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6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257" r:id="rId2"/>
    <p:sldId id="258" r:id="rId3"/>
    <p:sldId id="259" r:id="rId4"/>
    <p:sldId id="261" r:id="rId5"/>
    <p:sldId id="264" r:id="rId6"/>
    <p:sldId id="263" r:id="rId7"/>
    <p:sldId id="265" r:id="rId8"/>
    <p:sldId id="266" r:id="rId9"/>
    <p:sldId id="268" r:id="rId10"/>
    <p:sldId id="269" r:id="rId11"/>
    <p:sldId id="270" r:id="rId12"/>
    <p:sldId id="272" r:id="rId13"/>
    <p:sldId id="273" r:id="rId14"/>
    <p:sldId id="276" r:id="rId15"/>
    <p:sldId id="277" r:id="rId16"/>
    <p:sldId id="278" r:id="rId17"/>
    <p:sldId id="279" r:id="rId18"/>
    <p:sldId id="280" r:id="rId19"/>
    <p:sldId id="283" r:id="rId20"/>
    <p:sldId id="282" r:id="rId21"/>
    <p:sldId id="281" r:id="rId22"/>
    <p:sldId id="284" r:id="rId23"/>
    <p:sldId id="271"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6">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7B7B7"/>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C2A9DF8-D8B3-4E1C-991D-0E9C98C8AF72}" styleName="{9f79f143-ae6f-4255-9c4c-a9e624403a97}">
    <a:band1H>
      <a:tcTxStyle>
        <a:fontRef idx="none">
          <a:prstClr val="black"/>
        </a:fontRef>
      </a:tcTxStyle>
      <a:tcStyle>
        <a:tcBdr>
          <a:top>
            <a:ln w="12700" cmpd="sng">
              <a:solidFill>
                <a:srgbClr val="CECECE"/>
              </a:solidFill>
            </a:ln>
          </a:top>
          <a:bottom>
            <a:ln w="12700" cmpd="sng">
              <a:solidFill>
                <a:srgbClr val="CECECE"/>
              </a:solidFill>
            </a:ln>
          </a:bottom>
        </a:tcBdr>
        <a:fill>
          <a:solidFill>
            <a:srgbClr val="EAEAEA"/>
          </a:solidFill>
        </a:fill>
      </a:tcStyle>
    </a:band1H>
    <a:band2H>
      <a:tcTxStyle>
        <a:fontRef idx="none">
          <a:prstClr val="black"/>
        </a:fontRef>
      </a:tcTxStyle>
      <a:tcStyle>
        <a:tcBdr>
          <a:top>
            <a:ln w="12700" cmpd="sng">
              <a:solidFill>
                <a:srgbClr val="CECECE"/>
              </a:solidFill>
            </a:ln>
          </a:top>
          <a:bottom>
            <a:ln w="12700" cmpd="sng">
              <a:solidFill>
                <a:srgbClr val="CECECE"/>
              </a:solidFill>
            </a:ln>
          </a:bottom>
        </a:tcBdr>
        <a:fill>
          <a:solidFill>
            <a:srgbClr val="FEFEFE"/>
          </a:solidFill>
        </a:fill>
      </a:tcStyle>
    </a:band2H>
    <a:firstRow>
      <a:tcTxStyle>
        <a:fontRef idx="none">
          <a:prstClr val="black"/>
        </a:fontRef>
      </a:tcTxStyle>
      <a:tcStyle>
        <a:tcBdr>
          <a:bottom>
            <a:ln w="38100" cmpd="sng">
              <a:solidFill>
                <a:srgbClr val="F2C45E"/>
              </a:solidFill>
            </a:ln>
          </a:bottom>
        </a:tcBdr>
        <a:fill>
          <a:solidFill>
            <a:srgbClr val="FCF0D5"/>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82" autoAdjust="0"/>
    <p:restoredTop sz="94660"/>
  </p:normalViewPr>
  <p:slideViewPr>
    <p:cSldViewPr snapToGrid="0">
      <p:cViewPr varScale="1">
        <p:scale>
          <a:sx n="119" d="100"/>
          <a:sy n="119" d="100"/>
        </p:scale>
        <p:origin x="216" y="256"/>
      </p:cViewPr>
      <p:guideLst>
        <p:guide orient="horz" pos="2146"/>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2023/12/31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7016975-1D4D-491B-8EC5-CCC6AF49DF07}"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9219" name="备注占位符 2"/>
          <p:cNvSpPr>
            <a:spLocks noGrp="1" noChangeArrowheads="1"/>
          </p:cNvSpPr>
          <p:nvPr>
            <p:ph type="body" idx="4294967295"/>
          </p:nvPr>
        </p:nvSpPr>
        <p:spPr/>
        <p:txBody>
          <a:bodyPr/>
          <a:lstStyle/>
          <a:p>
            <a:endParaRPr lang="zh-CN" altLang="en-US"/>
          </a:p>
        </p:txBody>
      </p:sp>
      <p:sp>
        <p:nvSpPr>
          <p:cNvPr id="922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0A1F82C-B601-4AB2-AEE9-68535FDD5228}" type="slidenum">
              <a:rPr altLang="en-US"/>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A300619-8453-4189-8C72-65EF9106ACBC}"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9219" name="备注占位符 2"/>
          <p:cNvSpPr>
            <a:spLocks noGrp="1" noChangeArrowheads="1"/>
          </p:cNvSpPr>
          <p:nvPr>
            <p:ph type="body" idx="4294967295"/>
          </p:nvPr>
        </p:nvSpPr>
        <p:spPr/>
        <p:txBody>
          <a:bodyPr/>
          <a:lstStyle/>
          <a:p>
            <a:endParaRPr lang="zh-CN" altLang="en-US"/>
          </a:p>
        </p:txBody>
      </p:sp>
      <p:sp>
        <p:nvSpPr>
          <p:cNvPr id="922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0A1F82C-B601-4AB2-AEE9-68535FDD5228}" type="slidenum">
              <a:rPr altLang="en-US"/>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9219" name="备注占位符 2"/>
          <p:cNvSpPr>
            <a:spLocks noGrp="1" noChangeArrowheads="1"/>
          </p:cNvSpPr>
          <p:nvPr>
            <p:ph type="body" idx="4294967295"/>
          </p:nvPr>
        </p:nvSpPr>
        <p:spPr/>
        <p:txBody>
          <a:bodyPr/>
          <a:lstStyle/>
          <a:p>
            <a:endParaRPr lang="zh-CN" altLang="en-US"/>
          </a:p>
        </p:txBody>
      </p:sp>
      <p:sp>
        <p:nvSpPr>
          <p:cNvPr id="922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0A1F82C-B601-4AB2-AEE9-68535FDD5228}" type="slidenum">
              <a:rPr altLang="en-US"/>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9219" name="备注占位符 2"/>
          <p:cNvSpPr>
            <a:spLocks noGrp="1" noChangeArrowheads="1"/>
          </p:cNvSpPr>
          <p:nvPr>
            <p:ph type="body" idx="4294967295"/>
          </p:nvPr>
        </p:nvSpPr>
        <p:spPr/>
        <p:txBody>
          <a:bodyPr/>
          <a:lstStyle/>
          <a:p>
            <a:endParaRPr lang="zh-CN" altLang="en-US"/>
          </a:p>
        </p:txBody>
      </p:sp>
      <p:sp>
        <p:nvSpPr>
          <p:cNvPr id="922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0A1F82C-B601-4AB2-AEE9-68535FDD5228}" type="slidenum">
              <a:rPr altLang="en-US"/>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18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9219" name="备注占位符 2"/>
          <p:cNvSpPr>
            <a:spLocks noGrp="1" noChangeArrowheads="1"/>
          </p:cNvSpPr>
          <p:nvPr>
            <p:ph type="body" idx="4294967295"/>
          </p:nvPr>
        </p:nvSpPr>
        <p:spPr/>
        <p:txBody>
          <a:bodyPr/>
          <a:lstStyle/>
          <a:p>
            <a:endParaRPr lang="zh-CN" altLang="en-US"/>
          </a:p>
        </p:txBody>
      </p:sp>
      <p:sp>
        <p:nvSpPr>
          <p:cNvPr id="922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0A1F82C-B601-4AB2-AEE9-68535FDD5228}" type="slidenum">
              <a:rPr altLang="en-US"/>
              <a:t>19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7016975-1D4D-491B-8EC5-CCC6AF49DF07}"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9219" name="备注占位符 2"/>
          <p:cNvSpPr>
            <a:spLocks noGrp="1" noChangeArrowheads="1"/>
          </p:cNvSpPr>
          <p:nvPr>
            <p:ph type="body" idx="4294967295"/>
          </p:nvPr>
        </p:nvSpPr>
        <p:spPr/>
        <p:txBody>
          <a:bodyPr/>
          <a:lstStyle/>
          <a:p>
            <a:endParaRPr lang="zh-CN" altLang="en-US"/>
          </a:p>
        </p:txBody>
      </p:sp>
      <p:sp>
        <p:nvSpPr>
          <p:cNvPr id="922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0A1F82C-B601-4AB2-AEE9-68535FDD5228}" type="slidenum">
              <a:rPr altLang="en-US"/>
              <a:t>21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22</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23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9219" name="备注占位符 2"/>
          <p:cNvSpPr>
            <a:spLocks noGrp="1" noChangeArrowheads="1"/>
          </p:cNvSpPr>
          <p:nvPr>
            <p:ph type="body" idx="4294967295"/>
          </p:nvPr>
        </p:nvSpPr>
        <p:spPr/>
        <p:txBody>
          <a:bodyPr/>
          <a:lstStyle/>
          <a:p>
            <a:endParaRPr lang="zh-CN" altLang="en-US"/>
          </a:p>
        </p:txBody>
      </p:sp>
      <p:sp>
        <p:nvSpPr>
          <p:cNvPr id="922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0A1F82C-B601-4AB2-AEE9-68535FDD5228}" type="slidenum">
              <a:rPr altLang="en-US"/>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77D52DC-2AC0-40EB-AE3E-9EAE589A449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77D52DC-2AC0-40EB-AE3E-9EAE589A449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9219" name="备注占位符 2"/>
          <p:cNvSpPr>
            <a:spLocks noGrp="1" noChangeArrowheads="1"/>
          </p:cNvSpPr>
          <p:nvPr>
            <p:ph type="body" idx="4294967295"/>
          </p:nvPr>
        </p:nvSpPr>
        <p:spPr/>
        <p:txBody>
          <a:bodyPr/>
          <a:lstStyle/>
          <a:p>
            <a:endParaRPr lang="zh-CN" altLang="en-US"/>
          </a:p>
        </p:txBody>
      </p:sp>
      <p:sp>
        <p:nvSpPr>
          <p:cNvPr id="922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0A1F82C-B601-4AB2-AEE9-68535FDD5228}" type="slidenum">
              <a:rPr altLang="en-US"/>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8</a:t>
            </a:fld>
            <a:endParaRPr lang="zh-CN" alt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1.xml"/><Relationship Id="rId4" Type="http://schemas.openxmlformats.org/officeDocument/2006/relationships/tags" Target="../tags/tag5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1.xml"/><Relationship Id="rId5" Type="http://schemas.openxmlformats.org/officeDocument/2006/relationships/tags" Target="../tags/tag62.xml"/><Relationship Id="rId4" Type="http://schemas.openxmlformats.org/officeDocument/2006/relationships/tags" Target="../tags/tag6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1.xml"/><Relationship Id="rId5" Type="http://schemas.openxmlformats.org/officeDocument/2006/relationships/tags" Target="../tags/tag53.xml"/><Relationship Id="rId4" Type="http://schemas.openxmlformats.org/officeDocument/2006/relationships/tags" Target="../tags/tag5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2023/12/31</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2023/12/31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2023/12/31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457200" y="381000"/>
            <a:ext cx="11277600" cy="6096000"/>
          </a:xfrm>
          <a:custGeom>
            <a:avLst/>
            <a:gdLst>
              <a:gd name="connsiteX0" fmla="*/ 0 w 11277600"/>
              <a:gd name="connsiteY0" fmla="*/ 0 h 6096000"/>
              <a:gd name="connsiteX1" fmla="*/ 11277600 w 11277600"/>
              <a:gd name="connsiteY1" fmla="*/ 0 h 6096000"/>
              <a:gd name="connsiteX2" fmla="*/ 11277600 w 11277600"/>
              <a:gd name="connsiteY2" fmla="*/ 6096000 h 6096000"/>
              <a:gd name="connsiteX3" fmla="*/ 0 w 11277600"/>
              <a:gd name="connsiteY3" fmla="*/ 6096000 h 6096000"/>
            </a:gdLst>
            <a:ahLst/>
            <a:cxnLst>
              <a:cxn ang="0">
                <a:pos x="connsiteX0" y="connsiteY0"/>
              </a:cxn>
              <a:cxn ang="0">
                <a:pos x="connsiteX1" y="connsiteY1"/>
              </a:cxn>
              <a:cxn ang="0">
                <a:pos x="connsiteX2" y="connsiteY2"/>
              </a:cxn>
              <a:cxn ang="0">
                <a:pos x="connsiteX3" y="connsiteY3"/>
              </a:cxn>
            </a:cxnLst>
            <a:rect l="l" t="t" r="r" b="b"/>
            <a:pathLst>
              <a:path w="11277600" h="6096000">
                <a:moveTo>
                  <a:pt x="0" y="0"/>
                </a:moveTo>
                <a:lnTo>
                  <a:pt x="11277600" y="0"/>
                </a:lnTo>
                <a:lnTo>
                  <a:pt x="11277600" y="6096000"/>
                </a:lnTo>
                <a:lnTo>
                  <a:pt x="0" y="6096000"/>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矩形 3"/>
          <p:cNvSpPr/>
          <p:nvPr userDrawn="1"/>
        </p:nvSpPr>
        <p:spPr>
          <a:xfrm>
            <a:off x="0" y="0"/>
            <a:ext cx="12192000" cy="685800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userDrawn="1"/>
        </p:nvGrpSpPr>
        <p:grpSpPr>
          <a:xfrm flipV="1">
            <a:off x="930253" y="-20914"/>
            <a:ext cx="935059" cy="1330158"/>
            <a:chOff x="8412163" y="1649413"/>
            <a:chExt cx="1909762" cy="2865439"/>
          </a:xfrm>
          <a:solidFill>
            <a:schemeClr val="tx1">
              <a:lumMod val="75000"/>
              <a:lumOff val="25000"/>
            </a:schemeClr>
          </a:solidFill>
        </p:grpSpPr>
        <p:sp>
          <p:nvSpPr>
            <p:cNvPr id="21" name="Freeform 5"/>
            <p:cNvSpPr/>
            <p:nvPr/>
          </p:nvSpPr>
          <p:spPr bwMode="auto">
            <a:xfrm>
              <a:off x="9121775" y="3165476"/>
              <a:ext cx="7937" cy="15875"/>
            </a:xfrm>
            <a:custGeom>
              <a:avLst/>
              <a:gdLst>
                <a:gd name="T0" fmla="*/ 1 w 2"/>
                <a:gd name="T1" fmla="*/ 1 h 4"/>
                <a:gd name="T2" fmla="*/ 1 w 2"/>
                <a:gd name="T3" fmla="*/ 3 h 4"/>
                <a:gd name="T4" fmla="*/ 1 w 2"/>
                <a:gd name="T5" fmla="*/ 1 h 4"/>
              </a:gdLst>
              <a:ahLst/>
              <a:cxnLst>
                <a:cxn ang="0">
                  <a:pos x="T0" y="T1"/>
                </a:cxn>
                <a:cxn ang="0">
                  <a:pos x="T2" y="T3"/>
                </a:cxn>
                <a:cxn ang="0">
                  <a:pos x="T4" y="T5"/>
                </a:cxn>
              </a:cxnLst>
              <a:rect l="0" t="0" r="r" b="b"/>
              <a:pathLst>
                <a:path w="2" h="4">
                  <a:moveTo>
                    <a:pt x="1" y="1"/>
                  </a:moveTo>
                  <a:cubicBezTo>
                    <a:pt x="1" y="4"/>
                    <a:pt x="2" y="0"/>
                    <a:pt x="1" y="3"/>
                  </a:cubicBezTo>
                  <a:cubicBezTo>
                    <a:pt x="1" y="3"/>
                    <a:pt x="0"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6"/>
            <p:cNvSpPr/>
            <p:nvPr/>
          </p:nvSpPr>
          <p:spPr bwMode="auto">
            <a:xfrm>
              <a:off x="8896350" y="2154238"/>
              <a:ext cx="922337" cy="1030288"/>
            </a:xfrm>
            <a:custGeom>
              <a:avLst/>
              <a:gdLst>
                <a:gd name="T0" fmla="*/ 183 w 245"/>
                <a:gd name="T1" fmla="*/ 210 h 274"/>
                <a:gd name="T2" fmla="*/ 197 w 245"/>
                <a:gd name="T3" fmla="*/ 195 h 274"/>
                <a:gd name="T4" fmla="*/ 217 w 245"/>
                <a:gd name="T5" fmla="*/ 160 h 274"/>
                <a:gd name="T6" fmla="*/ 222 w 245"/>
                <a:gd name="T7" fmla="*/ 147 h 274"/>
                <a:gd name="T8" fmla="*/ 227 w 245"/>
                <a:gd name="T9" fmla="*/ 104 h 274"/>
                <a:gd name="T10" fmla="*/ 224 w 245"/>
                <a:gd name="T11" fmla="*/ 91 h 274"/>
                <a:gd name="T12" fmla="*/ 214 w 245"/>
                <a:gd name="T13" fmla="*/ 69 h 274"/>
                <a:gd name="T14" fmla="*/ 204 w 245"/>
                <a:gd name="T15" fmla="*/ 51 h 274"/>
                <a:gd name="T16" fmla="*/ 197 w 245"/>
                <a:gd name="T17" fmla="*/ 42 h 274"/>
                <a:gd name="T18" fmla="*/ 188 w 245"/>
                <a:gd name="T19" fmla="*/ 37 h 274"/>
                <a:gd name="T20" fmla="*/ 168 w 245"/>
                <a:gd name="T21" fmla="*/ 26 h 274"/>
                <a:gd name="T22" fmla="*/ 156 w 245"/>
                <a:gd name="T23" fmla="*/ 22 h 274"/>
                <a:gd name="T24" fmla="*/ 142 w 245"/>
                <a:gd name="T25" fmla="*/ 20 h 274"/>
                <a:gd name="T26" fmla="*/ 125 w 245"/>
                <a:gd name="T27" fmla="*/ 16 h 274"/>
                <a:gd name="T28" fmla="*/ 106 w 245"/>
                <a:gd name="T29" fmla="*/ 17 h 274"/>
                <a:gd name="T30" fmla="*/ 83 w 245"/>
                <a:gd name="T31" fmla="*/ 21 h 274"/>
                <a:gd name="T32" fmla="*/ 75 w 245"/>
                <a:gd name="T33" fmla="*/ 26 h 274"/>
                <a:gd name="T34" fmla="*/ 66 w 245"/>
                <a:gd name="T35" fmla="*/ 29 h 274"/>
                <a:gd name="T36" fmla="*/ 60 w 245"/>
                <a:gd name="T37" fmla="*/ 35 h 274"/>
                <a:gd name="T38" fmla="*/ 57 w 245"/>
                <a:gd name="T39" fmla="*/ 38 h 274"/>
                <a:gd name="T40" fmla="*/ 50 w 245"/>
                <a:gd name="T41" fmla="*/ 46 h 274"/>
                <a:gd name="T42" fmla="*/ 31 w 245"/>
                <a:gd name="T43" fmla="*/ 72 h 274"/>
                <a:gd name="T44" fmla="*/ 26 w 245"/>
                <a:gd name="T45" fmla="*/ 84 h 274"/>
                <a:gd name="T46" fmla="*/ 22 w 245"/>
                <a:gd name="T47" fmla="*/ 94 h 274"/>
                <a:gd name="T48" fmla="*/ 18 w 245"/>
                <a:gd name="T49" fmla="*/ 120 h 274"/>
                <a:gd name="T50" fmla="*/ 14 w 245"/>
                <a:gd name="T51" fmla="*/ 126 h 274"/>
                <a:gd name="T52" fmla="*/ 19 w 245"/>
                <a:gd name="T53" fmla="*/ 135 h 274"/>
                <a:gd name="T54" fmla="*/ 25 w 245"/>
                <a:gd name="T55" fmla="*/ 142 h 274"/>
                <a:gd name="T56" fmla="*/ 27 w 245"/>
                <a:gd name="T57" fmla="*/ 153 h 274"/>
                <a:gd name="T58" fmla="*/ 31 w 245"/>
                <a:gd name="T59" fmla="*/ 156 h 274"/>
                <a:gd name="T60" fmla="*/ 31 w 245"/>
                <a:gd name="T61" fmla="*/ 162 h 274"/>
                <a:gd name="T62" fmla="*/ 32 w 245"/>
                <a:gd name="T63" fmla="*/ 173 h 274"/>
                <a:gd name="T64" fmla="*/ 40 w 245"/>
                <a:gd name="T65" fmla="*/ 180 h 274"/>
                <a:gd name="T66" fmla="*/ 41 w 245"/>
                <a:gd name="T67" fmla="*/ 186 h 274"/>
                <a:gd name="T68" fmla="*/ 48 w 245"/>
                <a:gd name="T69" fmla="*/ 193 h 274"/>
                <a:gd name="T70" fmla="*/ 53 w 245"/>
                <a:gd name="T71" fmla="*/ 202 h 274"/>
                <a:gd name="T72" fmla="*/ 46 w 245"/>
                <a:gd name="T73" fmla="*/ 200 h 274"/>
                <a:gd name="T74" fmla="*/ 57 w 245"/>
                <a:gd name="T75" fmla="*/ 214 h 274"/>
                <a:gd name="T76" fmla="*/ 61 w 245"/>
                <a:gd name="T77" fmla="*/ 241 h 274"/>
                <a:gd name="T78" fmla="*/ 62 w 245"/>
                <a:gd name="T79" fmla="*/ 248 h 274"/>
                <a:gd name="T80" fmla="*/ 64 w 245"/>
                <a:gd name="T81" fmla="*/ 265 h 274"/>
                <a:gd name="T82" fmla="*/ 61 w 245"/>
                <a:gd name="T83" fmla="*/ 259 h 274"/>
                <a:gd name="T84" fmla="*/ 60 w 245"/>
                <a:gd name="T85" fmla="*/ 243 h 274"/>
                <a:gd name="T86" fmla="*/ 44 w 245"/>
                <a:gd name="T87" fmla="*/ 219 h 274"/>
                <a:gd name="T88" fmla="*/ 19 w 245"/>
                <a:gd name="T89" fmla="*/ 177 h 274"/>
                <a:gd name="T90" fmla="*/ 2 w 245"/>
                <a:gd name="T91" fmla="*/ 123 h 274"/>
                <a:gd name="T92" fmla="*/ 10 w 245"/>
                <a:gd name="T93" fmla="*/ 78 h 274"/>
                <a:gd name="T94" fmla="*/ 25 w 245"/>
                <a:gd name="T95" fmla="*/ 48 h 274"/>
                <a:gd name="T96" fmla="*/ 82 w 245"/>
                <a:gd name="T97" fmla="*/ 6 h 274"/>
                <a:gd name="T98" fmla="*/ 120 w 245"/>
                <a:gd name="T99" fmla="*/ 2 h 274"/>
                <a:gd name="T100" fmla="*/ 166 w 245"/>
                <a:gd name="T101" fmla="*/ 13 h 274"/>
                <a:gd name="T102" fmla="*/ 239 w 245"/>
                <a:gd name="T103" fmla="*/ 141 h 274"/>
                <a:gd name="T104" fmla="*/ 221 w 245"/>
                <a:gd name="T105" fmla="*/ 181 h 274"/>
                <a:gd name="T106" fmla="*/ 148 w 245"/>
                <a:gd name="T107" fmla="*/ 26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5" h="274">
                  <a:moveTo>
                    <a:pt x="148" y="266"/>
                  </a:moveTo>
                  <a:cubicBezTo>
                    <a:pt x="144" y="256"/>
                    <a:pt x="154" y="248"/>
                    <a:pt x="155" y="239"/>
                  </a:cubicBezTo>
                  <a:cubicBezTo>
                    <a:pt x="156" y="238"/>
                    <a:pt x="157" y="241"/>
                    <a:pt x="158" y="239"/>
                  </a:cubicBezTo>
                  <a:cubicBezTo>
                    <a:pt x="160" y="229"/>
                    <a:pt x="170" y="220"/>
                    <a:pt x="180" y="214"/>
                  </a:cubicBezTo>
                  <a:cubicBezTo>
                    <a:pt x="180" y="215"/>
                    <a:pt x="180" y="215"/>
                    <a:pt x="180" y="215"/>
                  </a:cubicBezTo>
                  <a:cubicBezTo>
                    <a:pt x="182" y="214"/>
                    <a:pt x="182" y="211"/>
                    <a:pt x="183" y="210"/>
                  </a:cubicBezTo>
                  <a:cubicBezTo>
                    <a:pt x="184" y="210"/>
                    <a:pt x="183" y="211"/>
                    <a:pt x="184" y="211"/>
                  </a:cubicBezTo>
                  <a:cubicBezTo>
                    <a:pt x="183" y="209"/>
                    <a:pt x="186" y="207"/>
                    <a:pt x="186" y="206"/>
                  </a:cubicBezTo>
                  <a:cubicBezTo>
                    <a:pt x="187" y="206"/>
                    <a:pt x="188" y="207"/>
                    <a:pt x="189" y="206"/>
                  </a:cubicBezTo>
                  <a:cubicBezTo>
                    <a:pt x="189" y="204"/>
                    <a:pt x="189" y="204"/>
                    <a:pt x="189" y="204"/>
                  </a:cubicBezTo>
                  <a:cubicBezTo>
                    <a:pt x="188" y="199"/>
                    <a:pt x="195" y="199"/>
                    <a:pt x="196" y="194"/>
                  </a:cubicBezTo>
                  <a:cubicBezTo>
                    <a:pt x="197" y="194"/>
                    <a:pt x="196" y="195"/>
                    <a:pt x="197" y="195"/>
                  </a:cubicBezTo>
                  <a:cubicBezTo>
                    <a:pt x="200" y="188"/>
                    <a:pt x="207" y="181"/>
                    <a:pt x="210" y="174"/>
                  </a:cubicBezTo>
                  <a:cubicBezTo>
                    <a:pt x="211" y="174"/>
                    <a:pt x="211" y="175"/>
                    <a:pt x="212" y="175"/>
                  </a:cubicBezTo>
                  <a:cubicBezTo>
                    <a:pt x="211" y="174"/>
                    <a:pt x="212" y="171"/>
                    <a:pt x="213" y="169"/>
                  </a:cubicBezTo>
                  <a:cubicBezTo>
                    <a:pt x="215" y="169"/>
                    <a:pt x="214" y="165"/>
                    <a:pt x="216" y="164"/>
                  </a:cubicBezTo>
                  <a:cubicBezTo>
                    <a:pt x="216" y="164"/>
                    <a:pt x="216" y="164"/>
                    <a:pt x="216" y="164"/>
                  </a:cubicBezTo>
                  <a:cubicBezTo>
                    <a:pt x="215" y="162"/>
                    <a:pt x="219" y="162"/>
                    <a:pt x="217" y="160"/>
                  </a:cubicBezTo>
                  <a:cubicBezTo>
                    <a:pt x="219" y="159"/>
                    <a:pt x="219" y="159"/>
                    <a:pt x="219" y="159"/>
                  </a:cubicBezTo>
                  <a:cubicBezTo>
                    <a:pt x="217" y="158"/>
                    <a:pt x="221" y="157"/>
                    <a:pt x="221" y="155"/>
                  </a:cubicBezTo>
                  <a:cubicBezTo>
                    <a:pt x="220" y="155"/>
                    <a:pt x="220" y="155"/>
                    <a:pt x="220" y="155"/>
                  </a:cubicBezTo>
                  <a:cubicBezTo>
                    <a:pt x="220" y="154"/>
                    <a:pt x="222" y="153"/>
                    <a:pt x="222" y="152"/>
                  </a:cubicBezTo>
                  <a:cubicBezTo>
                    <a:pt x="222" y="152"/>
                    <a:pt x="222" y="152"/>
                    <a:pt x="222" y="152"/>
                  </a:cubicBezTo>
                  <a:cubicBezTo>
                    <a:pt x="223" y="149"/>
                    <a:pt x="224" y="147"/>
                    <a:pt x="222" y="147"/>
                  </a:cubicBezTo>
                  <a:cubicBezTo>
                    <a:pt x="224" y="146"/>
                    <a:pt x="222" y="150"/>
                    <a:pt x="225" y="149"/>
                  </a:cubicBezTo>
                  <a:cubicBezTo>
                    <a:pt x="226" y="138"/>
                    <a:pt x="228" y="128"/>
                    <a:pt x="228" y="117"/>
                  </a:cubicBezTo>
                  <a:cubicBezTo>
                    <a:pt x="229" y="116"/>
                    <a:pt x="229" y="115"/>
                    <a:pt x="230" y="115"/>
                  </a:cubicBezTo>
                  <a:cubicBezTo>
                    <a:pt x="229" y="114"/>
                    <a:pt x="229" y="111"/>
                    <a:pt x="228" y="110"/>
                  </a:cubicBezTo>
                  <a:cubicBezTo>
                    <a:pt x="228" y="110"/>
                    <a:pt x="229" y="109"/>
                    <a:pt x="229" y="109"/>
                  </a:cubicBezTo>
                  <a:cubicBezTo>
                    <a:pt x="229" y="106"/>
                    <a:pt x="226" y="107"/>
                    <a:pt x="227" y="104"/>
                  </a:cubicBezTo>
                  <a:cubicBezTo>
                    <a:pt x="228" y="105"/>
                    <a:pt x="228" y="105"/>
                    <a:pt x="229" y="105"/>
                  </a:cubicBezTo>
                  <a:cubicBezTo>
                    <a:pt x="227" y="103"/>
                    <a:pt x="227" y="101"/>
                    <a:pt x="226" y="99"/>
                  </a:cubicBezTo>
                  <a:cubicBezTo>
                    <a:pt x="226" y="99"/>
                    <a:pt x="227" y="100"/>
                    <a:pt x="227" y="100"/>
                  </a:cubicBezTo>
                  <a:cubicBezTo>
                    <a:pt x="225" y="98"/>
                    <a:pt x="227" y="95"/>
                    <a:pt x="225" y="93"/>
                  </a:cubicBezTo>
                  <a:cubicBezTo>
                    <a:pt x="227" y="94"/>
                    <a:pt x="227" y="94"/>
                    <a:pt x="227" y="94"/>
                  </a:cubicBezTo>
                  <a:cubicBezTo>
                    <a:pt x="227" y="90"/>
                    <a:pt x="224" y="93"/>
                    <a:pt x="224" y="91"/>
                  </a:cubicBezTo>
                  <a:cubicBezTo>
                    <a:pt x="225" y="91"/>
                    <a:pt x="225" y="91"/>
                    <a:pt x="226" y="91"/>
                  </a:cubicBezTo>
                  <a:cubicBezTo>
                    <a:pt x="223" y="89"/>
                    <a:pt x="222" y="84"/>
                    <a:pt x="221" y="82"/>
                  </a:cubicBezTo>
                  <a:cubicBezTo>
                    <a:pt x="221" y="82"/>
                    <a:pt x="221" y="82"/>
                    <a:pt x="221" y="82"/>
                  </a:cubicBezTo>
                  <a:cubicBezTo>
                    <a:pt x="220" y="79"/>
                    <a:pt x="220" y="76"/>
                    <a:pt x="218" y="74"/>
                  </a:cubicBezTo>
                  <a:cubicBezTo>
                    <a:pt x="218" y="72"/>
                    <a:pt x="220" y="73"/>
                    <a:pt x="219" y="70"/>
                  </a:cubicBezTo>
                  <a:cubicBezTo>
                    <a:pt x="217" y="71"/>
                    <a:pt x="215" y="66"/>
                    <a:pt x="214" y="69"/>
                  </a:cubicBezTo>
                  <a:cubicBezTo>
                    <a:pt x="213" y="66"/>
                    <a:pt x="212" y="62"/>
                    <a:pt x="210" y="61"/>
                  </a:cubicBezTo>
                  <a:cubicBezTo>
                    <a:pt x="212" y="62"/>
                    <a:pt x="212" y="59"/>
                    <a:pt x="213" y="60"/>
                  </a:cubicBezTo>
                  <a:cubicBezTo>
                    <a:pt x="214" y="58"/>
                    <a:pt x="214" y="58"/>
                    <a:pt x="214" y="58"/>
                  </a:cubicBezTo>
                  <a:cubicBezTo>
                    <a:pt x="215" y="58"/>
                    <a:pt x="214" y="60"/>
                    <a:pt x="215" y="59"/>
                  </a:cubicBezTo>
                  <a:cubicBezTo>
                    <a:pt x="214" y="58"/>
                    <a:pt x="212" y="55"/>
                    <a:pt x="212" y="55"/>
                  </a:cubicBezTo>
                  <a:cubicBezTo>
                    <a:pt x="209" y="54"/>
                    <a:pt x="206" y="54"/>
                    <a:pt x="204" y="51"/>
                  </a:cubicBezTo>
                  <a:cubicBezTo>
                    <a:pt x="205" y="52"/>
                    <a:pt x="205" y="49"/>
                    <a:pt x="206" y="50"/>
                  </a:cubicBezTo>
                  <a:cubicBezTo>
                    <a:pt x="200" y="49"/>
                    <a:pt x="200" y="49"/>
                    <a:pt x="200" y="49"/>
                  </a:cubicBezTo>
                  <a:cubicBezTo>
                    <a:pt x="199" y="48"/>
                    <a:pt x="201" y="47"/>
                    <a:pt x="200" y="47"/>
                  </a:cubicBezTo>
                  <a:cubicBezTo>
                    <a:pt x="199" y="47"/>
                    <a:pt x="199" y="47"/>
                    <a:pt x="198" y="47"/>
                  </a:cubicBezTo>
                  <a:cubicBezTo>
                    <a:pt x="198" y="46"/>
                    <a:pt x="195" y="44"/>
                    <a:pt x="196" y="42"/>
                  </a:cubicBezTo>
                  <a:cubicBezTo>
                    <a:pt x="196" y="41"/>
                    <a:pt x="197" y="43"/>
                    <a:pt x="197" y="42"/>
                  </a:cubicBezTo>
                  <a:cubicBezTo>
                    <a:pt x="196" y="40"/>
                    <a:pt x="195" y="41"/>
                    <a:pt x="194" y="39"/>
                  </a:cubicBezTo>
                  <a:cubicBezTo>
                    <a:pt x="194" y="39"/>
                    <a:pt x="194" y="39"/>
                    <a:pt x="194" y="39"/>
                  </a:cubicBezTo>
                  <a:cubicBezTo>
                    <a:pt x="193" y="38"/>
                    <a:pt x="190" y="37"/>
                    <a:pt x="190" y="39"/>
                  </a:cubicBezTo>
                  <a:cubicBezTo>
                    <a:pt x="191" y="40"/>
                    <a:pt x="191" y="38"/>
                    <a:pt x="192" y="39"/>
                  </a:cubicBezTo>
                  <a:cubicBezTo>
                    <a:pt x="190" y="40"/>
                    <a:pt x="188" y="38"/>
                    <a:pt x="187" y="37"/>
                  </a:cubicBezTo>
                  <a:cubicBezTo>
                    <a:pt x="188" y="37"/>
                    <a:pt x="188" y="37"/>
                    <a:pt x="188" y="37"/>
                  </a:cubicBezTo>
                  <a:cubicBezTo>
                    <a:pt x="186" y="36"/>
                    <a:pt x="183" y="35"/>
                    <a:pt x="180" y="34"/>
                  </a:cubicBezTo>
                  <a:cubicBezTo>
                    <a:pt x="179" y="35"/>
                    <a:pt x="182" y="33"/>
                    <a:pt x="182" y="34"/>
                  </a:cubicBezTo>
                  <a:cubicBezTo>
                    <a:pt x="180" y="31"/>
                    <a:pt x="175" y="31"/>
                    <a:pt x="173" y="28"/>
                  </a:cubicBezTo>
                  <a:cubicBezTo>
                    <a:pt x="173" y="28"/>
                    <a:pt x="172" y="30"/>
                    <a:pt x="173" y="29"/>
                  </a:cubicBezTo>
                  <a:cubicBezTo>
                    <a:pt x="171" y="28"/>
                    <a:pt x="172" y="27"/>
                    <a:pt x="170" y="27"/>
                  </a:cubicBezTo>
                  <a:cubicBezTo>
                    <a:pt x="171" y="26"/>
                    <a:pt x="169" y="27"/>
                    <a:pt x="168" y="26"/>
                  </a:cubicBezTo>
                  <a:cubicBezTo>
                    <a:pt x="167" y="27"/>
                    <a:pt x="168" y="26"/>
                    <a:pt x="169" y="26"/>
                  </a:cubicBezTo>
                  <a:cubicBezTo>
                    <a:pt x="167" y="26"/>
                    <a:pt x="160" y="24"/>
                    <a:pt x="157" y="22"/>
                  </a:cubicBezTo>
                  <a:cubicBezTo>
                    <a:pt x="157" y="23"/>
                    <a:pt x="154" y="24"/>
                    <a:pt x="153" y="23"/>
                  </a:cubicBezTo>
                  <a:cubicBezTo>
                    <a:pt x="154" y="22"/>
                    <a:pt x="154" y="22"/>
                    <a:pt x="154" y="22"/>
                  </a:cubicBezTo>
                  <a:cubicBezTo>
                    <a:pt x="153" y="21"/>
                    <a:pt x="151" y="22"/>
                    <a:pt x="151" y="20"/>
                  </a:cubicBezTo>
                  <a:cubicBezTo>
                    <a:pt x="149" y="21"/>
                    <a:pt x="159" y="21"/>
                    <a:pt x="156" y="22"/>
                  </a:cubicBezTo>
                  <a:cubicBezTo>
                    <a:pt x="156" y="20"/>
                    <a:pt x="152" y="23"/>
                    <a:pt x="153" y="21"/>
                  </a:cubicBezTo>
                  <a:cubicBezTo>
                    <a:pt x="151" y="21"/>
                    <a:pt x="149" y="22"/>
                    <a:pt x="148" y="20"/>
                  </a:cubicBezTo>
                  <a:cubicBezTo>
                    <a:pt x="148" y="20"/>
                    <a:pt x="150" y="18"/>
                    <a:pt x="148" y="18"/>
                  </a:cubicBezTo>
                  <a:cubicBezTo>
                    <a:pt x="146" y="18"/>
                    <a:pt x="147" y="18"/>
                    <a:pt x="145" y="18"/>
                  </a:cubicBezTo>
                  <a:cubicBezTo>
                    <a:pt x="144" y="19"/>
                    <a:pt x="144" y="19"/>
                    <a:pt x="144" y="19"/>
                  </a:cubicBezTo>
                  <a:cubicBezTo>
                    <a:pt x="143" y="20"/>
                    <a:pt x="142" y="18"/>
                    <a:pt x="142" y="20"/>
                  </a:cubicBezTo>
                  <a:cubicBezTo>
                    <a:pt x="142" y="19"/>
                    <a:pt x="138" y="20"/>
                    <a:pt x="139" y="18"/>
                  </a:cubicBezTo>
                  <a:cubicBezTo>
                    <a:pt x="140" y="16"/>
                    <a:pt x="140" y="16"/>
                    <a:pt x="140" y="16"/>
                  </a:cubicBezTo>
                  <a:cubicBezTo>
                    <a:pt x="139" y="16"/>
                    <a:pt x="138" y="18"/>
                    <a:pt x="137" y="18"/>
                  </a:cubicBezTo>
                  <a:cubicBezTo>
                    <a:pt x="136" y="17"/>
                    <a:pt x="136" y="17"/>
                    <a:pt x="136" y="17"/>
                  </a:cubicBezTo>
                  <a:cubicBezTo>
                    <a:pt x="136" y="20"/>
                    <a:pt x="134" y="17"/>
                    <a:pt x="132" y="18"/>
                  </a:cubicBezTo>
                  <a:cubicBezTo>
                    <a:pt x="130" y="17"/>
                    <a:pt x="126" y="18"/>
                    <a:pt x="125" y="16"/>
                  </a:cubicBezTo>
                  <a:cubicBezTo>
                    <a:pt x="124" y="17"/>
                    <a:pt x="122" y="18"/>
                    <a:pt x="120" y="17"/>
                  </a:cubicBezTo>
                  <a:cubicBezTo>
                    <a:pt x="120" y="17"/>
                    <a:pt x="121" y="17"/>
                    <a:pt x="121" y="16"/>
                  </a:cubicBezTo>
                  <a:cubicBezTo>
                    <a:pt x="120" y="15"/>
                    <a:pt x="119" y="16"/>
                    <a:pt x="118" y="16"/>
                  </a:cubicBezTo>
                  <a:cubicBezTo>
                    <a:pt x="119" y="16"/>
                    <a:pt x="116" y="15"/>
                    <a:pt x="114" y="14"/>
                  </a:cubicBezTo>
                  <a:cubicBezTo>
                    <a:pt x="113" y="15"/>
                    <a:pt x="113" y="16"/>
                    <a:pt x="113" y="17"/>
                  </a:cubicBezTo>
                  <a:cubicBezTo>
                    <a:pt x="111" y="15"/>
                    <a:pt x="108" y="19"/>
                    <a:pt x="106" y="17"/>
                  </a:cubicBezTo>
                  <a:cubicBezTo>
                    <a:pt x="107" y="16"/>
                    <a:pt x="109" y="15"/>
                    <a:pt x="107" y="15"/>
                  </a:cubicBezTo>
                  <a:cubicBezTo>
                    <a:pt x="105" y="12"/>
                    <a:pt x="104" y="17"/>
                    <a:pt x="101" y="16"/>
                  </a:cubicBezTo>
                  <a:cubicBezTo>
                    <a:pt x="102" y="18"/>
                    <a:pt x="102" y="18"/>
                    <a:pt x="102" y="18"/>
                  </a:cubicBezTo>
                  <a:cubicBezTo>
                    <a:pt x="101" y="17"/>
                    <a:pt x="99" y="20"/>
                    <a:pt x="99" y="18"/>
                  </a:cubicBezTo>
                  <a:cubicBezTo>
                    <a:pt x="98" y="19"/>
                    <a:pt x="96" y="18"/>
                    <a:pt x="96" y="20"/>
                  </a:cubicBezTo>
                  <a:cubicBezTo>
                    <a:pt x="92" y="19"/>
                    <a:pt x="87" y="24"/>
                    <a:pt x="83" y="21"/>
                  </a:cubicBezTo>
                  <a:cubicBezTo>
                    <a:pt x="83" y="21"/>
                    <a:pt x="81" y="22"/>
                    <a:pt x="82" y="22"/>
                  </a:cubicBezTo>
                  <a:cubicBezTo>
                    <a:pt x="84" y="23"/>
                    <a:pt x="83" y="21"/>
                    <a:pt x="84" y="22"/>
                  </a:cubicBezTo>
                  <a:cubicBezTo>
                    <a:pt x="83" y="22"/>
                    <a:pt x="83" y="23"/>
                    <a:pt x="83" y="23"/>
                  </a:cubicBezTo>
                  <a:cubicBezTo>
                    <a:pt x="82" y="23"/>
                    <a:pt x="81" y="23"/>
                    <a:pt x="82" y="21"/>
                  </a:cubicBezTo>
                  <a:cubicBezTo>
                    <a:pt x="78" y="21"/>
                    <a:pt x="80" y="26"/>
                    <a:pt x="77" y="27"/>
                  </a:cubicBezTo>
                  <a:cubicBezTo>
                    <a:pt x="76" y="26"/>
                    <a:pt x="76" y="26"/>
                    <a:pt x="75" y="26"/>
                  </a:cubicBezTo>
                  <a:cubicBezTo>
                    <a:pt x="74" y="28"/>
                    <a:pt x="74" y="28"/>
                    <a:pt x="74" y="28"/>
                  </a:cubicBezTo>
                  <a:cubicBezTo>
                    <a:pt x="72" y="29"/>
                    <a:pt x="72" y="27"/>
                    <a:pt x="71" y="26"/>
                  </a:cubicBezTo>
                  <a:cubicBezTo>
                    <a:pt x="70" y="27"/>
                    <a:pt x="69" y="27"/>
                    <a:pt x="69" y="29"/>
                  </a:cubicBezTo>
                  <a:cubicBezTo>
                    <a:pt x="66" y="28"/>
                    <a:pt x="66" y="28"/>
                    <a:pt x="66" y="28"/>
                  </a:cubicBezTo>
                  <a:cubicBezTo>
                    <a:pt x="68" y="29"/>
                    <a:pt x="66" y="29"/>
                    <a:pt x="66" y="30"/>
                  </a:cubicBezTo>
                  <a:cubicBezTo>
                    <a:pt x="66" y="29"/>
                    <a:pt x="66" y="29"/>
                    <a:pt x="66" y="29"/>
                  </a:cubicBezTo>
                  <a:cubicBezTo>
                    <a:pt x="65" y="29"/>
                    <a:pt x="64" y="30"/>
                    <a:pt x="64" y="31"/>
                  </a:cubicBezTo>
                  <a:cubicBezTo>
                    <a:pt x="65" y="31"/>
                    <a:pt x="66" y="31"/>
                    <a:pt x="67" y="31"/>
                  </a:cubicBezTo>
                  <a:cubicBezTo>
                    <a:pt x="67" y="32"/>
                    <a:pt x="66" y="32"/>
                    <a:pt x="65" y="33"/>
                  </a:cubicBezTo>
                  <a:cubicBezTo>
                    <a:pt x="65" y="32"/>
                    <a:pt x="63" y="33"/>
                    <a:pt x="62" y="34"/>
                  </a:cubicBezTo>
                  <a:cubicBezTo>
                    <a:pt x="61" y="34"/>
                    <a:pt x="62" y="36"/>
                    <a:pt x="62" y="36"/>
                  </a:cubicBezTo>
                  <a:cubicBezTo>
                    <a:pt x="61" y="35"/>
                    <a:pt x="60" y="37"/>
                    <a:pt x="60" y="35"/>
                  </a:cubicBezTo>
                  <a:cubicBezTo>
                    <a:pt x="60" y="35"/>
                    <a:pt x="61" y="36"/>
                    <a:pt x="61" y="35"/>
                  </a:cubicBezTo>
                  <a:cubicBezTo>
                    <a:pt x="60" y="35"/>
                    <a:pt x="60" y="33"/>
                    <a:pt x="59" y="35"/>
                  </a:cubicBezTo>
                  <a:cubicBezTo>
                    <a:pt x="58" y="37"/>
                    <a:pt x="61" y="37"/>
                    <a:pt x="59" y="38"/>
                  </a:cubicBezTo>
                  <a:cubicBezTo>
                    <a:pt x="59" y="37"/>
                    <a:pt x="59" y="37"/>
                    <a:pt x="59" y="36"/>
                  </a:cubicBezTo>
                  <a:cubicBezTo>
                    <a:pt x="57" y="37"/>
                    <a:pt x="57" y="37"/>
                    <a:pt x="57" y="37"/>
                  </a:cubicBezTo>
                  <a:cubicBezTo>
                    <a:pt x="57" y="38"/>
                    <a:pt x="57" y="38"/>
                    <a:pt x="57" y="38"/>
                  </a:cubicBezTo>
                  <a:cubicBezTo>
                    <a:pt x="57" y="38"/>
                    <a:pt x="57" y="38"/>
                    <a:pt x="57" y="38"/>
                  </a:cubicBezTo>
                  <a:cubicBezTo>
                    <a:pt x="57" y="39"/>
                    <a:pt x="55" y="40"/>
                    <a:pt x="55" y="42"/>
                  </a:cubicBezTo>
                  <a:cubicBezTo>
                    <a:pt x="55" y="43"/>
                    <a:pt x="53" y="43"/>
                    <a:pt x="52" y="43"/>
                  </a:cubicBezTo>
                  <a:cubicBezTo>
                    <a:pt x="52" y="43"/>
                    <a:pt x="52" y="43"/>
                    <a:pt x="52" y="43"/>
                  </a:cubicBezTo>
                  <a:cubicBezTo>
                    <a:pt x="51" y="43"/>
                    <a:pt x="50" y="45"/>
                    <a:pt x="50" y="46"/>
                  </a:cubicBezTo>
                  <a:cubicBezTo>
                    <a:pt x="50" y="46"/>
                    <a:pt x="50" y="46"/>
                    <a:pt x="50" y="46"/>
                  </a:cubicBezTo>
                  <a:cubicBezTo>
                    <a:pt x="49" y="46"/>
                    <a:pt x="48" y="48"/>
                    <a:pt x="48" y="49"/>
                  </a:cubicBezTo>
                  <a:cubicBezTo>
                    <a:pt x="46" y="50"/>
                    <a:pt x="44" y="46"/>
                    <a:pt x="44" y="49"/>
                  </a:cubicBezTo>
                  <a:cubicBezTo>
                    <a:pt x="43" y="50"/>
                    <a:pt x="44" y="52"/>
                    <a:pt x="45" y="52"/>
                  </a:cubicBezTo>
                  <a:cubicBezTo>
                    <a:pt x="42" y="54"/>
                    <a:pt x="42" y="58"/>
                    <a:pt x="39" y="59"/>
                  </a:cubicBezTo>
                  <a:cubicBezTo>
                    <a:pt x="39" y="60"/>
                    <a:pt x="39" y="60"/>
                    <a:pt x="39" y="61"/>
                  </a:cubicBezTo>
                  <a:cubicBezTo>
                    <a:pt x="35" y="64"/>
                    <a:pt x="35" y="70"/>
                    <a:pt x="31" y="72"/>
                  </a:cubicBezTo>
                  <a:cubicBezTo>
                    <a:pt x="31" y="71"/>
                    <a:pt x="30" y="71"/>
                    <a:pt x="29" y="71"/>
                  </a:cubicBezTo>
                  <a:cubicBezTo>
                    <a:pt x="30" y="73"/>
                    <a:pt x="27" y="72"/>
                    <a:pt x="29" y="73"/>
                  </a:cubicBezTo>
                  <a:cubicBezTo>
                    <a:pt x="30" y="73"/>
                    <a:pt x="31" y="74"/>
                    <a:pt x="32" y="73"/>
                  </a:cubicBezTo>
                  <a:cubicBezTo>
                    <a:pt x="31" y="75"/>
                    <a:pt x="29" y="79"/>
                    <a:pt x="28" y="80"/>
                  </a:cubicBezTo>
                  <a:cubicBezTo>
                    <a:pt x="28" y="80"/>
                    <a:pt x="29" y="81"/>
                    <a:pt x="29" y="81"/>
                  </a:cubicBezTo>
                  <a:cubicBezTo>
                    <a:pt x="27" y="80"/>
                    <a:pt x="26" y="82"/>
                    <a:pt x="26" y="84"/>
                  </a:cubicBezTo>
                  <a:cubicBezTo>
                    <a:pt x="27" y="84"/>
                    <a:pt x="27" y="84"/>
                    <a:pt x="27" y="84"/>
                  </a:cubicBezTo>
                  <a:cubicBezTo>
                    <a:pt x="25" y="85"/>
                    <a:pt x="25" y="85"/>
                    <a:pt x="25" y="85"/>
                  </a:cubicBezTo>
                  <a:cubicBezTo>
                    <a:pt x="25" y="86"/>
                    <a:pt x="27" y="86"/>
                    <a:pt x="26" y="87"/>
                  </a:cubicBezTo>
                  <a:cubicBezTo>
                    <a:pt x="25" y="87"/>
                    <a:pt x="25" y="87"/>
                    <a:pt x="25" y="87"/>
                  </a:cubicBezTo>
                  <a:cubicBezTo>
                    <a:pt x="25" y="89"/>
                    <a:pt x="26" y="92"/>
                    <a:pt x="24" y="93"/>
                  </a:cubicBezTo>
                  <a:cubicBezTo>
                    <a:pt x="22" y="94"/>
                    <a:pt x="22" y="94"/>
                    <a:pt x="22" y="94"/>
                  </a:cubicBezTo>
                  <a:cubicBezTo>
                    <a:pt x="22" y="95"/>
                    <a:pt x="23" y="96"/>
                    <a:pt x="24" y="95"/>
                  </a:cubicBezTo>
                  <a:cubicBezTo>
                    <a:pt x="22" y="98"/>
                    <a:pt x="22" y="100"/>
                    <a:pt x="20" y="100"/>
                  </a:cubicBezTo>
                  <a:cubicBezTo>
                    <a:pt x="22" y="106"/>
                    <a:pt x="21" y="113"/>
                    <a:pt x="21" y="119"/>
                  </a:cubicBezTo>
                  <a:cubicBezTo>
                    <a:pt x="20" y="118"/>
                    <a:pt x="20" y="118"/>
                    <a:pt x="20" y="118"/>
                  </a:cubicBezTo>
                  <a:cubicBezTo>
                    <a:pt x="19" y="120"/>
                    <a:pt x="21" y="119"/>
                    <a:pt x="21" y="120"/>
                  </a:cubicBezTo>
                  <a:cubicBezTo>
                    <a:pt x="20" y="120"/>
                    <a:pt x="19" y="121"/>
                    <a:pt x="18" y="120"/>
                  </a:cubicBezTo>
                  <a:cubicBezTo>
                    <a:pt x="17" y="122"/>
                    <a:pt x="20" y="123"/>
                    <a:pt x="20" y="124"/>
                  </a:cubicBezTo>
                  <a:cubicBezTo>
                    <a:pt x="21" y="125"/>
                    <a:pt x="19" y="123"/>
                    <a:pt x="21" y="124"/>
                  </a:cubicBezTo>
                  <a:cubicBezTo>
                    <a:pt x="21" y="124"/>
                    <a:pt x="20" y="127"/>
                    <a:pt x="22" y="127"/>
                  </a:cubicBezTo>
                  <a:cubicBezTo>
                    <a:pt x="21" y="127"/>
                    <a:pt x="20" y="127"/>
                    <a:pt x="19" y="127"/>
                  </a:cubicBezTo>
                  <a:cubicBezTo>
                    <a:pt x="20" y="128"/>
                    <a:pt x="20" y="128"/>
                    <a:pt x="20" y="128"/>
                  </a:cubicBezTo>
                  <a:cubicBezTo>
                    <a:pt x="18" y="130"/>
                    <a:pt x="16" y="125"/>
                    <a:pt x="14" y="126"/>
                  </a:cubicBezTo>
                  <a:cubicBezTo>
                    <a:pt x="14" y="128"/>
                    <a:pt x="14" y="128"/>
                    <a:pt x="14" y="128"/>
                  </a:cubicBezTo>
                  <a:cubicBezTo>
                    <a:pt x="12" y="129"/>
                    <a:pt x="12" y="124"/>
                    <a:pt x="11" y="128"/>
                  </a:cubicBezTo>
                  <a:cubicBezTo>
                    <a:pt x="12" y="129"/>
                    <a:pt x="15" y="130"/>
                    <a:pt x="16" y="129"/>
                  </a:cubicBezTo>
                  <a:cubicBezTo>
                    <a:pt x="16" y="132"/>
                    <a:pt x="20" y="130"/>
                    <a:pt x="20" y="133"/>
                  </a:cubicBezTo>
                  <a:cubicBezTo>
                    <a:pt x="19" y="134"/>
                    <a:pt x="19" y="131"/>
                    <a:pt x="18" y="131"/>
                  </a:cubicBezTo>
                  <a:cubicBezTo>
                    <a:pt x="17" y="133"/>
                    <a:pt x="19" y="134"/>
                    <a:pt x="19" y="135"/>
                  </a:cubicBezTo>
                  <a:cubicBezTo>
                    <a:pt x="19" y="134"/>
                    <a:pt x="21" y="135"/>
                    <a:pt x="22" y="136"/>
                  </a:cubicBezTo>
                  <a:cubicBezTo>
                    <a:pt x="21" y="137"/>
                    <a:pt x="20" y="135"/>
                    <a:pt x="20" y="137"/>
                  </a:cubicBezTo>
                  <a:cubicBezTo>
                    <a:pt x="21" y="137"/>
                    <a:pt x="22" y="139"/>
                    <a:pt x="23" y="137"/>
                  </a:cubicBezTo>
                  <a:cubicBezTo>
                    <a:pt x="25" y="138"/>
                    <a:pt x="23" y="140"/>
                    <a:pt x="24" y="140"/>
                  </a:cubicBezTo>
                  <a:cubicBezTo>
                    <a:pt x="23" y="141"/>
                    <a:pt x="20" y="139"/>
                    <a:pt x="20" y="141"/>
                  </a:cubicBezTo>
                  <a:cubicBezTo>
                    <a:pt x="21" y="141"/>
                    <a:pt x="23" y="144"/>
                    <a:pt x="25" y="142"/>
                  </a:cubicBezTo>
                  <a:cubicBezTo>
                    <a:pt x="25" y="143"/>
                    <a:pt x="23" y="143"/>
                    <a:pt x="22" y="143"/>
                  </a:cubicBezTo>
                  <a:cubicBezTo>
                    <a:pt x="22" y="145"/>
                    <a:pt x="26" y="145"/>
                    <a:pt x="23" y="146"/>
                  </a:cubicBezTo>
                  <a:cubicBezTo>
                    <a:pt x="25" y="146"/>
                    <a:pt x="25" y="146"/>
                    <a:pt x="25" y="146"/>
                  </a:cubicBezTo>
                  <a:cubicBezTo>
                    <a:pt x="25" y="147"/>
                    <a:pt x="24" y="148"/>
                    <a:pt x="24" y="149"/>
                  </a:cubicBezTo>
                  <a:cubicBezTo>
                    <a:pt x="24" y="150"/>
                    <a:pt x="27" y="151"/>
                    <a:pt x="25" y="152"/>
                  </a:cubicBezTo>
                  <a:cubicBezTo>
                    <a:pt x="25" y="152"/>
                    <a:pt x="26" y="155"/>
                    <a:pt x="27" y="153"/>
                  </a:cubicBezTo>
                  <a:cubicBezTo>
                    <a:pt x="27" y="151"/>
                    <a:pt x="25" y="152"/>
                    <a:pt x="27" y="150"/>
                  </a:cubicBezTo>
                  <a:cubicBezTo>
                    <a:pt x="26" y="152"/>
                    <a:pt x="28" y="153"/>
                    <a:pt x="29" y="153"/>
                  </a:cubicBezTo>
                  <a:cubicBezTo>
                    <a:pt x="28" y="154"/>
                    <a:pt x="28" y="154"/>
                    <a:pt x="28" y="154"/>
                  </a:cubicBezTo>
                  <a:cubicBezTo>
                    <a:pt x="29" y="154"/>
                    <a:pt x="29" y="156"/>
                    <a:pt x="30" y="156"/>
                  </a:cubicBezTo>
                  <a:cubicBezTo>
                    <a:pt x="30" y="155"/>
                    <a:pt x="29" y="156"/>
                    <a:pt x="29" y="156"/>
                  </a:cubicBezTo>
                  <a:cubicBezTo>
                    <a:pt x="31" y="156"/>
                    <a:pt x="31" y="156"/>
                    <a:pt x="31" y="156"/>
                  </a:cubicBezTo>
                  <a:cubicBezTo>
                    <a:pt x="32" y="158"/>
                    <a:pt x="29" y="158"/>
                    <a:pt x="30" y="160"/>
                  </a:cubicBezTo>
                  <a:cubicBezTo>
                    <a:pt x="28" y="159"/>
                    <a:pt x="28" y="159"/>
                    <a:pt x="28" y="159"/>
                  </a:cubicBezTo>
                  <a:cubicBezTo>
                    <a:pt x="29" y="159"/>
                    <a:pt x="28" y="160"/>
                    <a:pt x="29" y="161"/>
                  </a:cubicBezTo>
                  <a:cubicBezTo>
                    <a:pt x="30" y="161"/>
                    <a:pt x="32" y="161"/>
                    <a:pt x="33" y="161"/>
                  </a:cubicBezTo>
                  <a:cubicBezTo>
                    <a:pt x="34" y="162"/>
                    <a:pt x="32" y="162"/>
                    <a:pt x="34" y="163"/>
                  </a:cubicBezTo>
                  <a:cubicBezTo>
                    <a:pt x="31" y="162"/>
                    <a:pt x="31" y="162"/>
                    <a:pt x="31" y="162"/>
                  </a:cubicBezTo>
                  <a:cubicBezTo>
                    <a:pt x="31" y="162"/>
                    <a:pt x="30" y="164"/>
                    <a:pt x="31" y="166"/>
                  </a:cubicBezTo>
                  <a:cubicBezTo>
                    <a:pt x="32" y="167"/>
                    <a:pt x="34" y="167"/>
                    <a:pt x="34" y="165"/>
                  </a:cubicBezTo>
                  <a:cubicBezTo>
                    <a:pt x="34" y="166"/>
                    <a:pt x="34" y="168"/>
                    <a:pt x="33" y="168"/>
                  </a:cubicBezTo>
                  <a:cubicBezTo>
                    <a:pt x="34" y="169"/>
                    <a:pt x="34" y="167"/>
                    <a:pt x="36" y="168"/>
                  </a:cubicBezTo>
                  <a:cubicBezTo>
                    <a:pt x="35" y="169"/>
                    <a:pt x="35" y="172"/>
                    <a:pt x="35" y="173"/>
                  </a:cubicBezTo>
                  <a:cubicBezTo>
                    <a:pt x="32" y="173"/>
                    <a:pt x="32" y="173"/>
                    <a:pt x="32" y="173"/>
                  </a:cubicBezTo>
                  <a:cubicBezTo>
                    <a:pt x="32" y="174"/>
                    <a:pt x="32" y="174"/>
                    <a:pt x="32" y="174"/>
                  </a:cubicBezTo>
                  <a:cubicBezTo>
                    <a:pt x="30" y="173"/>
                    <a:pt x="32" y="175"/>
                    <a:pt x="30" y="175"/>
                  </a:cubicBezTo>
                  <a:cubicBezTo>
                    <a:pt x="30" y="176"/>
                    <a:pt x="31" y="177"/>
                    <a:pt x="32" y="177"/>
                  </a:cubicBezTo>
                  <a:cubicBezTo>
                    <a:pt x="33" y="174"/>
                    <a:pt x="36" y="178"/>
                    <a:pt x="38" y="176"/>
                  </a:cubicBezTo>
                  <a:cubicBezTo>
                    <a:pt x="41" y="179"/>
                    <a:pt x="34" y="181"/>
                    <a:pt x="39" y="182"/>
                  </a:cubicBezTo>
                  <a:cubicBezTo>
                    <a:pt x="39" y="181"/>
                    <a:pt x="42" y="182"/>
                    <a:pt x="40" y="180"/>
                  </a:cubicBezTo>
                  <a:cubicBezTo>
                    <a:pt x="41" y="182"/>
                    <a:pt x="43" y="180"/>
                    <a:pt x="44" y="183"/>
                  </a:cubicBezTo>
                  <a:cubicBezTo>
                    <a:pt x="42" y="182"/>
                    <a:pt x="42" y="186"/>
                    <a:pt x="39" y="185"/>
                  </a:cubicBezTo>
                  <a:cubicBezTo>
                    <a:pt x="40" y="184"/>
                    <a:pt x="39" y="183"/>
                    <a:pt x="39" y="183"/>
                  </a:cubicBezTo>
                  <a:cubicBezTo>
                    <a:pt x="38" y="184"/>
                    <a:pt x="36" y="184"/>
                    <a:pt x="37" y="186"/>
                  </a:cubicBezTo>
                  <a:cubicBezTo>
                    <a:pt x="38" y="187"/>
                    <a:pt x="39" y="188"/>
                    <a:pt x="40" y="188"/>
                  </a:cubicBezTo>
                  <a:cubicBezTo>
                    <a:pt x="42" y="187"/>
                    <a:pt x="39" y="186"/>
                    <a:pt x="41" y="186"/>
                  </a:cubicBezTo>
                  <a:cubicBezTo>
                    <a:pt x="43" y="188"/>
                    <a:pt x="41" y="189"/>
                    <a:pt x="44" y="189"/>
                  </a:cubicBezTo>
                  <a:cubicBezTo>
                    <a:pt x="43" y="188"/>
                    <a:pt x="44" y="187"/>
                    <a:pt x="45" y="186"/>
                  </a:cubicBezTo>
                  <a:cubicBezTo>
                    <a:pt x="47" y="188"/>
                    <a:pt x="47" y="188"/>
                    <a:pt x="47" y="188"/>
                  </a:cubicBezTo>
                  <a:cubicBezTo>
                    <a:pt x="45" y="188"/>
                    <a:pt x="45" y="188"/>
                    <a:pt x="45" y="188"/>
                  </a:cubicBezTo>
                  <a:cubicBezTo>
                    <a:pt x="46" y="191"/>
                    <a:pt x="48" y="188"/>
                    <a:pt x="49" y="190"/>
                  </a:cubicBezTo>
                  <a:cubicBezTo>
                    <a:pt x="48" y="193"/>
                    <a:pt x="48" y="193"/>
                    <a:pt x="48" y="193"/>
                  </a:cubicBezTo>
                  <a:cubicBezTo>
                    <a:pt x="46" y="193"/>
                    <a:pt x="46" y="188"/>
                    <a:pt x="44" y="190"/>
                  </a:cubicBezTo>
                  <a:cubicBezTo>
                    <a:pt x="45" y="192"/>
                    <a:pt x="46" y="192"/>
                    <a:pt x="47" y="194"/>
                  </a:cubicBezTo>
                  <a:cubicBezTo>
                    <a:pt x="46" y="193"/>
                    <a:pt x="46" y="193"/>
                    <a:pt x="46" y="193"/>
                  </a:cubicBezTo>
                  <a:cubicBezTo>
                    <a:pt x="46" y="194"/>
                    <a:pt x="43" y="196"/>
                    <a:pt x="46" y="198"/>
                  </a:cubicBezTo>
                  <a:cubicBezTo>
                    <a:pt x="48" y="198"/>
                    <a:pt x="47" y="197"/>
                    <a:pt x="48" y="197"/>
                  </a:cubicBezTo>
                  <a:cubicBezTo>
                    <a:pt x="50" y="200"/>
                    <a:pt x="52" y="200"/>
                    <a:pt x="53" y="202"/>
                  </a:cubicBezTo>
                  <a:cubicBezTo>
                    <a:pt x="51" y="202"/>
                    <a:pt x="54" y="205"/>
                    <a:pt x="51" y="204"/>
                  </a:cubicBezTo>
                  <a:cubicBezTo>
                    <a:pt x="52" y="203"/>
                    <a:pt x="49" y="198"/>
                    <a:pt x="47" y="198"/>
                  </a:cubicBezTo>
                  <a:cubicBezTo>
                    <a:pt x="46" y="201"/>
                    <a:pt x="46" y="196"/>
                    <a:pt x="44" y="197"/>
                  </a:cubicBezTo>
                  <a:cubicBezTo>
                    <a:pt x="45" y="199"/>
                    <a:pt x="43" y="200"/>
                    <a:pt x="42" y="201"/>
                  </a:cubicBezTo>
                  <a:cubicBezTo>
                    <a:pt x="42" y="202"/>
                    <a:pt x="43" y="202"/>
                    <a:pt x="43" y="202"/>
                  </a:cubicBezTo>
                  <a:cubicBezTo>
                    <a:pt x="45" y="202"/>
                    <a:pt x="44" y="201"/>
                    <a:pt x="46" y="200"/>
                  </a:cubicBezTo>
                  <a:cubicBezTo>
                    <a:pt x="47" y="203"/>
                    <a:pt x="49" y="205"/>
                    <a:pt x="51" y="206"/>
                  </a:cubicBezTo>
                  <a:cubicBezTo>
                    <a:pt x="51" y="207"/>
                    <a:pt x="49" y="208"/>
                    <a:pt x="48" y="207"/>
                  </a:cubicBezTo>
                  <a:cubicBezTo>
                    <a:pt x="50" y="209"/>
                    <a:pt x="52" y="213"/>
                    <a:pt x="53" y="216"/>
                  </a:cubicBezTo>
                  <a:cubicBezTo>
                    <a:pt x="54" y="213"/>
                    <a:pt x="55" y="219"/>
                    <a:pt x="57" y="217"/>
                  </a:cubicBezTo>
                  <a:cubicBezTo>
                    <a:pt x="56" y="215"/>
                    <a:pt x="57" y="213"/>
                    <a:pt x="58" y="213"/>
                  </a:cubicBezTo>
                  <a:cubicBezTo>
                    <a:pt x="59" y="214"/>
                    <a:pt x="57" y="214"/>
                    <a:pt x="57" y="214"/>
                  </a:cubicBezTo>
                  <a:cubicBezTo>
                    <a:pt x="59" y="215"/>
                    <a:pt x="56" y="217"/>
                    <a:pt x="59" y="218"/>
                  </a:cubicBezTo>
                  <a:cubicBezTo>
                    <a:pt x="57" y="215"/>
                    <a:pt x="56" y="218"/>
                    <a:pt x="54" y="219"/>
                  </a:cubicBezTo>
                  <a:cubicBezTo>
                    <a:pt x="56" y="220"/>
                    <a:pt x="53" y="219"/>
                    <a:pt x="54" y="221"/>
                  </a:cubicBezTo>
                  <a:cubicBezTo>
                    <a:pt x="56" y="223"/>
                    <a:pt x="58" y="225"/>
                    <a:pt x="59" y="227"/>
                  </a:cubicBezTo>
                  <a:cubicBezTo>
                    <a:pt x="59" y="231"/>
                    <a:pt x="63" y="235"/>
                    <a:pt x="63" y="238"/>
                  </a:cubicBezTo>
                  <a:cubicBezTo>
                    <a:pt x="63" y="240"/>
                    <a:pt x="61" y="239"/>
                    <a:pt x="61" y="241"/>
                  </a:cubicBezTo>
                  <a:cubicBezTo>
                    <a:pt x="61" y="243"/>
                    <a:pt x="62" y="239"/>
                    <a:pt x="62" y="242"/>
                  </a:cubicBezTo>
                  <a:cubicBezTo>
                    <a:pt x="62" y="242"/>
                    <a:pt x="62" y="242"/>
                    <a:pt x="62" y="242"/>
                  </a:cubicBezTo>
                  <a:cubicBezTo>
                    <a:pt x="63" y="243"/>
                    <a:pt x="62" y="247"/>
                    <a:pt x="65" y="247"/>
                  </a:cubicBezTo>
                  <a:cubicBezTo>
                    <a:pt x="63" y="247"/>
                    <a:pt x="63" y="247"/>
                    <a:pt x="63" y="247"/>
                  </a:cubicBezTo>
                  <a:cubicBezTo>
                    <a:pt x="63" y="248"/>
                    <a:pt x="63" y="248"/>
                    <a:pt x="64" y="248"/>
                  </a:cubicBezTo>
                  <a:cubicBezTo>
                    <a:pt x="63" y="248"/>
                    <a:pt x="62" y="249"/>
                    <a:pt x="62" y="248"/>
                  </a:cubicBezTo>
                  <a:cubicBezTo>
                    <a:pt x="60" y="251"/>
                    <a:pt x="63" y="252"/>
                    <a:pt x="63" y="254"/>
                  </a:cubicBezTo>
                  <a:cubicBezTo>
                    <a:pt x="64" y="252"/>
                    <a:pt x="64" y="252"/>
                    <a:pt x="64" y="252"/>
                  </a:cubicBezTo>
                  <a:cubicBezTo>
                    <a:pt x="66" y="255"/>
                    <a:pt x="65" y="258"/>
                    <a:pt x="66" y="261"/>
                  </a:cubicBezTo>
                  <a:cubicBezTo>
                    <a:pt x="64" y="261"/>
                    <a:pt x="64" y="261"/>
                    <a:pt x="64" y="261"/>
                  </a:cubicBezTo>
                  <a:cubicBezTo>
                    <a:pt x="65" y="263"/>
                    <a:pt x="65" y="263"/>
                    <a:pt x="65" y="263"/>
                  </a:cubicBezTo>
                  <a:cubicBezTo>
                    <a:pt x="64" y="262"/>
                    <a:pt x="63" y="264"/>
                    <a:pt x="64" y="265"/>
                  </a:cubicBezTo>
                  <a:cubicBezTo>
                    <a:pt x="61" y="261"/>
                    <a:pt x="61" y="261"/>
                    <a:pt x="61" y="261"/>
                  </a:cubicBezTo>
                  <a:cubicBezTo>
                    <a:pt x="61" y="259"/>
                    <a:pt x="62" y="262"/>
                    <a:pt x="64" y="261"/>
                  </a:cubicBezTo>
                  <a:cubicBezTo>
                    <a:pt x="65" y="260"/>
                    <a:pt x="64" y="257"/>
                    <a:pt x="63" y="257"/>
                  </a:cubicBezTo>
                  <a:cubicBezTo>
                    <a:pt x="63" y="258"/>
                    <a:pt x="63" y="258"/>
                    <a:pt x="64" y="259"/>
                  </a:cubicBezTo>
                  <a:cubicBezTo>
                    <a:pt x="62" y="259"/>
                    <a:pt x="62" y="258"/>
                    <a:pt x="60" y="257"/>
                  </a:cubicBezTo>
                  <a:cubicBezTo>
                    <a:pt x="60" y="258"/>
                    <a:pt x="60" y="259"/>
                    <a:pt x="61" y="259"/>
                  </a:cubicBezTo>
                  <a:cubicBezTo>
                    <a:pt x="60" y="258"/>
                    <a:pt x="59" y="257"/>
                    <a:pt x="59" y="255"/>
                  </a:cubicBezTo>
                  <a:cubicBezTo>
                    <a:pt x="60" y="256"/>
                    <a:pt x="60" y="254"/>
                    <a:pt x="60" y="254"/>
                  </a:cubicBezTo>
                  <a:cubicBezTo>
                    <a:pt x="59" y="254"/>
                    <a:pt x="58" y="253"/>
                    <a:pt x="58" y="251"/>
                  </a:cubicBezTo>
                  <a:cubicBezTo>
                    <a:pt x="60" y="249"/>
                    <a:pt x="56" y="247"/>
                    <a:pt x="56" y="244"/>
                  </a:cubicBezTo>
                  <a:cubicBezTo>
                    <a:pt x="57" y="245"/>
                    <a:pt x="59" y="246"/>
                    <a:pt x="60" y="247"/>
                  </a:cubicBezTo>
                  <a:cubicBezTo>
                    <a:pt x="61" y="245"/>
                    <a:pt x="60" y="245"/>
                    <a:pt x="60" y="243"/>
                  </a:cubicBezTo>
                  <a:cubicBezTo>
                    <a:pt x="59" y="243"/>
                    <a:pt x="57" y="243"/>
                    <a:pt x="55" y="241"/>
                  </a:cubicBezTo>
                  <a:cubicBezTo>
                    <a:pt x="56" y="241"/>
                    <a:pt x="56" y="241"/>
                    <a:pt x="56" y="241"/>
                  </a:cubicBezTo>
                  <a:cubicBezTo>
                    <a:pt x="55" y="239"/>
                    <a:pt x="54" y="240"/>
                    <a:pt x="53" y="237"/>
                  </a:cubicBezTo>
                  <a:cubicBezTo>
                    <a:pt x="52" y="233"/>
                    <a:pt x="50" y="229"/>
                    <a:pt x="49" y="226"/>
                  </a:cubicBezTo>
                  <a:cubicBezTo>
                    <a:pt x="50" y="225"/>
                    <a:pt x="50" y="225"/>
                    <a:pt x="50" y="225"/>
                  </a:cubicBezTo>
                  <a:cubicBezTo>
                    <a:pt x="47" y="225"/>
                    <a:pt x="46" y="220"/>
                    <a:pt x="44" y="219"/>
                  </a:cubicBezTo>
                  <a:cubicBezTo>
                    <a:pt x="43" y="214"/>
                    <a:pt x="39" y="211"/>
                    <a:pt x="40" y="208"/>
                  </a:cubicBezTo>
                  <a:cubicBezTo>
                    <a:pt x="35" y="202"/>
                    <a:pt x="31" y="197"/>
                    <a:pt x="28" y="190"/>
                  </a:cubicBezTo>
                  <a:cubicBezTo>
                    <a:pt x="30" y="190"/>
                    <a:pt x="30" y="190"/>
                    <a:pt x="30" y="190"/>
                  </a:cubicBezTo>
                  <a:cubicBezTo>
                    <a:pt x="28" y="189"/>
                    <a:pt x="30" y="189"/>
                    <a:pt x="30" y="188"/>
                  </a:cubicBezTo>
                  <a:cubicBezTo>
                    <a:pt x="29" y="190"/>
                    <a:pt x="27" y="187"/>
                    <a:pt x="26" y="187"/>
                  </a:cubicBezTo>
                  <a:cubicBezTo>
                    <a:pt x="25" y="183"/>
                    <a:pt x="22" y="179"/>
                    <a:pt x="19" y="177"/>
                  </a:cubicBezTo>
                  <a:cubicBezTo>
                    <a:pt x="20" y="177"/>
                    <a:pt x="20" y="177"/>
                    <a:pt x="20" y="177"/>
                  </a:cubicBezTo>
                  <a:cubicBezTo>
                    <a:pt x="17" y="175"/>
                    <a:pt x="17" y="170"/>
                    <a:pt x="16" y="167"/>
                  </a:cubicBezTo>
                  <a:cubicBezTo>
                    <a:pt x="16" y="166"/>
                    <a:pt x="17" y="165"/>
                    <a:pt x="16" y="164"/>
                  </a:cubicBezTo>
                  <a:cubicBezTo>
                    <a:pt x="14" y="163"/>
                    <a:pt x="13" y="162"/>
                    <a:pt x="11" y="159"/>
                  </a:cubicBezTo>
                  <a:cubicBezTo>
                    <a:pt x="10" y="157"/>
                    <a:pt x="9" y="153"/>
                    <a:pt x="9" y="151"/>
                  </a:cubicBezTo>
                  <a:cubicBezTo>
                    <a:pt x="4" y="143"/>
                    <a:pt x="4" y="133"/>
                    <a:pt x="2" y="123"/>
                  </a:cubicBezTo>
                  <a:cubicBezTo>
                    <a:pt x="4" y="123"/>
                    <a:pt x="4" y="123"/>
                    <a:pt x="4" y="123"/>
                  </a:cubicBezTo>
                  <a:cubicBezTo>
                    <a:pt x="0" y="113"/>
                    <a:pt x="5" y="102"/>
                    <a:pt x="5" y="95"/>
                  </a:cubicBezTo>
                  <a:cubicBezTo>
                    <a:pt x="7" y="96"/>
                    <a:pt x="7" y="96"/>
                    <a:pt x="7" y="96"/>
                  </a:cubicBezTo>
                  <a:cubicBezTo>
                    <a:pt x="9" y="94"/>
                    <a:pt x="8" y="90"/>
                    <a:pt x="6" y="90"/>
                  </a:cubicBezTo>
                  <a:cubicBezTo>
                    <a:pt x="8" y="88"/>
                    <a:pt x="7" y="84"/>
                    <a:pt x="9" y="83"/>
                  </a:cubicBezTo>
                  <a:cubicBezTo>
                    <a:pt x="11" y="81"/>
                    <a:pt x="9" y="80"/>
                    <a:pt x="10" y="78"/>
                  </a:cubicBezTo>
                  <a:cubicBezTo>
                    <a:pt x="13" y="74"/>
                    <a:pt x="13" y="72"/>
                    <a:pt x="15" y="67"/>
                  </a:cubicBezTo>
                  <a:cubicBezTo>
                    <a:pt x="14" y="68"/>
                    <a:pt x="14" y="68"/>
                    <a:pt x="14" y="68"/>
                  </a:cubicBezTo>
                  <a:cubicBezTo>
                    <a:pt x="14" y="69"/>
                    <a:pt x="15" y="70"/>
                    <a:pt x="16" y="69"/>
                  </a:cubicBezTo>
                  <a:cubicBezTo>
                    <a:pt x="16" y="67"/>
                    <a:pt x="20" y="63"/>
                    <a:pt x="16" y="63"/>
                  </a:cubicBezTo>
                  <a:cubicBezTo>
                    <a:pt x="20" y="60"/>
                    <a:pt x="21" y="52"/>
                    <a:pt x="26" y="50"/>
                  </a:cubicBezTo>
                  <a:cubicBezTo>
                    <a:pt x="25" y="50"/>
                    <a:pt x="25" y="48"/>
                    <a:pt x="25" y="48"/>
                  </a:cubicBezTo>
                  <a:cubicBezTo>
                    <a:pt x="28" y="44"/>
                    <a:pt x="32" y="41"/>
                    <a:pt x="33" y="38"/>
                  </a:cubicBezTo>
                  <a:cubicBezTo>
                    <a:pt x="34" y="38"/>
                    <a:pt x="34" y="40"/>
                    <a:pt x="35" y="38"/>
                  </a:cubicBezTo>
                  <a:cubicBezTo>
                    <a:pt x="35" y="37"/>
                    <a:pt x="34" y="38"/>
                    <a:pt x="35" y="36"/>
                  </a:cubicBezTo>
                  <a:cubicBezTo>
                    <a:pt x="38" y="30"/>
                    <a:pt x="47" y="27"/>
                    <a:pt x="51" y="23"/>
                  </a:cubicBezTo>
                  <a:cubicBezTo>
                    <a:pt x="60" y="15"/>
                    <a:pt x="71" y="9"/>
                    <a:pt x="82" y="5"/>
                  </a:cubicBezTo>
                  <a:cubicBezTo>
                    <a:pt x="82" y="6"/>
                    <a:pt x="82" y="6"/>
                    <a:pt x="82" y="6"/>
                  </a:cubicBezTo>
                  <a:cubicBezTo>
                    <a:pt x="85" y="2"/>
                    <a:pt x="91" y="5"/>
                    <a:pt x="94" y="2"/>
                  </a:cubicBezTo>
                  <a:cubicBezTo>
                    <a:pt x="95" y="2"/>
                    <a:pt x="97" y="1"/>
                    <a:pt x="97" y="2"/>
                  </a:cubicBezTo>
                  <a:cubicBezTo>
                    <a:pt x="99" y="0"/>
                    <a:pt x="105" y="2"/>
                    <a:pt x="109" y="0"/>
                  </a:cubicBezTo>
                  <a:cubicBezTo>
                    <a:pt x="108" y="1"/>
                    <a:pt x="108" y="1"/>
                    <a:pt x="108" y="1"/>
                  </a:cubicBezTo>
                  <a:cubicBezTo>
                    <a:pt x="113" y="2"/>
                    <a:pt x="117" y="0"/>
                    <a:pt x="121" y="1"/>
                  </a:cubicBezTo>
                  <a:cubicBezTo>
                    <a:pt x="121" y="1"/>
                    <a:pt x="120" y="1"/>
                    <a:pt x="120" y="2"/>
                  </a:cubicBezTo>
                  <a:cubicBezTo>
                    <a:pt x="121" y="3"/>
                    <a:pt x="124" y="0"/>
                    <a:pt x="125" y="3"/>
                  </a:cubicBezTo>
                  <a:cubicBezTo>
                    <a:pt x="126" y="3"/>
                    <a:pt x="125" y="1"/>
                    <a:pt x="125" y="1"/>
                  </a:cubicBezTo>
                  <a:cubicBezTo>
                    <a:pt x="135" y="3"/>
                    <a:pt x="145" y="3"/>
                    <a:pt x="156" y="5"/>
                  </a:cubicBezTo>
                  <a:cubicBezTo>
                    <a:pt x="162" y="9"/>
                    <a:pt x="155" y="10"/>
                    <a:pt x="161" y="10"/>
                  </a:cubicBezTo>
                  <a:cubicBezTo>
                    <a:pt x="161" y="10"/>
                    <a:pt x="162" y="9"/>
                    <a:pt x="161" y="9"/>
                  </a:cubicBezTo>
                  <a:cubicBezTo>
                    <a:pt x="164" y="9"/>
                    <a:pt x="164" y="13"/>
                    <a:pt x="166" y="13"/>
                  </a:cubicBezTo>
                  <a:cubicBezTo>
                    <a:pt x="166" y="11"/>
                    <a:pt x="167" y="12"/>
                    <a:pt x="167" y="11"/>
                  </a:cubicBezTo>
                  <a:cubicBezTo>
                    <a:pt x="171" y="14"/>
                    <a:pt x="171" y="16"/>
                    <a:pt x="175" y="16"/>
                  </a:cubicBezTo>
                  <a:cubicBezTo>
                    <a:pt x="174" y="17"/>
                    <a:pt x="174" y="17"/>
                    <a:pt x="174" y="17"/>
                  </a:cubicBezTo>
                  <a:cubicBezTo>
                    <a:pt x="180" y="16"/>
                    <a:pt x="183" y="20"/>
                    <a:pt x="188" y="19"/>
                  </a:cubicBezTo>
                  <a:cubicBezTo>
                    <a:pt x="208" y="32"/>
                    <a:pt x="224" y="51"/>
                    <a:pt x="233" y="72"/>
                  </a:cubicBezTo>
                  <a:cubicBezTo>
                    <a:pt x="241" y="94"/>
                    <a:pt x="245" y="117"/>
                    <a:pt x="239" y="141"/>
                  </a:cubicBezTo>
                  <a:cubicBezTo>
                    <a:pt x="236" y="146"/>
                    <a:pt x="236" y="146"/>
                    <a:pt x="235" y="152"/>
                  </a:cubicBezTo>
                  <a:cubicBezTo>
                    <a:pt x="235" y="152"/>
                    <a:pt x="235" y="151"/>
                    <a:pt x="234" y="152"/>
                  </a:cubicBezTo>
                  <a:cubicBezTo>
                    <a:pt x="236" y="153"/>
                    <a:pt x="233" y="156"/>
                    <a:pt x="234" y="157"/>
                  </a:cubicBezTo>
                  <a:cubicBezTo>
                    <a:pt x="231" y="165"/>
                    <a:pt x="227" y="172"/>
                    <a:pt x="222" y="180"/>
                  </a:cubicBezTo>
                  <a:cubicBezTo>
                    <a:pt x="223" y="179"/>
                    <a:pt x="222" y="177"/>
                    <a:pt x="221" y="179"/>
                  </a:cubicBezTo>
                  <a:cubicBezTo>
                    <a:pt x="221" y="181"/>
                    <a:pt x="221" y="181"/>
                    <a:pt x="221" y="181"/>
                  </a:cubicBezTo>
                  <a:cubicBezTo>
                    <a:pt x="221" y="181"/>
                    <a:pt x="221" y="181"/>
                    <a:pt x="221" y="181"/>
                  </a:cubicBezTo>
                  <a:cubicBezTo>
                    <a:pt x="220" y="182"/>
                    <a:pt x="221" y="183"/>
                    <a:pt x="222" y="183"/>
                  </a:cubicBezTo>
                  <a:cubicBezTo>
                    <a:pt x="210" y="202"/>
                    <a:pt x="192" y="213"/>
                    <a:pt x="179" y="228"/>
                  </a:cubicBezTo>
                  <a:cubicBezTo>
                    <a:pt x="176" y="230"/>
                    <a:pt x="172" y="236"/>
                    <a:pt x="170" y="240"/>
                  </a:cubicBezTo>
                  <a:cubicBezTo>
                    <a:pt x="159" y="249"/>
                    <a:pt x="153" y="260"/>
                    <a:pt x="152" y="274"/>
                  </a:cubicBezTo>
                  <a:cubicBezTo>
                    <a:pt x="152" y="274"/>
                    <a:pt x="148" y="272"/>
                    <a:pt x="148" y="2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7"/>
            <p:cNvSpPr/>
            <p:nvPr/>
          </p:nvSpPr>
          <p:spPr bwMode="auto">
            <a:xfrm>
              <a:off x="9121775" y="3151188"/>
              <a:ext cx="11112" cy="11113"/>
            </a:xfrm>
            <a:custGeom>
              <a:avLst/>
              <a:gdLst>
                <a:gd name="T0" fmla="*/ 0 w 3"/>
                <a:gd name="T1" fmla="*/ 2 h 3"/>
                <a:gd name="T2" fmla="*/ 3 w 3"/>
                <a:gd name="T3" fmla="*/ 1 h 3"/>
                <a:gd name="T4" fmla="*/ 0 w 3"/>
                <a:gd name="T5" fmla="*/ 2 h 3"/>
              </a:gdLst>
              <a:ahLst/>
              <a:cxnLst>
                <a:cxn ang="0">
                  <a:pos x="T0" y="T1"/>
                </a:cxn>
                <a:cxn ang="0">
                  <a:pos x="T2" y="T3"/>
                </a:cxn>
                <a:cxn ang="0">
                  <a:pos x="T4" y="T5"/>
                </a:cxn>
              </a:cxnLst>
              <a:rect l="0" t="0" r="r" b="b"/>
              <a:pathLst>
                <a:path w="3" h="3">
                  <a:moveTo>
                    <a:pt x="0" y="2"/>
                  </a:moveTo>
                  <a:cubicBezTo>
                    <a:pt x="1" y="2"/>
                    <a:pt x="2" y="0"/>
                    <a:pt x="3" y="1"/>
                  </a:cubicBezTo>
                  <a:cubicBezTo>
                    <a:pt x="2" y="2"/>
                    <a:pt x="1" y="3"/>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8"/>
            <p:cNvSpPr/>
            <p:nvPr/>
          </p:nvSpPr>
          <p:spPr bwMode="auto">
            <a:xfrm>
              <a:off x="9110663" y="2973388"/>
              <a:ext cx="7937" cy="4763"/>
            </a:xfrm>
            <a:custGeom>
              <a:avLst/>
              <a:gdLst>
                <a:gd name="T0" fmla="*/ 0 w 2"/>
                <a:gd name="T1" fmla="*/ 1 h 1"/>
                <a:gd name="T2" fmla="*/ 0 w 2"/>
                <a:gd name="T3" fmla="*/ 0 h 1"/>
                <a:gd name="T4" fmla="*/ 1 w 2"/>
                <a:gd name="T5" fmla="*/ 1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0" y="0"/>
                    <a:pt x="0" y="0"/>
                  </a:cubicBezTo>
                  <a:cubicBezTo>
                    <a:pt x="1" y="1"/>
                    <a:pt x="2"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9"/>
            <p:cNvSpPr/>
            <p:nvPr/>
          </p:nvSpPr>
          <p:spPr bwMode="auto">
            <a:xfrm>
              <a:off x="9091613" y="2936876"/>
              <a:ext cx="15875" cy="11113"/>
            </a:xfrm>
            <a:custGeom>
              <a:avLst/>
              <a:gdLst>
                <a:gd name="T0" fmla="*/ 0 w 4"/>
                <a:gd name="T1" fmla="*/ 0 h 3"/>
                <a:gd name="T2" fmla="*/ 4 w 4"/>
                <a:gd name="T3" fmla="*/ 3 h 3"/>
                <a:gd name="T4" fmla="*/ 0 w 4"/>
                <a:gd name="T5" fmla="*/ 0 h 3"/>
              </a:gdLst>
              <a:ahLst/>
              <a:cxnLst>
                <a:cxn ang="0">
                  <a:pos x="T0" y="T1"/>
                </a:cxn>
                <a:cxn ang="0">
                  <a:pos x="T2" y="T3"/>
                </a:cxn>
                <a:cxn ang="0">
                  <a:pos x="T4" y="T5"/>
                </a:cxn>
              </a:cxnLst>
              <a:rect l="0" t="0" r="r" b="b"/>
              <a:pathLst>
                <a:path w="4" h="3">
                  <a:moveTo>
                    <a:pt x="0" y="0"/>
                  </a:moveTo>
                  <a:cubicBezTo>
                    <a:pt x="1" y="0"/>
                    <a:pt x="3" y="2"/>
                    <a:pt x="4"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0"/>
            <p:cNvSpPr/>
            <p:nvPr/>
          </p:nvSpPr>
          <p:spPr bwMode="auto">
            <a:xfrm>
              <a:off x="9085263" y="2887663"/>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0" y="0"/>
                    <a:pt x="0" y="0"/>
                    <a:pt x="1" y="1"/>
                  </a:cubicBezTo>
                  <a:cubicBezTo>
                    <a:pt x="1" y="2"/>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
            <p:cNvSpPr/>
            <p:nvPr/>
          </p:nvSpPr>
          <p:spPr bwMode="auto">
            <a:xfrm>
              <a:off x="9072563" y="2882901"/>
              <a:ext cx="7937" cy="12700"/>
            </a:xfrm>
            <a:custGeom>
              <a:avLst/>
              <a:gdLst>
                <a:gd name="T0" fmla="*/ 1 w 2"/>
                <a:gd name="T1" fmla="*/ 3 h 3"/>
                <a:gd name="T2" fmla="*/ 1 w 2"/>
                <a:gd name="T3" fmla="*/ 0 h 3"/>
                <a:gd name="T4" fmla="*/ 1 w 2"/>
                <a:gd name="T5" fmla="*/ 3 h 3"/>
              </a:gdLst>
              <a:ahLst/>
              <a:cxnLst>
                <a:cxn ang="0">
                  <a:pos x="T0" y="T1"/>
                </a:cxn>
                <a:cxn ang="0">
                  <a:pos x="T2" y="T3"/>
                </a:cxn>
                <a:cxn ang="0">
                  <a:pos x="T4" y="T5"/>
                </a:cxn>
              </a:cxnLst>
              <a:rect l="0" t="0" r="r" b="b"/>
              <a:pathLst>
                <a:path w="2" h="3">
                  <a:moveTo>
                    <a:pt x="1" y="3"/>
                  </a:moveTo>
                  <a:cubicBezTo>
                    <a:pt x="0" y="2"/>
                    <a:pt x="0" y="1"/>
                    <a:pt x="1" y="0"/>
                  </a:cubicBezTo>
                  <a:cubicBezTo>
                    <a:pt x="0" y="1"/>
                    <a:pt x="2" y="2"/>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2"/>
            <p:cNvSpPr/>
            <p:nvPr/>
          </p:nvSpPr>
          <p:spPr bwMode="auto">
            <a:xfrm>
              <a:off x="9036050" y="2800351"/>
              <a:ext cx="11112" cy="7938"/>
            </a:xfrm>
            <a:custGeom>
              <a:avLst/>
              <a:gdLst>
                <a:gd name="T0" fmla="*/ 1 w 3"/>
                <a:gd name="T1" fmla="*/ 2 h 2"/>
                <a:gd name="T2" fmla="*/ 1 w 3"/>
                <a:gd name="T3" fmla="*/ 0 h 2"/>
                <a:gd name="T4" fmla="*/ 1 w 3"/>
                <a:gd name="T5" fmla="*/ 2 h 2"/>
              </a:gdLst>
              <a:ahLst/>
              <a:cxnLst>
                <a:cxn ang="0">
                  <a:pos x="T0" y="T1"/>
                </a:cxn>
                <a:cxn ang="0">
                  <a:pos x="T2" y="T3"/>
                </a:cxn>
                <a:cxn ang="0">
                  <a:pos x="T4" y="T5"/>
                </a:cxn>
              </a:cxnLst>
              <a:rect l="0" t="0" r="r" b="b"/>
              <a:pathLst>
                <a:path w="3" h="2">
                  <a:moveTo>
                    <a:pt x="1" y="2"/>
                  </a:moveTo>
                  <a:cubicBezTo>
                    <a:pt x="1" y="2"/>
                    <a:pt x="0" y="1"/>
                    <a:pt x="1" y="0"/>
                  </a:cubicBezTo>
                  <a:cubicBezTo>
                    <a:pt x="0" y="1"/>
                    <a:pt x="3"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3"/>
            <p:cNvSpPr/>
            <p:nvPr/>
          </p:nvSpPr>
          <p:spPr bwMode="auto">
            <a:xfrm>
              <a:off x="9017000" y="2767013"/>
              <a:ext cx="3175" cy="7938"/>
            </a:xfrm>
            <a:custGeom>
              <a:avLst/>
              <a:gdLst>
                <a:gd name="T0" fmla="*/ 0 w 1"/>
                <a:gd name="T1" fmla="*/ 2 h 2"/>
                <a:gd name="T2" fmla="*/ 0 w 1"/>
                <a:gd name="T3" fmla="*/ 1 h 2"/>
                <a:gd name="T4" fmla="*/ 1 w 1"/>
                <a:gd name="T5" fmla="*/ 1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1"/>
                    <a:pt x="0" y="1"/>
                  </a:cubicBezTo>
                  <a:cubicBezTo>
                    <a:pt x="0" y="0"/>
                    <a:pt x="1" y="1"/>
                    <a:pt x="1" y="1"/>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4"/>
            <p:cNvSpPr/>
            <p:nvPr/>
          </p:nvSpPr>
          <p:spPr bwMode="auto">
            <a:xfrm>
              <a:off x="9283700" y="2217738"/>
              <a:ext cx="4762" cy="3175"/>
            </a:xfrm>
            <a:custGeom>
              <a:avLst/>
              <a:gdLst>
                <a:gd name="T0" fmla="*/ 3 w 3"/>
                <a:gd name="T1" fmla="*/ 0 h 2"/>
                <a:gd name="T2" fmla="*/ 0 w 3"/>
                <a:gd name="T3" fmla="*/ 2 h 2"/>
                <a:gd name="T4" fmla="*/ 0 w 3"/>
                <a:gd name="T5" fmla="*/ 0 h 2"/>
                <a:gd name="T6" fmla="*/ 3 w 3"/>
                <a:gd name="T7" fmla="*/ 0 h 2"/>
              </a:gdLst>
              <a:ahLst/>
              <a:cxnLst>
                <a:cxn ang="0">
                  <a:pos x="T0" y="T1"/>
                </a:cxn>
                <a:cxn ang="0">
                  <a:pos x="T2" y="T3"/>
                </a:cxn>
                <a:cxn ang="0">
                  <a:pos x="T4" y="T5"/>
                </a:cxn>
                <a:cxn ang="0">
                  <a:pos x="T6" y="T7"/>
                </a:cxn>
              </a:cxnLst>
              <a:rect l="0" t="0" r="r" b="b"/>
              <a:pathLst>
                <a:path w="3" h="2">
                  <a:moveTo>
                    <a:pt x="3" y="0"/>
                  </a:moveTo>
                  <a:lnTo>
                    <a:pt x="0" y="2"/>
                  </a:lnTo>
                  <a:lnTo>
                    <a:pt x="0"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5"/>
            <p:cNvSpPr/>
            <p:nvPr/>
          </p:nvSpPr>
          <p:spPr bwMode="auto">
            <a:xfrm>
              <a:off x="9588500" y="2297113"/>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2" y="0"/>
                    <a:pt x="1" y="1"/>
                    <a:pt x="1" y="1"/>
                  </a:cubicBezTo>
                  <a:cubicBezTo>
                    <a:pt x="0" y="1"/>
                    <a:pt x="2"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6"/>
            <p:cNvSpPr/>
            <p:nvPr/>
          </p:nvSpPr>
          <p:spPr bwMode="auto">
            <a:xfrm>
              <a:off x="9709150" y="2420938"/>
              <a:ext cx="7937" cy="3175"/>
            </a:xfrm>
            <a:custGeom>
              <a:avLst/>
              <a:gdLst>
                <a:gd name="T0" fmla="*/ 0 w 5"/>
                <a:gd name="T1" fmla="*/ 2 h 2"/>
                <a:gd name="T2" fmla="*/ 0 w 5"/>
                <a:gd name="T3" fmla="*/ 0 h 2"/>
                <a:gd name="T4" fmla="*/ 5 w 5"/>
                <a:gd name="T5" fmla="*/ 0 h 2"/>
                <a:gd name="T6" fmla="*/ 0 w 5"/>
                <a:gd name="T7" fmla="*/ 2 h 2"/>
              </a:gdLst>
              <a:ahLst/>
              <a:cxnLst>
                <a:cxn ang="0">
                  <a:pos x="T0" y="T1"/>
                </a:cxn>
                <a:cxn ang="0">
                  <a:pos x="T2" y="T3"/>
                </a:cxn>
                <a:cxn ang="0">
                  <a:pos x="T4" y="T5"/>
                </a:cxn>
                <a:cxn ang="0">
                  <a:pos x="T6" y="T7"/>
                </a:cxn>
              </a:cxnLst>
              <a:rect l="0" t="0" r="r" b="b"/>
              <a:pathLst>
                <a:path w="5" h="2">
                  <a:moveTo>
                    <a:pt x="0" y="2"/>
                  </a:moveTo>
                  <a:lnTo>
                    <a:pt x="0" y="0"/>
                  </a:lnTo>
                  <a:lnTo>
                    <a:pt x="5"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7"/>
            <p:cNvSpPr/>
            <p:nvPr/>
          </p:nvSpPr>
          <p:spPr bwMode="auto">
            <a:xfrm>
              <a:off x="9107488" y="3151188"/>
              <a:ext cx="22225" cy="6350"/>
            </a:xfrm>
            <a:custGeom>
              <a:avLst/>
              <a:gdLst>
                <a:gd name="T0" fmla="*/ 4 w 6"/>
                <a:gd name="T1" fmla="*/ 0 h 2"/>
                <a:gd name="T2" fmla="*/ 2 w 6"/>
                <a:gd name="T3" fmla="*/ 1 h 2"/>
                <a:gd name="T4" fmla="*/ 4 w 6"/>
                <a:gd name="T5" fmla="*/ 0 h 2"/>
              </a:gdLst>
              <a:ahLst/>
              <a:cxnLst>
                <a:cxn ang="0">
                  <a:pos x="T0" y="T1"/>
                </a:cxn>
                <a:cxn ang="0">
                  <a:pos x="T2" y="T3"/>
                </a:cxn>
                <a:cxn ang="0">
                  <a:pos x="T4" y="T5"/>
                </a:cxn>
              </a:cxnLst>
              <a:rect l="0" t="0" r="r" b="b"/>
              <a:pathLst>
                <a:path w="6" h="2">
                  <a:moveTo>
                    <a:pt x="4" y="0"/>
                  </a:moveTo>
                  <a:cubicBezTo>
                    <a:pt x="0" y="1"/>
                    <a:pt x="6" y="2"/>
                    <a:pt x="2" y="1"/>
                  </a:cubicBezTo>
                  <a:cubicBezTo>
                    <a:pt x="2" y="0"/>
                    <a:pt x="3"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8"/>
            <p:cNvSpPr/>
            <p:nvPr/>
          </p:nvSpPr>
          <p:spPr bwMode="auto">
            <a:xfrm>
              <a:off x="8783638" y="3152777"/>
              <a:ext cx="703262" cy="1362075"/>
            </a:xfrm>
            <a:custGeom>
              <a:avLst/>
              <a:gdLst>
                <a:gd name="T0" fmla="*/ 73 w 187"/>
                <a:gd name="T1" fmla="*/ 274 h 362"/>
                <a:gd name="T2" fmla="*/ 105 w 187"/>
                <a:gd name="T3" fmla="*/ 211 h 362"/>
                <a:gd name="T4" fmla="*/ 107 w 187"/>
                <a:gd name="T5" fmla="*/ 187 h 362"/>
                <a:gd name="T6" fmla="*/ 105 w 187"/>
                <a:gd name="T7" fmla="*/ 126 h 362"/>
                <a:gd name="T8" fmla="*/ 135 w 187"/>
                <a:gd name="T9" fmla="*/ 109 h 362"/>
                <a:gd name="T10" fmla="*/ 98 w 187"/>
                <a:gd name="T11" fmla="*/ 101 h 362"/>
                <a:gd name="T12" fmla="*/ 110 w 187"/>
                <a:gd name="T13" fmla="*/ 86 h 362"/>
                <a:gd name="T14" fmla="*/ 143 w 187"/>
                <a:gd name="T15" fmla="*/ 78 h 362"/>
                <a:gd name="T16" fmla="*/ 169 w 187"/>
                <a:gd name="T17" fmla="*/ 72 h 362"/>
                <a:gd name="T18" fmla="*/ 166 w 187"/>
                <a:gd name="T19" fmla="*/ 85 h 362"/>
                <a:gd name="T20" fmla="*/ 168 w 187"/>
                <a:gd name="T21" fmla="*/ 83 h 362"/>
                <a:gd name="T22" fmla="*/ 168 w 187"/>
                <a:gd name="T23" fmla="*/ 75 h 362"/>
                <a:gd name="T24" fmla="*/ 168 w 187"/>
                <a:gd name="T25" fmla="*/ 83 h 362"/>
                <a:gd name="T26" fmla="*/ 157 w 187"/>
                <a:gd name="T27" fmla="*/ 79 h 362"/>
                <a:gd name="T28" fmla="*/ 131 w 187"/>
                <a:gd name="T29" fmla="*/ 79 h 362"/>
                <a:gd name="T30" fmla="*/ 95 w 187"/>
                <a:gd name="T31" fmla="*/ 80 h 362"/>
                <a:gd name="T32" fmla="*/ 70 w 187"/>
                <a:gd name="T33" fmla="*/ 73 h 362"/>
                <a:gd name="T34" fmla="*/ 74 w 187"/>
                <a:gd name="T35" fmla="*/ 61 h 362"/>
                <a:gd name="T36" fmla="*/ 94 w 187"/>
                <a:gd name="T37" fmla="*/ 54 h 362"/>
                <a:gd name="T38" fmla="*/ 110 w 187"/>
                <a:gd name="T39" fmla="*/ 48 h 362"/>
                <a:gd name="T40" fmla="*/ 119 w 187"/>
                <a:gd name="T41" fmla="*/ 46 h 362"/>
                <a:gd name="T42" fmla="*/ 144 w 187"/>
                <a:gd name="T43" fmla="*/ 43 h 362"/>
                <a:gd name="T44" fmla="*/ 169 w 187"/>
                <a:gd name="T45" fmla="*/ 33 h 362"/>
                <a:gd name="T46" fmla="*/ 161 w 187"/>
                <a:gd name="T47" fmla="*/ 45 h 362"/>
                <a:gd name="T48" fmla="*/ 143 w 187"/>
                <a:gd name="T49" fmla="*/ 44 h 362"/>
                <a:gd name="T50" fmla="*/ 92 w 187"/>
                <a:gd name="T51" fmla="*/ 49 h 362"/>
                <a:gd name="T52" fmla="*/ 80 w 187"/>
                <a:gd name="T53" fmla="*/ 42 h 362"/>
                <a:gd name="T54" fmla="*/ 83 w 187"/>
                <a:gd name="T55" fmla="*/ 27 h 362"/>
                <a:gd name="T56" fmla="*/ 101 w 187"/>
                <a:gd name="T57" fmla="*/ 21 h 362"/>
                <a:gd name="T58" fmla="*/ 117 w 187"/>
                <a:gd name="T59" fmla="*/ 15 h 362"/>
                <a:gd name="T60" fmla="*/ 127 w 187"/>
                <a:gd name="T61" fmla="*/ 15 h 362"/>
                <a:gd name="T62" fmla="*/ 143 w 187"/>
                <a:gd name="T63" fmla="*/ 19 h 362"/>
                <a:gd name="T64" fmla="*/ 160 w 187"/>
                <a:gd name="T65" fmla="*/ 14 h 362"/>
                <a:gd name="T66" fmla="*/ 173 w 187"/>
                <a:gd name="T67" fmla="*/ 4 h 362"/>
                <a:gd name="T68" fmla="*/ 181 w 187"/>
                <a:gd name="T69" fmla="*/ 3 h 362"/>
                <a:gd name="T70" fmla="*/ 178 w 187"/>
                <a:gd name="T71" fmla="*/ 21 h 362"/>
                <a:gd name="T72" fmla="*/ 181 w 187"/>
                <a:gd name="T73" fmla="*/ 4 h 362"/>
                <a:gd name="T74" fmla="*/ 180 w 187"/>
                <a:gd name="T75" fmla="*/ 6 h 362"/>
                <a:gd name="T76" fmla="*/ 183 w 187"/>
                <a:gd name="T77" fmla="*/ 8 h 362"/>
                <a:gd name="T78" fmla="*/ 180 w 187"/>
                <a:gd name="T79" fmla="*/ 16 h 362"/>
                <a:gd name="T80" fmla="*/ 156 w 187"/>
                <a:gd name="T81" fmla="*/ 15 h 362"/>
                <a:gd name="T82" fmla="*/ 118 w 187"/>
                <a:gd name="T83" fmla="*/ 12 h 362"/>
                <a:gd name="T84" fmla="*/ 97 w 187"/>
                <a:gd name="T85" fmla="*/ 11 h 362"/>
                <a:gd name="T86" fmla="*/ 109 w 187"/>
                <a:gd name="T87" fmla="*/ 5 h 362"/>
                <a:gd name="T88" fmla="*/ 135 w 187"/>
                <a:gd name="T89" fmla="*/ 2 h 362"/>
                <a:gd name="T90" fmla="*/ 186 w 187"/>
                <a:gd name="T91" fmla="*/ 9 h 362"/>
                <a:gd name="T92" fmla="*/ 176 w 187"/>
                <a:gd name="T93" fmla="*/ 20 h 362"/>
                <a:gd name="T94" fmla="*/ 123 w 187"/>
                <a:gd name="T95" fmla="*/ 30 h 362"/>
                <a:gd name="T96" fmla="*/ 78 w 187"/>
                <a:gd name="T97" fmla="*/ 31 h 362"/>
                <a:gd name="T98" fmla="*/ 86 w 187"/>
                <a:gd name="T99" fmla="*/ 33 h 362"/>
                <a:gd name="T100" fmla="*/ 159 w 187"/>
                <a:gd name="T101" fmla="*/ 30 h 362"/>
                <a:gd name="T102" fmla="*/ 176 w 187"/>
                <a:gd name="T103" fmla="*/ 50 h 362"/>
                <a:gd name="T104" fmla="*/ 145 w 187"/>
                <a:gd name="T105" fmla="*/ 58 h 362"/>
                <a:gd name="T106" fmla="*/ 82 w 187"/>
                <a:gd name="T107" fmla="*/ 74 h 362"/>
                <a:gd name="T108" fmla="*/ 81 w 187"/>
                <a:gd name="T109" fmla="*/ 60 h 362"/>
                <a:gd name="T110" fmla="*/ 127 w 187"/>
                <a:gd name="T111" fmla="*/ 66 h 362"/>
                <a:gd name="T112" fmla="*/ 176 w 187"/>
                <a:gd name="T113" fmla="*/ 75 h 362"/>
                <a:gd name="T114" fmla="*/ 170 w 187"/>
                <a:gd name="T115" fmla="*/ 88 h 362"/>
                <a:gd name="T116" fmla="*/ 105 w 187"/>
                <a:gd name="T117" fmla="*/ 104 h 362"/>
                <a:gd name="T118" fmla="*/ 104 w 187"/>
                <a:gd name="T119" fmla="*/ 88 h 362"/>
                <a:gd name="T120" fmla="*/ 144 w 187"/>
                <a:gd name="T121" fmla="*/ 117 h 362"/>
                <a:gd name="T122" fmla="*/ 118 w 187"/>
                <a:gd name="T123" fmla="*/ 169 h 362"/>
                <a:gd name="T124" fmla="*/ 112 w 187"/>
                <a:gd name="T125" fmla="*/ 233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 h="362">
                  <a:moveTo>
                    <a:pt x="6" y="350"/>
                  </a:moveTo>
                  <a:cubicBezTo>
                    <a:pt x="10" y="338"/>
                    <a:pt x="24" y="331"/>
                    <a:pt x="30" y="320"/>
                  </a:cubicBezTo>
                  <a:cubicBezTo>
                    <a:pt x="31" y="319"/>
                    <a:pt x="31" y="322"/>
                    <a:pt x="33" y="319"/>
                  </a:cubicBezTo>
                  <a:cubicBezTo>
                    <a:pt x="39" y="308"/>
                    <a:pt x="53" y="296"/>
                    <a:pt x="64" y="286"/>
                  </a:cubicBezTo>
                  <a:cubicBezTo>
                    <a:pt x="64" y="287"/>
                    <a:pt x="64" y="287"/>
                    <a:pt x="64" y="287"/>
                  </a:cubicBezTo>
                  <a:cubicBezTo>
                    <a:pt x="67" y="286"/>
                    <a:pt x="67" y="282"/>
                    <a:pt x="69" y="279"/>
                  </a:cubicBezTo>
                  <a:cubicBezTo>
                    <a:pt x="69" y="280"/>
                    <a:pt x="69" y="281"/>
                    <a:pt x="70" y="280"/>
                  </a:cubicBezTo>
                  <a:cubicBezTo>
                    <a:pt x="69" y="279"/>
                    <a:pt x="73" y="276"/>
                    <a:pt x="73" y="274"/>
                  </a:cubicBezTo>
                  <a:cubicBezTo>
                    <a:pt x="74" y="274"/>
                    <a:pt x="74" y="274"/>
                    <a:pt x="76" y="274"/>
                  </a:cubicBezTo>
                  <a:cubicBezTo>
                    <a:pt x="76" y="271"/>
                    <a:pt x="76" y="271"/>
                    <a:pt x="76" y="271"/>
                  </a:cubicBezTo>
                  <a:cubicBezTo>
                    <a:pt x="75" y="265"/>
                    <a:pt x="83" y="262"/>
                    <a:pt x="85" y="256"/>
                  </a:cubicBezTo>
                  <a:cubicBezTo>
                    <a:pt x="85" y="256"/>
                    <a:pt x="85" y="257"/>
                    <a:pt x="85" y="257"/>
                  </a:cubicBezTo>
                  <a:cubicBezTo>
                    <a:pt x="89" y="247"/>
                    <a:pt x="96" y="236"/>
                    <a:pt x="100" y="226"/>
                  </a:cubicBezTo>
                  <a:cubicBezTo>
                    <a:pt x="100" y="226"/>
                    <a:pt x="101" y="227"/>
                    <a:pt x="102" y="227"/>
                  </a:cubicBezTo>
                  <a:cubicBezTo>
                    <a:pt x="100" y="226"/>
                    <a:pt x="102" y="222"/>
                    <a:pt x="103" y="219"/>
                  </a:cubicBezTo>
                  <a:cubicBezTo>
                    <a:pt x="105" y="219"/>
                    <a:pt x="103" y="214"/>
                    <a:pt x="105" y="211"/>
                  </a:cubicBezTo>
                  <a:cubicBezTo>
                    <a:pt x="105" y="211"/>
                    <a:pt x="105" y="211"/>
                    <a:pt x="105" y="211"/>
                  </a:cubicBezTo>
                  <a:cubicBezTo>
                    <a:pt x="104" y="208"/>
                    <a:pt x="107" y="208"/>
                    <a:pt x="106" y="205"/>
                  </a:cubicBezTo>
                  <a:cubicBezTo>
                    <a:pt x="107" y="204"/>
                    <a:pt x="107" y="204"/>
                    <a:pt x="107" y="204"/>
                  </a:cubicBezTo>
                  <a:cubicBezTo>
                    <a:pt x="105" y="203"/>
                    <a:pt x="110" y="201"/>
                    <a:pt x="109" y="198"/>
                  </a:cubicBezTo>
                  <a:cubicBezTo>
                    <a:pt x="108" y="198"/>
                    <a:pt x="108" y="198"/>
                    <a:pt x="108" y="198"/>
                  </a:cubicBezTo>
                  <a:cubicBezTo>
                    <a:pt x="108" y="196"/>
                    <a:pt x="109" y="196"/>
                    <a:pt x="109" y="194"/>
                  </a:cubicBezTo>
                  <a:cubicBezTo>
                    <a:pt x="109" y="193"/>
                    <a:pt x="109" y="193"/>
                    <a:pt x="109" y="193"/>
                  </a:cubicBezTo>
                  <a:cubicBezTo>
                    <a:pt x="108" y="189"/>
                    <a:pt x="109" y="187"/>
                    <a:pt x="107" y="187"/>
                  </a:cubicBezTo>
                  <a:cubicBezTo>
                    <a:pt x="109" y="185"/>
                    <a:pt x="108" y="191"/>
                    <a:pt x="111" y="188"/>
                  </a:cubicBezTo>
                  <a:cubicBezTo>
                    <a:pt x="109" y="173"/>
                    <a:pt x="96" y="164"/>
                    <a:pt x="91" y="148"/>
                  </a:cubicBezTo>
                  <a:cubicBezTo>
                    <a:pt x="92" y="146"/>
                    <a:pt x="92" y="145"/>
                    <a:pt x="93" y="145"/>
                  </a:cubicBezTo>
                  <a:cubicBezTo>
                    <a:pt x="93" y="144"/>
                    <a:pt x="95" y="140"/>
                    <a:pt x="95" y="138"/>
                  </a:cubicBezTo>
                  <a:cubicBezTo>
                    <a:pt x="94" y="139"/>
                    <a:pt x="96" y="138"/>
                    <a:pt x="96" y="137"/>
                  </a:cubicBezTo>
                  <a:cubicBezTo>
                    <a:pt x="99" y="136"/>
                    <a:pt x="96" y="134"/>
                    <a:pt x="99" y="132"/>
                  </a:cubicBezTo>
                  <a:cubicBezTo>
                    <a:pt x="98" y="133"/>
                    <a:pt x="99" y="134"/>
                    <a:pt x="100" y="134"/>
                  </a:cubicBezTo>
                  <a:cubicBezTo>
                    <a:pt x="100" y="131"/>
                    <a:pt x="103" y="129"/>
                    <a:pt x="105" y="126"/>
                  </a:cubicBezTo>
                  <a:cubicBezTo>
                    <a:pt x="104" y="127"/>
                    <a:pt x="104" y="128"/>
                    <a:pt x="105" y="128"/>
                  </a:cubicBezTo>
                  <a:cubicBezTo>
                    <a:pt x="106" y="124"/>
                    <a:pt x="109" y="124"/>
                    <a:pt x="111" y="122"/>
                  </a:cubicBezTo>
                  <a:cubicBezTo>
                    <a:pt x="111" y="123"/>
                    <a:pt x="111" y="123"/>
                    <a:pt x="111" y="123"/>
                  </a:cubicBezTo>
                  <a:cubicBezTo>
                    <a:pt x="115" y="122"/>
                    <a:pt x="111" y="121"/>
                    <a:pt x="114" y="119"/>
                  </a:cubicBezTo>
                  <a:cubicBezTo>
                    <a:pt x="114" y="120"/>
                    <a:pt x="114" y="120"/>
                    <a:pt x="114" y="121"/>
                  </a:cubicBezTo>
                  <a:cubicBezTo>
                    <a:pt x="116" y="117"/>
                    <a:pt x="122" y="115"/>
                    <a:pt x="125" y="112"/>
                  </a:cubicBezTo>
                  <a:cubicBezTo>
                    <a:pt x="125" y="113"/>
                    <a:pt x="125" y="113"/>
                    <a:pt x="125" y="113"/>
                  </a:cubicBezTo>
                  <a:cubicBezTo>
                    <a:pt x="128" y="112"/>
                    <a:pt x="133" y="105"/>
                    <a:pt x="135" y="109"/>
                  </a:cubicBezTo>
                  <a:cubicBezTo>
                    <a:pt x="133" y="108"/>
                    <a:pt x="136" y="106"/>
                    <a:pt x="132" y="105"/>
                  </a:cubicBezTo>
                  <a:cubicBezTo>
                    <a:pt x="132" y="107"/>
                    <a:pt x="125" y="105"/>
                    <a:pt x="127" y="108"/>
                  </a:cubicBezTo>
                  <a:cubicBezTo>
                    <a:pt x="124" y="107"/>
                    <a:pt x="118" y="105"/>
                    <a:pt x="115" y="106"/>
                  </a:cubicBezTo>
                  <a:cubicBezTo>
                    <a:pt x="117" y="105"/>
                    <a:pt x="114" y="103"/>
                    <a:pt x="117" y="103"/>
                  </a:cubicBezTo>
                  <a:cubicBezTo>
                    <a:pt x="115" y="102"/>
                    <a:pt x="115" y="102"/>
                    <a:pt x="115" y="102"/>
                  </a:cubicBezTo>
                  <a:cubicBezTo>
                    <a:pt x="115" y="101"/>
                    <a:pt x="117" y="102"/>
                    <a:pt x="116" y="101"/>
                  </a:cubicBezTo>
                  <a:cubicBezTo>
                    <a:pt x="115" y="101"/>
                    <a:pt x="110" y="101"/>
                    <a:pt x="109" y="101"/>
                  </a:cubicBezTo>
                  <a:cubicBezTo>
                    <a:pt x="106" y="101"/>
                    <a:pt x="103" y="103"/>
                    <a:pt x="98" y="101"/>
                  </a:cubicBezTo>
                  <a:cubicBezTo>
                    <a:pt x="101" y="102"/>
                    <a:pt x="98" y="99"/>
                    <a:pt x="100" y="99"/>
                  </a:cubicBezTo>
                  <a:cubicBezTo>
                    <a:pt x="99" y="97"/>
                    <a:pt x="93" y="104"/>
                    <a:pt x="94" y="93"/>
                  </a:cubicBezTo>
                  <a:cubicBezTo>
                    <a:pt x="95" y="92"/>
                    <a:pt x="95" y="94"/>
                    <a:pt x="97" y="92"/>
                  </a:cubicBezTo>
                  <a:cubicBezTo>
                    <a:pt x="96" y="92"/>
                    <a:pt x="97" y="91"/>
                    <a:pt x="97" y="90"/>
                  </a:cubicBezTo>
                  <a:cubicBezTo>
                    <a:pt x="98" y="89"/>
                    <a:pt x="103" y="86"/>
                    <a:pt x="105" y="88"/>
                  </a:cubicBezTo>
                  <a:cubicBezTo>
                    <a:pt x="106" y="88"/>
                    <a:pt x="103" y="89"/>
                    <a:pt x="105" y="89"/>
                  </a:cubicBezTo>
                  <a:cubicBezTo>
                    <a:pt x="107" y="88"/>
                    <a:pt x="107" y="87"/>
                    <a:pt x="110" y="86"/>
                  </a:cubicBezTo>
                  <a:cubicBezTo>
                    <a:pt x="110" y="86"/>
                    <a:pt x="110" y="86"/>
                    <a:pt x="110" y="86"/>
                  </a:cubicBezTo>
                  <a:cubicBezTo>
                    <a:pt x="112" y="86"/>
                    <a:pt x="115" y="84"/>
                    <a:pt x="113" y="83"/>
                  </a:cubicBezTo>
                  <a:cubicBezTo>
                    <a:pt x="112" y="84"/>
                    <a:pt x="114" y="85"/>
                    <a:pt x="112" y="84"/>
                  </a:cubicBezTo>
                  <a:cubicBezTo>
                    <a:pt x="113" y="83"/>
                    <a:pt x="116" y="82"/>
                    <a:pt x="119" y="81"/>
                  </a:cubicBezTo>
                  <a:cubicBezTo>
                    <a:pt x="118" y="82"/>
                    <a:pt x="118" y="82"/>
                    <a:pt x="118" y="83"/>
                  </a:cubicBezTo>
                  <a:cubicBezTo>
                    <a:pt x="122" y="81"/>
                    <a:pt x="126" y="80"/>
                    <a:pt x="130" y="78"/>
                  </a:cubicBezTo>
                  <a:cubicBezTo>
                    <a:pt x="130" y="77"/>
                    <a:pt x="128" y="81"/>
                    <a:pt x="128" y="80"/>
                  </a:cubicBezTo>
                  <a:cubicBezTo>
                    <a:pt x="133" y="81"/>
                    <a:pt x="139" y="77"/>
                    <a:pt x="143" y="79"/>
                  </a:cubicBezTo>
                  <a:cubicBezTo>
                    <a:pt x="143" y="79"/>
                    <a:pt x="143" y="77"/>
                    <a:pt x="143" y="78"/>
                  </a:cubicBezTo>
                  <a:cubicBezTo>
                    <a:pt x="146" y="77"/>
                    <a:pt x="146" y="79"/>
                    <a:pt x="147" y="78"/>
                  </a:cubicBezTo>
                  <a:cubicBezTo>
                    <a:pt x="147" y="79"/>
                    <a:pt x="149" y="78"/>
                    <a:pt x="151" y="77"/>
                  </a:cubicBezTo>
                  <a:cubicBezTo>
                    <a:pt x="152" y="77"/>
                    <a:pt x="151" y="78"/>
                    <a:pt x="150" y="78"/>
                  </a:cubicBezTo>
                  <a:cubicBezTo>
                    <a:pt x="152" y="77"/>
                    <a:pt x="162" y="75"/>
                    <a:pt x="167" y="75"/>
                  </a:cubicBezTo>
                  <a:cubicBezTo>
                    <a:pt x="166" y="74"/>
                    <a:pt x="167" y="74"/>
                    <a:pt x="168" y="73"/>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70" y="69"/>
                    <a:pt x="164" y="97"/>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5" y="85"/>
                    <a:pt x="165" y="85"/>
                    <a:pt x="165" y="85"/>
                  </a:cubicBezTo>
                  <a:cubicBezTo>
                    <a:pt x="167" y="84"/>
                    <a:pt x="167" y="84"/>
                    <a:pt x="167" y="84"/>
                  </a:cubicBezTo>
                  <a:cubicBezTo>
                    <a:pt x="166" y="83"/>
                    <a:pt x="164" y="83"/>
                    <a:pt x="164" y="82"/>
                  </a:cubicBezTo>
                  <a:cubicBezTo>
                    <a:pt x="163" y="82"/>
                    <a:pt x="165" y="83"/>
                    <a:pt x="167" y="83"/>
                  </a:cubicBezTo>
                  <a:cubicBezTo>
                    <a:pt x="167" y="83"/>
                    <a:pt x="167" y="83"/>
                    <a:pt x="167"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5"/>
                    <a:pt x="172" y="67"/>
                    <a:pt x="170" y="75"/>
                  </a:cubicBezTo>
                  <a:cubicBezTo>
                    <a:pt x="170" y="75"/>
                    <a:pt x="170" y="75"/>
                    <a:pt x="170" y="75"/>
                  </a:cubicBezTo>
                  <a:cubicBezTo>
                    <a:pt x="169" y="75"/>
                    <a:pt x="169" y="75"/>
                    <a:pt x="169" y="75"/>
                  </a:cubicBezTo>
                  <a:cubicBezTo>
                    <a:pt x="168" y="75"/>
                    <a:pt x="168" y="75"/>
                    <a:pt x="168" y="75"/>
                  </a:cubicBezTo>
                  <a:cubicBezTo>
                    <a:pt x="168" y="75"/>
                    <a:pt x="168" y="75"/>
                    <a:pt x="168" y="75"/>
                  </a:cubicBezTo>
                  <a:cubicBezTo>
                    <a:pt x="169" y="75"/>
                    <a:pt x="169" y="75"/>
                    <a:pt x="169"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69" y="78"/>
                    <a:pt x="172" y="66"/>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3"/>
                    <a:pt x="167" y="83"/>
                    <a:pt x="167" y="83"/>
                  </a:cubicBezTo>
                  <a:cubicBezTo>
                    <a:pt x="166" y="83"/>
                    <a:pt x="165" y="83"/>
                    <a:pt x="166" y="83"/>
                  </a:cubicBezTo>
                  <a:cubicBezTo>
                    <a:pt x="164" y="82"/>
                    <a:pt x="162" y="82"/>
                    <a:pt x="161" y="80"/>
                  </a:cubicBezTo>
                  <a:cubicBezTo>
                    <a:pt x="161" y="80"/>
                    <a:pt x="163" y="79"/>
                    <a:pt x="161" y="78"/>
                  </a:cubicBezTo>
                  <a:cubicBezTo>
                    <a:pt x="158" y="78"/>
                    <a:pt x="160" y="79"/>
                    <a:pt x="157" y="79"/>
                  </a:cubicBezTo>
                  <a:cubicBezTo>
                    <a:pt x="156" y="79"/>
                    <a:pt x="156" y="79"/>
                    <a:pt x="156" y="79"/>
                  </a:cubicBezTo>
                  <a:cubicBezTo>
                    <a:pt x="155" y="80"/>
                    <a:pt x="153" y="78"/>
                    <a:pt x="154" y="80"/>
                  </a:cubicBezTo>
                  <a:cubicBezTo>
                    <a:pt x="154" y="79"/>
                    <a:pt x="149" y="80"/>
                    <a:pt x="150" y="78"/>
                  </a:cubicBezTo>
                  <a:cubicBezTo>
                    <a:pt x="150" y="76"/>
                    <a:pt x="150" y="76"/>
                    <a:pt x="150" y="76"/>
                  </a:cubicBezTo>
                  <a:cubicBezTo>
                    <a:pt x="149" y="76"/>
                    <a:pt x="148" y="78"/>
                    <a:pt x="147" y="79"/>
                  </a:cubicBezTo>
                  <a:cubicBezTo>
                    <a:pt x="146" y="78"/>
                    <a:pt x="146" y="78"/>
                    <a:pt x="146" y="78"/>
                  </a:cubicBezTo>
                  <a:cubicBezTo>
                    <a:pt x="146" y="80"/>
                    <a:pt x="142" y="78"/>
                    <a:pt x="141" y="80"/>
                  </a:cubicBezTo>
                  <a:cubicBezTo>
                    <a:pt x="138" y="79"/>
                    <a:pt x="133" y="80"/>
                    <a:pt x="131" y="79"/>
                  </a:cubicBezTo>
                  <a:cubicBezTo>
                    <a:pt x="128" y="80"/>
                    <a:pt x="126" y="81"/>
                    <a:pt x="123" y="80"/>
                  </a:cubicBezTo>
                  <a:cubicBezTo>
                    <a:pt x="124" y="80"/>
                    <a:pt x="125" y="80"/>
                    <a:pt x="125" y="79"/>
                  </a:cubicBezTo>
                  <a:cubicBezTo>
                    <a:pt x="123" y="79"/>
                    <a:pt x="122" y="79"/>
                    <a:pt x="121" y="80"/>
                  </a:cubicBezTo>
                  <a:cubicBezTo>
                    <a:pt x="121" y="80"/>
                    <a:pt x="117" y="79"/>
                    <a:pt x="115" y="78"/>
                  </a:cubicBezTo>
                  <a:cubicBezTo>
                    <a:pt x="112" y="79"/>
                    <a:pt x="113" y="80"/>
                    <a:pt x="113" y="81"/>
                  </a:cubicBezTo>
                  <a:cubicBezTo>
                    <a:pt x="111" y="79"/>
                    <a:pt x="106" y="83"/>
                    <a:pt x="102" y="81"/>
                  </a:cubicBezTo>
                  <a:cubicBezTo>
                    <a:pt x="103" y="81"/>
                    <a:pt x="106" y="80"/>
                    <a:pt x="104" y="79"/>
                  </a:cubicBezTo>
                  <a:cubicBezTo>
                    <a:pt x="102" y="76"/>
                    <a:pt x="99" y="81"/>
                    <a:pt x="95" y="80"/>
                  </a:cubicBezTo>
                  <a:cubicBezTo>
                    <a:pt x="96" y="82"/>
                    <a:pt x="96" y="82"/>
                    <a:pt x="96" y="82"/>
                  </a:cubicBezTo>
                  <a:cubicBezTo>
                    <a:pt x="94" y="80"/>
                    <a:pt x="90" y="82"/>
                    <a:pt x="90" y="80"/>
                  </a:cubicBezTo>
                  <a:cubicBezTo>
                    <a:pt x="89" y="81"/>
                    <a:pt x="86" y="79"/>
                    <a:pt x="86" y="81"/>
                  </a:cubicBezTo>
                  <a:cubicBezTo>
                    <a:pt x="82" y="80"/>
                    <a:pt x="78" y="78"/>
                    <a:pt x="74" y="76"/>
                  </a:cubicBezTo>
                  <a:cubicBezTo>
                    <a:pt x="72" y="74"/>
                    <a:pt x="72" y="74"/>
                    <a:pt x="72" y="74"/>
                  </a:cubicBezTo>
                  <a:cubicBezTo>
                    <a:pt x="70" y="74"/>
                    <a:pt x="70" y="74"/>
                    <a:pt x="70" y="74"/>
                  </a:cubicBezTo>
                  <a:cubicBezTo>
                    <a:pt x="70" y="73"/>
                    <a:pt x="70" y="73"/>
                    <a:pt x="70" y="73"/>
                  </a:cubicBezTo>
                  <a:cubicBezTo>
                    <a:pt x="70" y="73"/>
                    <a:pt x="70" y="73"/>
                    <a:pt x="70" y="73"/>
                  </a:cubicBezTo>
                  <a:cubicBezTo>
                    <a:pt x="70" y="73"/>
                    <a:pt x="70" y="73"/>
                    <a:pt x="70" y="73"/>
                  </a:cubicBezTo>
                  <a:cubicBezTo>
                    <a:pt x="70" y="73"/>
                    <a:pt x="70" y="73"/>
                    <a:pt x="70" y="73"/>
                  </a:cubicBezTo>
                  <a:cubicBezTo>
                    <a:pt x="71" y="82"/>
                    <a:pt x="68" y="61"/>
                    <a:pt x="68" y="64"/>
                  </a:cubicBezTo>
                  <a:cubicBezTo>
                    <a:pt x="69" y="64"/>
                    <a:pt x="69" y="64"/>
                    <a:pt x="69" y="64"/>
                  </a:cubicBezTo>
                  <a:cubicBezTo>
                    <a:pt x="69" y="64"/>
                    <a:pt x="69" y="64"/>
                    <a:pt x="69" y="64"/>
                  </a:cubicBezTo>
                  <a:cubicBezTo>
                    <a:pt x="69" y="63"/>
                    <a:pt x="69" y="63"/>
                    <a:pt x="69" y="63"/>
                  </a:cubicBezTo>
                  <a:cubicBezTo>
                    <a:pt x="69" y="63"/>
                    <a:pt x="69" y="63"/>
                    <a:pt x="69" y="63"/>
                  </a:cubicBezTo>
                  <a:cubicBezTo>
                    <a:pt x="71" y="62"/>
                    <a:pt x="72" y="61"/>
                    <a:pt x="74" y="61"/>
                  </a:cubicBezTo>
                  <a:cubicBezTo>
                    <a:pt x="75" y="60"/>
                    <a:pt x="77" y="59"/>
                    <a:pt x="76" y="58"/>
                  </a:cubicBezTo>
                  <a:cubicBezTo>
                    <a:pt x="74" y="58"/>
                    <a:pt x="74" y="60"/>
                    <a:pt x="73" y="60"/>
                  </a:cubicBezTo>
                  <a:cubicBezTo>
                    <a:pt x="74" y="59"/>
                    <a:pt x="74" y="59"/>
                    <a:pt x="74" y="59"/>
                  </a:cubicBezTo>
                  <a:cubicBezTo>
                    <a:pt x="76" y="58"/>
                    <a:pt x="78" y="57"/>
                    <a:pt x="77" y="60"/>
                  </a:cubicBezTo>
                  <a:cubicBezTo>
                    <a:pt x="82" y="58"/>
                    <a:pt x="80" y="54"/>
                    <a:pt x="86" y="53"/>
                  </a:cubicBezTo>
                  <a:cubicBezTo>
                    <a:pt x="86" y="53"/>
                    <a:pt x="86" y="54"/>
                    <a:pt x="88" y="53"/>
                  </a:cubicBezTo>
                  <a:cubicBezTo>
                    <a:pt x="91" y="51"/>
                    <a:pt x="91" y="51"/>
                    <a:pt x="91" y="51"/>
                  </a:cubicBezTo>
                  <a:cubicBezTo>
                    <a:pt x="95" y="50"/>
                    <a:pt x="93" y="52"/>
                    <a:pt x="94" y="54"/>
                  </a:cubicBezTo>
                  <a:cubicBezTo>
                    <a:pt x="96" y="53"/>
                    <a:pt x="98" y="52"/>
                    <a:pt x="99" y="51"/>
                  </a:cubicBezTo>
                  <a:cubicBezTo>
                    <a:pt x="101" y="52"/>
                    <a:pt x="101" y="52"/>
                    <a:pt x="101" y="52"/>
                  </a:cubicBezTo>
                  <a:cubicBezTo>
                    <a:pt x="99" y="51"/>
                    <a:pt x="103" y="51"/>
                    <a:pt x="103" y="51"/>
                  </a:cubicBezTo>
                  <a:cubicBezTo>
                    <a:pt x="102" y="51"/>
                    <a:pt x="102" y="51"/>
                    <a:pt x="102" y="51"/>
                  </a:cubicBezTo>
                  <a:cubicBezTo>
                    <a:pt x="103" y="52"/>
                    <a:pt x="105" y="51"/>
                    <a:pt x="106" y="51"/>
                  </a:cubicBezTo>
                  <a:cubicBezTo>
                    <a:pt x="106" y="50"/>
                    <a:pt x="103" y="50"/>
                    <a:pt x="102" y="50"/>
                  </a:cubicBezTo>
                  <a:cubicBezTo>
                    <a:pt x="103" y="49"/>
                    <a:pt x="104" y="49"/>
                    <a:pt x="105" y="48"/>
                  </a:cubicBezTo>
                  <a:cubicBezTo>
                    <a:pt x="105" y="49"/>
                    <a:pt x="108" y="48"/>
                    <a:pt x="110" y="48"/>
                  </a:cubicBezTo>
                  <a:cubicBezTo>
                    <a:pt x="112" y="48"/>
                    <a:pt x="112" y="46"/>
                    <a:pt x="112" y="46"/>
                  </a:cubicBezTo>
                  <a:cubicBezTo>
                    <a:pt x="112" y="47"/>
                    <a:pt x="115" y="46"/>
                    <a:pt x="114" y="47"/>
                  </a:cubicBezTo>
                  <a:cubicBezTo>
                    <a:pt x="113" y="47"/>
                    <a:pt x="112" y="47"/>
                    <a:pt x="111" y="47"/>
                  </a:cubicBezTo>
                  <a:cubicBezTo>
                    <a:pt x="113" y="48"/>
                    <a:pt x="113" y="49"/>
                    <a:pt x="115" y="48"/>
                  </a:cubicBezTo>
                  <a:cubicBezTo>
                    <a:pt x="117" y="47"/>
                    <a:pt x="114" y="45"/>
                    <a:pt x="118" y="45"/>
                  </a:cubicBezTo>
                  <a:cubicBezTo>
                    <a:pt x="117" y="46"/>
                    <a:pt x="117" y="46"/>
                    <a:pt x="116" y="47"/>
                  </a:cubicBezTo>
                  <a:cubicBezTo>
                    <a:pt x="119" y="47"/>
                    <a:pt x="119" y="47"/>
                    <a:pt x="119" y="47"/>
                  </a:cubicBezTo>
                  <a:cubicBezTo>
                    <a:pt x="119" y="46"/>
                    <a:pt x="119" y="46"/>
                    <a:pt x="119" y="46"/>
                  </a:cubicBezTo>
                  <a:cubicBezTo>
                    <a:pt x="120" y="46"/>
                    <a:pt x="120" y="46"/>
                    <a:pt x="120" y="46"/>
                  </a:cubicBezTo>
                  <a:cubicBezTo>
                    <a:pt x="120" y="45"/>
                    <a:pt x="125" y="45"/>
                    <a:pt x="125" y="43"/>
                  </a:cubicBezTo>
                  <a:cubicBezTo>
                    <a:pt x="127" y="43"/>
                    <a:pt x="129" y="43"/>
                    <a:pt x="130" y="43"/>
                  </a:cubicBezTo>
                  <a:cubicBezTo>
                    <a:pt x="130" y="44"/>
                    <a:pt x="130" y="44"/>
                    <a:pt x="130" y="44"/>
                  </a:cubicBezTo>
                  <a:cubicBezTo>
                    <a:pt x="132" y="44"/>
                    <a:pt x="134" y="43"/>
                    <a:pt x="135" y="42"/>
                  </a:cubicBezTo>
                  <a:cubicBezTo>
                    <a:pt x="135" y="42"/>
                    <a:pt x="135" y="42"/>
                    <a:pt x="135" y="42"/>
                  </a:cubicBezTo>
                  <a:cubicBezTo>
                    <a:pt x="136" y="42"/>
                    <a:pt x="139" y="42"/>
                    <a:pt x="140" y="41"/>
                  </a:cubicBezTo>
                  <a:cubicBezTo>
                    <a:pt x="143" y="41"/>
                    <a:pt x="142" y="46"/>
                    <a:pt x="144" y="43"/>
                  </a:cubicBezTo>
                  <a:cubicBezTo>
                    <a:pt x="147" y="43"/>
                    <a:pt x="147" y="40"/>
                    <a:pt x="146" y="40"/>
                  </a:cubicBezTo>
                  <a:cubicBezTo>
                    <a:pt x="151" y="39"/>
                    <a:pt x="156" y="37"/>
                    <a:pt x="160" y="37"/>
                  </a:cubicBezTo>
                  <a:cubicBezTo>
                    <a:pt x="160" y="37"/>
                    <a:pt x="160" y="37"/>
                    <a:pt x="161" y="36"/>
                  </a:cubicBezTo>
                  <a:cubicBezTo>
                    <a:pt x="166" y="35"/>
                    <a:pt x="166" y="35"/>
                    <a:pt x="166" y="35"/>
                  </a:cubicBezTo>
                  <a:cubicBezTo>
                    <a:pt x="168" y="34"/>
                    <a:pt x="168" y="34"/>
                    <a:pt x="168" y="34"/>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0"/>
                    <a:pt x="169" y="63"/>
                    <a:pt x="169" y="49"/>
                  </a:cubicBezTo>
                  <a:cubicBezTo>
                    <a:pt x="169" y="49"/>
                    <a:pt x="169" y="49"/>
                    <a:pt x="169" y="49"/>
                  </a:cubicBezTo>
                  <a:cubicBezTo>
                    <a:pt x="169" y="49"/>
                    <a:pt x="169" y="49"/>
                    <a:pt x="169" y="49"/>
                  </a:cubicBezTo>
                  <a:cubicBezTo>
                    <a:pt x="168" y="49"/>
                    <a:pt x="168" y="49"/>
                    <a:pt x="168" y="49"/>
                  </a:cubicBezTo>
                  <a:cubicBezTo>
                    <a:pt x="165" y="48"/>
                    <a:pt x="163" y="47"/>
                    <a:pt x="161" y="45"/>
                  </a:cubicBezTo>
                  <a:cubicBezTo>
                    <a:pt x="163" y="45"/>
                    <a:pt x="162" y="44"/>
                    <a:pt x="162" y="43"/>
                  </a:cubicBezTo>
                  <a:cubicBezTo>
                    <a:pt x="160" y="44"/>
                    <a:pt x="160" y="41"/>
                    <a:pt x="159" y="43"/>
                  </a:cubicBezTo>
                  <a:cubicBezTo>
                    <a:pt x="159" y="45"/>
                    <a:pt x="159" y="45"/>
                    <a:pt x="160" y="46"/>
                  </a:cubicBezTo>
                  <a:cubicBezTo>
                    <a:pt x="157" y="46"/>
                    <a:pt x="151" y="45"/>
                    <a:pt x="149" y="44"/>
                  </a:cubicBezTo>
                  <a:cubicBezTo>
                    <a:pt x="150" y="45"/>
                    <a:pt x="150" y="45"/>
                    <a:pt x="149" y="45"/>
                  </a:cubicBezTo>
                  <a:cubicBezTo>
                    <a:pt x="149" y="43"/>
                    <a:pt x="146" y="43"/>
                    <a:pt x="144" y="44"/>
                  </a:cubicBezTo>
                  <a:cubicBezTo>
                    <a:pt x="144" y="45"/>
                    <a:pt x="144" y="45"/>
                    <a:pt x="144" y="45"/>
                  </a:cubicBezTo>
                  <a:cubicBezTo>
                    <a:pt x="143" y="44"/>
                    <a:pt x="143" y="44"/>
                    <a:pt x="143" y="44"/>
                  </a:cubicBezTo>
                  <a:cubicBezTo>
                    <a:pt x="142" y="44"/>
                    <a:pt x="142" y="46"/>
                    <a:pt x="140" y="45"/>
                  </a:cubicBezTo>
                  <a:cubicBezTo>
                    <a:pt x="139" y="44"/>
                    <a:pt x="139" y="44"/>
                    <a:pt x="139" y="44"/>
                  </a:cubicBezTo>
                  <a:cubicBezTo>
                    <a:pt x="137" y="45"/>
                    <a:pt x="134" y="47"/>
                    <a:pt x="131" y="46"/>
                  </a:cubicBezTo>
                  <a:cubicBezTo>
                    <a:pt x="129" y="45"/>
                    <a:pt x="129" y="45"/>
                    <a:pt x="129" y="45"/>
                  </a:cubicBezTo>
                  <a:cubicBezTo>
                    <a:pt x="128" y="45"/>
                    <a:pt x="126" y="46"/>
                    <a:pt x="128" y="46"/>
                  </a:cubicBezTo>
                  <a:cubicBezTo>
                    <a:pt x="124" y="46"/>
                    <a:pt x="121" y="46"/>
                    <a:pt x="119" y="45"/>
                  </a:cubicBezTo>
                  <a:cubicBezTo>
                    <a:pt x="113" y="49"/>
                    <a:pt x="101" y="51"/>
                    <a:pt x="92" y="50"/>
                  </a:cubicBezTo>
                  <a:cubicBezTo>
                    <a:pt x="92" y="49"/>
                    <a:pt x="92" y="49"/>
                    <a:pt x="92" y="49"/>
                  </a:cubicBezTo>
                  <a:cubicBezTo>
                    <a:pt x="89" y="49"/>
                    <a:pt x="91" y="51"/>
                    <a:pt x="89" y="50"/>
                  </a:cubicBezTo>
                  <a:cubicBezTo>
                    <a:pt x="90" y="50"/>
                    <a:pt x="87" y="49"/>
                    <a:pt x="89" y="48"/>
                  </a:cubicBezTo>
                  <a:cubicBezTo>
                    <a:pt x="85" y="47"/>
                    <a:pt x="84" y="49"/>
                    <a:pt x="82" y="49"/>
                  </a:cubicBezTo>
                  <a:cubicBezTo>
                    <a:pt x="81" y="50"/>
                    <a:pt x="84" y="48"/>
                    <a:pt x="83" y="50"/>
                  </a:cubicBezTo>
                  <a:cubicBezTo>
                    <a:pt x="83" y="50"/>
                    <a:pt x="78" y="48"/>
                    <a:pt x="77" y="50"/>
                  </a:cubicBezTo>
                  <a:cubicBezTo>
                    <a:pt x="76" y="49"/>
                    <a:pt x="77" y="48"/>
                    <a:pt x="78" y="47"/>
                  </a:cubicBezTo>
                  <a:cubicBezTo>
                    <a:pt x="75" y="48"/>
                    <a:pt x="75" y="48"/>
                    <a:pt x="75" y="48"/>
                  </a:cubicBezTo>
                  <a:cubicBezTo>
                    <a:pt x="73" y="46"/>
                    <a:pt x="82" y="45"/>
                    <a:pt x="80" y="42"/>
                  </a:cubicBezTo>
                  <a:cubicBezTo>
                    <a:pt x="78" y="42"/>
                    <a:pt x="78" y="42"/>
                    <a:pt x="78" y="42"/>
                  </a:cubicBezTo>
                  <a:cubicBezTo>
                    <a:pt x="76" y="40"/>
                    <a:pt x="83" y="41"/>
                    <a:pt x="79" y="40"/>
                  </a:cubicBezTo>
                  <a:cubicBezTo>
                    <a:pt x="77" y="40"/>
                    <a:pt x="77" y="40"/>
                    <a:pt x="77" y="40"/>
                  </a:cubicBezTo>
                  <a:cubicBezTo>
                    <a:pt x="75" y="37"/>
                    <a:pt x="76" y="38"/>
                    <a:pt x="76" y="37"/>
                  </a:cubicBezTo>
                  <a:cubicBezTo>
                    <a:pt x="75" y="36"/>
                    <a:pt x="75" y="36"/>
                    <a:pt x="74" y="36"/>
                  </a:cubicBezTo>
                  <a:cubicBezTo>
                    <a:pt x="78" y="32"/>
                    <a:pt x="73" y="30"/>
                    <a:pt x="79" y="28"/>
                  </a:cubicBezTo>
                  <a:cubicBezTo>
                    <a:pt x="81" y="28"/>
                    <a:pt x="74" y="30"/>
                    <a:pt x="76" y="31"/>
                  </a:cubicBezTo>
                  <a:cubicBezTo>
                    <a:pt x="79" y="31"/>
                    <a:pt x="81" y="28"/>
                    <a:pt x="83" y="27"/>
                  </a:cubicBezTo>
                  <a:cubicBezTo>
                    <a:pt x="81" y="27"/>
                    <a:pt x="82" y="25"/>
                    <a:pt x="84" y="24"/>
                  </a:cubicBezTo>
                  <a:cubicBezTo>
                    <a:pt x="87" y="24"/>
                    <a:pt x="83" y="26"/>
                    <a:pt x="86" y="26"/>
                  </a:cubicBezTo>
                  <a:cubicBezTo>
                    <a:pt x="87" y="24"/>
                    <a:pt x="90" y="23"/>
                    <a:pt x="87" y="23"/>
                  </a:cubicBezTo>
                  <a:cubicBezTo>
                    <a:pt x="88" y="20"/>
                    <a:pt x="90" y="23"/>
                    <a:pt x="91" y="20"/>
                  </a:cubicBezTo>
                  <a:cubicBezTo>
                    <a:pt x="93" y="22"/>
                    <a:pt x="89" y="25"/>
                    <a:pt x="93" y="25"/>
                  </a:cubicBezTo>
                  <a:cubicBezTo>
                    <a:pt x="92" y="23"/>
                    <a:pt x="97" y="22"/>
                    <a:pt x="95" y="20"/>
                  </a:cubicBezTo>
                  <a:cubicBezTo>
                    <a:pt x="96" y="20"/>
                    <a:pt x="97" y="21"/>
                    <a:pt x="96" y="22"/>
                  </a:cubicBezTo>
                  <a:cubicBezTo>
                    <a:pt x="98" y="23"/>
                    <a:pt x="100" y="18"/>
                    <a:pt x="101" y="21"/>
                  </a:cubicBezTo>
                  <a:cubicBezTo>
                    <a:pt x="102" y="20"/>
                    <a:pt x="102" y="20"/>
                    <a:pt x="102" y="20"/>
                  </a:cubicBezTo>
                  <a:cubicBezTo>
                    <a:pt x="102" y="20"/>
                    <a:pt x="103" y="20"/>
                    <a:pt x="105" y="21"/>
                  </a:cubicBezTo>
                  <a:cubicBezTo>
                    <a:pt x="106" y="21"/>
                    <a:pt x="110" y="18"/>
                    <a:pt x="110" y="20"/>
                  </a:cubicBezTo>
                  <a:cubicBezTo>
                    <a:pt x="111" y="20"/>
                    <a:pt x="115" y="19"/>
                    <a:pt x="113" y="18"/>
                  </a:cubicBezTo>
                  <a:cubicBezTo>
                    <a:pt x="110" y="17"/>
                    <a:pt x="110" y="19"/>
                    <a:pt x="109" y="17"/>
                  </a:cubicBezTo>
                  <a:cubicBezTo>
                    <a:pt x="111" y="19"/>
                    <a:pt x="112" y="16"/>
                    <a:pt x="114" y="16"/>
                  </a:cubicBezTo>
                  <a:cubicBezTo>
                    <a:pt x="114" y="16"/>
                    <a:pt x="114" y="16"/>
                    <a:pt x="114" y="16"/>
                  </a:cubicBezTo>
                  <a:cubicBezTo>
                    <a:pt x="115" y="16"/>
                    <a:pt x="117" y="16"/>
                    <a:pt x="117" y="15"/>
                  </a:cubicBezTo>
                  <a:cubicBezTo>
                    <a:pt x="117" y="15"/>
                    <a:pt x="117" y="16"/>
                    <a:pt x="118" y="16"/>
                  </a:cubicBezTo>
                  <a:cubicBezTo>
                    <a:pt x="119" y="14"/>
                    <a:pt x="119" y="14"/>
                    <a:pt x="119" y="14"/>
                  </a:cubicBezTo>
                  <a:cubicBezTo>
                    <a:pt x="122" y="13"/>
                    <a:pt x="120" y="17"/>
                    <a:pt x="123" y="16"/>
                  </a:cubicBezTo>
                  <a:cubicBezTo>
                    <a:pt x="121" y="17"/>
                    <a:pt x="121" y="17"/>
                    <a:pt x="121" y="17"/>
                  </a:cubicBezTo>
                  <a:cubicBezTo>
                    <a:pt x="121" y="17"/>
                    <a:pt x="123" y="18"/>
                    <a:pt x="124" y="17"/>
                  </a:cubicBezTo>
                  <a:cubicBezTo>
                    <a:pt x="125" y="16"/>
                    <a:pt x="126" y="14"/>
                    <a:pt x="126" y="13"/>
                  </a:cubicBezTo>
                  <a:cubicBezTo>
                    <a:pt x="128" y="12"/>
                    <a:pt x="127" y="14"/>
                    <a:pt x="129" y="13"/>
                  </a:cubicBezTo>
                  <a:cubicBezTo>
                    <a:pt x="127" y="15"/>
                    <a:pt x="127" y="15"/>
                    <a:pt x="127" y="15"/>
                  </a:cubicBezTo>
                  <a:cubicBezTo>
                    <a:pt x="126" y="15"/>
                    <a:pt x="129" y="17"/>
                    <a:pt x="131" y="16"/>
                  </a:cubicBezTo>
                  <a:cubicBezTo>
                    <a:pt x="133" y="15"/>
                    <a:pt x="135" y="13"/>
                    <a:pt x="132" y="13"/>
                  </a:cubicBezTo>
                  <a:cubicBezTo>
                    <a:pt x="133" y="13"/>
                    <a:pt x="135" y="13"/>
                    <a:pt x="135" y="14"/>
                  </a:cubicBezTo>
                  <a:cubicBezTo>
                    <a:pt x="137" y="13"/>
                    <a:pt x="134" y="13"/>
                    <a:pt x="136" y="12"/>
                  </a:cubicBezTo>
                  <a:cubicBezTo>
                    <a:pt x="138" y="12"/>
                    <a:pt x="141" y="13"/>
                    <a:pt x="143" y="14"/>
                  </a:cubicBezTo>
                  <a:cubicBezTo>
                    <a:pt x="141" y="16"/>
                    <a:pt x="141" y="16"/>
                    <a:pt x="141" y="16"/>
                  </a:cubicBezTo>
                  <a:cubicBezTo>
                    <a:pt x="143" y="16"/>
                    <a:pt x="143" y="16"/>
                    <a:pt x="143" y="16"/>
                  </a:cubicBezTo>
                  <a:cubicBezTo>
                    <a:pt x="141" y="18"/>
                    <a:pt x="144" y="17"/>
                    <a:pt x="143" y="19"/>
                  </a:cubicBezTo>
                  <a:cubicBezTo>
                    <a:pt x="144" y="19"/>
                    <a:pt x="146" y="18"/>
                    <a:pt x="147" y="18"/>
                  </a:cubicBezTo>
                  <a:cubicBezTo>
                    <a:pt x="143" y="15"/>
                    <a:pt x="150" y="13"/>
                    <a:pt x="148" y="11"/>
                  </a:cubicBezTo>
                  <a:cubicBezTo>
                    <a:pt x="153" y="9"/>
                    <a:pt x="152" y="16"/>
                    <a:pt x="156" y="11"/>
                  </a:cubicBezTo>
                  <a:cubicBezTo>
                    <a:pt x="155" y="11"/>
                    <a:pt x="157" y="8"/>
                    <a:pt x="155" y="10"/>
                  </a:cubicBezTo>
                  <a:cubicBezTo>
                    <a:pt x="158" y="9"/>
                    <a:pt x="156" y="7"/>
                    <a:pt x="160" y="7"/>
                  </a:cubicBezTo>
                  <a:cubicBezTo>
                    <a:pt x="157" y="9"/>
                    <a:pt x="163" y="9"/>
                    <a:pt x="160" y="11"/>
                  </a:cubicBezTo>
                  <a:cubicBezTo>
                    <a:pt x="160" y="11"/>
                    <a:pt x="157" y="11"/>
                    <a:pt x="157" y="12"/>
                  </a:cubicBezTo>
                  <a:cubicBezTo>
                    <a:pt x="158" y="12"/>
                    <a:pt x="157" y="14"/>
                    <a:pt x="160" y="14"/>
                  </a:cubicBezTo>
                  <a:cubicBezTo>
                    <a:pt x="162" y="13"/>
                    <a:pt x="164" y="12"/>
                    <a:pt x="164" y="11"/>
                  </a:cubicBezTo>
                  <a:cubicBezTo>
                    <a:pt x="163" y="10"/>
                    <a:pt x="161" y="12"/>
                    <a:pt x="162" y="10"/>
                  </a:cubicBezTo>
                  <a:cubicBezTo>
                    <a:pt x="165" y="9"/>
                    <a:pt x="166" y="11"/>
                    <a:pt x="167" y="8"/>
                  </a:cubicBezTo>
                  <a:cubicBezTo>
                    <a:pt x="165" y="9"/>
                    <a:pt x="164" y="7"/>
                    <a:pt x="164" y="6"/>
                  </a:cubicBezTo>
                  <a:cubicBezTo>
                    <a:pt x="166" y="5"/>
                    <a:pt x="166" y="5"/>
                    <a:pt x="166" y="5"/>
                  </a:cubicBezTo>
                  <a:cubicBezTo>
                    <a:pt x="166" y="6"/>
                    <a:pt x="166" y="6"/>
                    <a:pt x="166" y="6"/>
                  </a:cubicBezTo>
                  <a:cubicBezTo>
                    <a:pt x="170" y="5"/>
                    <a:pt x="167" y="4"/>
                    <a:pt x="171" y="3"/>
                  </a:cubicBezTo>
                  <a:cubicBezTo>
                    <a:pt x="173" y="4"/>
                    <a:pt x="173" y="4"/>
                    <a:pt x="173" y="4"/>
                  </a:cubicBezTo>
                  <a:cubicBezTo>
                    <a:pt x="173" y="6"/>
                    <a:pt x="167" y="5"/>
                    <a:pt x="169" y="8"/>
                  </a:cubicBezTo>
                  <a:cubicBezTo>
                    <a:pt x="171" y="7"/>
                    <a:pt x="172" y="6"/>
                    <a:pt x="174" y="6"/>
                  </a:cubicBezTo>
                  <a:cubicBezTo>
                    <a:pt x="173" y="7"/>
                    <a:pt x="173" y="7"/>
                    <a:pt x="173" y="7"/>
                  </a:cubicBezTo>
                  <a:cubicBezTo>
                    <a:pt x="174" y="6"/>
                    <a:pt x="176" y="10"/>
                    <a:pt x="179" y="7"/>
                  </a:cubicBezTo>
                  <a:cubicBezTo>
                    <a:pt x="180" y="5"/>
                    <a:pt x="179" y="6"/>
                    <a:pt x="179" y="4"/>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2" y="0"/>
                    <a:pt x="178" y="37"/>
                    <a:pt x="179" y="21"/>
                  </a:cubicBezTo>
                  <a:cubicBezTo>
                    <a:pt x="179" y="21"/>
                    <a:pt x="179" y="21"/>
                    <a:pt x="179" y="21"/>
                  </a:cubicBezTo>
                  <a:cubicBezTo>
                    <a:pt x="179" y="21"/>
                    <a:pt x="179" y="21"/>
                    <a:pt x="179" y="21"/>
                  </a:cubicBezTo>
                  <a:cubicBezTo>
                    <a:pt x="179" y="21"/>
                    <a:pt x="179" y="21"/>
                    <a:pt x="179" y="21"/>
                  </a:cubicBezTo>
                  <a:cubicBezTo>
                    <a:pt x="178" y="21"/>
                    <a:pt x="178" y="21"/>
                    <a:pt x="178" y="21"/>
                  </a:cubicBezTo>
                  <a:cubicBezTo>
                    <a:pt x="178" y="21"/>
                    <a:pt x="178" y="21"/>
                    <a:pt x="178" y="21"/>
                  </a:cubicBezTo>
                  <a:cubicBezTo>
                    <a:pt x="177" y="21"/>
                    <a:pt x="176" y="21"/>
                    <a:pt x="175" y="20"/>
                  </a:cubicBezTo>
                  <a:cubicBezTo>
                    <a:pt x="176" y="19"/>
                    <a:pt x="171" y="19"/>
                    <a:pt x="174" y="18"/>
                  </a:cubicBezTo>
                  <a:cubicBezTo>
                    <a:pt x="175" y="18"/>
                    <a:pt x="176" y="19"/>
                    <a:pt x="177" y="20"/>
                  </a:cubicBezTo>
                  <a:cubicBezTo>
                    <a:pt x="180" y="20"/>
                    <a:pt x="180" y="20"/>
                    <a:pt x="180" y="20"/>
                  </a:cubicBezTo>
                  <a:cubicBezTo>
                    <a:pt x="180" y="20"/>
                    <a:pt x="180" y="20"/>
                    <a:pt x="180" y="20"/>
                  </a:cubicBezTo>
                  <a:cubicBezTo>
                    <a:pt x="180" y="20"/>
                    <a:pt x="180" y="20"/>
                    <a:pt x="180" y="20"/>
                  </a:cubicBezTo>
                  <a:cubicBezTo>
                    <a:pt x="180" y="13"/>
                    <a:pt x="178" y="36"/>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5"/>
                    <a:pt x="181" y="5"/>
                    <a:pt x="181" y="5"/>
                  </a:cubicBezTo>
                  <a:cubicBezTo>
                    <a:pt x="181" y="5"/>
                    <a:pt x="181" y="5"/>
                    <a:pt x="181" y="5"/>
                  </a:cubicBezTo>
                  <a:cubicBezTo>
                    <a:pt x="180" y="6"/>
                    <a:pt x="180" y="6"/>
                    <a:pt x="180" y="6"/>
                  </a:cubicBezTo>
                  <a:cubicBezTo>
                    <a:pt x="182" y="8"/>
                    <a:pt x="177" y="6"/>
                    <a:pt x="176" y="9"/>
                  </a:cubicBezTo>
                  <a:cubicBezTo>
                    <a:pt x="180" y="8"/>
                    <a:pt x="180" y="10"/>
                    <a:pt x="182" y="12"/>
                  </a:cubicBezTo>
                  <a:cubicBezTo>
                    <a:pt x="182" y="13"/>
                    <a:pt x="184" y="6"/>
                    <a:pt x="183" y="15"/>
                  </a:cubicBezTo>
                  <a:cubicBezTo>
                    <a:pt x="183" y="12"/>
                    <a:pt x="182" y="22"/>
                    <a:pt x="183" y="9"/>
                  </a:cubicBezTo>
                  <a:cubicBezTo>
                    <a:pt x="183" y="9"/>
                    <a:pt x="182" y="8"/>
                    <a:pt x="182" y="8"/>
                  </a:cubicBezTo>
                  <a:cubicBezTo>
                    <a:pt x="183" y="8"/>
                    <a:pt x="183" y="8"/>
                    <a:pt x="183" y="8"/>
                  </a:cubicBezTo>
                  <a:cubicBezTo>
                    <a:pt x="183" y="8"/>
                    <a:pt x="183" y="8"/>
                    <a:pt x="183" y="8"/>
                  </a:cubicBezTo>
                  <a:cubicBezTo>
                    <a:pt x="183" y="8"/>
                    <a:pt x="183" y="8"/>
                    <a:pt x="183" y="8"/>
                  </a:cubicBezTo>
                  <a:cubicBezTo>
                    <a:pt x="183" y="8"/>
                    <a:pt x="183" y="8"/>
                    <a:pt x="183" y="8"/>
                  </a:cubicBezTo>
                  <a:cubicBezTo>
                    <a:pt x="183" y="5"/>
                    <a:pt x="181" y="26"/>
                    <a:pt x="182" y="17"/>
                  </a:cubicBezTo>
                  <a:cubicBezTo>
                    <a:pt x="182" y="17"/>
                    <a:pt x="182" y="17"/>
                    <a:pt x="182" y="17"/>
                  </a:cubicBezTo>
                  <a:cubicBezTo>
                    <a:pt x="182" y="17"/>
                    <a:pt x="182" y="17"/>
                    <a:pt x="182" y="17"/>
                  </a:cubicBezTo>
                  <a:cubicBezTo>
                    <a:pt x="181" y="17"/>
                    <a:pt x="181" y="17"/>
                    <a:pt x="181" y="17"/>
                  </a:cubicBezTo>
                  <a:cubicBezTo>
                    <a:pt x="181" y="17"/>
                    <a:pt x="181" y="17"/>
                    <a:pt x="181" y="17"/>
                  </a:cubicBezTo>
                  <a:cubicBezTo>
                    <a:pt x="181" y="17"/>
                    <a:pt x="181" y="17"/>
                    <a:pt x="181" y="17"/>
                  </a:cubicBezTo>
                  <a:cubicBezTo>
                    <a:pt x="180" y="16"/>
                    <a:pt x="180" y="16"/>
                    <a:pt x="180" y="16"/>
                  </a:cubicBezTo>
                  <a:cubicBezTo>
                    <a:pt x="177" y="16"/>
                    <a:pt x="177" y="16"/>
                    <a:pt x="177" y="16"/>
                  </a:cubicBezTo>
                  <a:cubicBezTo>
                    <a:pt x="176" y="15"/>
                    <a:pt x="175" y="16"/>
                    <a:pt x="174" y="16"/>
                  </a:cubicBezTo>
                  <a:cubicBezTo>
                    <a:pt x="173" y="15"/>
                    <a:pt x="173" y="13"/>
                    <a:pt x="175" y="14"/>
                  </a:cubicBezTo>
                  <a:cubicBezTo>
                    <a:pt x="171" y="13"/>
                    <a:pt x="166" y="12"/>
                    <a:pt x="162" y="11"/>
                  </a:cubicBezTo>
                  <a:cubicBezTo>
                    <a:pt x="164" y="13"/>
                    <a:pt x="157" y="11"/>
                    <a:pt x="159" y="13"/>
                  </a:cubicBezTo>
                  <a:cubicBezTo>
                    <a:pt x="161" y="14"/>
                    <a:pt x="163" y="16"/>
                    <a:pt x="161" y="17"/>
                  </a:cubicBezTo>
                  <a:cubicBezTo>
                    <a:pt x="160" y="17"/>
                    <a:pt x="161" y="16"/>
                    <a:pt x="161" y="15"/>
                  </a:cubicBezTo>
                  <a:cubicBezTo>
                    <a:pt x="159" y="16"/>
                    <a:pt x="158" y="13"/>
                    <a:pt x="156" y="15"/>
                  </a:cubicBezTo>
                  <a:cubicBezTo>
                    <a:pt x="160" y="14"/>
                    <a:pt x="157" y="12"/>
                    <a:pt x="158" y="10"/>
                  </a:cubicBezTo>
                  <a:cubicBezTo>
                    <a:pt x="155" y="11"/>
                    <a:pt x="158" y="9"/>
                    <a:pt x="155" y="9"/>
                  </a:cubicBezTo>
                  <a:cubicBezTo>
                    <a:pt x="152" y="10"/>
                    <a:pt x="149" y="10"/>
                    <a:pt x="145" y="11"/>
                  </a:cubicBezTo>
                  <a:cubicBezTo>
                    <a:pt x="141" y="9"/>
                    <a:pt x="134" y="11"/>
                    <a:pt x="131" y="12"/>
                  </a:cubicBezTo>
                  <a:cubicBezTo>
                    <a:pt x="128" y="11"/>
                    <a:pt x="130" y="9"/>
                    <a:pt x="127" y="8"/>
                  </a:cubicBezTo>
                  <a:cubicBezTo>
                    <a:pt x="125" y="9"/>
                    <a:pt x="130" y="10"/>
                    <a:pt x="126" y="10"/>
                  </a:cubicBezTo>
                  <a:cubicBezTo>
                    <a:pt x="126" y="9"/>
                    <a:pt x="126" y="9"/>
                    <a:pt x="126" y="9"/>
                  </a:cubicBezTo>
                  <a:cubicBezTo>
                    <a:pt x="125" y="10"/>
                    <a:pt x="119" y="8"/>
                    <a:pt x="118" y="12"/>
                  </a:cubicBezTo>
                  <a:cubicBezTo>
                    <a:pt x="119" y="9"/>
                    <a:pt x="119" y="9"/>
                    <a:pt x="119" y="9"/>
                  </a:cubicBezTo>
                  <a:cubicBezTo>
                    <a:pt x="118" y="9"/>
                    <a:pt x="118" y="10"/>
                    <a:pt x="117" y="10"/>
                  </a:cubicBezTo>
                  <a:cubicBezTo>
                    <a:pt x="117" y="9"/>
                    <a:pt x="116" y="9"/>
                    <a:pt x="117" y="8"/>
                  </a:cubicBezTo>
                  <a:cubicBezTo>
                    <a:pt x="115" y="7"/>
                    <a:pt x="112" y="9"/>
                    <a:pt x="110" y="9"/>
                  </a:cubicBezTo>
                  <a:cubicBezTo>
                    <a:pt x="111" y="10"/>
                    <a:pt x="111" y="10"/>
                    <a:pt x="111" y="10"/>
                  </a:cubicBezTo>
                  <a:cubicBezTo>
                    <a:pt x="107" y="12"/>
                    <a:pt x="104" y="11"/>
                    <a:pt x="100" y="12"/>
                  </a:cubicBezTo>
                  <a:cubicBezTo>
                    <a:pt x="100" y="10"/>
                    <a:pt x="100" y="10"/>
                    <a:pt x="100" y="10"/>
                  </a:cubicBezTo>
                  <a:cubicBezTo>
                    <a:pt x="97" y="11"/>
                    <a:pt x="97" y="11"/>
                    <a:pt x="97" y="11"/>
                  </a:cubicBezTo>
                  <a:cubicBezTo>
                    <a:pt x="98" y="10"/>
                    <a:pt x="95" y="10"/>
                    <a:pt x="94" y="11"/>
                  </a:cubicBezTo>
                  <a:cubicBezTo>
                    <a:pt x="100" y="7"/>
                    <a:pt x="100" y="7"/>
                    <a:pt x="100" y="7"/>
                  </a:cubicBezTo>
                  <a:cubicBezTo>
                    <a:pt x="102" y="7"/>
                    <a:pt x="99" y="9"/>
                    <a:pt x="100" y="10"/>
                  </a:cubicBezTo>
                  <a:cubicBezTo>
                    <a:pt x="101" y="11"/>
                    <a:pt x="105" y="10"/>
                    <a:pt x="105" y="9"/>
                  </a:cubicBezTo>
                  <a:cubicBezTo>
                    <a:pt x="104" y="9"/>
                    <a:pt x="104" y="9"/>
                    <a:pt x="103" y="10"/>
                  </a:cubicBezTo>
                  <a:cubicBezTo>
                    <a:pt x="102" y="8"/>
                    <a:pt x="104" y="8"/>
                    <a:pt x="105" y="6"/>
                  </a:cubicBezTo>
                  <a:cubicBezTo>
                    <a:pt x="105" y="6"/>
                    <a:pt x="103" y="6"/>
                    <a:pt x="103" y="7"/>
                  </a:cubicBezTo>
                  <a:cubicBezTo>
                    <a:pt x="105" y="6"/>
                    <a:pt x="106" y="5"/>
                    <a:pt x="109" y="5"/>
                  </a:cubicBezTo>
                  <a:cubicBezTo>
                    <a:pt x="107" y="6"/>
                    <a:pt x="110" y="6"/>
                    <a:pt x="109" y="7"/>
                  </a:cubicBezTo>
                  <a:cubicBezTo>
                    <a:pt x="109" y="5"/>
                    <a:pt x="112" y="4"/>
                    <a:pt x="115" y="4"/>
                  </a:cubicBezTo>
                  <a:cubicBezTo>
                    <a:pt x="118" y="6"/>
                    <a:pt x="121" y="2"/>
                    <a:pt x="125" y="3"/>
                  </a:cubicBezTo>
                  <a:cubicBezTo>
                    <a:pt x="123" y="4"/>
                    <a:pt x="122" y="6"/>
                    <a:pt x="119" y="7"/>
                  </a:cubicBezTo>
                  <a:cubicBezTo>
                    <a:pt x="122" y="7"/>
                    <a:pt x="122" y="7"/>
                    <a:pt x="124" y="7"/>
                  </a:cubicBezTo>
                  <a:cubicBezTo>
                    <a:pt x="125" y="6"/>
                    <a:pt x="126" y="4"/>
                    <a:pt x="129" y="3"/>
                  </a:cubicBezTo>
                  <a:cubicBezTo>
                    <a:pt x="129" y="4"/>
                    <a:pt x="129" y="4"/>
                    <a:pt x="129" y="4"/>
                  </a:cubicBezTo>
                  <a:cubicBezTo>
                    <a:pt x="132" y="3"/>
                    <a:pt x="132" y="1"/>
                    <a:pt x="135" y="2"/>
                  </a:cubicBezTo>
                  <a:cubicBezTo>
                    <a:pt x="142" y="2"/>
                    <a:pt x="148" y="2"/>
                    <a:pt x="153" y="2"/>
                  </a:cubicBezTo>
                  <a:cubicBezTo>
                    <a:pt x="153" y="3"/>
                    <a:pt x="153" y="3"/>
                    <a:pt x="153" y="3"/>
                  </a:cubicBezTo>
                  <a:cubicBezTo>
                    <a:pt x="156" y="1"/>
                    <a:pt x="162" y="2"/>
                    <a:pt x="165" y="2"/>
                  </a:cubicBezTo>
                  <a:cubicBezTo>
                    <a:pt x="171" y="4"/>
                    <a:pt x="179" y="4"/>
                    <a:pt x="181" y="7"/>
                  </a:cubicBezTo>
                  <a:cubicBezTo>
                    <a:pt x="185" y="9"/>
                    <a:pt x="185" y="9"/>
                    <a:pt x="185" y="9"/>
                  </a:cubicBezTo>
                  <a:cubicBezTo>
                    <a:pt x="186" y="9"/>
                    <a:pt x="186" y="9"/>
                    <a:pt x="186" y="9"/>
                  </a:cubicBezTo>
                  <a:cubicBezTo>
                    <a:pt x="186" y="9"/>
                    <a:pt x="186" y="9"/>
                    <a:pt x="186" y="9"/>
                  </a:cubicBezTo>
                  <a:cubicBezTo>
                    <a:pt x="186" y="9"/>
                    <a:pt x="186" y="9"/>
                    <a:pt x="186" y="9"/>
                  </a:cubicBezTo>
                  <a:cubicBezTo>
                    <a:pt x="186" y="9"/>
                    <a:pt x="186" y="9"/>
                    <a:pt x="186" y="9"/>
                  </a:cubicBezTo>
                  <a:cubicBezTo>
                    <a:pt x="186" y="9"/>
                    <a:pt x="186" y="9"/>
                    <a:pt x="186" y="9"/>
                  </a:cubicBezTo>
                  <a:cubicBezTo>
                    <a:pt x="187" y="2"/>
                    <a:pt x="185" y="18"/>
                    <a:pt x="186" y="16"/>
                  </a:cubicBezTo>
                  <a:cubicBezTo>
                    <a:pt x="186" y="17"/>
                    <a:pt x="186" y="17"/>
                    <a:pt x="186" y="17"/>
                  </a:cubicBezTo>
                  <a:cubicBezTo>
                    <a:pt x="185" y="17"/>
                    <a:pt x="185" y="17"/>
                    <a:pt x="185" y="17"/>
                  </a:cubicBezTo>
                  <a:cubicBezTo>
                    <a:pt x="185" y="17"/>
                    <a:pt x="185" y="17"/>
                    <a:pt x="185" y="17"/>
                  </a:cubicBezTo>
                  <a:cubicBezTo>
                    <a:pt x="183" y="17"/>
                    <a:pt x="183" y="17"/>
                    <a:pt x="183" y="17"/>
                  </a:cubicBezTo>
                  <a:cubicBezTo>
                    <a:pt x="176" y="20"/>
                    <a:pt x="176" y="20"/>
                    <a:pt x="176" y="20"/>
                  </a:cubicBezTo>
                  <a:cubicBezTo>
                    <a:pt x="171" y="22"/>
                    <a:pt x="166" y="23"/>
                    <a:pt x="161" y="24"/>
                  </a:cubicBezTo>
                  <a:cubicBezTo>
                    <a:pt x="162" y="22"/>
                    <a:pt x="162" y="22"/>
                    <a:pt x="162" y="22"/>
                  </a:cubicBezTo>
                  <a:cubicBezTo>
                    <a:pt x="161" y="24"/>
                    <a:pt x="161" y="21"/>
                    <a:pt x="159" y="22"/>
                  </a:cubicBezTo>
                  <a:cubicBezTo>
                    <a:pt x="162" y="23"/>
                    <a:pt x="157" y="24"/>
                    <a:pt x="156" y="26"/>
                  </a:cubicBezTo>
                  <a:cubicBezTo>
                    <a:pt x="151" y="25"/>
                    <a:pt x="145" y="28"/>
                    <a:pt x="141" y="30"/>
                  </a:cubicBezTo>
                  <a:cubicBezTo>
                    <a:pt x="141" y="29"/>
                    <a:pt x="141" y="29"/>
                    <a:pt x="141" y="29"/>
                  </a:cubicBezTo>
                  <a:cubicBezTo>
                    <a:pt x="137" y="32"/>
                    <a:pt x="132" y="31"/>
                    <a:pt x="126" y="31"/>
                  </a:cubicBezTo>
                  <a:cubicBezTo>
                    <a:pt x="126" y="31"/>
                    <a:pt x="124" y="30"/>
                    <a:pt x="123" y="30"/>
                  </a:cubicBezTo>
                  <a:cubicBezTo>
                    <a:pt x="120" y="33"/>
                    <a:pt x="119" y="33"/>
                    <a:pt x="115" y="35"/>
                  </a:cubicBezTo>
                  <a:cubicBezTo>
                    <a:pt x="112" y="35"/>
                    <a:pt x="107" y="36"/>
                    <a:pt x="104" y="36"/>
                  </a:cubicBezTo>
                  <a:cubicBezTo>
                    <a:pt x="99" y="38"/>
                    <a:pt x="93" y="40"/>
                    <a:pt x="88" y="41"/>
                  </a:cubicBezTo>
                  <a:cubicBezTo>
                    <a:pt x="86" y="42"/>
                    <a:pt x="84" y="43"/>
                    <a:pt x="83" y="44"/>
                  </a:cubicBezTo>
                  <a:cubicBezTo>
                    <a:pt x="83" y="44"/>
                    <a:pt x="83" y="44"/>
                    <a:pt x="83" y="44"/>
                  </a:cubicBezTo>
                  <a:cubicBezTo>
                    <a:pt x="83" y="44"/>
                    <a:pt x="83" y="44"/>
                    <a:pt x="83" y="44"/>
                  </a:cubicBezTo>
                  <a:cubicBezTo>
                    <a:pt x="84" y="47"/>
                    <a:pt x="74" y="20"/>
                    <a:pt x="78" y="31"/>
                  </a:cubicBezTo>
                  <a:cubicBezTo>
                    <a:pt x="78" y="31"/>
                    <a:pt x="78" y="31"/>
                    <a:pt x="78" y="31"/>
                  </a:cubicBezTo>
                  <a:cubicBezTo>
                    <a:pt x="78" y="31"/>
                    <a:pt x="78" y="31"/>
                    <a:pt x="78" y="31"/>
                  </a:cubicBezTo>
                  <a:cubicBezTo>
                    <a:pt x="79" y="31"/>
                    <a:pt x="79" y="31"/>
                    <a:pt x="79" y="31"/>
                  </a:cubicBezTo>
                  <a:cubicBezTo>
                    <a:pt x="79" y="31"/>
                    <a:pt x="79" y="31"/>
                    <a:pt x="79" y="31"/>
                  </a:cubicBezTo>
                  <a:cubicBezTo>
                    <a:pt x="79" y="31"/>
                    <a:pt x="79" y="31"/>
                    <a:pt x="79" y="31"/>
                  </a:cubicBezTo>
                  <a:cubicBezTo>
                    <a:pt x="79" y="31"/>
                    <a:pt x="79" y="31"/>
                    <a:pt x="79" y="31"/>
                  </a:cubicBezTo>
                  <a:cubicBezTo>
                    <a:pt x="81" y="32"/>
                    <a:pt x="81" y="32"/>
                    <a:pt x="81" y="32"/>
                  </a:cubicBezTo>
                  <a:cubicBezTo>
                    <a:pt x="85" y="31"/>
                    <a:pt x="85" y="31"/>
                    <a:pt x="85" y="31"/>
                  </a:cubicBezTo>
                  <a:cubicBezTo>
                    <a:pt x="86" y="33"/>
                    <a:pt x="86" y="33"/>
                    <a:pt x="86" y="33"/>
                  </a:cubicBezTo>
                  <a:cubicBezTo>
                    <a:pt x="97" y="31"/>
                    <a:pt x="111" y="32"/>
                    <a:pt x="121" y="29"/>
                  </a:cubicBezTo>
                  <a:cubicBezTo>
                    <a:pt x="120" y="32"/>
                    <a:pt x="120" y="32"/>
                    <a:pt x="120" y="32"/>
                  </a:cubicBezTo>
                  <a:cubicBezTo>
                    <a:pt x="123" y="32"/>
                    <a:pt x="127" y="30"/>
                    <a:pt x="126" y="29"/>
                  </a:cubicBezTo>
                  <a:cubicBezTo>
                    <a:pt x="129" y="29"/>
                    <a:pt x="134" y="27"/>
                    <a:pt x="136" y="28"/>
                  </a:cubicBezTo>
                  <a:cubicBezTo>
                    <a:pt x="140" y="29"/>
                    <a:pt x="140" y="27"/>
                    <a:pt x="143" y="27"/>
                  </a:cubicBezTo>
                  <a:cubicBezTo>
                    <a:pt x="150" y="27"/>
                    <a:pt x="153" y="28"/>
                    <a:pt x="160" y="28"/>
                  </a:cubicBezTo>
                  <a:cubicBezTo>
                    <a:pt x="158" y="28"/>
                    <a:pt x="158" y="28"/>
                    <a:pt x="158" y="28"/>
                  </a:cubicBezTo>
                  <a:cubicBezTo>
                    <a:pt x="157" y="28"/>
                    <a:pt x="157" y="29"/>
                    <a:pt x="159" y="30"/>
                  </a:cubicBezTo>
                  <a:cubicBezTo>
                    <a:pt x="161" y="29"/>
                    <a:pt x="168" y="32"/>
                    <a:pt x="166" y="29"/>
                  </a:cubicBezTo>
                  <a:cubicBezTo>
                    <a:pt x="172" y="31"/>
                    <a:pt x="172" y="31"/>
                    <a:pt x="172" y="31"/>
                  </a:cubicBezTo>
                  <a:cubicBezTo>
                    <a:pt x="175" y="32"/>
                    <a:pt x="175" y="32"/>
                    <a:pt x="175" y="32"/>
                  </a:cubicBezTo>
                  <a:cubicBezTo>
                    <a:pt x="176" y="32"/>
                    <a:pt x="176" y="32"/>
                    <a:pt x="176" y="32"/>
                  </a:cubicBezTo>
                  <a:cubicBezTo>
                    <a:pt x="176" y="32"/>
                    <a:pt x="176" y="32"/>
                    <a:pt x="176" y="32"/>
                  </a:cubicBezTo>
                  <a:cubicBezTo>
                    <a:pt x="177" y="28"/>
                    <a:pt x="176" y="66"/>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5" y="50"/>
                    <a:pt x="175" y="50"/>
                    <a:pt x="175" y="50"/>
                  </a:cubicBezTo>
                  <a:cubicBezTo>
                    <a:pt x="175" y="51"/>
                    <a:pt x="175" y="51"/>
                    <a:pt x="175" y="51"/>
                  </a:cubicBezTo>
                  <a:cubicBezTo>
                    <a:pt x="171" y="52"/>
                    <a:pt x="167" y="53"/>
                    <a:pt x="163" y="53"/>
                  </a:cubicBezTo>
                  <a:cubicBezTo>
                    <a:pt x="164" y="54"/>
                    <a:pt x="162" y="55"/>
                    <a:pt x="162" y="55"/>
                  </a:cubicBezTo>
                  <a:cubicBezTo>
                    <a:pt x="156" y="57"/>
                    <a:pt x="149" y="56"/>
                    <a:pt x="145" y="58"/>
                  </a:cubicBezTo>
                  <a:cubicBezTo>
                    <a:pt x="144" y="58"/>
                    <a:pt x="146" y="57"/>
                    <a:pt x="144" y="57"/>
                  </a:cubicBezTo>
                  <a:cubicBezTo>
                    <a:pt x="143" y="58"/>
                    <a:pt x="144" y="58"/>
                    <a:pt x="142" y="59"/>
                  </a:cubicBezTo>
                  <a:cubicBezTo>
                    <a:pt x="134" y="62"/>
                    <a:pt x="124" y="60"/>
                    <a:pt x="116" y="62"/>
                  </a:cubicBezTo>
                  <a:cubicBezTo>
                    <a:pt x="109" y="65"/>
                    <a:pt x="101" y="67"/>
                    <a:pt x="95" y="68"/>
                  </a:cubicBezTo>
                  <a:cubicBezTo>
                    <a:pt x="92" y="69"/>
                    <a:pt x="89" y="70"/>
                    <a:pt x="86" y="71"/>
                  </a:cubicBezTo>
                  <a:cubicBezTo>
                    <a:pt x="83" y="73"/>
                    <a:pt x="83" y="73"/>
                    <a:pt x="83" y="73"/>
                  </a:cubicBezTo>
                  <a:cubicBezTo>
                    <a:pt x="82" y="74"/>
                    <a:pt x="82" y="74"/>
                    <a:pt x="82" y="74"/>
                  </a:cubicBezTo>
                  <a:cubicBezTo>
                    <a:pt x="82" y="74"/>
                    <a:pt x="82" y="74"/>
                    <a:pt x="82" y="74"/>
                  </a:cubicBezTo>
                  <a:cubicBezTo>
                    <a:pt x="82" y="74"/>
                    <a:pt x="82" y="74"/>
                    <a:pt x="82" y="74"/>
                  </a:cubicBezTo>
                  <a:cubicBezTo>
                    <a:pt x="82" y="74"/>
                    <a:pt x="82" y="74"/>
                    <a:pt x="82" y="74"/>
                  </a:cubicBezTo>
                  <a:cubicBezTo>
                    <a:pt x="82" y="77"/>
                    <a:pt x="78" y="47"/>
                    <a:pt x="80" y="60"/>
                  </a:cubicBezTo>
                  <a:cubicBezTo>
                    <a:pt x="80" y="60"/>
                    <a:pt x="80" y="60"/>
                    <a:pt x="80" y="60"/>
                  </a:cubicBezTo>
                  <a:cubicBezTo>
                    <a:pt x="80" y="60"/>
                    <a:pt x="80" y="60"/>
                    <a:pt x="80" y="60"/>
                  </a:cubicBezTo>
                  <a:cubicBezTo>
                    <a:pt x="80" y="60"/>
                    <a:pt x="80" y="60"/>
                    <a:pt x="80" y="60"/>
                  </a:cubicBezTo>
                  <a:cubicBezTo>
                    <a:pt x="81" y="60"/>
                    <a:pt x="81" y="60"/>
                    <a:pt x="81" y="60"/>
                  </a:cubicBezTo>
                  <a:cubicBezTo>
                    <a:pt x="81" y="60"/>
                    <a:pt x="81" y="60"/>
                    <a:pt x="81" y="60"/>
                  </a:cubicBezTo>
                  <a:cubicBezTo>
                    <a:pt x="81" y="60"/>
                    <a:pt x="81" y="60"/>
                    <a:pt x="81" y="60"/>
                  </a:cubicBezTo>
                  <a:cubicBezTo>
                    <a:pt x="85" y="59"/>
                    <a:pt x="86" y="66"/>
                    <a:pt x="91" y="63"/>
                  </a:cubicBezTo>
                  <a:cubicBezTo>
                    <a:pt x="92" y="64"/>
                    <a:pt x="94" y="64"/>
                    <a:pt x="94" y="65"/>
                  </a:cubicBezTo>
                  <a:cubicBezTo>
                    <a:pt x="96" y="64"/>
                    <a:pt x="103" y="67"/>
                    <a:pt x="108" y="65"/>
                  </a:cubicBezTo>
                  <a:cubicBezTo>
                    <a:pt x="107" y="65"/>
                    <a:pt x="107" y="65"/>
                    <a:pt x="107" y="65"/>
                  </a:cubicBezTo>
                  <a:cubicBezTo>
                    <a:pt x="112" y="66"/>
                    <a:pt x="117" y="64"/>
                    <a:pt x="122" y="65"/>
                  </a:cubicBezTo>
                  <a:cubicBezTo>
                    <a:pt x="122" y="65"/>
                    <a:pt x="121" y="65"/>
                    <a:pt x="121" y="66"/>
                  </a:cubicBezTo>
                  <a:cubicBezTo>
                    <a:pt x="123" y="67"/>
                    <a:pt x="126" y="63"/>
                    <a:pt x="127" y="66"/>
                  </a:cubicBezTo>
                  <a:cubicBezTo>
                    <a:pt x="129" y="65"/>
                    <a:pt x="128" y="64"/>
                    <a:pt x="127" y="64"/>
                  </a:cubicBezTo>
                  <a:cubicBezTo>
                    <a:pt x="140" y="64"/>
                    <a:pt x="155" y="60"/>
                    <a:pt x="172" y="68"/>
                  </a:cubicBezTo>
                  <a:cubicBezTo>
                    <a:pt x="178" y="73"/>
                    <a:pt x="177" y="74"/>
                    <a:pt x="176" y="74"/>
                  </a:cubicBezTo>
                  <a:cubicBezTo>
                    <a:pt x="176" y="74"/>
                    <a:pt x="176" y="74"/>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8" y="65"/>
                    <a:pt x="173" y="88"/>
                    <a:pt x="174" y="86"/>
                  </a:cubicBezTo>
                  <a:cubicBezTo>
                    <a:pt x="174" y="86"/>
                    <a:pt x="174" y="86"/>
                    <a:pt x="174" y="86"/>
                  </a:cubicBezTo>
                  <a:cubicBezTo>
                    <a:pt x="174" y="86"/>
                    <a:pt x="174" y="86"/>
                    <a:pt x="174" y="86"/>
                  </a:cubicBezTo>
                  <a:cubicBezTo>
                    <a:pt x="173" y="86"/>
                    <a:pt x="173" y="86"/>
                    <a:pt x="173" y="86"/>
                  </a:cubicBezTo>
                  <a:cubicBezTo>
                    <a:pt x="173" y="86"/>
                    <a:pt x="173" y="86"/>
                    <a:pt x="173" y="86"/>
                  </a:cubicBezTo>
                  <a:cubicBezTo>
                    <a:pt x="172" y="87"/>
                    <a:pt x="171" y="87"/>
                    <a:pt x="171" y="88"/>
                  </a:cubicBezTo>
                  <a:cubicBezTo>
                    <a:pt x="170" y="87"/>
                    <a:pt x="170" y="89"/>
                    <a:pt x="170" y="88"/>
                  </a:cubicBezTo>
                  <a:cubicBezTo>
                    <a:pt x="167" y="90"/>
                    <a:pt x="164" y="86"/>
                    <a:pt x="163" y="88"/>
                  </a:cubicBezTo>
                  <a:cubicBezTo>
                    <a:pt x="164" y="90"/>
                    <a:pt x="161" y="89"/>
                    <a:pt x="161" y="90"/>
                  </a:cubicBezTo>
                  <a:cubicBezTo>
                    <a:pt x="155" y="90"/>
                    <a:pt x="154" y="89"/>
                    <a:pt x="149" y="90"/>
                  </a:cubicBezTo>
                  <a:cubicBezTo>
                    <a:pt x="149" y="89"/>
                    <a:pt x="149" y="89"/>
                    <a:pt x="149" y="89"/>
                  </a:cubicBezTo>
                  <a:cubicBezTo>
                    <a:pt x="144" y="92"/>
                    <a:pt x="138" y="91"/>
                    <a:pt x="134" y="95"/>
                  </a:cubicBezTo>
                  <a:cubicBezTo>
                    <a:pt x="126" y="95"/>
                    <a:pt x="120" y="97"/>
                    <a:pt x="114" y="98"/>
                  </a:cubicBezTo>
                  <a:cubicBezTo>
                    <a:pt x="111" y="100"/>
                    <a:pt x="108" y="100"/>
                    <a:pt x="107" y="102"/>
                  </a:cubicBezTo>
                  <a:cubicBezTo>
                    <a:pt x="105" y="104"/>
                    <a:pt x="105" y="104"/>
                    <a:pt x="105" y="104"/>
                  </a:cubicBezTo>
                  <a:cubicBezTo>
                    <a:pt x="104" y="104"/>
                    <a:pt x="104" y="104"/>
                    <a:pt x="104" y="104"/>
                  </a:cubicBezTo>
                  <a:cubicBezTo>
                    <a:pt x="104" y="104"/>
                    <a:pt x="104" y="104"/>
                    <a:pt x="104" y="104"/>
                  </a:cubicBezTo>
                  <a:cubicBezTo>
                    <a:pt x="104" y="104"/>
                    <a:pt x="104" y="104"/>
                    <a:pt x="104" y="104"/>
                  </a:cubicBezTo>
                  <a:cubicBezTo>
                    <a:pt x="104" y="104"/>
                    <a:pt x="104" y="104"/>
                    <a:pt x="104" y="104"/>
                  </a:cubicBezTo>
                  <a:cubicBezTo>
                    <a:pt x="104" y="107"/>
                    <a:pt x="103" y="74"/>
                    <a:pt x="104" y="88"/>
                  </a:cubicBezTo>
                  <a:cubicBezTo>
                    <a:pt x="104" y="88"/>
                    <a:pt x="104" y="88"/>
                    <a:pt x="104" y="88"/>
                  </a:cubicBezTo>
                  <a:cubicBezTo>
                    <a:pt x="104" y="88"/>
                    <a:pt x="104" y="88"/>
                    <a:pt x="104" y="88"/>
                  </a:cubicBezTo>
                  <a:cubicBezTo>
                    <a:pt x="104" y="88"/>
                    <a:pt x="104" y="88"/>
                    <a:pt x="104" y="88"/>
                  </a:cubicBezTo>
                  <a:cubicBezTo>
                    <a:pt x="105" y="89"/>
                    <a:pt x="105" y="89"/>
                    <a:pt x="105" y="89"/>
                  </a:cubicBezTo>
                  <a:cubicBezTo>
                    <a:pt x="108" y="91"/>
                    <a:pt x="114" y="91"/>
                    <a:pt x="121" y="91"/>
                  </a:cubicBezTo>
                  <a:cubicBezTo>
                    <a:pt x="125" y="92"/>
                    <a:pt x="129" y="92"/>
                    <a:pt x="134" y="93"/>
                  </a:cubicBezTo>
                  <a:cubicBezTo>
                    <a:pt x="137" y="94"/>
                    <a:pt x="139" y="95"/>
                    <a:pt x="142" y="96"/>
                  </a:cubicBezTo>
                  <a:cubicBezTo>
                    <a:pt x="140" y="77"/>
                    <a:pt x="145" y="122"/>
                    <a:pt x="144" y="117"/>
                  </a:cubicBezTo>
                  <a:cubicBezTo>
                    <a:pt x="144" y="117"/>
                    <a:pt x="144" y="117"/>
                    <a:pt x="144" y="117"/>
                  </a:cubicBezTo>
                  <a:cubicBezTo>
                    <a:pt x="144" y="117"/>
                    <a:pt x="144" y="117"/>
                    <a:pt x="144" y="117"/>
                  </a:cubicBezTo>
                  <a:cubicBezTo>
                    <a:pt x="144" y="117"/>
                    <a:pt x="144" y="117"/>
                    <a:pt x="144" y="117"/>
                  </a:cubicBezTo>
                  <a:cubicBezTo>
                    <a:pt x="144" y="117"/>
                    <a:pt x="144" y="117"/>
                    <a:pt x="144" y="117"/>
                  </a:cubicBezTo>
                  <a:cubicBezTo>
                    <a:pt x="143" y="117"/>
                    <a:pt x="143" y="117"/>
                    <a:pt x="143" y="117"/>
                  </a:cubicBezTo>
                  <a:cubicBezTo>
                    <a:pt x="143" y="118"/>
                    <a:pt x="143" y="118"/>
                    <a:pt x="143" y="118"/>
                  </a:cubicBezTo>
                  <a:cubicBezTo>
                    <a:pt x="141" y="119"/>
                    <a:pt x="141" y="119"/>
                    <a:pt x="141" y="119"/>
                  </a:cubicBezTo>
                  <a:cubicBezTo>
                    <a:pt x="139" y="121"/>
                    <a:pt x="139" y="121"/>
                    <a:pt x="139" y="121"/>
                  </a:cubicBezTo>
                  <a:cubicBezTo>
                    <a:pt x="124" y="130"/>
                    <a:pt x="114" y="134"/>
                    <a:pt x="108" y="143"/>
                  </a:cubicBezTo>
                  <a:cubicBezTo>
                    <a:pt x="105" y="150"/>
                    <a:pt x="103" y="147"/>
                    <a:pt x="106" y="149"/>
                  </a:cubicBezTo>
                  <a:cubicBezTo>
                    <a:pt x="108" y="152"/>
                    <a:pt x="115" y="161"/>
                    <a:pt x="118" y="169"/>
                  </a:cubicBezTo>
                  <a:cubicBezTo>
                    <a:pt x="118" y="178"/>
                    <a:pt x="119" y="178"/>
                    <a:pt x="121" y="187"/>
                  </a:cubicBezTo>
                  <a:cubicBezTo>
                    <a:pt x="120" y="187"/>
                    <a:pt x="120" y="186"/>
                    <a:pt x="120" y="187"/>
                  </a:cubicBezTo>
                  <a:cubicBezTo>
                    <a:pt x="122" y="187"/>
                    <a:pt x="121" y="193"/>
                    <a:pt x="122" y="194"/>
                  </a:cubicBezTo>
                  <a:cubicBezTo>
                    <a:pt x="121" y="208"/>
                    <a:pt x="118" y="218"/>
                    <a:pt x="113" y="229"/>
                  </a:cubicBezTo>
                  <a:cubicBezTo>
                    <a:pt x="114" y="228"/>
                    <a:pt x="113" y="226"/>
                    <a:pt x="112" y="228"/>
                  </a:cubicBezTo>
                  <a:cubicBezTo>
                    <a:pt x="112" y="231"/>
                    <a:pt x="112" y="231"/>
                    <a:pt x="112" y="231"/>
                  </a:cubicBezTo>
                  <a:cubicBezTo>
                    <a:pt x="111" y="231"/>
                    <a:pt x="111" y="231"/>
                    <a:pt x="111" y="231"/>
                  </a:cubicBezTo>
                  <a:cubicBezTo>
                    <a:pt x="111" y="232"/>
                    <a:pt x="111" y="234"/>
                    <a:pt x="112" y="233"/>
                  </a:cubicBezTo>
                  <a:cubicBezTo>
                    <a:pt x="101" y="261"/>
                    <a:pt x="80" y="281"/>
                    <a:pt x="62" y="303"/>
                  </a:cubicBezTo>
                  <a:cubicBezTo>
                    <a:pt x="57" y="307"/>
                    <a:pt x="51" y="315"/>
                    <a:pt x="47" y="320"/>
                  </a:cubicBezTo>
                  <a:cubicBezTo>
                    <a:pt x="30" y="334"/>
                    <a:pt x="15" y="346"/>
                    <a:pt x="2" y="362"/>
                  </a:cubicBezTo>
                  <a:cubicBezTo>
                    <a:pt x="2" y="362"/>
                    <a:pt x="0" y="357"/>
                    <a:pt x="6" y="3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9"/>
            <p:cNvSpPr/>
            <p:nvPr/>
          </p:nvSpPr>
          <p:spPr bwMode="auto">
            <a:xfrm>
              <a:off x="9137650" y="3151188"/>
              <a:ext cx="11112" cy="6350"/>
            </a:xfrm>
            <a:custGeom>
              <a:avLst/>
              <a:gdLst>
                <a:gd name="T0" fmla="*/ 0 w 3"/>
                <a:gd name="T1" fmla="*/ 0 h 2"/>
                <a:gd name="T2" fmla="*/ 1 w 3"/>
                <a:gd name="T3" fmla="*/ 2 h 2"/>
                <a:gd name="T4" fmla="*/ 0 w 3"/>
                <a:gd name="T5" fmla="*/ 0 h 2"/>
              </a:gdLst>
              <a:ahLst/>
              <a:cxnLst>
                <a:cxn ang="0">
                  <a:pos x="T0" y="T1"/>
                </a:cxn>
                <a:cxn ang="0">
                  <a:pos x="T2" y="T3"/>
                </a:cxn>
                <a:cxn ang="0">
                  <a:pos x="T4" y="T5"/>
                </a:cxn>
              </a:cxnLst>
              <a:rect l="0" t="0" r="r" b="b"/>
              <a:pathLst>
                <a:path w="3" h="2">
                  <a:moveTo>
                    <a:pt x="0" y="0"/>
                  </a:moveTo>
                  <a:cubicBezTo>
                    <a:pt x="1" y="1"/>
                    <a:pt x="3" y="1"/>
                    <a:pt x="1" y="2"/>
                  </a:cubicBezTo>
                  <a:cubicBezTo>
                    <a:pt x="1" y="2"/>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20"/>
            <p:cNvSpPr/>
            <p:nvPr/>
          </p:nvSpPr>
          <p:spPr bwMode="auto">
            <a:xfrm>
              <a:off x="9377363" y="3168651"/>
              <a:ext cx="7937" cy="7938"/>
            </a:xfrm>
            <a:custGeom>
              <a:avLst/>
              <a:gdLst>
                <a:gd name="T0" fmla="*/ 1 w 2"/>
                <a:gd name="T1" fmla="*/ 1 h 2"/>
                <a:gd name="T2" fmla="*/ 2 w 2"/>
                <a:gd name="T3" fmla="*/ 1 h 2"/>
                <a:gd name="T4" fmla="*/ 0 w 2"/>
                <a:gd name="T5" fmla="*/ 2 h 2"/>
                <a:gd name="T6" fmla="*/ 1 w 2"/>
                <a:gd name="T7" fmla="*/ 1 h 2"/>
              </a:gdLst>
              <a:ahLst/>
              <a:cxnLst>
                <a:cxn ang="0">
                  <a:pos x="T0" y="T1"/>
                </a:cxn>
                <a:cxn ang="0">
                  <a:pos x="T2" y="T3"/>
                </a:cxn>
                <a:cxn ang="0">
                  <a:pos x="T4" y="T5"/>
                </a:cxn>
                <a:cxn ang="0">
                  <a:pos x="T6" y="T7"/>
                </a:cxn>
              </a:cxnLst>
              <a:rect l="0" t="0" r="r" b="b"/>
              <a:pathLst>
                <a:path w="2" h="2">
                  <a:moveTo>
                    <a:pt x="1" y="1"/>
                  </a:moveTo>
                  <a:cubicBezTo>
                    <a:pt x="1" y="0"/>
                    <a:pt x="1" y="1"/>
                    <a:pt x="2" y="1"/>
                  </a:cubicBezTo>
                  <a:cubicBezTo>
                    <a:pt x="1" y="1"/>
                    <a:pt x="0" y="2"/>
                    <a:pt x="0" y="2"/>
                  </a:cubicBezTo>
                  <a:cubicBezTo>
                    <a:pt x="0" y="2"/>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21"/>
            <p:cNvSpPr/>
            <p:nvPr/>
          </p:nvSpPr>
          <p:spPr bwMode="auto">
            <a:xfrm>
              <a:off x="9415463" y="3181351"/>
              <a:ext cx="22225" cy="3175"/>
            </a:xfrm>
            <a:custGeom>
              <a:avLst/>
              <a:gdLst>
                <a:gd name="T0" fmla="*/ 6 w 6"/>
                <a:gd name="T1" fmla="*/ 0 h 1"/>
                <a:gd name="T2" fmla="*/ 0 w 6"/>
                <a:gd name="T3" fmla="*/ 1 h 1"/>
                <a:gd name="T4" fmla="*/ 6 w 6"/>
                <a:gd name="T5" fmla="*/ 0 h 1"/>
              </a:gdLst>
              <a:ahLst/>
              <a:cxnLst>
                <a:cxn ang="0">
                  <a:pos x="T0" y="T1"/>
                </a:cxn>
                <a:cxn ang="0">
                  <a:pos x="T2" y="T3"/>
                </a:cxn>
                <a:cxn ang="0">
                  <a:pos x="T4" y="T5"/>
                </a:cxn>
              </a:cxnLst>
              <a:rect l="0" t="0" r="r" b="b"/>
              <a:pathLst>
                <a:path w="6" h="1">
                  <a:moveTo>
                    <a:pt x="6" y="0"/>
                  </a:moveTo>
                  <a:cubicBezTo>
                    <a:pt x="5" y="1"/>
                    <a:pt x="2" y="1"/>
                    <a:pt x="0" y="1"/>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22"/>
            <p:cNvSpPr/>
            <p:nvPr/>
          </p:nvSpPr>
          <p:spPr bwMode="auto">
            <a:xfrm>
              <a:off x="9461500" y="3132138"/>
              <a:ext cx="6350" cy="3175"/>
            </a:xfrm>
            <a:custGeom>
              <a:avLst/>
              <a:gdLst>
                <a:gd name="T0" fmla="*/ 1 w 2"/>
                <a:gd name="T1" fmla="*/ 1 h 1"/>
                <a:gd name="T2" fmla="*/ 2 w 2"/>
                <a:gd name="T3" fmla="*/ 0 h 1"/>
                <a:gd name="T4" fmla="*/ 1 w 2"/>
                <a:gd name="T5" fmla="*/ 1 h 1"/>
              </a:gdLst>
              <a:ahLst/>
              <a:cxnLst>
                <a:cxn ang="0">
                  <a:pos x="T0" y="T1"/>
                </a:cxn>
                <a:cxn ang="0">
                  <a:pos x="T2" y="T3"/>
                </a:cxn>
                <a:cxn ang="0">
                  <a:pos x="T4" y="T5"/>
                </a:cxn>
              </a:cxnLst>
              <a:rect l="0" t="0" r="r" b="b"/>
              <a:pathLst>
                <a:path w="2" h="1">
                  <a:moveTo>
                    <a:pt x="1" y="1"/>
                  </a:moveTo>
                  <a:cubicBezTo>
                    <a:pt x="0" y="1"/>
                    <a:pt x="0" y="0"/>
                    <a:pt x="2" y="0"/>
                  </a:cubicBezTo>
                  <a:cubicBezTo>
                    <a:pt x="2"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23"/>
            <p:cNvSpPr/>
            <p:nvPr/>
          </p:nvSpPr>
          <p:spPr bwMode="auto">
            <a:xfrm>
              <a:off x="9453563" y="3140076"/>
              <a:ext cx="11112" cy="3175"/>
            </a:xfrm>
            <a:custGeom>
              <a:avLst/>
              <a:gdLst>
                <a:gd name="T0" fmla="*/ 3 w 3"/>
                <a:gd name="T1" fmla="*/ 1 h 1"/>
                <a:gd name="T2" fmla="*/ 0 w 3"/>
                <a:gd name="T3" fmla="*/ 1 h 1"/>
                <a:gd name="T4" fmla="*/ 3 w 3"/>
                <a:gd name="T5" fmla="*/ 1 h 1"/>
              </a:gdLst>
              <a:ahLst/>
              <a:cxnLst>
                <a:cxn ang="0">
                  <a:pos x="T0" y="T1"/>
                </a:cxn>
                <a:cxn ang="0">
                  <a:pos x="T2" y="T3"/>
                </a:cxn>
                <a:cxn ang="0">
                  <a:pos x="T4" y="T5"/>
                </a:cxn>
              </a:cxnLst>
              <a:rect l="0" t="0" r="r" b="b"/>
              <a:pathLst>
                <a:path w="3" h="1">
                  <a:moveTo>
                    <a:pt x="3" y="1"/>
                  </a:moveTo>
                  <a:cubicBezTo>
                    <a:pt x="2" y="1"/>
                    <a:pt x="1" y="1"/>
                    <a:pt x="0" y="1"/>
                  </a:cubicBezTo>
                  <a:cubicBezTo>
                    <a:pt x="0" y="1"/>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24"/>
            <p:cNvSpPr/>
            <p:nvPr/>
          </p:nvSpPr>
          <p:spPr bwMode="auto">
            <a:xfrm>
              <a:off x="9332913" y="3157538"/>
              <a:ext cx="11112" cy="7938"/>
            </a:xfrm>
            <a:custGeom>
              <a:avLst/>
              <a:gdLst>
                <a:gd name="T0" fmla="*/ 3 w 3"/>
                <a:gd name="T1" fmla="*/ 1 h 2"/>
                <a:gd name="T2" fmla="*/ 0 w 3"/>
                <a:gd name="T3" fmla="*/ 2 h 2"/>
                <a:gd name="T4" fmla="*/ 3 w 3"/>
                <a:gd name="T5" fmla="*/ 1 h 2"/>
              </a:gdLst>
              <a:ahLst/>
              <a:cxnLst>
                <a:cxn ang="0">
                  <a:pos x="T0" y="T1"/>
                </a:cxn>
                <a:cxn ang="0">
                  <a:pos x="T2" y="T3"/>
                </a:cxn>
                <a:cxn ang="0">
                  <a:pos x="T4" y="T5"/>
                </a:cxn>
              </a:cxnLst>
              <a:rect l="0" t="0" r="r" b="b"/>
              <a:pathLst>
                <a:path w="3" h="2">
                  <a:moveTo>
                    <a:pt x="3" y="1"/>
                  </a:moveTo>
                  <a:cubicBezTo>
                    <a:pt x="2" y="1"/>
                    <a:pt x="0" y="2"/>
                    <a:pt x="0" y="2"/>
                  </a:cubicBezTo>
                  <a:cubicBezTo>
                    <a:pt x="0" y="2"/>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25"/>
            <p:cNvSpPr/>
            <p:nvPr/>
          </p:nvSpPr>
          <p:spPr bwMode="auto">
            <a:xfrm>
              <a:off x="9280525" y="3173413"/>
              <a:ext cx="7937" cy="7938"/>
            </a:xfrm>
            <a:custGeom>
              <a:avLst/>
              <a:gdLst>
                <a:gd name="T0" fmla="*/ 2 w 2"/>
                <a:gd name="T1" fmla="*/ 1 h 2"/>
                <a:gd name="T2" fmla="*/ 1 w 2"/>
                <a:gd name="T3" fmla="*/ 2 h 2"/>
                <a:gd name="T4" fmla="*/ 1 w 2"/>
                <a:gd name="T5" fmla="*/ 0 h 2"/>
                <a:gd name="T6" fmla="*/ 2 w 2"/>
                <a:gd name="T7" fmla="*/ 1 h 2"/>
              </a:gdLst>
              <a:ahLst/>
              <a:cxnLst>
                <a:cxn ang="0">
                  <a:pos x="T0" y="T1"/>
                </a:cxn>
                <a:cxn ang="0">
                  <a:pos x="T2" y="T3"/>
                </a:cxn>
                <a:cxn ang="0">
                  <a:pos x="T4" y="T5"/>
                </a:cxn>
                <a:cxn ang="0">
                  <a:pos x="T6" y="T7"/>
                </a:cxn>
              </a:cxnLst>
              <a:rect l="0" t="0" r="r" b="b"/>
              <a:pathLst>
                <a:path w="2" h="2">
                  <a:moveTo>
                    <a:pt x="2" y="1"/>
                  </a:moveTo>
                  <a:cubicBezTo>
                    <a:pt x="1" y="1"/>
                    <a:pt x="1" y="1"/>
                    <a:pt x="1" y="2"/>
                  </a:cubicBezTo>
                  <a:cubicBezTo>
                    <a:pt x="0" y="1"/>
                    <a:pt x="0" y="0"/>
                    <a:pt x="1" y="0"/>
                  </a:cubicBezTo>
                  <a:lnTo>
                    <a:pt x="2"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6"/>
            <p:cNvSpPr/>
            <p:nvPr/>
          </p:nvSpPr>
          <p:spPr bwMode="auto">
            <a:xfrm>
              <a:off x="9159875" y="3429001"/>
              <a:ext cx="7937" cy="3175"/>
            </a:xfrm>
            <a:custGeom>
              <a:avLst/>
              <a:gdLst>
                <a:gd name="T0" fmla="*/ 5 w 5"/>
                <a:gd name="T1" fmla="*/ 0 h 2"/>
                <a:gd name="T2" fmla="*/ 0 w 5"/>
                <a:gd name="T3" fmla="*/ 2 h 2"/>
                <a:gd name="T4" fmla="*/ 2 w 5"/>
                <a:gd name="T5" fmla="*/ 0 h 2"/>
                <a:gd name="T6" fmla="*/ 5 w 5"/>
                <a:gd name="T7" fmla="*/ 0 h 2"/>
              </a:gdLst>
              <a:ahLst/>
              <a:cxnLst>
                <a:cxn ang="0">
                  <a:pos x="T0" y="T1"/>
                </a:cxn>
                <a:cxn ang="0">
                  <a:pos x="T2" y="T3"/>
                </a:cxn>
                <a:cxn ang="0">
                  <a:pos x="T4" y="T5"/>
                </a:cxn>
                <a:cxn ang="0">
                  <a:pos x="T6" y="T7"/>
                </a:cxn>
              </a:cxnLst>
              <a:rect l="0" t="0" r="r" b="b"/>
              <a:pathLst>
                <a:path w="5" h="2">
                  <a:moveTo>
                    <a:pt x="5" y="0"/>
                  </a:moveTo>
                  <a:lnTo>
                    <a:pt x="0" y="2"/>
                  </a:lnTo>
                  <a:lnTo>
                    <a:pt x="2"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27"/>
            <p:cNvSpPr/>
            <p:nvPr/>
          </p:nvSpPr>
          <p:spPr bwMode="auto">
            <a:xfrm>
              <a:off x="9239250" y="3417888"/>
              <a:ext cx="6350" cy="7938"/>
            </a:xfrm>
            <a:custGeom>
              <a:avLst/>
              <a:gdLst>
                <a:gd name="T0" fmla="*/ 2 w 2"/>
                <a:gd name="T1" fmla="*/ 1 h 2"/>
                <a:gd name="T2" fmla="*/ 1 w 2"/>
                <a:gd name="T3" fmla="*/ 1 h 2"/>
                <a:gd name="T4" fmla="*/ 2 w 2"/>
                <a:gd name="T5" fmla="*/ 1 h 2"/>
              </a:gdLst>
              <a:ahLst/>
              <a:cxnLst>
                <a:cxn ang="0">
                  <a:pos x="T0" y="T1"/>
                </a:cxn>
                <a:cxn ang="0">
                  <a:pos x="T2" y="T3"/>
                </a:cxn>
                <a:cxn ang="0">
                  <a:pos x="T4" y="T5"/>
                </a:cxn>
              </a:cxnLst>
              <a:rect l="0" t="0" r="r" b="b"/>
              <a:pathLst>
                <a:path w="2" h="2">
                  <a:moveTo>
                    <a:pt x="2" y="1"/>
                  </a:moveTo>
                  <a:cubicBezTo>
                    <a:pt x="1" y="2"/>
                    <a:pt x="1" y="1"/>
                    <a:pt x="1" y="1"/>
                  </a:cubicBezTo>
                  <a:cubicBezTo>
                    <a:pt x="2" y="0"/>
                    <a:pt x="0"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28"/>
            <p:cNvSpPr/>
            <p:nvPr/>
          </p:nvSpPr>
          <p:spPr bwMode="auto">
            <a:xfrm>
              <a:off x="9291638" y="3522663"/>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9"/>
            <p:cNvSpPr/>
            <p:nvPr/>
          </p:nvSpPr>
          <p:spPr bwMode="auto">
            <a:xfrm>
              <a:off x="9261475" y="2627313"/>
              <a:ext cx="7937" cy="0"/>
            </a:xfrm>
            <a:custGeom>
              <a:avLst/>
              <a:gdLst>
                <a:gd name="T0" fmla="*/ 1 w 2"/>
                <a:gd name="T1" fmla="*/ 1 w 2"/>
                <a:gd name="T2" fmla="*/ 1 w 2"/>
              </a:gdLst>
              <a:ahLst/>
              <a:cxnLst>
                <a:cxn ang="0">
                  <a:pos x="T0" y="0"/>
                </a:cxn>
                <a:cxn ang="0">
                  <a:pos x="T1" y="0"/>
                </a:cxn>
                <a:cxn ang="0">
                  <a:pos x="T2" y="0"/>
                </a:cxn>
              </a:cxnLst>
              <a:rect l="0" t="0" r="r" b="b"/>
              <a:pathLst>
                <a:path w="2">
                  <a:moveTo>
                    <a:pt x="1" y="0"/>
                  </a:moveTo>
                  <a:cubicBezTo>
                    <a:pt x="1" y="0"/>
                    <a:pt x="0" y="0"/>
                    <a:pt x="1"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30"/>
            <p:cNvSpPr/>
            <p:nvPr/>
          </p:nvSpPr>
          <p:spPr bwMode="auto">
            <a:xfrm>
              <a:off x="9234488" y="2605088"/>
              <a:ext cx="298450" cy="488950"/>
            </a:xfrm>
            <a:custGeom>
              <a:avLst/>
              <a:gdLst>
                <a:gd name="T0" fmla="*/ 21 w 79"/>
                <a:gd name="T1" fmla="*/ 105 h 130"/>
                <a:gd name="T2" fmla="*/ 21 w 79"/>
                <a:gd name="T3" fmla="*/ 99 h 130"/>
                <a:gd name="T4" fmla="*/ 18 w 79"/>
                <a:gd name="T5" fmla="*/ 86 h 130"/>
                <a:gd name="T6" fmla="*/ 19 w 79"/>
                <a:gd name="T7" fmla="*/ 81 h 130"/>
                <a:gd name="T8" fmla="*/ 23 w 79"/>
                <a:gd name="T9" fmla="*/ 67 h 130"/>
                <a:gd name="T10" fmla="*/ 24 w 79"/>
                <a:gd name="T11" fmla="*/ 63 h 130"/>
                <a:gd name="T12" fmla="*/ 24 w 79"/>
                <a:gd name="T13" fmla="*/ 55 h 130"/>
                <a:gd name="T14" fmla="*/ 26 w 79"/>
                <a:gd name="T15" fmla="*/ 49 h 130"/>
                <a:gd name="T16" fmla="*/ 29 w 79"/>
                <a:gd name="T17" fmla="*/ 45 h 130"/>
                <a:gd name="T18" fmla="*/ 28 w 79"/>
                <a:gd name="T19" fmla="*/ 41 h 130"/>
                <a:gd name="T20" fmla="*/ 29 w 79"/>
                <a:gd name="T21" fmla="*/ 33 h 130"/>
                <a:gd name="T22" fmla="*/ 32 w 79"/>
                <a:gd name="T23" fmla="*/ 29 h 130"/>
                <a:gd name="T24" fmla="*/ 33 w 79"/>
                <a:gd name="T25" fmla="*/ 24 h 130"/>
                <a:gd name="T26" fmla="*/ 38 w 79"/>
                <a:gd name="T27" fmla="*/ 20 h 130"/>
                <a:gd name="T28" fmla="*/ 43 w 79"/>
                <a:gd name="T29" fmla="*/ 14 h 130"/>
                <a:gd name="T30" fmla="*/ 52 w 79"/>
                <a:gd name="T31" fmla="*/ 11 h 130"/>
                <a:gd name="T32" fmla="*/ 56 w 79"/>
                <a:gd name="T33" fmla="*/ 8 h 130"/>
                <a:gd name="T34" fmla="*/ 60 w 79"/>
                <a:gd name="T35" fmla="*/ 9 h 130"/>
                <a:gd name="T36" fmla="*/ 63 w 79"/>
                <a:gd name="T37" fmla="*/ 7 h 130"/>
                <a:gd name="T38" fmla="*/ 64 w 79"/>
                <a:gd name="T39" fmla="*/ 7 h 130"/>
                <a:gd name="T40" fmla="*/ 68 w 79"/>
                <a:gd name="T41" fmla="*/ 7 h 130"/>
                <a:gd name="T42" fmla="*/ 73 w 79"/>
                <a:gd name="T43" fmla="*/ 15 h 130"/>
                <a:gd name="T44" fmla="*/ 74 w 79"/>
                <a:gd name="T45" fmla="*/ 17 h 130"/>
                <a:gd name="T46" fmla="*/ 62 w 79"/>
                <a:gd name="T47" fmla="*/ 28 h 130"/>
                <a:gd name="T48" fmla="*/ 57 w 79"/>
                <a:gd name="T49" fmla="*/ 30 h 130"/>
                <a:gd name="T50" fmla="*/ 53 w 79"/>
                <a:gd name="T51" fmla="*/ 31 h 130"/>
                <a:gd name="T52" fmla="*/ 43 w 79"/>
                <a:gd name="T53" fmla="*/ 33 h 130"/>
                <a:gd name="T54" fmla="*/ 41 w 79"/>
                <a:gd name="T55" fmla="*/ 28 h 130"/>
                <a:gd name="T56" fmla="*/ 38 w 79"/>
                <a:gd name="T57" fmla="*/ 33 h 130"/>
                <a:gd name="T58" fmla="*/ 35 w 79"/>
                <a:gd name="T59" fmla="*/ 38 h 130"/>
                <a:gd name="T60" fmla="*/ 30 w 79"/>
                <a:gd name="T61" fmla="*/ 36 h 130"/>
                <a:gd name="T62" fmla="*/ 28 w 79"/>
                <a:gd name="T63" fmla="*/ 38 h 130"/>
                <a:gd name="T64" fmla="*/ 26 w 79"/>
                <a:gd name="T65" fmla="*/ 36 h 130"/>
                <a:gd name="T66" fmla="*/ 23 w 79"/>
                <a:gd name="T67" fmla="*/ 32 h 130"/>
                <a:gd name="T68" fmla="*/ 18 w 79"/>
                <a:gd name="T69" fmla="*/ 35 h 130"/>
                <a:gd name="T70" fmla="*/ 17 w 79"/>
                <a:gd name="T71" fmla="*/ 33 h 130"/>
                <a:gd name="T72" fmla="*/ 13 w 79"/>
                <a:gd name="T73" fmla="*/ 34 h 130"/>
                <a:gd name="T74" fmla="*/ 9 w 79"/>
                <a:gd name="T75" fmla="*/ 32 h 130"/>
                <a:gd name="T76" fmla="*/ 12 w 79"/>
                <a:gd name="T77" fmla="*/ 28 h 130"/>
                <a:gd name="T78" fmla="*/ 4 w 79"/>
                <a:gd name="T79" fmla="*/ 28 h 130"/>
                <a:gd name="T80" fmla="*/ 3 w 79"/>
                <a:gd name="T81" fmla="*/ 15 h 130"/>
                <a:gd name="T82" fmla="*/ 4 w 79"/>
                <a:gd name="T83" fmla="*/ 12 h 130"/>
                <a:gd name="T84" fmla="*/ 4 w 79"/>
                <a:gd name="T85" fmla="*/ 7 h 130"/>
                <a:gd name="T86" fmla="*/ 6 w 79"/>
                <a:gd name="T87" fmla="*/ 9 h 130"/>
                <a:gd name="T88" fmla="*/ 4 w 79"/>
                <a:gd name="T89" fmla="*/ 14 h 130"/>
                <a:gd name="T90" fmla="*/ 13 w 79"/>
                <a:gd name="T91" fmla="*/ 17 h 130"/>
                <a:gd name="T92" fmla="*/ 25 w 79"/>
                <a:gd name="T93" fmla="*/ 19 h 130"/>
                <a:gd name="T94" fmla="*/ 41 w 79"/>
                <a:gd name="T95" fmla="*/ 17 h 130"/>
                <a:gd name="T96" fmla="*/ 52 w 79"/>
                <a:gd name="T97" fmla="*/ 14 h 130"/>
                <a:gd name="T98" fmla="*/ 57 w 79"/>
                <a:gd name="T99" fmla="*/ 10 h 130"/>
                <a:gd name="T100" fmla="*/ 61 w 79"/>
                <a:gd name="T101" fmla="*/ 12 h 130"/>
                <a:gd name="T102" fmla="*/ 66 w 79"/>
                <a:gd name="T103" fmla="*/ 24 h 130"/>
                <a:gd name="T104" fmla="*/ 57 w 79"/>
                <a:gd name="T105" fmla="*/ 25 h 130"/>
                <a:gd name="T106" fmla="*/ 49 w 79"/>
                <a:gd name="T107" fmla="*/ 28 h 130"/>
                <a:gd name="T108" fmla="*/ 41 w 79"/>
                <a:gd name="T109" fmla="*/ 37 h 130"/>
                <a:gd name="T110" fmla="*/ 34 w 79"/>
                <a:gd name="T111" fmla="*/ 80 h 130"/>
                <a:gd name="T112" fmla="*/ 32 w 79"/>
                <a:gd name="T113" fmla="*/ 92 h 130"/>
                <a:gd name="T114" fmla="*/ 20 w 79"/>
                <a:gd name="T115" fmla="*/ 12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9" h="130">
                  <a:moveTo>
                    <a:pt x="20" y="127"/>
                  </a:moveTo>
                  <a:cubicBezTo>
                    <a:pt x="16" y="125"/>
                    <a:pt x="20" y="121"/>
                    <a:pt x="18" y="118"/>
                  </a:cubicBezTo>
                  <a:cubicBezTo>
                    <a:pt x="17" y="118"/>
                    <a:pt x="20" y="118"/>
                    <a:pt x="20" y="118"/>
                  </a:cubicBezTo>
                  <a:cubicBezTo>
                    <a:pt x="16" y="115"/>
                    <a:pt x="18" y="111"/>
                    <a:pt x="21" y="107"/>
                  </a:cubicBezTo>
                  <a:cubicBezTo>
                    <a:pt x="22" y="108"/>
                    <a:pt x="22" y="108"/>
                    <a:pt x="22" y="108"/>
                  </a:cubicBezTo>
                  <a:cubicBezTo>
                    <a:pt x="23" y="107"/>
                    <a:pt x="20" y="106"/>
                    <a:pt x="21" y="105"/>
                  </a:cubicBezTo>
                  <a:cubicBezTo>
                    <a:pt x="21" y="105"/>
                    <a:pt x="21" y="106"/>
                    <a:pt x="22" y="106"/>
                  </a:cubicBezTo>
                  <a:cubicBezTo>
                    <a:pt x="21" y="105"/>
                    <a:pt x="21" y="104"/>
                    <a:pt x="20" y="104"/>
                  </a:cubicBezTo>
                  <a:cubicBezTo>
                    <a:pt x="21" y="104"/>
                    <a:pt x="22" y="104"/>
                    <a:pt x="23" y="104"/>
                  </a:cubicBezTo>
                  <a:cubicBezTo>
                    <a:pt x="21" y="103"/>
                    <a:pt x="21" y="103"/>
                    <a:pt x="21" y="103"/>
                  </a:cubicBezTo>
                  <a:cubicBezTo>
                    <a:pt x="17" y="102"/>
                    <a:pt x="22" y="100"/>
                    <a:pt x="20" y="99"/>
                  </a:cubicBezTo>
                  <a:cubicBezTo>
                    <a:pt x="21" y="99"/>
                    <a:pt x="21" y="99"/>
                    <a:pt x="21" y="99"/>
                  </a:cubicBezTo>
                  <a:cubicBezTo>
                    <a:pt x="19" y="97"/>
                    <a:pt x="19" y="94"/>
                    <a:pt x="19" y="91"/>
                  </a:cubicBezTo>
                  <a:cubicBezTo>
                    <a:pt x="19" y="91"/>
                    <a:pt x="20" y="91"/>
                    <a:pt x="21" y="91"/>
                  </a:cubicBezTo>
                  <a:cubicBezTo>
                    <a:pt x="19" y="91"/>
                    <a:pt x="19" y="90"/>
                    <a:pt x="19" y="89"/>
                  </a:cubicBezTo>
                  <a:cubicBezTo>
                    <a:pt x="21" y="89"/>
                    <a:pt x="17" y="88"/>
                    <a:pt x="18" y="87"/>
                  </a:cubicBezTo>
                  <a:cubicBezTo>
                    <a:pt x="19" y="87"/>
                    <a:pt x="19" y="87"/>
                    <a:pt x="19" y="87"/>
                  </a:cubicBezTo>
                  <a:cubicBezTo>
                    <a:pt x="17" y="86"/>
                    <a:pt x="20" y="86"/>
                    <a:pt x="18" y="86"/>
                  </a:cubicBezTo>
                  <a:cubicBezTo>
                    <a:pt x="19" y="85"/>
                    <a:pt x="19" y="85"/>
                    <a:pt x="19" y="85"/>
                  </a:cubicBezTo>
                  <a:cubicBezTo>
                    <a:pt x="17" y="85"/>
                    <a:pt x="21" y="85"/>
                    <a:pt x="19" y="84"/>
                  </a:cubicBezTo>
                  <a:cubicBezTo>
                    <a:pt x="19" y="84"/>
                    <a:pt x="19" y="84"/>
                    <a:pt x="19" y="84"/>
                  </a:cubicBezTo>
                  <a:cubicBezTo>
                    <a:pt x="18" y="83"/>
                    <a:pt x="20" y="83"/>
                    <a:pt x="19" y="83"/>
                  </a:cubicBezTo>
                  <a:cubicBezTo>
                    <a:pt x="20" y="83"/>
                    <a:pt x="20" y="83"/>
                    <a:pt x="20" y="83"/>
                  </a:cubicBezTo>
                  <a:cubicBezTo>
                    <a:pt x="19" y="82"/>
                    <a:pt x="21" y="81"/>
                    <a:pt x="19" y="81"/>
                  </a:cubicBezTo>
                  <a:cubicBezTo>
                    <a:pt x="20" y="81"/>
                    <a:pt x="19" y="82"/>
                    <a:pt x="22" y="82"/>
                  </a:cubicBezTo>
                  <a:cubicBezTo>
                    <a:pt x="20" y="78"/>
                    <a:pt x="21" y="75"/>
                    <a:pt x="22" y="71"/>
                  </a:cubicBezTo>
                  <a:cubicBezTo>
                    <a:pt x="22" y="71"/>
                    <a:pt x="23" y="71"/>
                    <a:pt x="23" y="71"/>
                  </a:cubicBezTo>
                  <a:cubicBezTo>
                    <a:pt x="23" y="71"/>
                    <a:pt x="23" y="70"/>
                    <a:pt x="22" y="69"/>
                  </a:cubicBezTo>
                  <a:cubicBezTo>
                    <a:pt x="22" y="69"/>
                    <a:pt x="23" y="69"/>
                    <a:pt x="24" y="69"/>
                  </a:cubicBezTo>
                  <a:cubicBezTo>
                    <a:pt x="24" y="69"/>
                    <a:pt x="22" y="68"/>
                    <a:pt x="23" y="67"/>
                  </a:cubicBezTo>
                  <a:cubicBezTo>
                    <a:pt x="24" y="68"/>
                    <a:pt x="24" y="68"/>
                    <a:pt x="24" y="68"/>
                  </a:cubicBezTo>
                  <a:cubicBezTo>
                    <a:pt x="23" y="67"/>
                    <a:pt x="23" y="66"/>
                    <a:pt x="23" y="66"/>
                  </a:cubicBezTo>
                  <a:cubicBezTo>
                    <a:pt x="23" y="66"/>
                    <a:pt x="24" y="66"/>
                    <a:pt x="24" y="66"/>
                  </a:cubicBezTo>
                  <a:cubicBezTo>
                    <a:pt x="23" y="65"/>
                    <a:pt x="25" y="65"/>
                    <a:pt x="24" y="64"/>
                  </a:cubicBezTo>
                  <a:cubicBezTo>
                    <a:pt x="25" y="65"/>
                    <a:pt x="25" y="65"/>
                    <a:pt x="25" y="65"/>
                  </a:cubicBezTo>
                  <a:cubicBezTo>
                    <a:pt x="27" y="64"/>
                    <a:pt x="23" y="64"/>
                    <a:pt x="24" y="63"/>
                  </a:cubicBezTo>
                  <a:cubicBezTo>
                    <a:pt x="25" y="63"/>
                    <a:pt x="25" y="63"/>
                    <a:pt x="25" y="63"/>
                  </a:cubicBezTo>
                  <a:cubicBezTo>
                    <a:pt x="23" y="62"/>
                    <a:pt x="24" y="61"/>
                    <a:pt x="24" y="60"/>
                  </a:cubicBezTo>
                  <a:cubicBezTo>
                    <a:pt x="24" y="60"/>
                    <a:pt x="24" y="60"/>
                    <a:pt x="24" y="60"/>
                  </a:cubicBezTo>
                  <a:cubicBezTo>
                    <a:pt x="24" y="59"/>
                    <a:pt x="25" y="58"/>
                    <a:pt x="24" y="57"/>
                  </a:cubicBezTo>
                  <a:cubicBezTo>
                    <a:pt x="25" y="57"/>
                    <a:pt x="27" y="58"/>
                    <a:pt x="27" y="57"/>
                  </a:cubicBezTo>
                  <a:cubicBezTo>
                    <a:pt x="25" y="56"/>
                    <a:pt x="26" y="55"/>
                    <a:pt x="24" y="55"/>
                  </a:cubicBezTo>
                  <a:cubicBezTo>
                    <a:pt x="24" y="54"/>
                    <a:pt x="26" y="53"/>
                    <a:pt x="25" y="52"/>
                  </a:cubicBezTo>
                  <a:cubicBezTo>
                    <a:pt x="26" y="53"/>
                    <a:pt x="28" y="53"/>
                    <a:pt x="28" y="53"/>
                  </a:cubicBezTo>
                  <a:cubicBezTo>
                    <a:pt x="29" y="53"/>
                    <a:pt x="29" y="53"/>
                    <a:pt x="29" y="53"/>
                  </a:cubicBezTo>
                  <a:cubicBezTo>
                    <a:pt x="30" y="54"/>
                    <a:pt x="29" y="54"/>
                    <a:pt x="30" y="54"/>
                  </a:cubicBezTo>
                  <a:cubicBezTo>
                    <a:pt x="30" y="53"/>
                    <a:pt x="29" y="52"/>
                    <a:pt x="30" y="52"/>
                  </a:cubicBezTo>
                  <a:cubicBezTo>
                    <a:pt x="29" y="51"/>
                    <a:pt x="26" y="50"/>
                    <a:pt x="26" y="49"/>
                  </a:cubicBezTo>
                  <a:cubicBezTo>
                    <a:pt x="27" y="49"/>
                    <a:pt x="29" y="49"/>
                    <a:pt x="29" y="50"/>
                  </a:cubicBezTo>
                  <a:cubicBezTo>
                    <a:pt x="26" y="47"/>
                    <a:pt x="26" y="47"/>
                    <a:pt x="26" y="47"/>
                  </a:cubicBezTo>
                  <a:cubicBezTo>
                    <a:pt x="26" y="46"/>
                    <a:pt x="27" y="47"/>
                    <a:pt x="27" y="47"/>
                  </a:cubicBezTo>
                  <a:cubicBezTo>
                    <a:pt x="26" y="46"/>
                    <a:pt x="26" y="46"/>
                    <a:pt x="26" y="46"/>
                  </a:cubicBezTo>
                  <a:cubicBezTo>
                    <a:pt x="26" y="46"/>
                    <a:pt x="26" y="44"/>
                    <a:pt x="28" y="45"/>
                  </a:cubicBezTo>
                  <a:cubicBezTo>
                    <a:pt x="29" y="45"/>
                    <a:pt x="28" y="45"/>
                    <a:pt x="29" y="45"/>
                  </a:cubicBezTo>
                  <a:cubicBezTo>
                    <a:pt x="29" y="45"/>
                    <a:pt x="28" y="44"/>
                    <a:pt x="29" y="44"/>
                  </a:cubicBezTo>
                  <a:cubicBezTo>
                    <a:pt x="29" y="44"/>
                    <a:pt x="29" y="44"/>
                    <a:pt x="29" y="44"/>
                  </a:cubicBezTo>
                  <a:cubicBezTo>
                    <a:pt x="29" y="44"/>
                    <a:pt x="28" y="42"/>
                    <a:pt x="27" y="42"/>
                  </a:cubicBezTo>
                  <a:cubicBezTo>
                    <a:pt x="27" y="43"/>
                    <a:pt x="28" y="43"/>
                    <a:pt x="28" y="43"/>
                  </a:cubicBezTo>
                  <a:cubicBezTo>
                    <a:pt x="27" y="42"/>
                    <a:pt x="27" y="41"/>
                    <a:pt x="27" y="41"/>
                  </a:cubicBezTo>
                  <a:cubicBezTo>
                    <a:pt x="27" y="41"/>
                    <a:pt x="28" y="41"/>
                    <a:pt x="28" y="41"/>
                  </a:cubicBezTo>
                  <a:cubicBezTo>
                    <a:pt x="27" y="40"/>
                    <a:pt x="27" y="39"/>
                    <a:pt x="26" y="38"/>
                  </a:cubicBezTo>
                  <a:cubicBezTo>
                    <a:pt x="25" y="37"/>
                    <a:pt x="28" y="39"/>
                    <a:pt x="27" y="39"/>
                  </a:cubicBezTo>
                  <a:cubicBezTo>
                    <a:pt x="29" y="38"/>
                    <a:pt x="27" y="35"/>
                    <a:pt x="29" y="35"/>
                  </a:cubicBezTo>
                  <a:cubicBezTo>
                    <a:pt x="29" y="35"/>
                    <a:pt x="28" y="35"/>
                    <a:pt x="28" y="35"/>
                  </a:cubicBezTo>
                  <a:cubicBezTo>
                    <a:pt x="28" y="34"/>
                    <a:pt x="30" y="35"/>
                    <a:pt x="29" y="34"/>
                  </a:cubicBezTo>
                  <a:cubicBezTo>
                    <a:pt x="30" y="35"/>
                    <a:pt x="29" y="34"/>
                    <a:pt x="29" y="33"/>
                  </a:cubicBezTo>
                  <a:cubicBezTo>
                    <a:pt x="29" y="33"/>
                    <a:pt x="30" y="33"/>
                    <a:pt x="30" y="34"/>
                  </a:cubicBezTo>
                  <a:cubicBezTo>
                    <a:pt x="29" y="33"/>
                    <a:pt x="29" y="30"/>
                    <a:pt x="31" y="29"/>
                  </a:cubicBezTo>
                  <a:cubicBezTo>
                    <a:pt x="31" y="29"/>
                    <a:pt x="30" y="28"/>
                    <a:pt x="30" y="27"/>
                  </a:cubicBezTo>
                  <a:cubicBezTo>
                    <a:pt x="31" y="28"/>
                    <a:pt x="31" y="28"/>
                    <a:pt x="31" y="28"/>
                  </a:cubicBezTo>
                  <a:cubicBezTo>
                    <a:pt x="32" y="28"/>
                    <a:pt x="32" y="27"/>
                    <a:pt x="33" y="28"/>
                  </a:cubicBezTo>
                  <a:cubicBezTo>
                    <a:pt x="32" y="26"/>
                    <a:pt x="32" y="31"/>
                    <a:pt x="32" y="29"/>
                  </a:cubicBezTo>
                  <a:cubicBezTo>
                    <a:pt x="33" y="30"/>
                    <a:pt x="31" y="27"/>
                    <a:pt x="32" y="28"/>
                  </a:cubicBezTo>
                  <a:cubicBezTo>
                    <a:pt x="32" y="28"/>
                    <a:pt x="31" y="26"/>
                    <a:pt x="33" y="26"/>
                  </a:cubicBezTo>
                  <a:cubicBezTo>
                    <a:pt x="33" y="26"/>
                    <a:pt x="34" y="28"/>
                    <a:pt x="34" y="27"/>
                  </a:cubicBezTo>
                  <a:cubicBezTo>
                    <a:pt x="35" y="26"/>
                    <a:pt x="34" y="27"/>
                    <a:pt x="34" y="26"/>
                  </a:cubicBezTo>
                  <a:cubicBezTo>
                    <a:pt x="34" y="25"/>
                    <a:pt x="34" y="25"/>
                    <a:pt x="34" y="25"/>
                  </a:cubicBezTo>
                  <a:cubicBezTo>
                    <a:pt x="33" y="24"/>
                    <a:pt x="34" y="25"/>
                    <a:pt x="33" y="24"/>
                  </a:cubicBezTo>
                  <a:cubicBezTo>
                    <a:pt x="34" y="25"/>
                    <a:pt x="33" y="22"/>
                    <a:pt x="35" y="24"/>
                  </a:cubicBezTo>
                  <a:cubicBezTo>
                    <a:pt x="36" y="25"/>
                    <a:pt x="36" y="25"/>
                    <a:pt x="36" y="25"/>
                  </a:cubicBezTo>
                  <a:cubicBezTo>
                    <a:pt x="36" y="25"/>
                    <a:pt x="35" y="23"/>
                    <a:pt x="35" y="23"/>
                  </a:cubicBezTo>
                  <a:cubicBezTo>
                    <a:pt x="36" y="23"/>
                    <a:pt x="36" y="23"/>
                    <a:pt x="36" y="23"/>
                  </a:cubicBezTo>
                  <a:cubicBezTo>
                    <a:pt x="33" y="21"/>
                    <a:pt x="36" y="22"/>
                    <a:pt x="35" y="21"/>
                  </a:cubicBezTo>
                  <a:cubicBezTo>
                    <a:pt x="36" y="21"/>
                    <a:pt x="37" y="19"/>
                    <a:pt x="38" y="20"/>
                  </a:cubicBezTo>
                  <a:cubicBezTo>
                    <a:pt x="38" y="19"/>
                    <a:pt x="38" y="18"/>
                    <a:pt x="39" y="17"/>
                  </a:cubicBezTo>
                  <a:cubicBezTo>
                    <a:pt x="39" y="18"/>
                    <a:pt x="39" y="18"/>
                    <a:pt x="39" y="18"/>
                  </a:cubicBezTo>
                  <a:cubicBezTo>
                    <a:pt x="40" y="19"/>
                    <a:pt x="40" y="18"/>
                    <a:pt x="40" y="17"/>
                  </a:cubicBezTo>
                  <a:cubicBezTo>
                    <a:pt x="40" y="18"/>
                    <a:pt x="41" y="18"/>
                    <a:pt x="42" y="18"/>
                  </a:cubicBezTo>
                  <a:cubicBezTo>
                    <a:pt x="42" y="17"/>
                    <a:pt x="41" y="16"/>
                    <a:pt x="41" y="15"/>
                  </a:cubicBezTo>
                  <a:cubicBezTo>
                    <a:pt x="43" y="17"/>
                    <a:pt x="41" y="13"/>
                    <a:pt x="43" y="14"/>
                  </a:cubicBezTo>
                  <a:cubicBezTo>
                    <a:pt x="43" y="15"/>
                    <a:pt x="43" y="16"/>
                    <a:pt x="44" y="16"/>
                  </a:cubicBezTo>
                  <a:cubicBezTo>
                    <a:pt x="46" y="18"/>
                    <a:pt x="44" y="14"/>
                    <a:pt x="46" y="14"/>
                  </a:cubicBezTo>
                  <a:cubicBezTo>
                    <a:pt x="44" y="13"/>
                    <a:pt x="44" y="13"/>
                    <a:pt x="44" y="13"/>
                  </a:cubicBezTo>
                  <a:cubicBezTo>
                    <a:pt x="45" y="13"/>
                    <a:pt x="45" y="11"/>
                    <a:pt x="46" y="13"/>
                  </a:cubicBezTo>
                  <a:cubicBezTo>
                    <a:pt x="46" y="12"/>
                    <a:pt x="47" y="12"/>
                    <a:pt x="46" y="11"/>
                  </a:cubicBezTo>
                  <a:cubicBezTo>
                    <a:pt x="48" y="11"/>
                    <a:pt x="50" y="7"/>
                    <a:pt x="52" y="11"/>
                  </a:cubicBezTo>
                  <a:cubicBezTo>
                    <a:pt x="52" y="10"/>
                    <a:pt x="53" y="11"/>
                    <a:pt x="52" y="10"/>
                  </a:cubicBezTo>
                  <a:cubicBezTo>
                    <a:pt x="52" y="9"/>
                    <a:pt x="52" y="11"/>
                    <a:pt x="52" y="10"/>
                  </a:cubicBezTo>
                  <a:cubicBezTo>
                    <a:pt x="52" y="10"/>
                    <a:pt x="52" y="9"/>
                    <a:pt x="52" y="9"/>
                  </a:cubicBezTo>
                  <a:cubicBezTo>
                    <a:pt x="52" y="9"/>
                    <a:pt x="53" y="9"/>
                    <a:pt x="53" y="11"/>
                  </a:cubicBezTo>
                  <a:cubicBezTo>
                    <a:pt x="55" y="12"/>
                    <a:pt x="53" y="7"/>
                    <a:pt x="55" y="7"/>
                  </a:cubicBezTo>
                  <a:cubicBezTo>
                    <a:pt x="55" y="8"/>
                    <a:pt x="55" y="9"/>
                    <a:pt x="56" y="8"/>
                  </a:cubicBezTo>
                  <a:cubicBezTo>
                    <a:pt x="56" y="7"/>
                    <a:pt x="56" y="7"/>
                    <a:pt x="56" y="7"/>
                  </a:cubicBezTo>
                  <a:cubicBezTo>
                    <a:pt x="57" y="7"/>
                    <a:pt x="57" y="8"/>
                    <a:pt x="57" y="10"/>
                  </a:cubicBezTo>
                  <a:cubicBezTo>
                    <a:pt x="58" y="9"/>
                    <a:pt x="58" y="9"/>
                    <a:pt x="59" y="8"/>
                  </a:cubicBezTo>
                  <a:cubicBezTo>
                    <a:pt x="59" y="10"/>
                    <a:pt x="59" y="10"/>
                    <a:pt x="59" y="10"/>
                  </a:cubicBezTo>
                  <a:cubicBezTo>
                    <a:pt x="59" y="9"/>
                    <a:pt x="60" y="9"/>
                    <a:pt x="60" y="9"/>
                  </a:cubicBezTo>
                  <a:cubicBezTo>
                    <a:pt x="60" y="9"/>
                    <a:pt x="60" y="9"/>
                    <a:pt x="60" y="9"/>
                  </a:cubicBezTo>
                  <a:cubicBezTo>
                    <a:pt x="60" y="10"/>
                    <a:pt x="60" y="9"/>
                    <a:pt x="61" y="9"/>
                  </a:cubicBezTo>
                  <a:cubicBezTo>
                    <a:pt x="61" y="8"/>
                    <a:pt x="60" y="8"/>
                    <a:pt x="59" y="8"/>
                  </a:cubicBezTo>
                  <a:cubicBezTo>
                    <a:pt x="60" y="7"/>
                    <a:pt x="60" y="7"/>
                    <a:pt x="60" y="6"/>
                  </a:cubicBezTo>
                  <a:cubicBezTo>
                    <a:pt x="60" y="8"/>
                    <a:pt x="61" y="7"/>
                    <a:pt x="62" y="7"/>
                  </a:cubicBezTo>
                  <a:cubicBezTo>
                    <a:pt x="62" y="8"/>
                    <a:pt x="62" y="6"/>
                    <a:pt x="62" y="6"/>
                  </a:cubicBezTo>
                  <a:cubicBezTo>
                    <a:pt x="62" y="7"/>
                    <a:pt x="63" y="6"/>
                    <a:pt x="63" y="7"/>
                  </a:cubicBezTo>
                  <a:cubicBezTo>
                    <a:pt x="63" y="8"/>
                    <a:pt x="62" y="7"/>
                    <a:pt x="62" y="7"/>
                  </a:cubicBezTo>
                  <a:cubicBezTo>
                    <a:pt x="63" y="8"/>
                    <a:pt x="63" y="9"/>
                    <a:pt x="63" y="8"/>
                  </a:cubicBezTo>
                  <a:cubicBezTo>
                    <a:pt x="64" y="7"/>
                    <a:pt x="63" y="5"/>
                    <a:pt x="64" y="6"/>
                  </a:cubicBezTo>
                  <a:cubicBezTo>
                    <a:pt x="64" y="8"/>
                    <a:pt x="64" y="8"/>
                    <a:pt x="64" y="8"/>
                  </a:cubicBezTo>
                  <a:cubicBezTo>
                    <a:pt x="64" y="8"/>
                    <a:pt x="64" y="8"/>
                    <a:pt x="64" y="8"/>
                  </a:cubicBezTo>
                  <a:cubicBezTo>
                    <a:pt x="64" y="7"/>
                    <a:pt x="64" y="7"/>
                    <a:pt x="64" y="7"/>
                  </a:cubicBezTo>
                  <a:cubicBezTo>
                    <a:pt x="65" y="8"/>
                    <a:pt x="65" y="8"/>
                    <a:pt x="65" y="8"/>
                  </a:cubicBezTo>
                  <a:cubicBezTo>
                    <a:pt x="65" y="6"/>
                    <a:pt x="66" y="7"/>
                    <a:pt x="66" y="6"/>
                  </a:cubicBezTo>
                  <a:cubicBezTo>
                    <a:pt x="67" y="6"/>
                    <a:pt x="67" y="7"/>
                    <a:pt x="67" y="7"/>
                  </a:cubicBezTo>
                  <a:cubicBezTo>
                    <a:pt x="67" y="7"/>
                    <a:pt x="67" y="7"/>
                    <a:pt x="67" y="7"/>
                  </a:cubicBezTo>
                  <a:cubicBezTo>
                    <a:pt x="68" y="7"/>
                    <a:pt x="68" y="7"/>
                    <a:pt x="68" y="7"/>
                  </a:cubicBezTo>
                  <a:cubicBezTo>
                    <a:pt x="68" y="7"/>
                    <a:pt x="68" y="7"/>
                    <a:pt x="68" y="7"/>
                  </a:cubicBezTo>
                  <a:cubicBezTo>
                    <a:pt x="68" y="7"/>
                    <a:pt x="68" y="7"/>
                    <a:pt x="68" y="7"/>
                  </a:cubicBezTo>
                  <a:cubicBezTo>
                    <a:pt x="68" y="7"/>
                    <a:pt x="68" y="7"/>
                    <a:pt x="68" y="7"/>
                  </a:cubicBezTo>
                  <a:cubicBezTo>
                    <a:pt x="68" y="7"/>
                    <a:pt x="68" y="7"/>
                    <a:pt x="68" y="7"/>
                  </a:cubicBezTo>
                  <a:cubicBezTo>
                    <a:pt x="79" y="23"/>
                    <a:pt x="71" y="12"/>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4" y="17"/>
                    <a:pt x="74" y="17"/>
                    <a:pt x="74" y="17"/>
                  </a:cubicBezTo>
                  <a:cubicBezTo>
                    <a:pt x="74" y="17"/>
                    <a:pt x="74" y="17"/>
                    <a:pt x="74" y="17"/>
                  </a:cubicBezTo>
                  <a:cubicBezTo>
                    <a:pt x="73" y="17"/>
                    <a:pt x="73" y="18"/>
                    <a:pt x="74" y="19"/>
                  </a:cubicBezTo>
                  <a:cubicBezTo>
                    <a:pt x="72" y="19"/>
                    <a:pt x="69" y="17"/>
                    <a:pt x="70" y="19"/>
                  </a:cubicBezTo>
                  <a:cubicBezTo>
                    <a:pt x="69" y="19"/>
                    <a:pt x="71" y="21"/>
                    <a:pt x="72" y="22"/>
                  </a:cubicBezTo>
                  <a:cubicBezTo>
                    <a:pt x="70" y="22"/>
                    <a:pt x="70" y="25"/>
                    <a:pt x="68" y="24"/>
                  </a:cubicBezTo>
                  <a:cubicBezTo>
                    <a:pt x="68" y="25"/>
                    <a:pt x="68" y="25"/>
                    <a:pt x="68" y="26"/>
                  </a:cubicBezTo>
                  <a:cubicBezTo>
                    <a:pt x="66" y="26"/>
                    <a:pt x="65" y="30"/>
                    <a:pt x="62" y="28"/>
                  </a:cubicBezTo>
                  <a:cubicBezTo>
                    <a:pt x="62" y="27"/>
                    <a:pt x="62" y="27"/>
                    <a:pt x="61" y="26"/>
                  </a:cubicBezTo>
                  <a:cubicBezTo>
                    <a:pt x="61" y="27"/>
                    <a:pt x="60" y="25"/>
                    <a:pt x="61" y="27"/>
                  </a:cubicBezTo>
                  <a:cubicBezTo>
                    <a:pt x="61" y="28"/>
                    <a:pt x="62" y="29"/>
                    <a:pt x="62" y="29"/>
                  </a:cubicBezTo>
                  <a:cubicBezTo>
                    <a:pt x="62" y="30"/>
                    <a:pt x="60" y="31"/>
                    <a:pt x="59" y="30"/>
                  </a:cubicBezTo>
                  <a:cubicBezTo>
                    <a:pt x="59" y="30"/>
                    <a:pt x="59" y="31"/>
                    <a:pt x="59" y="31"/>
                  </a:cubicBezTo>
                  <a:cubicBezTo>
                    <a:pt x="59" y="29"/>
                    <a:pt x="58" y="29"/>
                    <a:pt x="57" y="30"/>
                  </a:cubicBezTo>
                  <a:cubicBezTo>
                    <a:pt x="58" y="31"/>
                    <a:pt x="58" y="31"/>
                    <a:pt x="58" y="31"/>
                  </a:cubicBezTo>
                  <a:cubicBezTo>
                    <a:pt x="57" y="30"/>
                    <a:pt x="57" y="30"/>
                    <a:pt x="57" y="30"/>
                  </a:cubicBezTo>
                  <a:cubicBezTo>
                    <a:pt x="57" y="31"/>
                    <a:pt x="57" y="33"/>
                    <a:pt x="57" y="32"/>
                  </a:cubicBezTo>
                  <a:cubicBezTo>
                    <a:pt x="56" y="31"/>
                    <a:pt x="56" y="31"/>
                    <a:pt x="56" y="31"/>
                  </a:cubicBezTo>
                  <a:cubicBezTo>
                    <a:pt x="56" y="32"/>
                    <a:pt x="55" y="34"/>
                    <a:pt x="54" y="33"/>
                  </a:cubicBezTo>
                  <a:cubicBezTo>
                    <a:pt x="53" y="31"/>
                    <a:pt x="53" y="31"/>
                    <a:pt x="53" y="31"/>
                  </a:cubicBezTo>
                  <a:cubicBezTo>
                    <a:pt x="53" y="31"/>
                    <a:pt x="53" y="33"/>
                    <a:pt x="54" y="33"/>
                  </a:cubicBezTo>
                  <a:cubicBezTo>
                    <a:pt x="52" y="32"/>
                    <a:pt x="51" y="32"/>
                    <a:pt x="51" y="31"/>
                  </a:cubicBezTo>
                  <a:cubicBezTo>
                    <a:pt x="50" y="35"/>
                    <a:pt x="47" y="35"/>
                    <a:pt x="44" y="36"/>
                  </a:cubicBezTo>
                  <a:cubicBezTo>
                    <a:pt x="44" y="35"/>
                    <a:pt x="44" y="35"/>
                    <a:pt x="44" y="35"/>
                  </a:cubicBezTo>
                  <a:cubicBezTo>
                    <a:pt x="44" y="34"/>
                    <a:pt x="44" y="36"/>
                    <a:pt x="44" y="36"/>
                  </a:cubicBezTo>
                  <a:cubicBezTo>
                    <a:pt x="44" y="35"/>
                    <a:pt x="43" y="34"/>
                    <a:pt x="43" y="33"/>
                  </a:cubicBezTo>
                  <a:cubicBezTo>
                    <a:pt x="42" y="32"/>
                    <a:pt x="42" y="34"/>
                    <a:pt x="42" y="35"/>
                  </a:cubicBezTo>
                  <a:cubicBezTo>
                    <a:pt x="42" y="36"/>
                    <a:pt x="42" y="34"/>
                    <a:pt x="42" y="36"/>
                  </a:cubicBezTo>
                  <a:cubicBezTo>
                    <a:pt x="42" y="36"/>
                    <a:pt x="41" y="35"/>
                    <a:pt x="41" y="37"/>
                  </a:cubicBezTo>
                  <a:cubicBezTo>
                    <a:pt x="41" y="36"/>
                    <a:pt x="41" y="35"/>
                    <a:pt x="41" y="34"/>
                  </a:cubicBezTo>
                  <a:cubicBezTo>
                    <a:pt x="40" y="35"/>
                    <a:pt x="40" y="35"/>
                    <a:pt x="40" y="35"/>
                  </a:cubicBezTo>
                  <a:cubicBezTo>
                    <a:pt x="40" y="33"/>
                    <a:pt x="42" y="31"/>
                    <a:pt x="41" y="28"/>
                  </a:cubicBezTo>
                  <a:cubicBezTo>
                    <a:pt x="40" y="29"/>
                    <a:pt x="40" y="29"/>
                    <a:pt x="40" y="29"/>
                  </a:cubicBezTo>
                  <a:cubicBezTo>
                    <a:pt x="40" y="27"/>
                    <a:pt x="41" y="27"/>
                    <a:pt x="40" y="26"/>
                  </a:cubicBezTo>
                  <a:cubicBezTo>
                    <a:pt x="40" y="27"/>
                    <a:pt x="39" y="30"/>
                    <a:pt x="40" y="30"/>
                  </a:cubicBezTo>
                  <a:cubicBezTo>
                    <a:pt x="39" y="31"/>
                    <a:pt x="40" y="35"/>
                    <a:pt x="39" y="34"/>
                  </a:cubicBezTo>
                  <a:cubicBezTo>
                    <a:pt x="38" y="33"/>
                    <a:pt x="40" y="34"/>
                    <a:pt x="39" y="33"/>
                  </a:cubicBezTo>
                  <a:cubicBezTo>
                    <a:pt x="39" y="31"/>
                    <a:pt x="38" y="34"/>
                    <a:pt x="38" y="33"/>
                  </a:cubicBezTo>
                  <a:cubicBezTo>
                    <a:pt x="38" y="34"/>
                    <a:pt x="38" y="36"/>
                    <a:pt x="38" y="36"/>
                  </a:cubicBezTo>
                  <a:cubicBezTo>
                    <a:pt x="37" y="35"/>
                    <a:pt x="38" y="34"/>
                    <a:pt x="37" y="34"/>
                  </a:cubicBezTo>
                  <a:cubicBezTo>
                    <a:pt x="37" y="35"/>
                    <a:pt x="36" y="36"/>
                    <a:pt x="37" y="37"/>
                  </a:cubicBezTo>
                  <a:cubicBezTo>
                    <a:pt x="37" y="39"/>
                    <a:pt x="36" y="36"/>
                    <a:pt x="35" y="38"/>
                  </a:cubicBezTo>
                  <a:cubicBezTo>
                    <a:pt x="35" y="36"/>
                    <a:pt x="36" y="34"/>
                    <a:pt x="35" y="33"/>
                  </a:cubicBezTo>
                  <a:cubicBezTo>
                    <a:pt x="35" y="35"/>
                    <a:pt x="34" y="35"/>
                    <a:pt x="35" y="38"/>
                  </a:cubicBezTo>
                  <a:cubicBezTo>
                    <a:pt x="34" y="37"/>
                    <a:pt x="34" y="36"/>
                    <a:pt x="35" y="35"/>
                  </a:cubicBezTo>
                  <a:cubicBezTo>
                    <a:pt x="34" y="34"/>
                    <a:pt x="33" y="38"/>
                    <a:pt x="33" y="35"/>
                  </a:cubicBezTo>
                  <a:cubicBezTo>
                    <a:pt x="33" y="36"/>
                    <a:pt x="33" y="36"/>
                    <a:pt x="33" y="36"/>
                  </a:cubicBezTo>
                  <a:cubicBezTo>
                    <a:pt x="33" y="36"/>
                    <a:pt x="32" y="35"/>
                    <a:pt x="32" y="35"/>
                  </a:cubicBezTo>
                  <a:cubicBezTo>
                    <a:pt x="32" y="35"/>
                    <a:pt x="31" y="37"/>
                    <a:pt x="31" y="34"/>
                  </a:cubicBezTo>
                  <a:cubicBezTo>
                    <a:pt x="31" y="35"/>
                    <a:pt x="30" y="34"/>
                    <a:pt x="30" y="36"/>
                  </a:cubicBezTo>
                  <a:cubicBezTo>
                    <a:pt x="31" y="37"/>
                    <a:pt x="31" y="35"/>
                    <a:pt x="31" y="37"/>
                  </a:cubicBezTo>
                  <a:cubicBezTo>
                    <a:pt x="31" y="35"/>
                    <a:pt x="30" y="37"/>
                    <a:pt x="30" y="38"/>
                  </a:cubicBezTo>
                  <a:cubicBezTo>
                    <a:pt x="30" y="37"/>
                    <a:pt x="30" y="37"/>
                    <a:pt x="30" y="37"/>
                  </a:cubicBezTo>
                  <a:cubicBezTo>
                    <a:pt x="29" y="37"/>
                    <a:pt x="29" y="37"/>
                    <a:pt x="29" y="38"/>
                  </a:cubicBezTo>
                  <a:cubicBezTo>
                    <a:pt x="29" y="38"/>
                    <a:pt x="29" y="37"/>
                    <a:pt x="29" y="37"/>
                  </a:cubicBezTo>
                  <a:cubicBezTo>
                    <a:pt x="28" y="38"/>
                    <a:pt x="28" y="38"/>
                    <a:pt x="28" y="38"/>
                  </a:cubicBezTo>
                  <a:cubicBezTo>
                    <a:pt x="27" y="39"/>
                    <a:pt x="28" y="36"/>
                    <a:pt x="27" y="36"/>
                  </a:cubicBezTo>
                  <a:cubicBezTo>
                    <a:pt x="28" y="35"/>
                    <a:pt x="28" y="35"/>
                    <a:pt x="28" y="35"/>
                  </a:cubicBezTo>
                  <a:cubicBezTo>
                    <a:pt x="28" y="35"/>
                    <a:pt x="28" y="34"/>
                    <a:pt x="27" y="34"/>
                  </a:cubicBezTo>
                  <a:cubicBezTo>
                    <a:pt x="27" y="35"/>
                    <a:pt x="26" y="37"/>
                    <a:pt x="26" y="38"/>
                  </a:cubicBezTo>
                  <a:cubicBezTo>
                    <a:pt x="26" y="39"/>
                    <a:pt x="26" y="37"/>
                    <a:pt x="25" y="38"/>
                  </a:cubicBezTo>
                  <a:cubicBezTo>
                    <a:pt x="26" y="36"/>
                    <a:pt x="26" y="36"/>
                    <a:pt x="26" y="36"/>
                  </a:cubicBezTo>
                  <a:cubicBezTo>
                    <a:pt x="26" y="36"/>
                    <a:pt x="26" y="34"/>
                    <a:pt x="25" y="34"/>
                  </a:cubicBezTo>
                  <a:cubicBezTo>
                    <a:pt x="25" y="35"/>
                    <a:pt x="24" y="36"/>
                    <a:pt x="25" y="37"/>
                  </a:cubicBezTo>
                  <a:cubicBezTo>
                    <a:pt x="24" y="37"/>
                    <a:pt x="24" y="36"/>
                    <a:pt x="24" y="35"/>
                  </a:cubicBezTo>
                  <a:cubicBezTo>
                    <a:pt x="23" y="36"/>
                    <a:pt x="24" y="37"/>
                    <a:pt x="23" y="37"/>
                  </a:cubicBezTo>
                  <a:cubicBezTo>
                    <a:pt x="23" y="37"/>
                    <a:pt x="22" y="35"/>
                    <a:pt x="22" y="34"/>
                  </a:cubicBezTo>
                  <a:cubicBezTo>
                    <a:pt x="23" y="32"/>
                    <a:pt x="23" y="32"/>
                    <a:pt x="23" y="32"/>
                  </a:cubicBezTo>
                  <a:cubicBezTo>
                    <a:pt x="23" y="32"/>
                    <a:pt x="23" y="32"/>
                    <a:pt x="23" y="32"/>
                  </a:cubicBezTo>
                  <a:cubicBezTo>
                    <a:pt x="24" y="30"/>
                    <a:pt x="23" y="30"/>
                    <a:pt x="23" y="29"/>
                  </a:cubicBezTo>
                  <a:cubicBezTo>
                    <a:pt x="23" y="28"/>
                    <a:pt x="22" y="29"/>
                    <a:pt x="22" y="29"/>
                  </a:cubicBezTo>
                  <a:cubicBezTo>
                    <a:pt x="23" y="32"/>
                    <a:pt x="20" y="33"/>
                    <a:pt x="20" y="36"/>
                  </a:cubicBezTo>
                  <a:cubicBezTo>
                    <a:pt x="19" y="36"/>
                    <a:pt x="21" y="29"/>
                    <a:pt x="18" y="33"/>
                  </a:cubicBezTo>
                  <a:cubicBezTo>
                    <a:pt x="19" y="34"/>
                    <a:pt x="17" y="36"/>
                    <a:pt x="18" y="35"/>
                  </a:cubicBezTo>
                  <a:cubicBezTo>
                    <a:pt x="18" y="35"/>
                    <a:pt x="17" y="37"/>
                    <a:pt x="17" y="36"/>
                  </a:cubicBezTo>
                  <a:cubicBezTo>
                    <a:pt x="17" y="35"/>
                    <a:pt x="16" y="33"/>
                    <a:pt x="18" y="32"/>
                  </a:cubicBezTo>
                  <a:cubicBezTo>
                    <a:pt x="18" y="33"/>
                    <a:pt x="18" y="33"/>
                    <a:pt x="18" y="33"/>
                  </a:cubicBezTo>
                  <a:cubicBezTo>
                    <a:pt x="18" y="32"/>
                    <a:pt x="19" y="30"/>
                    <a:pt x="18" y="30"/>
                  </a:cubicBezTo>
                  <a:cubicBezTo>
                    <a:pt x="18" y="30"/>
                    <a:pt x="17" y="30"/>
                    <a:pt x="17" y="31"/>
                  </a:cubicBezTo>
                  <a:cubicBezTo>
                    <a:pt x="16" y="33"/>
                    <a:pt x="18" y="31"/>
                    <a:pt x="17" y="33"/>
                  </a:cubicBezTo>
                  <a:cubicBezTo>
                    <a:pt x="16" y="33"/>
                    <a:pt x="16" y="31"/>
                    <a:pt x="15" y="33"/>
                  </a:cubicBezTo>
                  <a:cubicBezTo>
                    <a:pt x="16" y="33"/>
                    <a:pt x="16" y="35"/>
                    <a:pt x="15" y="36"/>
                  </a:cubicBezTo>
                  <a:cubicBezTo>
                    <a:pt x="14" y="36"/>
                    <a:pt x="14" y="36"/>
                    <a:pt x="14" y="36"/>
                  </a:cubicBezTo>
                  <a:cubicBezTo>
                    <a:pt x="15" y="35"/>
                    <a:pt x="15" y="35"/>
                    <a:pt x="15" y="35"/>
                  </a:cubicBezTo>
                  <a:cubicBezTo>
                    <a:pt x="14" y="34"/>
                    <a:pt x="14" y="37"/>
                    <a:pt x="13" y="36"/>
                  </a:cubicBezTo>
                  <a:cubicBezTo>
                    <a:pt x="13" y="34"/>
                    <a:pt x="13" y="34"/>
                    <a:pt x="13" y="34"/>
                  </a:cubicBezTo>
                  <a:cubicBezTo>
                    <a:pt x="13" y="32"/>
                    <a:pt x="14" y="35"/>
                    <a:pt x="15" y="33"/>
                  </a:cubicBezTo>
                  <a:cubicBezTo>
                    <a:pt x="14" y="32"/>
                    <a:pt x="13" y="33"/>
                    <a:pt x="13" y="33"/>
                  </a:cubicBezTo>
                  <a:cubicBezTo>
                    <a:pt x="14" y="32"/>
                    <a:pt x="14" y="32"/>
                    <a:pt x="14" y="32"/>
                  </a:cubicBezTo>
                  <a:cubicBezTo>
                    <a:pt x="13" y="32"/>
                    <a:pt x="14" y="28"/>
                    <a:pt x="12" y="30"/>
                  </a:cubicBezTo>
                  <a:cubicBezTo>
                    <a:pt x="12" y="31"/>
                    <a:pt x="12" y="31"/>
                    <a:pt x="12" y="32"/>
                  </a:cubicBezTo>
                  <a:cubicBezTo>
                    <a:pt x="10" y="32"/>
                    <a:pt x="9" y="33"/>
                    <a:pt x="9" y="32"/>
                  </a:cubicBezTo>
                  <a:cubicBezTo>
                    <a:pt x="10" y="31"/>
                    <a:pt x="7" y="31"/>
                    <a:pt x="9" y="30"/>
                  </a:cubicBezTo>
                  <a:cubicBezTo>
                    <a:pt x="9" y="31"/>
                    <a:pt x="11" y="32"/>
                    <a:pt x="12" y="30"/>
                  </a:cubicBezTo>
                  <a:cubicBezTo>
                    <a:pt x="12" y="28"/>
                    <a:pt x="13" y="31"/>
                    <a:pt x="14" y="29"/>
                  </a:cubicBezTo>
                  <a:cubicBezTo>
                    <a:pt x="13" y="28"/>
                    <a:pt x="14" y="26"/>
                    <a:pt x="14" y="25"/>
                  </a:cubicBezTo>
                  <a:cubicBezTo>
                    <a:pt x="14" y="24"/>
                    <a:pt x="14" y="25"/>
                    <a:pt x="13" y="25"/>
                  </a:cubicBezTo>
                  <a:cubicBezTo>
                    <a:pt x="13" y="27"/>
                    <a:pt x="13" y="27"/>
                    <a:pt x="12" y="28"/>
                  </a:cubicBezTo>
                  <a:cubicBezTo>
                    <a:pt x="12" y="27"/>
                    <a:pt x="10" y="28"/>
                    <a:pt x="9" y="29"/>
                  </a:cubicBezTo>
                  <a:cubicBezTo>
                    <a:pt x="9" y="28"/>
                    <a:pt x="10" y="26"/>
                    <a:pt x="10" y="27"/>
                  </a:cubicBezTo>
                  <a:cubicBezTo>
                    <a:pt x="9" y="26"/>
                    <a:pt x="8" y="25"/>
                    <a:pt x="7" y="24"/>
                  </a:cubicBezTo>
                  <a:cubicBezTo>
                    <a:pt x="6" y="27"/>
                    <a:pt x="5" y="24"/>
                    <a:pt x="5" y="26"/>
                  </a:cubicBezTo>
                  <a:cubicBezTo>
                    <a:pt x="5" y="27"/>
                    <a:pt x="5" y="29"/>
                    <a:pt x="4" y="29"/>
                  </a:cubicBezTo>
                  <a:cubicBezTo>
                    <a:pt x="3" y="29"/>
                    <a:pt x="4" y="28"/>
                    <a:pt x="4" y="28"/>
                  </a:cubicBezTo>
                  <a:cubicBezTo>
                    <a:pt x="3" y="29"/>
                    <a:pt x="5" y="26"/>
                    <a:pt x="3" y="27"/>
                  </a:cubicBezTo>
                  <a:cubicBezTo>
                    <a:pt x="5" y="27"/>
                    <a:pt x="5" y="25"/>
                    <a:pt x="6" y="23"/>
                  </a:cubicBezTo>
                  <a:cubicBezTo>
                    <a:pt x="5" y="24"/>
                    <a:pt x="7" y="22"/>
                    <a:pt x="7" y="22"/>
                  </a:cubicBezTo>
                  <a:cubicBezTo>
                    <a:pt x="5" y="22"/>
                    <a:pt x="4" y="22"/>
                    <a:pt x="3" y="21"/>
                  </a:cubicBezTo>
                  <a:cubicBezTo>
                    <a:pt x="3" y="19"/>
                    <a:pt x="1" y="18"/>
                    <a:pt x="0" y="17"/>
                  </a:cubicBezTo>
                  <a:cubicBezTo>
                    <a:pt x="1" y="16"/>
                    <a:pt x="3" y="16"/>
                    <a:pt x="3" y="15"/>
                  </a:cubicBezTo>
                  <a:cubicBezTo>
                    <a:pt x="3" y="14"/>
                    <a:pt x="1" y="16"/>
                    <a:pt x="1" y="15"/>
                  </a:cubicBezTo>
                  <a:cubicBezTo>
                    <a:pt x="2" y="15"/>
                    <a:pt x="2" y="15"/>
                    <a:pt x="2" y="15"/>
                  </a:cubicBezTo>
                  <a:cubicBezTo>
                    <a:pt x="1" y="15"/>
                    <a:pt x="3" y="13"/>
                    <a:pt x="0" y="13"/>
                  </a:cubicBezTo>
                  <a:cubicBezTo>
                    <a:pt x="2" y="13"/>
                    <a:pt x="2" y="13"/>
                    <a:pt x="2" y="13"/>
                  </a:cubicBezTo>
                  <a:cubicBezTo>
                    <a:pt x="3" y="12"/>
                    <a:pt x="2" y="12"/>
                    <a:pt x="2" y="12"/>
                  </a:cubicBezTo>
                  <a:cubicBezTo>
                    <a:pt x="2" y="12"/>
                    <a:pt x="3" y="12"/>
                    <a:pt x="4" y="12"/>
                  </a:cubicBezTo>
                  <a:cubicBezTo>
                    <a:pt x="5" y="11"/>
                    <a:pt x="3" y="11"/>
                    <a:pt x="3" y="10"/>
                  </a:cubicBezTo>
                  <a:cubicBezTo>
                    <a:pt x="2" y="11"/>
                    <a:pt x="2" y="11"/>
                    <a:pt x="2" y="11"/>
                  </a:cubicBezTo>
                  <a:cubicBezTo>
                    <a:pt x="1" y="9"/>
                    <a:pt x="2" y="9"/>
                    <a:pt x="2" y="8"/>
                  </a:cubicBezTo>
                  <a:cubicBezTo>
                    <a:pt x="3" y="8"/>
                    <a:pt x="3" y="8"/>
                    <a:pt x="3" y="8"/>
                  </a:cubicBezTo>
                  <a:cubicBezTo>
                    <a:pt x="3" y="7"/>
                    <a:pt x="3" y="7"/>
                    <a:pt x="3" y="7"/>
                  </a:cubicBezTo>
                  <a:cubicBezTo>
                    <a:pt x="4" y="8"/>
                    <a:pt x="5" y="7"/>
                    <a:pt x="4" y="7"/>
                  </a:cubicBezTo>
                  <a:cubicBezTo>
                    <a:pt x="7" y="9"/>
                    <a:pt x="7" y="9"/>
                    <a:pt x="7" y="9"/>
                  </a:cubicBezTo>
                  <a:cubicBezTo>
                    <a:pt x="6" y="9"/>
                    <a:pt x="5" y="8"/>
                    <a:pt x="4" y="8"/>
                  </a:cubicBezTo>
                  <a:cubicBezTo>
                    <a:pt x="3" y="8"/>
                    <a:pt x="3" y="9"/>
                    <a:pt x="4" y="9"/>
                  </a:cubicBezTo>
                  <a:cubicBezTo>
                    <a:pt x="4" y="9"/>
                    <a:pt x="4" y="9"/>
                    <a:pt x="4" y="9"/>
                  </a:cubicBezTo>
                  <a:cubicBezTo>
                    <a:pt x="6" y="9"/>
                    <a:pt x="5" y="9"/>
                    <a:pt x="6" y="10"/>
                  </a:cubicBezTo>
                  <a:cubicBezTo>
                    <a:pt x="6" y="9"/>
                    <a:pt x="7" y="9"/>
                    <a:pt x="6" y="9"/>
                  </a:cubicBezTo>
                  <a:cubicBezTo>
                    <a:pt x="7" y="10"/>
                    <a:pt x="7" y="10"/>
                    <a:pt x="7" y="10"/>
                  </a:cubicBezTo>
                  <a:cubicBezTo>
                    <a:pt x="7" y="10"/>
                    <a:pt x="6" y="10"/>
                    <a:pt x="6" y="10"/>
                  </a:cubicBezTo>
                  <a:cubicBezTo>
                    <a:pt x="7" y="10"/>
                    <a:pt x="8" y="11"/>
                    <a:pt x="8" y="11"/>
                  </a:cubicBezTo>
                  <a:cubicBezTo>
                    <a:pt x="6" y="12"/>
                    <a:pt x="9" y="12"/>
                    <a:pt x="8" y="13"/>
                  </a:cubicBezTo>
                  <a:cubicBezTo>
                    <a:pt x="7" y="13"/>
                    <a:pt x="5" y="13"/>
                    <a:pt x="5" y="12"/>
                  </a:cubicBezTo>
                  <a:cubicBezTo>
                    <a:pt x="4" y="13"/>
                    <a:pt x="5" y="13"/>
                    <a:pt x="4" y="14"/>
                  </a:cubicBezTo>
                  <a:cubicBezTo>
                    <a:pt x="5" y="14"/>
                    <a:pt x="7" y="13"/>
                    <a:pt x="8" y="13"/>
                  </a:cubicBezTo>
                  <a:cubicBezTo>
                    <a:pt x="7" y="14"/>
                    <a:pt x="7" y="14"/>
                    <a:pt x="7" y="14"/>
                  </a:cubicBezTo>
                  <a:cubicBezTo>
                    <a:pt x="8" y="14"/>
                    <a:pt x="9" y="13"/>
                    <a:pt x="9" y="14"/>
                  </a:cubicBezTo>
                  <a:cubicBezTo>
                    <a:pt x="9" y="15"/>
                    <a:pt x="10" y="16"/>
                    <a:pt x="10" y="16"/>
                  </a:cubicBezTo>
                  <a:cubicBezTo>
                    <a:pt x="10" y="17"/>
                    <a:pt x="10" y="17"/>
                    <a:pt x="10" y="17"/>
                  </a:cubicBezTo>
                  <a:cubicBezTo>
                    <a:pt x="12" y="16"/>
                    <a:pt x="11" y="18"/>
                    <a:pt x="13" y="17"/>
                  </a:cubicBezTo>
                  <a:cubicBezTo>
                    <a:pt x="13" y="18"/>
                    <a:pt x="15" y="17"/>
                    <a:pt x="15" y="19"/>
                  </a:cubicBezTo>
                  <a:cubicBezTo>
                    <a:pt x="17" y="19"/>
                    <a:pt x="19" y="19"/>
                    <a:pt x="21" y="20"/>
                  </a:cubicBezTo>
                  <a:cubicBezTo>
                    <a:pt x="20" y="21"/>
                    <a:pt x="20" y="21"/>
                    <a:pt x="20" y="21"/>
                  </a:cubicBezTo>
                  <a:cubicBezTo>
                    <a:pt x="21" y="20"/>
                    <a:pt x="20" y="22"/>
                    <a:pt x="21" y="22"/>
                  </a:cubicBezTo>
                  <a:cubicBezTo>
                    <a:pt x="21" y="21"/>
                    <a:pt x="22" y="21"/>
                    <a:pt x="22" y="20"/>
                  </a:cubicBezTo>
                  <a:cubicBezTo>
                    <a:pt x="23" y="21"/>
                    <a:pt x="24" y="20"/>
                    <a:pt x="25" y="19"/>
                  </a:cubicBezTo>
                  <a:cubicBezTo>
                    <a:pt x="25" y="20"/>
                    <a:pt x="25" y="20"/>
                    <a:pt x="25" y="20"/>
                  </a:cubicBezTo>
                  <a:cubicBezTo>
                    <a:pt x="26" y="18"/>
                    <a:pt x="27" y="20"/>
                    <a:pt x="28" y="20"/>
                  </a:cubicBezTo>
                  <a:cubicBezTo>
                    <a:pt x="28" y="21"/>
                    <a:pt x="29" y="22"/>
                    <a:pt x="29" y="22"/>
                  </a:cubicBezTo>
                  <a:cubicBezTo>
                    <a:pt x="30" y="20"/>
                    <a:pt x="30" y="20"/>
                    <a:pt x="31" y="19"/>
                  </a:cubicBezTo>
                  <a:cubicBezTo>
                    <a:pt x="32" y="19"/>
                    <a:pt x="33" y="19"/>
                    <a:pt x="33" y="20"/>
                  </a:cubicBezTo>
                  <a:cubicBezTo>
                    <a:pt x="36" y="18"/>
                    <a:pt x="38" y="19"/>
                    <a:pt x="41" y="17"/>
                  </a:cubicBezTo>
                  <a:cubicBezTo>
                    <a:pt x="41" y="19"/>
                    <a:pt x="41" y="19"/>
                    <a:pt x="41" y="19"/>
                  </a:cubicBezTo>
                  <a:cubicBezTo>
                    <a:pt x="43" y="15"/>
                    <a:pt x="46" y="18"/>
                    <a:pt x="48" y="16"/>
                  </a:cubicBezTo>
                  <a:cubicBezTo>
                    <a:pt x="48" y="18"/>
                    <a:pt x="48" y="18"/>
                    <a:pt x="48" y="18"/>
                  </a:cubicBezTo>
                  <a:cubicBezTo>
                    <a:pt x="49" y="19"/>
                    <a:pt x="50" y="17"/>
                    <a:pt x="49" y="15"/>
                  </a:cubicBezTo>
                  <a:cubicBezTo>
                    <a:pt x="50" y="16"/>
                    <a:pt x="50" y="14"/>
                    <a:pt x="51" y="16"/>
                  </a:cubicBezTo>
                  <a:cubicBezTo>
                    <a:pt x="52" y="16"/>
                    <a:pt x="52" y="14"/>
                    <a:pt x="52" y="14"/>
                  </a:cubicBezTo>
                  <a:cubicBezTo>
                    <a:pt x="53" y="14"/>
                    <a:pt x="54" y="14"/>
                    <a:pt x="54" y="13"/>
                  </a:cubicBezTo>
                  <a:cubicBezTo>
                    <a:pt x="54" y="13"/>
                    <a:pt x="54" y="13"/>
                    <a:pt x="54" y="13"/>
                  </a:cubicBezTo>
                  <a:cubicBezTo>
                    <a:pt x="54" y="14"/>
                    <a:pt x="55" y="15"/>
                    <a:pt x="55" y="15"/>
                  </a:cubicBezTo>
                  <a:cubicBezTo>
                    <a:pt x="55" y="14"/>
                    <a:pt x="57" y="15"/>
                    <a:pt x="55" y="12"/>
                  </a:cubicBezTo>
                  <a:cubicBezTo>
                    <a:pt x="56" y="13"/>
                    <a:pt x="56" y="10"/>
                    <a:pt x="58" y="12"/>
                  </a:cubicBezTo>
                  <a:cubicBezTo>
                    <a:pt x="57" y="11"/>
                    <a:pt x="57" y="11"/>
                    <a:pt x="57" y="10"/>
                  </a:cubicBezTo>
                  <a:cubicBezTo>
                    <a:pt x="57" y="11"/>
                    <a:pt x="58" y="10"/>
                    <a:pt x="58" y="11"/>
                  </a:cubicBezTo>
                  <a:cubicBezTo>
                    <a:pt x="59" y="11"/>
                    <a:pt x="58" y="11"/>
                    <a:pt x="59" y="11"/>
                  </a:cubicBezTo>
                  <a:cubicBezTo>
                    <a:pt x="59" y="11"/>
                    <a:pt x="59" y="11"/>
                    <a:pt x="59" y="11"/>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3" y="17"/>
                    <a:pt x="56" y="0"/>
                    <a:pt x="66" y="24"/>
                  </a:cubicBezTo>
                  <a:cubicBezTo>
                    <a:pt x="66" y="24"/>
                    <a:pt x="66" y="24"/>
                    <a:pt x="66" y="24"/>
                  </a:cubicBezTo>
                  <a:cubicBezTo>
                    <a:pt x="66" y="24"/>
                    <a:pt x="66" y="24"/>
                    <a:pt x="66" y="24"/>
                  </a:cubicBezTo>
                  <a:cubicBezTo>
                    <a:pt x="65" y="24"/>
                    <a:pt x="65" y="24"/>
                    <a:pt x="65" y="24"/>
                  </a:cubicBezTo>
                  <a:cubicBezTo>
                    <a:pt x="65" y="23"/>
                    <a:pt x="64" y="23"/>
                    <a:pt x="63" y="23"/>
                  </a:cubicBezTo>
                  <a:cubicBezTo>
                    <a:pt x="61" y="24"/>
                    <a:pt x="59" y="25"/>
                    <a:pt x="57" y="25"/>
                  </a:cubicBezTo>
                  <a:cubicBezTo>
                    <a:pt x="57" y="25"/>
                    <a:pt x="57" y="25"/>
                    <a:pt x="57" y="25"/>
                  </a:cubicBezTo>
                  <a:cubicBezTo>
                    <a:pt x="57" y="27"/>
                    <a:pt x="54" y="24"/>
                    <a:pt x="55" y="27"/>
                  </a:cubicBezTo>
                  <a:cubicBezTo>
                    <a:pt x="55" y="26"/>
                    <a:pt x="55" y="27"/>
                    <a:pt x="54" y="26"/>
                  </a:cubicBezTo>
                  <a:cubicBezTo>
                    <a:pt x="55" y="27"/>
                    <a:pt x="52" y="26"/>
                    <a:pt x="52" y="28"/>
                  </a:cubicBezTo>
                  <a:cubicBezTo>
                    <a:pt x="52" y="27"/>
                    <a:pt x="52" y="27"/>
                    <a:pt x="52" y="27"/>
                  </a:cubicBezTo>
                  <a:cubicBezTo>
                    <a:pt x="51" y="27"/>
                    <a:pt x="51" y="29"/>
                    <a:pt x="50" y="29"/>
                  </a:cubicBezTo>
                  <a:cubicBezTo>
                    <a:pt x="50" y="29"/>
                    <a:pt x="50" y="28"/>
                    <a:pt x="49" y="28"/>
                  </a:cubicBezTo>
                  <a:cubicBezTo>
                    <a:pt x="48" y="27"/>
                    <a:pt x="50" y="30"/>
                    <a:pt x="48" y="28"/>
                  </a:cubicBezTo>
                  <a:cubicBezTo>
                    <a:pt x="48" y="29"/>
                    <a:pt x="49" y="30"/>
                    <a:pt x="49" y="29"/>
                  </a:cubicBezTo>
                  <a:cubicBezTo>
                    <a:pt x="47" y="30"/>
                    <a:pt x="47" y="34"/>
                    <a:pt x="46" y="36"/>
                  </a:cubicBezTo>
                  <a:cubicBezTo>
                    <a:pt x="43" y="37"/>
                    <a:pt x="42" y="34"/>
                    <a:pt x="43" y="36"/>
                  </a:cubicBezTo>
                  <a:cubicBezTo>
                    <a:pt x="42" y="36"/>
                    <a:pt x="44" y="37"/>
                    <a:pt x="43" y="36"/>
                  </a:cubicBezTo>
                  <a:cubicBezTo>
                    <a:pt x="43" y="37"/>
                    <a:pt x="40" y="36"/>
                    <a:pt x="41" y="37"/>
                  </a:cubicBezTo>
                  <a:cubicBezTo>
                    <a:pt x="42" y="37"/>
                    <a:pt x="42" y="37"/>
                    <a:pt x="43" y="38"/>
                  </a:cubicBezTo>
                  <a:cubicBezTo>
                    <a:pt x="41" y="39"/>
                    <a:pt x="39" y="38"/>
                    <a:pt x="40" y="40"/>
                  </a:cubicBezTo>
                  <a:cubicBezTo>
                    <a:pt x="39" y="39"/>
                    <a:pt x="39" y="39"/>
                    <a:pt x="39" y="39"/>
                  </a:cubicBezTo>
                  <a:cubicBezTo>
                    <a:pt x="41" y="41"/>
                    <a:pt x="39" y="42"/>
                    <a:pt x="42" y="44"/>
                  </a:cubicBezTo>
                  <a:cubicBezTo>
                    <a:pt x="40" y="50"/>
                    <a:pt x="40" y="56"/>
                    <a:pt x="38" y="62"/>
                  </a:cubicBezTo>
                  <a:cubicBezTo>
                    <a:pt x="36" y="68"/>
                    <a:pt x="36" y="74"/>
                    <a:pt x="34" y="80"/>
                  </a:cubicBezTo>
                  <a:cubicBezTo>
                    <a:pt x="31" y="81"/>
                    <a:pt x="31" y="82"/>
                    <a:pt x="32" y="83"/>
                  </a:cubicBezTo>
                  <a:cubicBezTo>
                    <a:pt x="31" y="83"/>
                    <a:pt x="31" y="83"/>
                    <a:pt x="31" y="83"/>
                  </a:cubicBezTo>
                  <a:cubicBezTo>
                    <a:pt x="33" y="84"/>
                    <a:pt x="31" y="84"/>
                    <a:pt x="33" y="85"/>
                  </a:cubicBezTo>
                  <a:cubicBezTo>
                    <a:pt x="32" y="87"/>
                    <a:pt x="32" y="89"/>
                    <a:pt x="32" y="92"/>
                  </a:cubicBezTo>
                  <a:cubicBezTo>
                    <a:pt x="32" y="91"/>
                    <a:pt x="30" y="91"/>
                    <a:pt x="31" y="92"/>
                  </a:cubicBezTo>
                  <a:cubicBezTo>
                    <a:pt x="32" y="92"/>
                    <a:pt x="32" y="92"/>
                    <a:pt x="32" y="92"/>
                  </a:cubicBezTo>
                  <a:cubicBezTo>
                    <a:pt x="31" y="92"/>
                    <a:pt x="31" y="92"/>
                    <a:pt x="31" y="92"/>
                  </a:cubicBezTo>
                  <a:cubicBezTo>
                    <a:pt x="31" y="93"/>
                    <a:pt x="32" y="93"/>
                    <a:pt x="33" y="93"/>
                  </a:cubicBezTo>
                  <a:cubicBezTo>
                    <a:pt x="34" y="99"/>
                    <a:pt x="30" y="105"/>
                    <a:pt x="30" y="111"/>
                  </a:cubicBezTo>
                  <a:cubicBezTo>
                    <a:pt x="29" y="112"/>
                    <a:pt x="30" y="115"/>
                    <a:pt x="30" y="116"/>
                  </a:cubicBezTo>
                  <a:cubicBezTo>
                    <a:pt x="27" y="121"/>
                    <a:pt x="25" y="125"/>
                    <a:pt x="27" y="130"/>
                  </a:cubicBezTo>
                  <a:cubicBezTo>
                    <a:pt x="27" y="130"/>
                    <a:pt x="21" y="129"/>
                    <a:pt x="20"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31"/>
            <p:cNvSpPr/>
            <p:nvPr/>
          </p:nvSpPr>
          <p:spPr bwMode="auto">
            <a:xfrm>
              <a:off x="9253538" y="2632076"/>
              <a:ext cx="11112"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2" y="0"/>
                    <a:pt x="0" y="0"/>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32"/>
            <p:cNvSpPr/>
            <p:nvPr/>
          </p:nvSpPr>
          <p:spPr bwMode="auto">
            <a:xfrm>
              <a:off x="9245600" y="2698751"/>
              <a:ext cx="4762" cy="4763"/>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0" y="1"/>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33"/>
            <p:cNvSpPr/>
            <p:nvPr/>
          </p:nvSpPr>
          <p:spPr bwMode="auto">
            <a:xfrm>
              <a:off x="9258300" y="2709863"/>
              <a:ext cx="6350" cy="476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0" y="1"/>
                    <a:pt x="0" y="1"/>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34"/>
            <p:cNvSpPr/>
            <p:nvPr/>
          </p:nvSpPr>
          <p:spPr bwMode="auto">
            <a:xfrm>
              <a:off x="9272588" y="2733676"/>
              <a:ext cx="3175"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35"/>
            <p:cNvSpPr/>
            <p:nvPr/>
          </p:nvSpPr>
          <p:spPr bwMode="auto">
            <a:xfrm>
              <a:off x="9275763" y="272573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1" y="0"/>
                    <a:pt x="1" y="1"/>
                  </a:cubicBezTo>
                  <a:cubicBezTo>
                    <a:pt x="2" y="0"/>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36"/>
            <p:cNvSpPr/>
            <p:nvPr/>
          </p:nvSpPr>
          <p:spPr bwMode="auto">
            <a:xfrm>
              <a:off x="9310688" y="2740026"/>
              <a:ext cx="6350" cy="7938"/>
            </a:xfrm>
            <a:custGeom>
              <a:avLst/>
              <a:gdLst>
                <a:gd name="T0" fmla="*/ 1 w 2"/>
                <a:gd name="T1" fmla="*/ 1 h 2"/>
                <a:gd name="T2" fmla="*/ 2 w 2"/>
                <a:gd name="T3" fmla="*/ 1 h 2"/>
                <a:gd name="T4" fmla="*/ 1 w 2"/>
                <a:gd name="T5" fmla="*/ 1 h 2"/>
              </a:gdLst>
              <a:ahLst/>
              <a:cxnLst>
                <a:cxn ang="0">
                  <a:pos x="T0" y="T1"/>
                </a:cxn>
                <a:cxn ang="0">
                  <a:pos x="T2" y="T3"/>
                </a:cxn>
                <a:cxn ang="0">
                  <a:pos x="T4" y="T5"/>
                </a:cxn>
              </a:cxnLst>
              <a:rect l="0" t="0" r="r" b="b"/>
              <a:pathLst>
                <a:path w="2" h="2">
                  <a:moveTo>
                    <a:pt x="1" y="1"/>
                  </a:moveTo>
                  <a:cubicBezTo>
                    <a:pt x="1" y="1"/>
                    <a:pt x="2" y="0"/>
                    <a:pt x="2" y="1"/>
                  </a:cubicBezTo>
                  <a:cubicBezTo>
                    <a:pt x="1" y="0"/>
                    <a:pt x="0"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37"/>
            <p:cNvSpPr/>
            <p:nvPr/>
          </p:nvSpPr>
          <p:spPr bwMode="auto">
            <a:xfrm>
              <a:off x="9329738" y="2740026"/>
              <a:ext cx="3175" cy="4763"/>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1"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8"/>
            <p:cNvSpPr/>
            <p:nvPr/>
          </p:nvSpPr>
          <p:spPr bwMode="auto">
            <a:xfrm>
              <a:off x="9401175" y="2654301"/>
              <a:ext cx="3175" cy="3175"/>
            </a:xfrm>
            <a:custGeom>
              <a:avLst/>
              <a:gdLst>
                <a:gd name="T0" fmla="*/ 0 w 2"/>
                <a:gd name="T1" fmla="*/ 0 h 2"/>
                <a:gd name="T2" fmla="*/ 0 w 2"/>
                <a:gd name="T3" fmla="*/ 0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0"/>
                  </a:lnTo>
                  <a:lnTo>
                    <a:pt x="2"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9"/>
            <p:cNvSpPr/>
            <p:nvPr/>
          </p:nvSpPr>
          <p:spPr bwMode="auto">
            <a:xfrm>
              <a:off x="9324975" y="2752726"/>
              <a:ext cx="7937" cy="3175"/>
            </a:xfrm>
            <a:custGeom>
              <a:avLst/>
              <a:gdLst>
                <a:gd name="T0" fmla="*/ 1 w 2"/>
                <a:gd name="T1" fmla="*/ 1 h 1"/>
                <a:gd name="T2" fmla="*/ 0 w 2"/>
                <a:gd name="T3" fmla="*/ 1 h 1"/>
                <a:gd name="T4" fmla="*/ 1 w 2"/>
                <a:gd name="T5" fmla="*/ 1 h 1"/>
              </a:gdLst>
              <a:ahLst/>
              <a:cxnLst>
                <a:cxn ang="0">
                  <a:pos x="T0" y="T1"/>
                </a:cxn>
                <a:cxn ang="0">
                  <a:pos x="T2" y="T3"/>
                </a:cxn>
                <a:cxn ang="0">
                  <a:pos x="T4" y="T5"/>
                </a:cxn>
              </a:cxnLst>
              <a:rect l="0" t="0" r="r" b="b"/>
              <a:pathLst>
                <a:path w="2" h="1">
                  <a:moveTo>
                    <a:pt x="1" y="1"/>
                  </a:moveTo>
                  <a:cubicBezTo>
                    <a:pt x="2" y="1"/>
                    <a:pt x="0" y="1"/>
                    <a:pt x="0" y="1"/>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40"/>
            <p:cNvSpPr/>
            <p:nvPr/>
          </p:nvSpPr>
          <p:spPr bwMode="auto">
            <a:xfrm>
              <a:off x="9324975" y="2816226"/>
              <a:ext cx="7937" cy="3175"/>
            </a:xfrm>
            <a:custGeom>
              <a:avLst/>
              <a:gdLst>
                <a:gd name="T0" fmla="*/ 0 w 5"/>
                <a:gd name="T1" fmla="*/ 0 h 2"/>
                <a:gd name="T2" fmla="*/ 0 w 5"/>
                <a:gd name="T3" fmla="*/ 0 h 2"/>
                <a:gd name="T4" fmla="*/ 5 w 5"/>
                <a:gd name="T5" fmla="*/ 2 h 2"/>
                <a:gd name="T6" fmla="*/ 0 w 5"/>
                <a:gd name="T7" fmla="*/ 0 h 2"/>
              </a:gdLst>
              <a:ahLst/>
              <a:cxnLst>
                <a:cxn ang="0">
                  <a:pos x="T0" y="T1"/>
                </a:cxn>
                <a:cxn ang="0">
                  <a:pos x="T2" y="T3"/>
                </a:cxn>
                <a:cxn ang="0">
                  <a:pos x="T4" y="T5"/>
                </a:cxn>
                <a:cxn ang="0">
                  <a:pos x="T6" y="T7"/>
                </a:cxn>
              </a:cxnLst>
              <a:rect l="0" t="0" r="r" b="b"/>
              <a:pathLst>
                <a:path w="5" h="2">
                  <a:moveTo>
                    <a:pt x="0" y="0"/>
                  </a:moveTo>
                  <a:lnTo>
                    <a:pt x="0" y="0"/>
                  </a:lnTo>
                  <a:lnTo>
                    <a:pt x="5"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41"/>
            <p:cNvSpPr/>
            <p:nvPr/>
          </p:nvSpPr>
          <p:spPr bwMode="auto">
            <a:xfrm>
              <a:off x="8912225" y="2943226"/>
              <a:ext cx="0" cy="7938"/>
            </a:xfrm>
            <a:custGeom>
              <a:avLst/>
              <a:gdLst>
                <a:gd name="T0" fmla="*/ 2 h 2"/>
                <a:gd name="T1" fmla="*/ 1 h 2"/>
                <a:gd name="T2" fmla="*/ 2 h 2"/>
              </a:gdLst>
              <a:ahLst/>
              <a:cxnLst>
                <a:cxn ang="0">
                  <a:pos x="0" y="T0"/>
                </a:cxn>
                <a:cxn ang="0">
                  <a:pos x="0" y="T1"/>
                </a:cxn>
                <a:cxn ang="0">
                  <a:pos x="0" y="T2"/>
                </a:cxn>
              </a:cxnLst>
              <a:rect l="0" t="0" r="r" b="b"/>
              <a:pathLst>
                <a:path h="2">
                  <a:moveTo>
                    <a:pt x="0" y="2"/>
                  </a:moveTo>
                  <a:cubicBezTo>
                    <a:pt x="0" y="1"/>
                    <a:pt x="0" y="0"/>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42"/>
            <p:cNvSpPr/>
            <p:nvPr/>
          </p:nvSpPr>
          <p:spPr bwMode="auto">
            <a:xfrm>
              <a:off x="8569325" y="2898776"/>
              <a:ext cx="338137" cy="146050"/>
            </a:xfrm>
            <a:custGeom>
              <a:avLst/>
              <a:gdLst>
                <a:gd name="T0" fmla="*/ 9 w 90"/>
                <a:gd name="T1" fmla="*/ 27 h 39"/>
                <a:gd name="T2" fmla="*/ 12 w 90"/>
                <a:gd name="T3" fmla="*/ 26 h 39"/>
                <a:gd name="T4" fmla="*/ 17 w 90"/>
                <a:gd name="T5" fmla="*/ 21 h 39"/>
                <a:gd name="T6" fmla="*/ 19 w 90"/>
                <a:gd name="T7" fmla="*/ 21 h 39"/>
                <a:gd name="T8" fmla="*/ 25 w 90"/>
                <a:gd name="T9" fmla="*/ 21 h 39"/>
                <a:gd name="T10" fmla="*/ 27 w 90"/>
                <a:gd name="T11" fmla="*/ 21 h 39"/>
                <a:gd name="T12" fmla="*/ 30 w 90"/>
                <a:gd name="T13" fmla="*/ 19 h 39"/>
                <a:gd name="T14" fmla="*/ 33 w 90"/>
                <a:gd name="T15" fmla="*/ 19 h 39"/>
                <a:gd name="T16" fmla="*/ 35 w 90"/>
                <a:gd name="T17" fmla="*/ 20 h 39"/>
                <a:gd name="T18" fmla="*/ 36 w 90"/>
                <a:gd name="T19" fmla="*/ 18 h 39"/>
                <a:gd name="T20" fmla="*/ 38 w 90"/>
                <a:gd name="T21" fmla="*/ 15 h 39"/>
                <a:gd name="T22" fmla="*/ 40 w 90"/>
                <a:gd name="T23" fmla="*/ 15 h 39"/>
                <a:gd name="T24" fmla="*/ 42 w 90"/>
                <a:gd name="T25" fmla="*/ 13 h 39"/>
                <a:gd name="T26" fmla="*/ 44 w 90"/>
                <a:gd name="T27" fmla="*/ 14 h 39"/>
                <a:gd name="T28" fmla="*/ 47 w 90"/>
                <a:gd name="T29" fmla="*/ 13 h 39"/>
                <a:gd name="T30" fmla="*/ 50 w 90"/>
                <a:gd name="T31" fmla="*/ 14 h 39"/>
                <a:gd name="T32" fmla="*/ 52 w 90"/>
                <a:gd name="T33" fmla="*/ 12 h 39"/>
                <a:gd name="T34" fmla="*/ 53 w 90"/>
                <a:gd name="T35" fmla="*/ 13 h 39"/>
                <a:gd name="T36" fmla="*/ 54 w 90"/>
                <a:gd name="T37" fmla="*/ 11 h 39"/>
                <a:gd name="T38" fmla="*/ 55 w 90"/>
                <a:gd name="T39" fmla="*/ 11 h 39"/>
                <a:gd name="T40" fmla="*/ 56 w 90"/>
                <a:gd name="T41" fmla="*/ 10 h 39"/>
                <a:gd name="T42" fmla="*/ 60 w 90"/>
                <a:gd name="T43" fmla="*/ 9 h 39"/>
                <a:gd name="T44" fmla="*/ 62 w 90"/>
                <a:gd name="T45" fmla="*/ 9 h 39"/>
                <a:gd name="T46" fmla="*/ 64 w 90"/>
                <a:gd name="T47" fmla="*/ 8 h 39"/>
                <a:gd name="T48" fmla="*/ 68 w 90"/>
                <a:gd name="T49" fmla="*/ 8 h 39"/>
                <a:gd name="T50" fmla="*/ 69 w 90"/>
                <a:gd name="T51" fmla="*/ 12 h 39"/>
                <a:gd name="T52" fmla="*/ 70 w 90"/>
                <a:gd name="T53" fmla="*/ 8 h 39"/>
                <a:gd name="T54" fmla="*/ 70 w 90"/>
                <a:gd name="T55" fmla="*/ 3 h 39"/>
                <a:gd name="T56" fmla="*/ 72 w 90"/>
                <a:gd name="T57" fmla="*/ 4 h 39"/>
                <a:gd name="T58" fmla="*/ 72 w 90"/>
                <a:gd name="T59" fmla="*/ 2 h 39"/>
                <a:gd name="T60" fmla="*/ 73 w 90"/>
                <a:gd name="T61" fmla="*/ 3 h 39"/>
                <a:gd name="T62" fmla="*/ 75 w 90"/>
                <a:gd name="T63" fmla="*/ 7 h 39"/>
                <a:gd name="T64" fmla="*/ 76 w 90"/>
                <a:gd name="T65" fmla="*/ 3 h 39"/>
                <a:gd name="T66" fmla="*/ 77 w 90"/>
                <a:gd name="T67" fmla="*/ 5 h 39"/>
                <a:gd name="T68" fmla="*/ 78 w 90"/>
                <a:gd name="T69" fmla="*/ 2 h 39"/>
                <a:gd name="T70" fmla="*/ 79 w 90"/>
                <a:gd name="T71" fmla="*/ 2 h 39"/>
                <a:gd name="T72" fmla="*/ 80 w 90"/>
                <a:gd name="T73" fmla="*/ 7 h 39"/>
                <a:gd name="T74" fmla="*/ 81 w 90"/>
                <a:gd name="T75" fmla="*/ 3 h 39"/>
                <a:gd name="T76" fmla="*/ 86 w 90"/>
                <a:gd name="T77" fmla="*/ 10 h 39"/>
                <a:gd name="T78" fmla="*/ 87 w 90"/>
                <a:gd name="T79" fmla="*/ 11 h 39"/>
                <a:gd name="T80" fmla="*/ 89 w 90"/>
                <a:gd name="T81" fmla="*/ 10 h 39"/>
                <a:gd name="T82" fmla="*/ 89 w 90"/>
                <a:gd name="T83" fmla="*/ 13 h 39"/>
                <a:gd name="T84" fmla="*/ 87 w 90"/>
                <a:gd name="T85" fmla="*/ 11 h 39"/>
                <a:gd name="T86" fmla="*/ 84 w 90"/>
                <a:gd name="T87" fmla="*/ 17 h 39"/>
                <a:gd name="T88" fmla="*/ 78 w 90"/>
                <a:gd name="T89" fmla="*/ 20 h 39"/>
                <a:gd name="T90" fmla="*/ 71 w 90"/>
                <a:gd name="T91" fmla="*/ 23 h 39"/>
                <a:gd name="T92" fmla="*/ 66 w 90"/>
                <a:gd name="T93" fmla="*/ 25 h 39"/>
                <a:gd name="T94" fmla="*/ 62 w 90"/>
                <a:gd name="T95" fmla="*/ 27 h 39"/>
                <a:gd name="T96" fmla="*/ 53 w 90"/>
                <a:gd name="T97" fmla="*/ 28 h 39"/>
                <a:gd name="T98" fmla="*/ 48 w 90"/>
                <a:gd name="T99" fmla="*/ 27 h 39"/>
                <a:gd name="T100" fmla="*/ 41 w 90"/>
                <a:gd name="T101" fmla="*/ 27 h 39"/>
                <a:gd name="T102" fmla="*/ 22 w 90"/>
                <a:gd name="T103" fmla="*/ 35 h 39"/>
                <a:gd name="T104" fmla="*/ 17 w 90"/>
                <a:gd name="T105" fmla="*/ 35 h 39"/>
                <a:gd name="T106" fmla="*/ 0 w 90"/>
                <a:gd name="T107" fmla="*/ 2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 h="39">
                  <a:moveTo>
                    <a:pt x="0" y="28"/>
                  </a:moveTo>
                  <a:cubicBezTo>
                    <a:pt x="1" y="24"/>
                    <a:pt x="3" y="28"/>
                    <a:pt x="4" y="25"/>
                  </a:cubicBezTo>
                  <a:cubicBezTo>
                    <a:pt x="4" y="25"/>
                    <a:pt x="4" y="27"/>
                    <a:pt x="4" y="27"/>
                  </a:cubicBezTo>
                  <a:cubicBezTo>
                    <a:pt x="5" y="23"/>
                    <a:pt x="7" y="25"/>
                    <a:pt x="9" y="28"/>
                  </a:cubicBezTo>
                  <a:cubicBezTo>
                    <a:pt x="9" y="28"/>
                    <a:pt x="9" y="28"/>
                    <a:pt x="9" y="28"/>
                  </a:cubicBezTo>
                  <a:cubicBezTo>
                    <a:pt x="9" y="29"/>
                    <a:pt x="9" y="26"/>
                    <a:pt x="9" y="27"/>
                  </a:cubicBezTo>
                  <a:cubicBezTo>
                    <a:pt x="9" y="27"/>
                    <a:pt x="9" y="27"/>
                    <a:pt x="10" y="28"/>
                  </a:cubicBezTo>
                  <a:cubicBezTo>
                    <a:pt x="9" y="26"/>
                    <a:pt x="10" y="27"/>
                    <a:pt x="10" y="26"/>
                  </a:cubicBezTo>
                  <a:cubicBezTo>
                    <a:pt x="10" y="27"/>
                    <a:pt x="10" y="28"/>
                    <a:pt x="10" y="28"/>
                  </a:cubicBezTo>
                  <a:cubicBezTo>
                    <a:pt x="10" y="27"/>
                    <a:pt x="10" y="27"/>
                    <a:pt x="10" y="27"/>
                  </a:cubicBezTo>
                  <a:cubicBezTo>
                    <a:pt x="10" y="23"/>
                    <a:pt x="12" y="27"/>
                    <a:pt x="12" y="25"/>
                  </a:cubicBezTo>
                  <a:cubicBezTo>
                    <a:pt x="12" y="26"/>
                    <a:pt x="12" y="26"/>
                    <a:pt x="12" y="26"/>
                  </a:cubicBezTo>
                  <a:cubicBezTo>
                    <a:pt x="13" y="23"/>
                    <a:pt x="14" y="24"/>
                    <a:pt x="15" y="23"/>
                  </a:cubicBezTo>
                  <a:cubicBezTo>
                    <a:pt x="15" y="25"/>
                    <a:pt x="15" y="25"/>
                    <a:pt x="15" y="25"/>
                  </a:cubicBezTo>
                  <a:cubicBezTo>
                    <a:pt x="15" y="23"/>
                    <a:pt x="15" y="23"/>
                    <a:pt x="16" y="22"/>
                  </a:cubicBezTo>
                  <a:cubicBezTo>
                    <a:pt x="16" y="24"/>
                    <a:pt x="16" y="21"/>
                    <a:pt x="16" y="22"/>
                  </a:cubicBezTo>
                  <a:cubicBezTo>
                    <a:pt x="17" y="22"/>
                    <a:pt x="17" y="22"/>
                    <a:pt x="17" y="22"/>
                  </a:cubicBezTo>
                  <a:cubicBezTo>
                    <a:pt x="17" y="20"/>
                    <a:pt x="17" y="23"/>
                    <a:pt x="17" y="21"/>
                  </a:cubicBezTo>
                  <a:cubicBezTo>
                    <a:pt x="17" y="22"/>
                    <a:pt x="17" y="22"/>
                    <a:pt x="17" y="22"/>
                  </a:cubicBezTo>
                  <a:cubicBezTo>
                    <a:pt x="17" y="20"/>
                    <a:pt x="18" y="23"/>
                    <a:pt x="18" y="22"/>
                  </a:cubicBezTo>
                  <a:cubicBezTo>
                    <a:pt x="18" y="21"/>
                    <a:pt x="18" y="21"/>
                    <a:pt x="18" y="21"/>
                  </a:cubicBezTo>
                  <a:cubicBezTo>
                    <a:pt x="18" y="21"/>
                    <a:pt x="18" y="22"/>
                    <a:pt x="18" y="22"/>
                  </a:cubicBezTo>
                  <a:cubicBezTo>
                    <a:pt x="18" y="22"/>
                    <a:pt x="18" y="22"/>
                    <a:pt x="18" y="22"/>
                  </a:cubicBezTo>
                  <a:cubicBezTo>
                    <a:pt x="19" y="21"/>
                    <a:pt x="19" y="23"/>
                    <a:pt x="19" y="21"/>
                  </a:cubicBezTo>
                  <a:cubicBezTo>
                    <a:pt x="19" y="22"/>
                    <a:pt x="19" y="21"/>
                    <a:pt x="19" y="24"/>
                  </a:cubicBezTo>
                  <a:cubicBezTo>
                    <a:pt x="20" y="21"/>
                    <a:pt x="22" y="22"/>
                    <a:pt x="23" y="21"/>
                  </a:cubicBezTo>
                  <a:cubicBezTo>
                    <a:pt x="24" y="23"/>
                    <a:pt x="24" y="23"/>
                    <a:pt x="24" y="23"/>
                  </a:cubicBezTo>
                  <a:cubicBezTo>
                    <a:pt x="24" y="23"/>
                    <a:pt x="24" y="23"/>
                    <a:pt x="24" y="22"/>
                  </a:cubicBezTo>
                  <a:cubicBezTo>
                    <a:pt x="24" y="22"/>
                    <a:pt x="24" y="23"/>
                    <a:pt x="25" y="23"/>
                  </a:cubicBezTo>
                  <a:cubicBezTo>
                    <a:pt x="25" y="23"/>
                    <a:pt x="25" y="21"/>
                    <a:pt x="25" y="21"/>
                  </a:cubicBezTo>
                  <a:cubicBezTo>
                    <a:pt x="25" y="23"/>
                    <a:pt x="25" y="23"/>
                    <a:pt x="25" y="23"/>
                  </a:cubicBezTo>
                  <a:cubicBezTo>
                    <a:pt x="25" y="22"/>
                    <a:pt x="26" y="22"/>
                    <a:pt x="26" y="21"/>
                  </a:cubicBezTo>
                  <a:cubicBezTo>
                    <a:pt x="26" y="22"/>
                    <a:pt x="26" y="22"/>
                    <a:pt x="26" y="22"/>
                  </a:cubicBezTo>
                  <a:cubicBezTo>
                    <a:pt x="26" y="21"/>
                    <a:pt x="26" y="23"/>
                    <a:pt x="27" y="22"/>
                  </a:cubicBezTo>
                  <a:cubicBezTo>
                    <a:pt x="27" y="23"/>
                    <a:pt x="27" y="23"/>
                    <a:pt x="27" y="23"/>
                  </a:cubicBezTo>
                  <a:cubicBezTo>
                    <a:pt x="27" y="24"/>
                    <a:pt x="26" y="20"/>
                    <a:pt x="27" y="21"/>
                  </a:cubicBezTo>
                  <a:cubicBezTo>
                    <a:pt x="27" y="22"/>
                    <a:pt x="27" y="22"/>
                    <a:pt x="27" y="22"/>
                  </a:cubicBezTo>
                  <a:cubicBezTo>
                    <a:pt x="27" y="20"/>
                    <a:pt x="28" y="21"/>
                    <a:pt x="28" y="20"/>
                  </a:cubicBezTo>
                  <a:cubicBezTo>
                    <a:pt x="28" y="21"/>
                    <a:pt x="28" y="21"/>
                    <a:pt x="28" y="21"/>
                  </a:cubicBezTo>
                  <a:cubicBezTo>
                    <a:pt x="28" y="20"/>
                    <a:pt x="29" y="21"/>
                    <a:pt x="29" y="20"/>
                  </a:cubicBezTo>
                  <a:cubicBezTo>
                    <a:pt x="29" y="20"/>
                    <a:pt x="30" y="23"/>
                    <a:pt x="30" y="22"/>
                  </a:cubicBezTo>
                  <a:cubicBezTo>
                    <a:pt x="30" y="20"/>
                    <a:pt x="30" y="21"/>
                    <a:pt x="30" y="19"/>
                  </a:cubicBezTo>
                  <a:cubicBezTo>
                    <a:pt x="30" y="19"/>
                    <a:pt x="31" y="20"/>
                    <a:pt x="31" y="19"/>
                  </a:cubicBezTo>
                  <a:cubicBezTo>
                    <a:pt x="31" y="20"/>
                    <a:pt x="32" y="22"/>
                    <a:pt x="31" y="22"/>
                  </a:cubicBezTo>
                  <a:cubicBezTo>
                    <a:pt x="32" y="23"/>
                    <a:pt x="32" y="23"/>
                    <a:pt x="32" y="23"/>
                  </a:cubicBezTo>
                  <a:cubicBezTo>
                    <a:pt x="32" y="24"/>
                    <a:pt x="32" y="23"/>
                    <a:pt x="32" y="24"/>
                  </a:cubicBezTo>
                  <a:cubicBezTo>
                    <a:pt x="32" y="24"/>
                    <a:pt x="32" y="23"/>
                    <a:pt x="32" y="23"/>
                  </a:cubicBezTo>
                  <a:cubicBezTo>
                    <a:pt x="32" y="22"/>
                    <a:pt x="32" y="19"/>
                    <a:pt x="33" y="19"/>
                  </a:cubicBezTo>
                  <a:cubicBezTo>
                    <a:pt x="33" y="20"/>
                    <a:pt x="33" y="22"/>
                    <a:pt x="33" y="22"/>
                  </a:cubicBezTo>
                  <a:cubicBezTo>
                    <a:pt x="33" y="18"/>
                    <a:pt x="33" y="18"/>
                    <a:pt x="33" y="18"/>
                  </a:cubicBezTo>
                  <a:cubicBezTo>
                    <a:pt x="33" y="17"/>
                    <a:pt x="33" y="19"/>
                    <a:pt x="34" y="19"/>
                  </a:cubicBezTo>
                  <a:cubicBezTo>
                    <a:pt x="33" y="17"/>
                    <a:pt x="33" y="17"/>
                    <a:pt x="33" y="17"/>
                  </a:cubicBezTo>
                  <a:cubicBezTo>
                    <a:pt x="34" y="18"/>
                    <a:pt x="34" y="17"/>
                    <a:pt x="34" y="19"/>
                  </a:cubicBezTo>
                  <a:cubicBezTo>
                    <a:pt x="35" y="20"/>
                    <a:pt x="34" y="19"/>
                    <a:pt x="35" y="20"/>
                  </a:cubicBezTo>
                  <a:cubicBezTo>
                    <a:pt x="35" y="20"/>
                    <a:pt x="35" y="19"/>
                    <a:pt x="35" y="19"/>
                  </a:cubicBezTo>
                  <a:cubicBezTo>
                    <a:pt x="35" y="19"/>
                    <a:pt x="35" y="19"/>
                    <a:pt x="35" y="19"/>
                  </a:cubicBezTo>
                  <a:cubicBezTo>
                    <a:pt x="35" y="20"/>
                    <a:pt x="35" y="18"/>
                    <a:pt x="35" y="17"/>
                  </a:cubicBezTo>
                  <a:cubicBezTo>
                    <a:pt x="35" y="17"/>
                    <a:pt x="35" y="19"/>
                    <a:pt x="35" y="18"/>
                  </a:cubicBezTo>
                  <a:cubicBezTo>
                    <a:pt x="35" y="17"/>
                    <a:pt x="35" y="16"/>
                    <a:pt x="35" y="16"/>
                  </a:cubicBezTo>
                  <a:cubicBezTo>
                    <a:pt x="36" y="18"/>
                    <a:pt x="36" y="18"/>
                    <a:pt x="36" y="18"/>
                  </a:cubicBezTo>
                  <a:cubicBezTo>
                    <a:pt x="36" y="16"/>
                    <a:pt x="36" y="15"/>
                    <a:pt x="36" y="15"/>
                  </a:cubicBezTo>
                  <a:cubicBezTo>
                    <a:pt x="36" y="14"/>
                    <a:pt x="36" y="17"/>
                    <a:pt x="36" y="16"/>
                  </a:cubicBezTo>
                  <a:cubicBezTo>
                    <a:pt x="37" y="17"/>
                    <a:pt x="37" y="14"/>
                    <a:pt x="38" y="16"/>
                  </a:cubicBezTo>
                  <a:cubicBezTo>
                    <a:pt x="38" y="16"/>
                    <a:pt x="37" y="14"/>
                    <a:pt x="38" y="15"/>
                  </a:cubicBezTo>
                  <a:cubicBezTo>
                    <a:pt x="38" y="15"/>
                    <a:pt x="38" y="16"/>
                    <a:pt x="38" y="16"/>
                  </a:cubicBezTo>
                  <a:cubicBezTo>
                    <a:pt x="38" y="17"/>
                    <a:pt x="38" y="15"/>
                    <a:pt x="38" y="15"/>
                  </a:cubicBezTo>
                  <a:cubicBezTo>
                    <a:pt x="38" y="14"/>
                    <a:pt x="38" y="16"/>
                    <a:pt x="38" y="16"/>
                  </a:cubicBezTo>
                  <a:cubicBezTo>
                    <a:pt x="38" y="15"/>
                    <a:pt x="39" y="13"/>
                    <a:pt x="40" y="15"/>
                  </a:cubicBezTo>
                  <a:cubicBezTo>
                    <a:pt x="40" y="14"/>
                    <a:pt x="40" y="12"/>
                    <a:pt x="40" y="12"/>
                  </a:cubicBezTo>
                  <a:cubicBezTo>
                    <a:pt x="40" y="14"/>
                    <a:pt x="40" y="14"/>
                    <a:pt x="40" y="14"/>
                  </a:cubicBezTo>
                  <a:cubicBezTo>
                    <a:pt x="40" y="15"/>
                    <a:pt x="41" y="14"/>
                    <a:pt x="41" y="15"/>
                  </a:cubicBezTo>
                  <a:cubicBezTo>
                    <a:pt x="41" y="13"/>
                    <a:pt x="40" y="16"/>
                    <a:pt x="40" y="15"/>
                  </a:cubicBezTo>
                  <a:cubicBezTo>
                    <a:pt x="40" y="16"/>
                    <a:pt x="40" y="13"/>
                    <a:pt x="41" y="15"/>
                  </a:cubicBezTo>
                  <a:cubicBezTo>
                    <a:pt x="41" y="15"/>
                    <a:pt x="41" y="13"/>
                    <a:pt x="41" y="14"/>
                  </a:cubicBezTo>
                  <a:cubicBezTo>
                    <a:pt x="41" y="14"/>
                    <a:pt x="41" y="16"/>
                    <a:pt x="42" y="16"/>
                  </a:cubicBezTo>
                  <a:cubicBezTo>
                    <a:pt x="42" y="16"/>
                    <a:pt x="42" y="15"/>
                    <a:pt x="42" y="15"/>
                  </a:cubicBezTo>
                  <a:cubicBezTo>
                    <a:pt x="42" y="14"/>
                    <a:pt x="42" y="14"/>
                    <a:pt x="42" y="14"/>
                  </a:cubicBezTo>
                  <a:cubicBezTo>
                    <a:pt x="42" y="13"/>
                    <a:pt x="42" y="14"/>
                    <a:pt x="42" y="13"/>
                  </a:cubicBezTo>
                  <a:cubicBezTo>
                    <a:pt x="42" y="14"/>
                    <a:pt x="42" y="12"/>
                    <a:pt x="43" y="14"/>
                  </a:cubicBezTo>
                  <a:cubicBezTo>
                    <a:pt x="43" y="16"/>
                    <a:pt x="43" y="16"/>
                    <a:pt x="43" y="16"/>
                  </a:cubicBezTo>
                  <a:cubicBezTo>
                    <a:pt x="43" y="16"/>
                    <a:pt x="43" y="14"/>
                    <a:pt x="43" y="14"/>
                  </a:cubicBezTo>
                  <a:cubicBezTo>
                    <a:pt x="43" y="14"/>
                    <a:pt x="43" y="14"/>
                    <a:pt x="43" y="14"/>
                  </a:cubicBezTo>
                  <a:cubicBezTo>
                    <a:pt x="42" y="12"/>
                    <a:pt x="43" y="14"/>
                    <a:pt x="43" y="12"/>
                  </a:cubicBezTo>
                  <a:cubicBezTo>
                    <a:pt x="44" y="13"/>
                    <a:pt x="44" y="12"/>
                    <a:pt x="44" y="14"/>
                  </a:cubicBezTo>
                  <a:cubicBezTo>
                    <a:pt x="44" y="13"/>
                    <a:pt x="45" y="12"/>
                    <a:pt x="45" y="13"/>
                  </a:cubicBezTo>
                  <a:cubicBezTo>
                    <a:pt x="45" y="13"/>
                    <a:pt x="45" y="13"/>
                    <a:pt x="45" y="14"/>
                  </a:cubicBezTo>
                  <a:cubicBezTo>
                    <a:pt x="45" y="14"/>
                    <a:pt x="45" y="14"/>
                    <a:pt x="45" y="13"/>
                  </a:cubicBezTo>
                  <a:cubicBezTo>
                    <a:pt x="45" y="14"/>
                    <a:pt x="46" y="15"/>
                    <a:pt x="46" y="16"/>
                  </a:cubicBezTo>
                  <a:cubicBezTo>
                    <a:pt x="46" y="15"/>
                    <a:pt x="46" y="13"/>
                    <a:pt x="46" y="12"/>
                  </a:cubicBezTo>
                  <a:cubicBezTo>
                    <a:pt x="47" y="15"/>
                    <a:pt x="46" y="11"/>
                    <a:pt x="47" y="13"/>
                  </a:cubicBezTo>
                  <a:cubicBezTo>
                    <a:pt x="47" y="13"/>
                    <a:pt x="47" y="14"/>
                    <a:pt x="47" y="15"/>
                  </a:cubicBezTo>
                  <a:cubicBezTo>
                    <a:pt x="48" y="17"/>
                    <a:pt x="47" y="13"/>
                    <a:pt x="48" y="14"/>
                  </a:cubicBezTo>
                  <a:cubicBezTo>
                    <a:pt x="47" y="12"/>
                    <a:pt x="47" y="12"/>
                    <a:pt x="47" y="12"/>
                  </a:cubicBezTo>
                  <a:cubicBezTo>
                    <a:pt x="48" y="13"/>
                    <a:pt x="48" y="10"/>
                    <a:pt x="48" y="13"/>
                  </a:cubicBezTo>
                  <a:cubicBezTo>
                    <a:pt x="48" y="12"/>
                    <a:pt x="49" y="13"/>
                    <a:pt x="48" y="11"/>
                  </a:cubicBezTo>
                  <a:cubicBezTo>
                    <a:pt x="49" y="13"/>
                    <a:pt x="49" y="10"/>
                    <a:pt x="50" y="14"/>
                  </a:cubicBezTo>
                  <a:cubicBezTo>
                    <a:pt x="50" y="13"/>
                    <a:pt x="51" y="14"/>
                    <a:pt x="51" y="12"/>
                  </a:cubicBezTo>
                  <a:cubicBezTo>
                    <a:pt x="50" y="11"/>
                    <a:pt x="50" y="13"/>
                    <a:pt x="50" y="13"/>
                  </a:cubicBezTo>
                  <a:cubicBezTo>
                    <a:pt x="50" y="12"/>
                    <a:pt x="50" y="12"/>
                    <a:pt x="50" y="12"/>
                  </a:cubicBezTo>
                  <a:cubicBezTo>
                    <a:pt x="50" y="12"/>
                    <a:pt x="51" y="12"/>
                    <a:pt x="51" y="14"/>
                  </a:cubicBezTo>
                  <a:cubicBezTo>
                    <a:pt x="51" y="15"/>
                    <a:pt x="51" y="10"/>
                    <a:pt x="51" y="11"/>
                  </a:cubicBezTo>
                  <a:cubicBezTo>
                    <a:pt x="51" y="12"/>
                    <a:pt x="51" y="12"/>
                    <a:pt x="52" y="12"/>
                  </a:cubicBezTo>
                  <a:cubicBezTo>
                    <a:pt x="52" y="10"/>
                    <a:pt x="52" y="10"/>
                    <a:pt x="52" y="10"/>
                  </a:cubicBezTo>
                  <a:cubicBezTo>
                    <a:pt x="52" y="11"/>
                    <a:pt x="52" y="12"/>
                    <a:pt x="52" y="14"/>
                  </a:cubicBezTo>
                  <a:cubicBezTo>
                    <a:pt x="53" y="14"/>
                    <a:pt x="53" y="14"/>
                    <a:pt x="53" y="12"/>
                  </a:cubicBezTo>
                  <a:cubicBezTo>
                    <a:pt x="53" y="14"/>
                    <a:pt x="53" y="14"/>
                    <a:pt x="53" y="14"/>
                  </a:cubicBezTo>
                  <a:cubicBezTo>
                    <a:pt x="53" y="13"/>
                    <a:pt x="53" y="13"/>
                    <a:pt x="53" y="13"/>
                  </a:cubicBezTo>
                  <a:cubicBezTo>
                    <a:pt x="53" y="13"/>
                    <a:pt x="53" y="13"/>
                    <a:pt x="53" y="13"/>
                  </a:cubicBezTo>
                  <a:cubicBezTo>
                    <a:pt x="53" y="14"/>
                    <a:pt x="54" y="14"/>
                    <a:pt x="54" y="13"/>
                  </a:cubicBezTo>
                  <a:cubicBezTo>
                    <a:pt x="53" y="12"/>
                    <a:pt x="53" y="12"/>
                    <a:pt x="53" y="12"/>
                  </a:cubicBezTo>
                  <a:cubicBezTo>
                    <a:pt x="53" y="11"/>
                    <a:pt x="53" y="11"/>
                    <a:pt x="53" y="11"/>
                  </a:cubicBezTo>
                  <a:cubicBezTo>
                    <a:pt x="53" y="12"/>
                    <a:pt x="54" y="12"/>
                    <a:pt x="54" y="12"/>
                  </a:cubicBezTo>
                  <a:cubicBezTo>
                    <a:pt x="54" y="12"/>
                    <a:pt x="54" y="10"/>
                    <a:pt x="54" y="10"/>
                  </a:cubicBezTo>
                  <a:cubicBezTo>
                    <a:pt x="54" y="11"/>
                    <a:pt x="54" y="10"/>
                    <a:pt x="54" y="11"/>
                  </a:cubicBezTo>
                  <a:cubicBezTo>
                    <a:pt x="54" y="12"/>
                    <a:pt x="54" y="11"/>
                    <a:pt x="54" y="11"/>
                  </a:cubicBezTo>
                  <a:cubicBezTo>
                    <a:pt x="54" y="12"/>
                    <a:pt x="54" y="13"/>
                    <a:pt x="54" y="12"/>
                  </a:cubicBezTo>
                  <a:cubicBezTo>
                    <a:pt x="54" y="12"/>
                    <a:pt x="54" y="9"/>
                    <a:pt x="54" y="10"/>
                  </a:cubicBezTo>
                  <a:cubicBezTo>
                    <a:pt x="54" y="12"/>
                    <a:pt x="54" y="12"/>
                    <a:pt x="54" y="12"/>
                  </a:cubicBezTo>
                  <a:cubicBezTo>
                    <a:pt x="55" y="13"/>
                    <a:pt x="55" y="13"/>
                    <a:pt x="55" y="13"/>
                  </a:cubicBezTo>
                  <a:cubicBezTo>
                    <a:pt x="55" y="11"/>
                    <a:pt x="55" y="11"/>
                    <a:pt x="55" y="11"/>
                  </a:cubicBezTo>
                  <a:cubicBezTo>
                    <a:pt x="55" y="12"/>
                    <a:pt x="55" y="12"/>
                    <a:pt x="55" y="12"/>
                  </a:cubicBezTo>
                  <a:cubicBezTo>
                    <a:pt x="55" y="10"/>
                    <a:pt x="55" y="11"/>
                    <a:pt x="55" y="10"/>
                  </a:cubicBezTo>
                  <a:cubicBezTo>
                    <a:pt x="55" y="10"/>
                    <a:pt x="55" y="11"/>
                    <a:pt x="56" y="11"/>
                  </a:cubicBezTo>
                  <a:cubicBezTo>
                    <a:pt x="56" y="11"/>
                    <a:pt x="56" y="11"/>
                    <a:pt x="56" y="11"/>
                  </a:cubicBezTo>
                  <a:cubicBezTo>
                    <a:pt x="56" y="12"/>
                    <a:pt x="56" y="11"/>
                    <a:pt x="56" y="10"/>
                  </a:cubicBezTo>
                  <a:cubicBezTo>
                    <a:pt x="56" y="10"/>
                    <a:pt x="56" y="10"/>
                    <a:pt x="56" y="10"/>
                  </a:cubicBezTo>
                  <a:cubicBezTo>
                    <a:pt x="56" y="10"/>
                    <a:pt x="56" y="10"/>
                    <a:pt x="56" y="9"/>
                  </a:cubicBezTo>
                  <a:cubicBezTo>
                    <a:pt x="57" y="10"/>
                    <a:pt x="57" y="14"/>
                    <a:pt x="57" y="13"/>
                  </a:cubicBezTo>
                  <a:cubicBezTo>
                    <a:pt x="58" y="13"/>
                    <a:pt x="57" y="10"/>
                    <a:pt x="57" y="9"/>
                  </a:cubicBezTo>
                  <a:cubicBezTo>
                    <a:pt x="58" y="10"/>
                    <a:pt x="58" y="8"/>
                    <a:pt x="58" y="10"/>
                  </a:cubicBezTo>
                  <a:cubicBezTo>
                    <a:pt x="58" y="9"/>
                    <a:pt x="58" y="9"/>
                    <a:pt x="58" y="9"/>
                  </a:cubicBezTo>
                  <a:cubicBezTo>
                    <a:pt x="59" y="9"/>
                    <a:pt x="59" y="7"/>
                    <a:pt x="60" y="9"/>
                  </a:cubicBezTo>
                  <a:cubicBezTo>
                    <a:pt x="60" y="10"/>
                    <a:pt x="61" y="11"/>
                    <a:pt x="61" y="11"/>
                  </a:cubicBezTo>
                  <a:cubicBezTo>
                    <a:pt x="61" y="10"/>
                    <a:pt x="61" y="13"/>
                    <a:pt x="61" y="10"/>
                  </a:cubicBezTo>
                  <a:cubicBezTo>
                    <a:pt x="61" y="9"/>
                    <a:pt x="61" y="9"/>
                    <a:pt x="60" y="8"/>
                  </a:cubicBezTo>
                  <a:cubicBezTo>
                    <a:pt x="61" y="8"/>
                    <a:pt x="61" y="7"/>
                    <a:pt x="62" y="8"/>
                  </a:cubicBezTo>
                  <a:cubicBezTo>
                    <a:pt x="61" y="7"/>
                    <a:pt x="61" y="7"/>
                    <a:pt x="61" y="7"/>
                  </a:cubicBezTo>
                  <a:cubicBezTo>
                    <a:pt x="62" y="9"/>
                    <a:pt x="62" y="9"/>
                    <a:pt x="62" y="9"/>
                  </a:cubicBezTo>
                  <a:cubicBezTo>
                    <a:pt x="62" y="7"/>
                    <a:pt x="62" y="7"/>
                    <a:pt x="62" y="7"/>
                  </a:cubicBezTo>
                  <a:cubicBezTo>
                    <a:pt x="62" y="9"/>
                    <a:pt x="62" y="9"/>
                    <a:pt x="62" y="9"/>
                  </a:cubicBezTo>
                  <a:cubicBezTo>
                    <a:pt x="62" y="8"/>
                    <a:pt x="62" y="6"/>
                    <a:pt x="62" y="7"/>
                  </a:cubicBezTo>
                  <a:cubicBezTo>
                    <a:pt x="63" y="8"/>
                    <a:pt x="63" y="8"/>
                    <a:pt x="63" y="8"/>
                  </a:cubicBezTo>
                  <a:cubicBezTo>
                    <a:pt x="63" y="7"/>
                    <a:pt x="63" y="6"/>
                    <a:pt x="63" y="7"/>
                  </a:cubicBezTo>
                  <a:cubicBezTo>
                    <a:pt x="64" y="8"/>
                    <a:pt x="64" y="8"/>
                    <a:pt x="64" y="8"/>
                  </a:cubicBezTo>
                  <a:cubicBezTo>
                    <a:pt x="64" y="8"/>
                    <a:pt x="64" y="7"/>
                    <a:pt x="64" y="7"/>
                  </a:cubicBezTo>
                  <a:cubicBezTo>
                    <a:pt x="64" y="8"/>
                    <a:pt x="64" y="8"/>
                    <a:pt x="65" y="9"/>
                  </a:cubicBezTo>
                  <a:cubicBezTo>
                    <a:pt x="65" y="5"/>
                    <a:pt x="66" y="5"/>
                    <a:pt x="67" y="5"/>
                  </a:cubicBezTo>
                  <a:cubicBezTo>
                    <a:pt x="67" y="6"/>
                    <a:pt x="67" y="6"/>
                    <a:pt x="67" y="6"/>
                  </a:cubicBezTo>
                  <a:cubicBezTo>
                    <a:pt x="67" y="7"/>
                    <a:pt x="67" y="4"/>
                    <a:pt x="67" y="5"/>
                  </a:cubicBezTo>
                  <a:cubicBezTo>
                    <a:pt x="68" y="8"/>
                    <a:pt x="68" y="8"/>
                    <a:pt x="68" y="8"/>
                  </a:cubicBezTo>
                  <a:cubicBezTo>
                    <a:pt x="68" y="9"/>
                    <a:pt x="68" y="6"/>
                    <a:pt x="68" y="6"/>
                  </a:cubicBezTo>
                  <a:cubicBezTo>
                    <a:pt x="68" y="5"/>
                    <a:pt x="68" y="7"/>
                    <a:pt x="67" y="5"/>
                  </a:cubicBezTo>
                  <a:cubicBezTo>
                    <a:pt x="67" y="5"/>
                    <a:pt x="68" y="6"/>
                    <a:pt x="68" y="4"/>
                  </a:cubicBezTo>
                  <a:cubicBezTo>
                    <a:pt x="68" y="5"/>
                    <a:pt x="68" y="6"/>
                    <a:pt x="68" y="7"/>
                  </a:cubicBezTo>
                  <a:cubicBezTo>
                    <a:pt x="68" y="6"/>
                    <a:pt x="68" y="6"/>
                    <a:pt x="68" y="6"/>
                  </a:cubicBezTo>
                  <a:cubicBezTo>
                    <a:pt x="69" y="8"/>
                    <a:pt x="69" y="10"/>
                    <a:pt x="69" y="12"/>
                  </a:cubicBezTo>
                  <a:cubicBezTo>
                    <a:pt x="69" y="12"/>
                    <a:pt x="69" y="12"/>
                    <a:pt x="69" y="12"/>
                  </a:cubicBezTo>
                  <a:cubicBezTo>
                    <a:pt x="70" y="14"/>
                    <a:pt x="69" y="14"/>
                    <a:pt x="70" y="14"/>
                  </a:cubicBezTo>
                  <a:cubicBezTo>
                    <a:pt x="70" y="14"/>
                    <a:pt x="70" y="11"/>
                    <a:pt x="69" y="10"/>
                  </a:cubicBezTo>
                  <a:cubicBezTo>
                    <a:pt x="70" y="10"/>
                    <a:pt x="69" y="6"/>
                    <a:pt x="69" y="6"/>
                  </a:cubicBezTo>
                  <a:cubicBezTo>
                    <a:pt x="69" y="7"/>
                    <a:pt x="69" y="7"/>
                    <a:pt x="69" y="8"/>
                  </a:cubicBezTo>
                  <a:cubicBezTo>
                    <a:pt x="70" y="9"/>
                    <a:pt x="69" y="7"/>
                    <a:pt x="70" y="8"/>
                  </a:cubicBezTo>
                  <a:cubicBezTo>
                    <a:pt x="69" y="7"/>
                    <a:pt x="69" y="5"/>
                    <a:pt x="69" y="5"/>
                  </a:cubicBezTo>
                  <a:cubicBezTo>
                    <a:pt x="70" y="6"/>
                    <a:pt x="69" y="6"/>
                    <a:pt x="70" y="7"/>
                  </a:cubicBezTo>
                  <a:cubicBezTo>
                    <a:pt x="70" y="6"/>
                    <a:pt x="70" y="5"/>
                    <a:pt x="69" y="4"/>
                  </a:cubicBezTo>
                  <a:cubicBezTo>
                    <a:pt x="69" y="2"/>
                    <a:pt x="70" y="5"/>
                    <a:pt x="70" y="3"/>
                  </a:cubicBezTo>
                  <a:cubicBezTo>
                    <a:pt x="70" y="4"/>
                    <a:pt x="70" y="7"/>
                    <a:pt x="71" y="7"/>
                  </a:cubicBezTo>
                  <a:cubicBezTo>
                    <a:pt x="70" y="6"/>
                    <a:pt x="71" y="5"/>
                    <a:pt x="70" y="3"/>
                  </a:cubicBezTo>
                  <a:cubicBezTo>
                    <a:pt x="70" y="3"/>
                    <a:pt x="70" y="5"/>
                    <a:pt x="71" y="5"/>
                  </a:cubicBezTo>
                  <a:cubicBezTo>
                    <a:pt x="71" y="6"/>
                    <a:pt x="70" y="3"/>
                    <a:pt x="71" y="6"/>
                  </a:cubicBezTo>
                  <a:cubicBezTo>
                    <a:pt x="71" y="4"/>
                    <a:pt x="71" y="4"/>
                    <a:pt x="71" y="4"/>
                  </a:cubicBezTo>
                  <a:cubicBezTo>
                    <a:pt x="71" y="5"/>
                    <a:pt x="71" y="5"/>
                    <a:pt x="71" y="6"/>
                  </a:cubicBezTo>
                  <a:cubicBezTo>
                    <a:pt x="72" y="6"/>
                    <a:pt x="72" y="4"/>
                    <a:pt x="72" y="6"/>
                  </a:cubicBezTo>
                  <a:cubicBezTo>
                    <a:pt x="72" y="6"/>
                    <a:pt x="72" y="6"/>
                    <a:pt x="72" y="4"/>
                  </a:cubicBezTo>
                  <a:cubicBezTo>
                    <a:pt x="72" y="3"/>
                    <a:pt x="72" y="5"/>
                    <a:pt x="71" y="3"/>
                  </a:cubicBezTo>
                  <a:cubicBezTo>
                    <a:pt x="72" y="5"/>
                    <a:pt x="72" y="3"/>
                    <a:pt x="72" y="2"/>
                  </a:cubicBezTo>
                  <a:cubicBezTo>
                    <a:pt x="72" y="3"/>
                    <a:pt x="72" y="3"/>
                    <a:pt x="72" y="3"/>
                  </a:cubicBezTo>
                  <a:cubicBezTo>
                    <a:pt x="72" y="3"/>
                    <a:pt x="72" y="3"/>
                    <a:pt x="72" y="2"/>
                  </a:cubicBezTo>
                  <a:cubicBezTo>
                    <a:pt x="72" y="2"/>
                    <a:pt x="72" y="3"/>
                    <a:pt x="72" y="3"/>
                  </a:cubicBezTo>
                  <a:cubicBezTo>
                    <a:pt x="72" y="2"/>
                    <a:pt x="72" y="2"/>
                    <a:pt x="72" y="2"/>
                  </a:cubicBezTo>
                  <a:cubicBezTo>
                    <a:pt x="72" y="1"/>
                    <a:pt x="73" y="4"/>
                    <a:pt x="73" y="4"/>
                  </a:cubicBezTo>
                  <a:cubicBezTo>
                    <a:pt x="73" y="5"/>
                    <a:pt x="73" y="5"/>
                    <a:pt x="73" y="5"/>
                  </a:cubicBezTo>
                  <a:cubicBezTo>
                    <a:pt x="73" y="5"/>
                    <a:pt x="73" y="6"/>
                    <a:pt x="73" y="5"/>
                  </a:cubicBezTo>
                  <a:cubicBezTo>
                    <a:pt x="73" y="4"/>
                    <a:pt x="73" y="3"/>
                    <a:pt x="73" y="2"/>
                  </a:cubicBezTo>
                  <a:cubicBezTo>
                    <a:pt x="73" y="1"/>
                    <a:pt x="73" y="3"/>
                    <a:pt x="73" y="2"/>
                  </a:cubicBezTo>
                  <a:cubicBezTo>
                    <a:pt x="73" y="3"/>
                    <a:pt x="73" y="3"/>
                    <a:pt x="73" y="3"/>
                  </a:cubicBezTo>
                  <a:cubicBezTo>
                    <a:pt x="73" y="4"/>
                    <a:pt x="74" y="5"/>
                    <a:pt x="74" y="5"/>
                  </a:cubicBezTo>
                  <a:cubicBezTo>
                    <a:pt x="74" y="5"/>
                    <a:pt x="74" y="3"/>
                    <a:pt x="74" y="2"/>
                  </a:cubicBezTo>
                  <a:cubicBezTo>
                    <a:pt x="74" y="2"/>
                    <a:pt x="74" y="3"/>
                    <a:pt x="74" y="4"/>
                  </a:cubicBezTo>
                  <a:cubicBezTo>
                    <a:pt x="74" y="3"/>
                    <a:pt x="74" y="3"/>
                    <a:pt x="74" y="2"/>
                  </a:cubicBezTo>
                  <a:cubicBezTo>
                    <a:pt x="74" y="3"/>
                    <a:pt x="75" y="4"/>
                    <a:pt x="75" y="5"/>
                  </a:cubicBezTo>
                  <a:cubicBezTo>
                    <a:pt x="75" y="7"/>
                    <a:pt x="75" y="7"/>
                    <a:pt x="75" y="7"/>
                  </a:cubicBezTo>
                  <a:cubicBezTo>
                    <a:pt x="76" y="7"/>
                    <a:pt x="76" y="7"/>
                    <a:pt x="76" y="7"/>
                  </a:cubicBezTo>
                  <a:cubicBezTo>
                    <a:pt x="76" y="9"/>
                    <a:pt x="76" y="8"/>
                    <a:pt x="76" y="10"/>
                  </a:cubicBezTo>
                  <a:cubicBezTo>
                    <a:pt x="76" y="10"/>
                    <a:pt x="76" y="10"/>
                    <a:pt x="76" y="9"/>
                  </a:cubicBezTo>
                  <a:cubicBezTo>
                    <a:pt x="75" y="6"/>
                    <a:pt x="76" y="5"/>
                    <a:pt x="75" y="3"/>
                  </a:cubicBezTo>
                  <a:cubicBezTo>
                    <a:pt x="76" y="2"/>
                    <a:pt x="77" y="9"/>
                    <a:pt x="77" y="5"/>
                  </a:cubicBezTo>
                  <a:cubicBezTo>
                    <a:pt x="76" y="4"/>
                    <a:pt x="76" y="2"/>
                    <a:pt x="76" y="3"/>
                  </a:cubicBezTo>
                  <a:cubicBezTo>
                    <a:pt x="76" y="3"/>
                    <a:pt x="76" y="0"/>
                    <a:pt x="76" y="1"/>
                  </a:cubicBezTo>
                  <a:cubicBezTo>
                    <a:pt x="76" y="2"/>
                    <a:pt x="77" y="4"/>
                    <a:pt x="77" y="5"/>
                  </a:cubicBezTo>
                  <a:cubicBezTo>
                    <a:pt x="77" y="5"/>
                    <a:pt x="77" y="5"/>
                    <a:pt x="77" y="5"/>
                  </a:cubicBezTo>
                  <a:cubicBezTo>
                    <a:pt x="77" y="6"/>
                    <a:pt x="77" y="8"/>
                    <a:pt x="77" y="8"/>
                  </a:cubicBezTo>
                  <a:cubicBezTo>
                    <a:pt x="78" y="7"/>
                    <a:pt x="78" y="7"/>
                    <a:pt x="78" y="6"/>
                  </a:cubicBezTo>
                  <a:cubicBezTo>
                    <a:pt x="77" y="4"/>
                    <a:pt x="77" y="6"/>
                    <a:pt x="77" y="5"/>
                  </a:cubicBezTo>
                  <a:cubicBezTo>
                    <a:pt x="77" y="4"/>
                    <a:pt x="78" y="6"/>
                    <a:pt x="77" y="4"/>
                  </a:cubicBezTo>
                  <a:cubicBezTo>
                    <a:pt x="77" y="4"/>
                    <a:pt x="77" y="2"/>
                    <a:pt x="77" y="1"/>
                  </a:cubicBezTo>
                  <a:cubicBezTo>
                    <a:pt x="77" y="1"/>
                    <a:pt x="77" y="1"/>
                    <a:pt x="77" y="1"/>
                  </a:cubicBezTo>
                  <a:cubicBezTo>
                    <a:pt x="77" y="2"/>
                    <a:pt x="77" y="2"/>
                    <a:pt x="77" y="2"/>
                  </a:cubicBezTo>
                  <a:cubicBezTo>
                    <a:pt x="78" y="2"/>
                    <a:pt x="77" y="0"/>
                    <a:pt x="77" y="0"/>
                  </a:cubicBezTo>
                  <a:cubicBezTo>
                    <a:pt x="78" y="2"/>
                    <a:pt x="78" y="2"/>
                    <a:pt x="78" y="2"/>
                  </a:cubicBezTo>
                  <a:cubicBezTo>
                    <a:pt x="78" y="4"/>
                    <a:pt x="77" y="1"/>
                    <a:pt x="78" y="4"/>
                  </a:cubicBezTo>
                  <a:cubicBezTo>
                    <a:pt x="78" y="4"/>
                    <a:pt x="78" y="3"/>
                    <a:pt x="78" y="3"/>
                  </a:cubicBezTo>
                  <a:cubicBezTo>
                    <a:pt x="78" y="4"/>
                    <a:pt x="78" y="4"/>
                    <a:pt x="78" y="4"/>
                  </a:cubicBezTo>
                  <a:cubicBezTo>
                    <a:pt x="78" y="4"/>
                    <a:pt x="79" y="8"/>
                    <a:pt x="79" y="5"/>
                  </a:cubicBezTo>
                  <a:cubicBezTo>
                    <a:pt x="79" y="5"/>
                    <a:pt x="79" y="4"/>
                    <a:pt x="79" y="3"/>
                  </a:cubicBezTo>
                  <a:cubicBezTo>
                    <a:pt x="79" y="3"/>
                    <a:pt x="79" y="2"/>
                    <a:pt x="79" y="2"/>
                  </a:cubicBezTo>
                  <a:cubicBezTo>
                    <a:pt x="79" y="4"/>
                    <a:pt x="80" y="2"/>
                    <a:pt x="80" y="4"/>
                  </a:cubicBezTo>
                  <a:cubicBezTo>
                    <a:pt x="79" y="3"/>
                    <a:pt x="79" y="3"/>
                    <a:pt x="79" y="5"/>
                  </a:cubicBezTo>
                  <a:cubicBezTo>
                    <a:pt x="80" y="7"/>
                    <a:pt x="79" y="5"/>
                    <a:pt x="79" y="7"/>
                  </a:cubicBezTo>
                  <a:cubicBezTo>
                    <a:pt x="79" y="7"/>
                    <a:pt x="80" y="9"/>
                    <a:pt x="80" y="11"/>
                  </a:cubicBezTo>
                  <a:cubicBezTo>
                    <a:pt x="80" y="11"/>
                    <a:pt x="80" y="10"/>
                    <a:pt x="80" y="10"/>
                  </a:cubicBezTo>
                  <a:cubicBezTo>
                    <a:pt x="80" y="9"/>
                    <a:pt x="80" y="9"/>
                    <a:pt x="80" y="7"/>
                  </a:cubicBezTo>
                  <a:cubicBezTo>
                    <a:pt x="80" y="8"/>
                    <a:pt x="80" y="7"/>
                    <a:pt x="80" y="5"/>
                  </a:cubicBezTo>
                  <a:cubicBezTo>
                    <a:pt x="81" y="6"/>
                    <a:pt x="81" y="7"/>
                    <a:pt x="81" y="8"/>
                  </a:cubicBezTo>
                  <a:cubicBezTo>
                    <a:pt x="81" y="7"/>
                    <a:pt x="82" y="7"/>
                    <a:pt x="82" y="7"/>
                  </a:cubicBezTo>
                  <a:cubicBezTo>
                    <a:pt x="81" y="5"/>
                    <a:pt x="82" y="7"/>
                    <a:pt x="82" y="5"/>
                  </a:cubicBezTo>
                  <a:cubicBezTo>
                    <a:pt x="81" y="4"/>
                    <a:pt x="81" y="3"/>
                    <a:pt x="81" y="2"/>
                  </a:cubicBezTo>
                  <a:cubicBezTo>
                    <a:pt x="81" y="2"/>
                    <a:pt x="81" y="3"/>
                    <a:pt x="81" y="3"/>
                  </a:cubicBezTo>
                  <a:cubicBezTo>
                    <a:pt x="81" y="2"/>
                    <a:pt x="82" y="5"/>
                    <a:pt x="82" y="3"/>
                  </a:cubicBezTo>
                  <a:cubicBezTo>
                    <a:pt x="81" y="4"/>
                    <a:pt x="82" y="6"/>
                    <a:pt x="83" y="8"/>
                  </a:cubicBezTo>
                  <a:cubicBezTo>
                    <a:pt x="83" y="7"/>
                    <a:pt x="83" y="9"/>
                    <a:pt x="83" y="9"/>
                  </a:cubicBezTo>
                  <a:cubicBezTo>
                    <a:pt x="83" y="8"/>
                    <a:pt x="83" y="7"/>
                    <a:pt x="84" y="7"/>
                  </a:cubicBezTo>
                  <a:cubicBezTo>
                    <a:pt x="84" y="8"/>
                    <a:pt x="85" y="7"/>
                    <a:pt x="85" y="6"/>
                  </a:cubicBezTo>
                  <a:cubicBezTo>
                    <a:pt x="85" y="7"/>
                    <a:pt x="86" y="9"/>
                    <a:pt x="86" y="10"/>
                  </a:cubicBezTo>
                  <a:cubicBezTo>
                    <a:pt x="86" y="10"/>
                    <a:pt x="85" y="7"/>
                    <a:pt x="86" y="8"/>
                  </a:cubicBezTo>
                  <a:cubicBezTo>
                    <a:pt x="86" y="9"/>
                    <a:pt x="86" y="9"/>
                    <a:pt x="86" y="9"/>
                  </a:cubicBezTo>
                  <a:cubicBezTo>
                    <a:pt x="86" y="8"/>
                    <a:pt x="87" y="10"/>
                    <a:pt x="86" y="7"/>
                  </a:cubicBezTo>
                  <a:cubicBezTo>
                    <a:pt x="87" y="9"/>
                    <a:pt x="87" y="9"/>
                    <a:pt x="87" y="9"/>
                  </a:cubicBezTo>
                  <a:cubicBezTo>
                    <a:pt x="87" y="10"/>
                    <a:pt x="87" y="9"/>
                    <a:pt x="87" y="9"/>
                  </a:cubicBezTo>
                  <a:cubicBezTo>
                    <a:pt x="87" y="11"/>
                    <a:pt x="87" y="11"/>
                    <a:pt x="87" y="11"/>
                  </a:cubicBezTo>
                  <a:cubicBezTo>
                    <a:pt x="88" y="12"/>
                    <a:pt x="88" y="10"/>
                    <a:pt x="88" y="10"/>
                  </a:cubicBezTo>
                  <a:cubicBezTo>
                    <a:pt x="88" y="9"/>
                    <a:pt x="88" y="9"/>
                    <a:pt x="88" y="9"/>
                  </a:cubicBezTo>
                  <a:cubicBezTo>
                    <a:pt x="88" y="8"/>
                    <a:pt x="88" y="9"/>
                    <a:pt x="89" y="8"/>
                  </a:cubicBezTo>
                  <a:cubicBezTo>
                    <a:pt x="89" y="10"/>
                    <a:pt x="89" y="10"/>
                    <a:pt x="89" y="10"/>
                  </a:cubicBezTo>
                  <a:cubicBezTo>
                    <a:pt x="89" y="9"/>
                    <a:pt x="89" y="9"/>
                    <a:pt x="89" y="9"/>
                  </a:cubicBezTo>
                  <a:cubicBezTo>
                    <a:pt x="89" y="10"/>
                    <a:pt x="90" y="11"/>
                    <a:pt x="89" y="10"/>
                  </a:cubicBezTo>
                  <a:cubicBezTo>
                    <a:pt x="90" y="13"/>
                    <a:pt x="90" y="13"/>
                    <a:pt x="90" y="13"/>
                  </a:cubicBezTo>
                  <a:cubicBezTo>
                    <a:pt x="89" y="13"/>
                    <a:pt x="89" y="12"/>
                    <a:pt x="89" y="10"/>
                  </a:cubicBezTo>
                  <a:cubicBezTo>
                    <a:pt x="89" y="9"/>
                    <a:pt x="88" y="10"/>
                    <a:pt x="89" y="11"/>
                  </a:cubicBezTo>
                  <a:cubicBezTo>
                    <a:pt x="89" y="11"/>
                    <a:pt x="89" y="11"/>
                    <a:pt x="89" y="10"/>
                  </a:cubicBezTo>
                  <a:cubicBezTo>
                    <a:pt x="89" y="12"/>
                    <a:pt x="89" y="12"/>
                    <a:pt x="89" y="13"/>
                  </a:cubicBezTo>
                  <a:cubicBezTo>
                    <a:pt x="89" y="13"/>
                    <a:pt x="89" y="14"/>
                    <a:pt x="89" y="13"/>
                  </a:cubicBezTo>
                  <a:cubicBezTo>
                    <a:pt x="89" y="14"/>
                    <a:pt x="89" y="14"/>
                    <a:pt x="89" y="14"/>
                  </a:cubicBezTo>
                  <a:cubicBezTo>
                    <a:pt x="89" y="14"/>
                    <a:pt x="89" y="13"/>
                    <a:pt x="89" y="13"/>
                  </a:cubicBezTo>
                  <a:cubicBezTo>
                    <a:pt x="89" y="14"/>
                    <a:pt x="89" y="15"/>
                    <a:pt x="88" y="14"/>
                  </a:cubicBezTo>
                  <a:cubicBezTo>
                    <a:pt x="88" y="13"/>
                    <a:pt x="88" y="16"/>
                    <a:pt x="88" y="15"/>
                  </a:cubicBezTo>
                  <a:cubicBezTo>
                    <a:pt x="87" y="14"/>
                    <a:pt x="87" y="12"/>
                    <a:pt x="87" y="12"/>
                  </a:cubicBezTo>
                  <a:cubicBezTo>
                    <a:pt x="87" y="11"/>
                    <a:pt x="87" y="12"/>
                    <a:pt x="87" y="11"/>
                  </a:cubicBezTo>
                  <a:cubicBezTo>
                    <a:pt x="87" y="12"/>
                    <a:pt x="87" y="14"/>
                    <a:pt x="87" y="15"/>
                  </a:cubicBezTo>
                  <a:cubicBezTo>
                    <a:pt x="87" y="14"/>
                    <a:pt x="87" y="14"/>
                    <a:pt x="87" y="14"/>
                  </a:cubicBezTo>
                  <a:cubicBezTo>
                    <a:pt x="87" y="14"/>
                    <a:pt x="87" y="16"/>
                    <a:pt x="87" y="16"/>
                  </a:cubicBezTo>
                  <a:cubicBezTo>
                    <a:pt x="86" y="15"/>
                    <a:pt x="85" y="16"/>
                    <a:pt x="85" y="15"/>
                  </a:cubicBezTo>
                  <a:cubicBezTo>
                    <a:pt x="85" y="14"/>
                    <a:pt x="85" y="14"/>
                    <a:pt x="85" y="14"/>
                  </a:cubicBezTo>
                  <a:cubicBezTo>
                    <a:pt x="85" y="17"/>
                    <a:pt x="84" y="15"/>
                    <a:pt x="84" y="17"/>
                  </a:cubicBezTo>
                  <a:cubicBezTo>
                    <a:pt x="83" y="16"/>
                    <a:pt x="83" y="18"/>
                    <a:pt x="82" y="16"/>
                  </a:cubicBezTo>
                  <a:cubicBezTo>
                    <a:pt x="81" y="17"/>
                    <a:pt x="81" y="18"/>
                    <a:pt x="80" y="18"/>
                  </a:cubicBezTo>
                  <a:cubicBezTo>
                    <a:pt x="79" y="16"/>
                    <a:pt x="79" y="16"/>
                    <a:pt x="79" y="16"/>
                  </a:cubicBezTo>
                  <a:cubicBezTo>
                    <a:pt x="79" y="18"/>
                    <a:pt x="79" y="15"/>
                    <a:pt x="79" y="15"/>
                  </a:cubicBezTo>
                  <a:cubicBezTo>
                    <a:pt x="79" y="17"/>
                    <a:pt x="79" y="17"/>
                    <a:pt x="79" y="18"/>
                  </a:cubicBezTo>
                  <a:cubicBezTo>
                    <a:pt x="78" y="17"/>
                    <a:pt x="78" y="19"/>
                    <a:pt x="78" y="20"/>
                  </a:cubicBezTo>
                  <a:cubicBezTo>
                    <a:pt x="78" y="19"/>
                    <a:pt x="78" y="19"/>
                    <a:pt x="78" y="19"/>
                  </a:cubicBezTo>
                  <a:cubicBezTo>
                    <a:pt x="78" y="21"/>
                    <a:pt x="77" y="19"/>
                    <a:pt x="76" y="19"/>
                  </a:cubicBezTo>
                  <a:cubicBezTo>
                    <a:pt x="76" y="19"/>
                    <a:pt x="76" y="18"/>
                    <a:pt x="76" y="18"/>
                  </a:cubicBezTo>
                  <a:cubicBezTo>
                    <a:pt x="76" y="20"/>
                    <a:pt x="76" y="20"/>
                    <a:pt x="75" y="21"/>
                  </a:cubicBezTo>
                  <a:cubicBezTo>
                    <a:pt x="75" y="21"/>
                    <a:pt x="74" y="21"/>
                    <a:pt x="74" y="20"/>
                  </a:cubicBezTo>
                  <a:cubicBezTo>
                    <a:pt x="73" y="23"/>
                    <a:pt x="72" y="21"/>
                    <a:pt x="71" y="23"/>
                  </a:cubicBezTo>
                  <a:cubicBezTo>
                    <a:pt x="71" y="22"/>
                    <a:pt x="71" y="22"/>
                    <a:pt x="71" y="22"/>
                  </a:cubicBezTo>
                  <a:cubicBezTo>
                    <a:pt x="70" y="25"/>
                    <a:pt x="68" y="23"/>
                    <a:pt x="68" y="24"/>
                  </a:cubicBezTo>
                  <a:cubicBezTo>
                    <a:pt x="67" y="22"/>
                    <a:pt x="67" y="22"/>
                    <a:pt x="67" y="22"/>
                  </a:cubicBezTo>
                  <a:cubicBezTo>
                    <a:pt x="67" y="21"/>
                    <a:pt x="67" y="23"/>
                    <a:pt x="67" y="24"/>
                  </a:cubicBezTo>
                  <a:cubicBezTo>
                    <a:pt x="67" y="24"/>
                    <a:pt x="67" y="26"/>
                    <a:pt x="66" y="24"/>
                  </a:cubicBezTo>
                  <a:cubicBezTo>
                    <a:pt x="66" y="23"/>
                    <a:pt x="66" y="25"/>
                    <a:pt x="66" y="25"/>
                  </a:cubicBezTo>
                  <a:cubicBezTo>
                    <a:pt x="65" y="25"/>
                    <a:pt x="65" y="25"/>
                    <a:pt x="64" y="25"/>
                  </a:cubicBezTo>
                  <a:cubicBezTo>
                    <a:pt x="64" y="25"/>
                    <a:pt x="64" y="25"/>
                    <a:pt x="64" y="25"/>
                  </a:cubicBezTo>
                  <a:cubicBezTo>
                    <a:pt x="64" y="25"/>
                    <a:pt x="64" y="24"/>
                    <a:pt x="64" y="24"/>
                  </a:cubicBezTo>
                  <a:cubicBezTo>
                    <a:pt x="64" y="25"/>
                    <a:pt x="63" y="23"/>
                    <a:pt x="64" y="26"/>
                  </a:cubicBezTo>
                  <a:cubicBezTo>
                    <a:pt x="63" y="25"/>
                    <a:pt x="62" y="28"/>
                    <a:pt x="61" y="26"/>
                  </a:cubicBezTo>
                  <a:cubicBezTo>
                    <a:pt x="62" y="26"/>
                    <a:pt x="62" y="27"/>
                    <a:pt x="62" y="27"/>
                  </a:cubicBezTo>
                  <a:cubicBezTo>
                    <a:pt x="61" y="27"/>
                    <a:pt x="60" y="26"/>
                    <a:pt x="60" y="27"/>
                  </a:cubicBezTo>
                  <a:cubicBezTo>
                    <a:pt x="60" y="27"/>
                    <a:pt x="60" y="26"/>
                    <a:pt x="60" y="26"/>
                  </a:cubicBezTo>
                  <a:cubicBezTo>
                    <a:pt x="60" y="27"/>
                    <a:pt x="60" y="27"/>
                    <a:pt x="60" y="27"/>
                  </a:cubicBezTo>
                  <a:cubicBezTo>
                    <a:pt x="59" y="29"/>
                    <a:pt x="58" y="26"/>
                    <a:pt x="57" y="27"/>
                  </a:cubicBezTo>
                  <a:cubicBezTo>
                    <a:pt x="56" y="29"/>
                    <a:pt x="54" y="28"/>
                    <a:pt x="53" y="29"/>
                  </a:cubicBezTo>
                  <a:cubicBezTo>
                    <a:pt x="53" y="28"/>
                    <a:pt x="53" y="28"/>
                    <a:pt x="53" y="28"/>
                  </a:cubicBezTo>
                  <a:cubicBezTo>
                    <a:pt x="53" y="30"/>
                    <a:pt x="51" y="26"/>
                    <a:pt x="51" y="29"/>
                  </a:cubicBezTo>
                  <a:cubicBezTo>
                    <a:pt x="51" y="29"/>
                    <a:pt x="51" y="29"/>
                    <a:pt x="51" y="28"/>
                  </a:cubicBezTo>
                  <a:cubicBezTo>
                    <a:pt x="51" y="30"/>
                    <a:pt x="49" y="27"/>
                    <a:pt x="49" y="29"/>
                  </a:cubicBezTo>
                  <a:cubicBezTo>
                    <a:pt x="49" y="29"/>
                    <a:pt x="49" y="29"/>
                    <a:pt x="49" y="29"/>
                  </a:cubicBezTo>
                  <a:cubicBezTo>
                    <a:pt x="49" y="27"/>
                    <a:pt x="48" y="29"/>
                    <a:pt x="48" y="28"/>
                  </a:cubicBezTo>
                  <a:cubicBezTo>
                    <a:pt x="48" y="28"/>
                    <a:pt x="48" y="28"/>
                    <a:pt x="48" y="27"/>
                  </a:cubicBezTo>
                  <a:cubicBezTo>
                    <a:pt x="47" y="26"/>
                    <a:pt x="48" y="30"/>
                    <a:pt x="47" y="27"/>
                  </a:cubicBezTo>
                  <a:cubicBezTo>
                    <a:pt x="47" y="27"/>
                    <a:pt x="47" y="28"/>
                    <a:pt x="47" y="28"/>
                  </a:cubicBezTo>
                  <a:cubicBezTo>
                    <a:pt x="46" y="28"/>
                    <a:pt x="45" y="29"/>
                    <a:pt x="43" y="30"/>
                  </a:cubicBezTo>
                  <a:cubicBezTo>
                    <a:pt x="42" y="29"/>
                    <a:pt x="43" y="26"/>
                    <a:pt x="42" y="28"/>
                  </a:cubicBezTo>
                  <a:cubicBezTo>
                    <a:pt x="42" y="27"/>
                    <a:pt x="42" y="29"/>
                    <a:pt x="42" y="28"/>
                  </a:cubicBezTo>
                  <a:cubicBezTo>
                    <a:pt x="42" y="29"/>
                    <a:pt x="41" y="25"/>
                    <a:pt x="41" y="27"/>
                  </a:cubicBezTo>
                  <a:cubicBezTo>
                    <a:pt x="42" y="28"/>
                    <a:pt x="41" y="28"/>
                    <a:pt x="42" y="29"/>
                  </a:cubicBezTo>
                  <a:cubicBezTo>
                    <a:pt x="41" y="28"/>
                    <a:pt x="40" y="26"/>
                    <a:pt x="40" y="28"/>
                  </a:cubicBezTo>
                  <a:cubicBezTo>
                    <a:pt x="40" y="27"/>
                    <a:pt x="40" y="27"/>
                    <a:pt x="40" y="27"/>
                  </a:cubicBezTo>
                  <a:cubicBezTo>
                    <a:pt x="40" y="29"/>
                    <a:pt x="39" y="28"/>
                    <a:pt x="39" y="31"/>
                  </a:cubicBezTo>
                  <a:cubicBezTo>
                    <a:pt x="36" y="32"/>
                    <a:pt x="34" y="34"/>
                    <a:pt x="31" y="35"/>
                  </a:cubicBezTo>
                  <a:cubicBezTo>
                    <a:pt x="28" y="35"/>
                    <a:pt x="25" y="36"/>
                    <a:pt x="22" y="35"/>
                  </a:cubicBezTo>
                  <a:cubicBezTo>
                    <a:pt x="21" y="33"/>
                    <a:pt x="21" y="33"/>
                    <a:pt x="20" y="34"/>
                  </a:cubicBezTo>
                  <a:cubicBezTo>
                    <a:pt x="20" y="33"/>
                    <a:pt x="20" y="33"/>
                    <a:pt x="20" y="33"/>
                  </a:cubicBezTo>
                  <a:cubicBezTo>
                    <a:pt x="21" y="35"/>
                    <a:pt x="20" y="33"/>
                    <a:pt x="20" y="35"/>
                  </a:cubicBezTo>
                  <a:cubicBezTo>
                    <a:pt x="19" y="35"/>
                    <a:pt x="18" y="36"/>
                    <a:pt x="17" y="36"/>
                  </a:cubicBezTo>
                  <a:cubicBezTo>
                    <a:pt x="17" y="36"/>
                    <a:pt x="17" y="34"/>
                    <a:pt x="17" y="34"/>
                  </a:cubicBezTo>
                  <a:cubicBezTo>
                    <a:pt x="17" y="35"/>
                    <a:pt x="17" y="35"/>
                    <a:pt x="17" y="35"/>
                  </a:cubicBezTo>
                  <a:cubicBezTo>
                    <a:pt x="17" y="35"/>
                    <a:pt x="17" y="35"/>
                    <a:pt x="17" y="35"/>
                  </a:cubicBezTo>
                  <a:cubicBezTo>
                    <a:pt x="17" y="35"/>
                    <a:pt x="16" y="36"/>
                    <a:pt x="17" y="37"/>
                  </a:cubicBezTo>
                  <a:cubicBezTo>
                    <a:pt x="14" y="39"/>
                    <a:pt x="11" y="35"/>
                    <a:pt x="8" y="36"/>
                  </a:cubicBezTo>
                  <a:cubicBezTo>
                    <a:pt x="8" y="35"/>
                    <a:pt x="7" y="36"/>
                    <a:pt x="6" y="37"/>
                  </a:cubicBezTo>
                  <a:cubicBezTo>
                    <a:pt x="4" y="35"/>
                    <a:pt x="2" y="33"/>
                    <a:pt x="0" y="35"/>
                  </a:cubicBezTo>
                  <a:cubicBezTo>
                    <a:pt x="0" y="35"/>
                    <a:pt x="0" y="30"/>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43"/>
            <p:cNvSpPr/>
            <p:nvPr/>
          </p:nvSpPr>
          <p:spPr bwMode="auto">
            <a:xfrm>
              <a:off x="8907463" y="2940051"/>
              <a:ext cx="4762" cy="11113"/>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2"/>
                    <a:pt x="0" y="0"/>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4"/>
            <p:cNvSpPr/>
            <p:nvPr/>
          </p:nvSpPr>
          <p:spPr bwMode="auto">
            <a:xfrm>
              <a:off x="8877300" y="2913063"/>
              <a:ext cx="0" cy="7938"/>
            </a:xfrm>
            <a:custGeom>
              <a:avLst/>
              <a:gdLst>
                <a:gd name="T0" fmla="*/ 1 h 2"/>
                <a:gd name="T1" fmla="*/ 1 h 2"/>
                <a:gd name="T2" fmla="*/ 0 h 2"/>
                <a:gd name="T3" fmla="*/ 1 h 2"/>
              </a:gdLst>
              <a:ahLst/>
              <a:cxnLst>
                <a:cxn ang="0">
                  <a:pos x="0" y="T0"/>
                </a:cxn>
                <a:cxn ang="0">
                  <a:pos x="0" y="T1"/>
                </a:cxn>
                <a:cxn ang="0">
                  <a:pos x="0" y="T2"/>
                </a:cxn>
                <a:cxn ang="0">
                  <a:pos x="0" y="T3"/>
                </a:cxn>
              </a:cxnLst>
              <a:rect l="0" t="0" r="r" b="b"/>
              <a:pathLst>
                <a:path h="2">
                  <a:moveTo>
                    <a:pt x="0" y="1"/>
                  </a:moveTo>
                  <a:cubicBezTo>
                    <a:pt x="0" y="2"/>
                    <a:pt x="0" y="1"/>
                    <a:pt x="0" y="1"/>
                  </a:cubicBez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45"/>
            <p:cNvSpPr/>
            <p:nvPr/>
          </p:nvSpPr>
          <p:spPr bwMode="auto">
            <a:xfrm>
              <a:off x="8870950" y="2909888"/>
              <a:ext cx="3175" cy="7938"/>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0" y="1"/>
                    <a:pt x="1" y="0"/>
                    <a:pt x="1" y="0"/>
                  </a:cubicBezTo>
                  <a:lnTo>
                    <a:pt x="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46"/>
            <p:cNvSpPr/>
            <p:nvPr/>
          </p:nvSpPr>
          <p:spPr bwMode="auto">
            <a:xfrm>
              <a:off x="8863013" y="2901951"/>
              <a:ext cx="0" cy="476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47"/>
            <p:cNvSpPr/>
            <p:nvPr/>
          </p:nvSpPr>
          <p:spPr bwMode="auto">
            <a:xfrm>
              <a:off x="8863013" y="2906713"/>
              <a:ext cx="3175" cy="635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0" y="2"/>
                    <a:pt x="0" y="1"/>
                    <a:pt x="0" y="1"/>
                  </a:cubicBezTo>
                  <a:cubicBezTo>
                    <a:pt x="0" y="2"/>
                    <a:pt x="0" y="0"/>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8"/>
            <p:cNvSpPr/>
            <p:nvPr/>
          </p:nvSpPr>
          <p:spPr bwMode="auto">
            <a:xfrm>
              <a:off x="8851900" y="2901951"/>
              <a:ext cx="0" cy="7938"/>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1"/>
                    <a:pt x="0" y="2"/>
                    <a:pt x="0" y="1"/>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9"/>
            <p:cNvSpPr/>
            <p:nvPr/>
          </p:nvSpPr>
          <p:spPr bwMode="auto">
            <a:xfrm>
              <a:off x="8843963" y="2906713"/>
              <a:ext cx="3175" cy="6350"/>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2"/>
                  </a:cubicBezTo>
                  <a:cubicBezTo>
                    <a:pt x="0" y="1"/>
                    <a:pt x="0" y="1"/>
                    <a:pt x="0" y="0"/>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50"/>
            <p:cNvSpPr/>
            <p:nvPr/>
          </p:nvSpPr>
          <p:spPr bwMode="auto">
            <a:xfrm>
              <a:off x="8745538" y="2943226"/>
              <a:ext cx="0" cy="4763"/>
            </a:xfrm>
            <a:custGeom>
              <a:avLst/>
              <a:gdLst>
                <a:gd name="T0" fmla="*/ 3 h 3"/>
                <a:gd name="T1" fmla="*/ 0 h 3"/>
                <a:gd name="T2" fmla="*/ 3 h 3"/>
                <a:gd name="T3" fmla="*/ 3 h 3"/>
              </a:gdLst>
              <a:ahLst/>
              <a:cxnLst>
                <a:cxn ang="0">
                  <a:pos x="0" y="T0"/>
                </a:cxn>
                <a:cxn ang="0">
                  <a:pos x="0" y="T1"/>
                </a:cxn>
                <a:cxn ang="0">
                  <a:pos x="0" y="T2"/>
                </a:cxn>
                <a:cxn ang="0">
                  <a:pos x="0" y="T3"/>
                </a:cxn>
              </a:cxnLst>
              <a:rect l="0" t="0" r="r" b="b"/>
              <a:pathLst>
                <a:path h="3">
                  <a:moveTo>
                    <a:pt x="0" y="3"/>
                  </a:moveTo>
                  <a:lnTo>
                    <a:pt x="0" y="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51"/>
            <p:cNvSpPr/>
            <p:nvPr/>
          </p:nvSpPr>
          <p:spPr bwMode="auto">
            <a:xfrm>
              <a:off x="8701088" y="294798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2"/>
                    <a:pt x="0" y="1"/>
                    <a:pt x="0" y="1"/>
                  </a:cubicBezTo>
                  <a:cubicBezTo>
                    <a:pt x="0" y="0"/>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52"/>
            <p:cNvSpPr/>
            <p:nvPr/>
          </p:nvSpPr>
          <p:spPr bwMode="auto">
            <a:xfrm>
              <a:off x="8678863" y="2973388"/>
              <a:ext cx="3175" cy="7938"/>
            </a:xfrm>
            <a:custGeom>
              <a:avLst/>
              <a:gdLst>
                <a:gd name="T0" fmla="*/ 0 w 2"/>
                <a:gd name="T1" fmla="*/ 0 h 5"/>
                <a:gd name="T2" fmla="*/ 2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lnTo>
                    <a:pt x="2" y="0"/>
                  </a:lnTo>
                  <a:lnTo>
                    <a:pt x="2"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53"/>
            <p:cNvSpPr/>
            <p:nvPr/>
          </p:nvSpPr>
          <p:spPr bwMode="auto">
            <a:xfrm>
              <a:off x="8799513" y="2439988"/>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1"/>
                    <a:pt x="1" y="0"/>
                    <a:pt x="1" y="1"/>
                  </a:cubicBezTo>
                  <a:cubicBezTo>
                    <a:pt x="0" y="1"/>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54"/>
            <p:cNvSpPr/>
            <p:nvPr/>
          </p:nvSpPr>
          <p:spPr bwMode="auto">
            <a:xfrm>
              <a:off x="8412163" y="2289176"/>
              <a:ext cx="393700" cy="153988"/>
            </a:xfrm>
            <a:custGeom>
              <a:avLst/>
              <a:gdLst>
                <a:gd name="T0" fmla="*/ 14 w 105"/>
                <a:gd name="T1" fmla="*/ 7 h 41"/>
                <a:gd name="T2" fmla="*/ 17 w 105"/>
                <a:gd name="T3" fmla="*/ 8 h 41"/>
                <a:gd name="T4" fmla="*/ 24 w 105"/>
                <a:gd name="T5" fmla="*/ 5 h 41"/>
                <a:gd name="T6" fmla="*/ 26 w 105"/>
                <a:gd name="T7" fmla="*/ 6 h 41"/>
                <a:gd name="T8" fmla="*/ 33 w 105"/>
                <a:gd name="T9" fmla="*/ 10 h 41"/>
                <a:gd name="T10" fmla="*/ 35 w 105"/>
                <a:gd name="T11" fmla="*/ 11 h 41"/>
                <a:gd name="T12" fmla="*/ 39 w 105"/>
                <a:gd name="T13" fmla="*/ 10 h 41"/>
                <a:gd name="T14" fmla="*/ 42 w 105"/>
                <a:gd name="T15" fmla="*/ 11 h 41"/>
                <a:gd name="T16" fmla="*/ 43 w 105"/>
                <a:gd name="T17" fmla="*/ 13 h 41"/>
                <a:gd name="T18" fmla="*/ 46 w 105"/>
                <a:gd name="T19" fmla="*/ 12 h 41"/>
                <a:gd name="T20" fmla="*/ 50 w 105"/>
                <a:gd name="T21" fmla="*/ 10 h 41"/>
                <a:gd name="T22" fmla="*/ 52 w 105"/>
                <a:gd name="T23" fmla="*/ 11 h 41"/>
                <a:gd name="T24" fmla="*/ 55 w 105"/>
                <a:gd name="T25" fmla="*/ 10 h 41"/>
                <a:gd name="T26" fmla="*/ 57 w 105"/>
                <a:gd name="T27" fmla="*/ 12 h 41"/>
                <a:gd name="T28" fmla="*/ 60 w 105"/>
                <a:gd name="T29" fmla="*/ 13 h 41"/>
                <a:gd name="T30" fmla="*/ 63 w 105"/>
                <a:gd name="T31" fmla="*/ 16 h 41"/>
                <a:gd name="T32" fmla="*/ 65 w 105"/>
                <a:gd name="T33" fmla="*/ 15 h 41"/>
                <a:gd name="T34" fmla="*/ 66 w 105"/>
                <a:gd name="T35" fmla="*/ 17 h 41"/>
                <a:gd name="T36" fmla="*/ 68 w 105"/>
                <a:gd name="T37" fmla="*/ 16 h 41"/>
                <a:gd name="T38" fmla="*/ 69 w 105"/>
                <a:gd name="T39" fmla="*/ 16 h 41"/>
                <a:gd name="T40" fmla="*/ 71 w 105"/>
                <a:gd name="T41" fmla="*/ 16 h 41"/>
                <a:gd name="T42" fmla="*/ 76 w 105"/>
                <a:gd name="T43" fmla="*/ 18 h 41"/>
                <a:gd name="T44" fmla="*/ 78 w 105"/>
                <a:gd name="T45" fmla="*/ 18 h 41"/>
                <a:gd name="T46" fmla="*/ 80 w 105"/>
                <a:gd name="T47" fmla="*/ 19 h 41"/>
                <a:gd name="T48" fmla="*/ 84 w 105"/>
                <a:gd name="T49" fmla="*/ 21 h 41"/>
                <a:gd name="T50" fmla="*/ 84 w 105"/>
                <a:gd name="T51" fmla="*/ 25 h 41"/>
                <a:gd name="T52" fmla="*/ 87 w 105"/>
                <a:gd name="T53" fmla="*/ 22 h 41"/>
                <a:gd name="T54" fmla="*/ 90 w 105"/>
                <a:gd name="T55" fmla="*/ 19 h 41"/>
                <a:gd name="T56" fmla="*/ 91 w 105"/>
                <a:gd name="T57" fmla="*/ 21 h 41"/>
                <a:gd name="T58" fmla="*/ 93 w 105"/>
                <a:gd name="T59" fmla="*/ 19 h 41"/>
                <a:gd name="T60" fmla="*/ 93 w 105"/>
                <a:gd name="T61" fmla="*/ 21 h 41"/>
                <a:gd name="T62" fmla="*/ 93 w 105"/>
                <a:gd name="T63" fmla="*/ 26 h 41"/>
                <a:gd name="T64" fmla="*/ 96 w 105"/>
                <a:gd name="T65" fmla="*/ 23 h 41"/>
                <a:gd name="T66" fmla="*/ 96 w 105"/>
                <a:gd name="T67" fmla="*/ 25 h 41"/>
                <a:gd name="T68" fmla="*/ 98 w 105"/>
                <a:gd name="T69" fmla="*/ 23 h 41"/>
                <a:gd name="T70" fmla="*/ 100 w 105"/>
                <a:gd name="T71" fmla="*/ 24 h 41"/>
                <a:gd name="T72" fmla="*/ 97 w 105"/>
                <a:gd name="T73" fmla="*/ 29 h 41"/>
                <a:gd name="T74" fmla="*/ 101 w 105"/>
                <a:gd name="T75" fmla="*/ 27 h 41"/>
                <a:gd name="T76" fmla="*/ 101 w 105"/>
                <a:gd name="T77" fmla="*/ 35 h 41"/>
                <a:gd name="T78" fmla="*/ 102 w 105"/>
                <a:gd name="T79" fmla="*/ 36 h 41"/>
                <a:gd name="T80" fmla="*/ 104 w 105"/>
                <a:gd name="T81" fmla="*/ 37 h 41"/>
                <a:gd name="T82" fmla="*/ 102 w 105"/>
                <a:gd name="T83" fmla="*/ 40 h 41"/>
                <a:gd name="T84" fmla="*/ 101 w 105"/>
                <a:gd name="T85" fmla="*/ 36 h 41"/>
                <a:gd name="T86" fmla="*/ 95 w 105"/>
                <a:gd name="T87" fmla="*/ 39 h 41"/>
                <a:gd name="T88" fmla="*/ 87 w 105"/>
                <a:gd name="T89" fmla="*/ 38 h 41"/>
                <a:gd name="T90" fmla="*/ 79 w 105"/>
                <a:gd name="T91" fmla="*/ 36 h 41"/>
                <a:gd name="T92" fmla="*/ 72 w 105"/>
                <a:gd name="T93" fmla="*/ 34 h 41"/>
                <a:gd name="T94" fmla="*/ 67 w 105"/>
                <a:gd name="T95" fmla="*/ 33 h 41"/>
                <a:gd name="T96" fmla="*/ 58 w 105"/>
                <a:gd name="T97" fmla="*/ 29 h 41"/>
                <a:gd name="T98" fmla="*/ 54 w 105"/>
                <a:gd name="T99" fmla="*/ 26 h 41"/>
                <a:gd name="T100" fmla="*/ 47 w 105"/>
                <a:gd name="T101" fmla="*/ 22 h 41"/>
                <a:gd name="T102" fmla="*/ 24 w 105"/>
                <a:gd name="T103" fmla="*/ 21 h 41"/>
                <a:gd name="T104" fmla="*/ 18 w 105"/>
                <a:gd name="T105" fmla="*/ 19 h 41"/>
                <a:gd name="T106" fmla="*/ 3 w 105"/>
                <a:gd name="T107"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41">
                  <a:moveTo>
                    <a:pt x="3" y="5"/>
                  </a:moveTo>
                  <a:cubicBezTo>
                    <a:pt x="6" y="0"/>
                    <a:pt x="6" y="5"/>
                    <a:pt x="8" y="3"/>
                  </a:cubicBezTo>
                  <a:cubicBezTo>
                    <a:pt x="8" y="3"/>
                    <a:pt x="7" y="5"/>
                    <a:pt x="8" y="5"/>
                  </a:cubicBezTo>
                  <a:cubicBezTo>
                    <a:pt x="10" y="2"/>
                    <a:pt x="12" y="5"/>
                    <a:pt x="12" y="8"/>
                  </a:cubicBezTo>
                  <a:cubicBezTo>
                    <a:pt x="12" y="8"/>
                    <a:pt x="12" y="8"/>
                    <a:pt x="12" y="8"/>
                  </a:cubicBezTo>
                  <a:cubicBezTo>
                    <a:pt x="12" y="9"/>
                    <a:pt x="13" y="7"/>
                    <a:pt x="14" y="7"/>
                  </a:cubicBezTo>
                  <a:cubicBezTo>
                    <a:pt x="13" y="8"/>
                    <a:pt x="13" y="8"/>
                    <a:pt x="13" y="8"/>
                  </a:cubicBezTo>
                  <a:cubicBezTo>
                    <a:pt x="14" y="7"/>
                    <a:pt x="14" y="8"/>
                    <a:pt x="14" y="7"/>
                  </a:cubicBezTo>
                  <a:cubicBezTo>
                    <a:pt x="14" y="8"/>
                    <a:pt x="14" y="9"/>
                    <a:pt x="14" y="9"/>
                  </a:cubicBezTo>
                  <a:cubicBezTo>
                    <a:pt x="15" y="8"/>
                    <a:pt x="15" y="8"/>
                    <a:pt x="15" y="8"/>
                  </a:cubicBezTo>
                  <a:cubicBezTo>
                    <a:pt x="16" y="4"/>
                    <a:pt x="16" y="8"/>
                    <a:pt x="17" y="7"/>
                  </a:cubicBezTo>
                  <a:cubicBezTo>
                    <a:pt x="17" y="8"/>
                    <a:pt x="17" y="8"/>
                    <a:pt x="17" y="8"/>
                  </a:cubicBezTo>
                  <a:cubicBezTo>
                    <a:pt x="19" y="6"/>
                    <a:pt x="20" y="7"/>
                    <a:pt x="21" y="6"/>
                  </a:cubicBezTo>
                  <a:cubicBezTo>
                    <a:pt x="21" y="8"/>
                    <a:pt x="21" y="8"/>
                    <a:pt x="21" y="8"/>
                  </a:cubicBezTo>
                  <a:cubicBezTo>
                    <a:pt x="21" y="7"/>
                    <a:pt x="22" y="6"/>
                    <a:pt x="22" y="6"/>
                  </a:cubicBezTo>
                  <a:cubicBezTo>
                    <a:pt x="22" y="8"/>
                    <a:pt x="23" y="5"/>
                    <a:pt x="23" y="6"/>
                  </a:cubicBezTo>
                  <a:cubicBezTo>
                    <a:pt x="23" y="6"/>
                    <a:pt x="23" y="6"/>
                    <a:pt x="23" y="6"/>
                  </a:cubicBezTo>
                  <a:cubicBezTo>
                    <a:pt x="24" y="5"/>
                    <a:pt x="23" y="7"/>
                    <a:pt x="24" y="5"/>
                  </a:cubicBezTo>
                  <a:cubicBezTo>
                    <a:pt x="24" y="7"/>
                    <a:pt x="24" y="7"/>
                    <a:pt x="24" y="7"/>
                  </a:cubicBezTo>
                  <a:cubicBezTo>
                    <a:pt x="25" y="4"/>
                    <a:pt x="24" y="8"/>
                    <a:pt x="25" y="7"/>
                  </a:cubicBezTo>
                  <a:cubicBezTo>
                    <a:pt x="25" y="7"/>
                    <a:pt x="25" y="7"/>
                    <a:pt x="25" y="7"/>
                  </a:cubicBezTo>
                  <a:cubicBezTo>
                    <a:pt x="25" y="6"/>
                    <a:pt x="25" y="7"/>
                    <a:pt x="25" y="7"/>
                  </a:cubicBezTo>
                  <a:cubicBezTo>
                    <a:pt x="25" y="7"/>
                    <a:pt x="25" y="7"/>
                    <a:pt x="25" y="7"/>
                  </a:cubicBezTo>
                  <a:cubicBezTo>
                    <a:pt x="26" y="7"/>
                    <a:pt x="26" y="8"/>
                    <a:pt x="26" y="6"/>
                  </a:cubicBezTo>
                  <a:cubicBezTo>
                    <a:pt x="26" y="8"/>
                    <a:pt x="26" y="7"/>
                    <a:pt x="25" y="9"/>
                  </a:cubicBezTo>
                  <a:cubicBezTo>
                    <a:pt x="27" y="8"/>
                    <a:pt x="29" y="9"/>
                    <a:pt x="31" y="9"/>
                  </a:cubicBezTo>
                  <a:cubicBezTo>
                    <a:pt x="31" y="10"/>
                    <a:pt x="31" y="10"/>
                    <a:pt x="30" y="11"/>
                  </a:cubicBezTo>
                  <a:cubicBezTo>
                    <a:pt x="31" y="10"/>
                    <a:pt x="31" y="11"/>
                    <a:pt x="32" y="10"/>
                  </a:cubicBezTo>
                  <a:cubicBezTo>
                    <a:pt x="32" y="10"/>
                    <a:pt x="31" y="11"/>
                    <a:pt x="32" y="11"/>
                  </a:cubicBezTo>
                  <a:cubicBezTo>
                    <a:pt x="32" y="12"/>
                    <a:pt x="32" y="9"/>
                    <a:pt x="33" y="10"/>
                  </a:cubicBezTo>
                  <a:cubicBezTo>
                    <a:pt x="32" y="12"/>
                    <a:pt x="32" y="12"/>
                    <a:pt x="32" y="12"/>
                  </a:cubicBezTo>
                  <a:cubicBezTo>
                    <a:pt x="33" y="10"/>
                    <a:pt x="33" y="10"/>
                    <a:pt x="33" y="10"/>
                  </a:cubicBezTo>
                  <a:cubicBezTo>
                    <a:pt x="33" y="10"/>
                    <a:pt x="33" y="11"/>
                    <a:pt x="33" y="11"/>
                  </a:cubicBezTo>
                  <a:cubicBezTo>
                    <a:pt x="34" y="10"/>
                    <a:pt x="33" y="12"/>
                    <a:pt x="34" y="11"/>
                  </a:cubicBezTo>
                  <a:cubicBezTo>
                    <a:pt x="34" y="12"/>
                    <a:pt x="34" y="12"/>
                    <a:pt x="34" y="12"/>
                  </a:cubicBezTo>
                  <a:cubicBezTo>
                    <a:pt x="34" y="13"/>
                    <a:pt x="34" y="10"/>
                    <a:pt x="35" y="11"/>
                  </a:cubicBezTo>
                  <a:cubicBezTo>
                    <a:pt x="34" y="12"/>
                    <a:pt x="34" y="12"/>
                    <a:pt x="34" y="12"/>
                  </a:cubicBezTo>
                  <a:cubicBezTo>
                    <a:pt x="35" y="10"/>
                    <a:pt x="36" y="11"/>
                    <a:pt x="36" y="10"/>
                  </a:cubicBezTo>
                  <a:cubicBezTo>
                    <a:pt x="36" y="11"/>
                    <a:pt x="36" y="11"/>
                    <a:pt x="36" y="11"/>
                  </a:cubicBezTo>
                  <a:cubicBezTo>
                    <a:pt x="37" y="10"/>
                    <a:pt x="37" y="11"/>
                    <a:pt x="38" y="11"/>
                  </a:cubicBezTo>
                  <a:cubicBezTo>
                    <a:pt x="38" y="11"/>
                    <a:pt x="37" y="13"/>
                    <a:pt x="37" y="13"/>
                  </a:cubicBezTo>
                  <a:cubicBezTo>
                    <a:pt x="38" y="11"/>
                    <a:pt x="39" y="12"/>
                    <a:pt x="39" y="10"/>
                  </a:cubicBezTo>
                  <a:cubicBezTo>
                    <a:pt x="39" y="10"/>
                    <a:pt x="40" y="11"/>
                    <a:pt x="40" y="11"/>
                  </a:cubicBezTo>
                  <a:cubicBezTo>
                    <a:pt x="40" y="11"/>
                    <a:pt x="40" y="13"/>
                    <a:pt x="39" y="13"/>
                  </a:cubicBezTo>
                  <a:cubicBezTo>
                    <a:pt x="39" y="15"/>
                    <a:pt x="39" y="15"/>
                    <a:pt x="39" y="15"/>
                  </a:cubicBezTo>
                  <a:cubicBezTo>
                    <a:pt x="39" y="16"/>
                    <a:pt x="39" y="14"/>
                    <a:pt x="39" y="15"/>
                  </a:cubicBezTo>
                  <a:cubicBezTo>
                    <a:pt x="39" y="15"/>
                    <a:pt x="40" y="15"/>
                    <a:pt x="40" y="15"/>
                  </a:cubicBezTo>
                  <a:cubicBezTo>
                    <a:pt x="40" y="14"/>
                    <a:pt x="41" y="11"/>
                    <a:pt x="42" y="11"/>
                  </a:cubicBezTo>
                  <a:cubicBezTo>
                    <a:pt x="41" y="12"/>
                    <a:pt x="41" y="14"/>
                    <a:pt x="41" y="14"/>
                  </a:cubicBezTo>
                  <a:cubicBezTo>
                    <a:pt x="43" y="10"/>
                    <a:pt x="43" y="10"/>
                    <a:pt x="43" y="10"/>
                  </a:cubicBezTo>
                  <a:cubicBezTo>
                    <a:pt x="43" y="10"/>
                    <a:pt x="43" y="12"/>
                    <a:pt x="43" y="11"/>
                  </a:cubicBezTo>
                  <a:cubicBezTo>
                    <a:pt x="44" y="10"/>
                    <a:pt x="44" y="10"/>
                    <a:pt x="44" y="10"/>
                  </a:cubicBezTo>
                  <a:cubicBezTo>
                    <a:pt x="44" y="10"/>
                    <a:pt x="44" y="10"/>
                    <a:pt x="44" y="12"/>
                  </a:cubicBezTo>
                  <a:cubicBezTo>
                    <a:pt x="44" y="13"/>
                    <a:pt x="43" y="12"/>
                    <a:pt x="43" y="13"/>
                  </a:cubicBezTo>
                  <a:cubicBezTo>
                    <a:pt x="44" y="13"/>
                    <a:pt x="44" y="12"/>
                    <a:pt x="44" y="12"/>
                  </a:cubicBezTo>
                  <a:cubicBezTo>
                    <a:pt x="44" y="13"/>
                    <a:pt x="44" y="13"/>
                    <a:pt x="44" y="13"/>
                  </a:cubicBezTo>
                  <a:cubicBezTo>
                    <a:pt x="44" y="13"/>
                    <a:pt x="45" y="12"/>
                    <a:pt x="45" y="11"/>
                  </a:cubicBezTo>
                  <a:cubicBezTo>
                    <a:pt x="45" y="11"/>
                    <a:pt x="45" y="12"/>
                    <a:pt x="45" y="11"/>
                  </a:cubicBezTo>
                  <a:cubicBezTo>
                    <a:pt x="45" y="10"/>
                    <a:pt x="46" y="10"/>
                    <a:pt x="46" y="10"/>
                  </a:cubicBezTo>
                  <a:cubicBezTo>
                    <a:pt x="46" y="12"/>
                    <a:pt x="46" y="12"/>
                    <a:pt x="46" y="12"/>
                  </a:cubicBezTo>
                  <a:cubicBezTo>
                    <a:pt x="46" y="10"/>
                    <a:pt x="47" y="10"/>
                    <a:pt x="48" y="9"/>
                  </a:cubicBezTo>
                  <a:cubicBezTo>
                    <a:pt x="48" y="8"/>
                    <a:pt x="47" y="11"/>
                    <a:pt x="47" y="10"/>
                  </a:cubicBezTo>
                  <a:cubicBezTo>
                    <a:pt x="47" y="12"/>
                    <a:pt x="49" y="9"/>
                    <a:pt x="49" y="11"/>
                  </a:cubicBezTo>
                  <a:cubicBezTo>
                    <a:pt x="49" y="11"/>
                    <a:pt x="49" y="9"/>
                    <a:pt x="49" y="10"/>
                  </a:cubicBezTo>
                  <a:cubicBezTo>
                    <a:pt x="49" y="10"/>
                    <a:pt x="49" y="11"/>
                    <a:pt x="49" y="11"/>
                  </a:cubicBezTo>
                  <a:cubicBezTo>
                    <a:pt x="49" y="12"/>
                    <a:pt x="50" y="11"/>
                    <a:pt x="50" y="10"/>
                  </a:cubicBezTo>
                  <a:cubicBezTo>
                    <a:pt x="50" y="10"/>
                    <a:pt x="50" y="11"/>
                    <a:pt x="50" y="11"/>
                  </a:cubicBezTo>
                  <a:cubicBezTo>
                    <a:pt x="50" y="10"/>
                    <a:pt x="52" y="9"/>
                    <a:pt x="52" y="11"/>
                  </a:cubicBezTo>
                  <a:cubicBezTo>
                    <a:pt x="52" y="10"/>
                    <a:pt x="53" y="9"/>
                    <a:pt x="53" y="9"/>
                  </a:cubicBezTo>
                  <a:cubicBezTo>
                    <a:pt x="52" y="10"/>
                    <a:pt x="52" y="10"/>
                    <a:pt x="52" y="10"/>
                  </a:cubicBezTo>
                  <a:cubicBezTo>
                    <a:pt x="52" y="11"/>
                    <a:pt x="53" y="10"/>
                    <a:pt x="53" y="11"/>
                  </a:cubicBezTo>
                  <a:cubicBezTo>
                    <a:pt x="53" y="10"/>
                    <a:pt x="51" y="12"/>
                    <a:pt x="52" y="11"/>
                  </a:cubicBezTo>
                  <a:cubicBezTo>
                    <a:pt x="52" y="12"/>
                    <a:pt x="53" y="9"/>
                    <a:pt x="52" y="11"/>
                  </a:cubicBezTo>
                  <a:cubicBezTo>
                    <a:pt x="53" y="11"/>
                    <a:pt x="53" y="10"/>
                    <a:pt x="53" y="11"/>
                  </a:cubicBezTo>
                  <a:cubicBezTo>
                    <a:pt x="53" y="11"/>
                    <a:pt x="53" y="13"/>
                    <a:pt x="53" y="13"/>
                  </a:cubicBezTo>
                  <a:cubicBezTo>
                    <a:pt x="53" y="13"/>
                    <a:pt x="53" y="12"/>
                    <a:pt x="54" y="12"/>
                  </a:cubicBezTo>
                  <a:cubicBezTo>
                    <a:pt x="54" y="11"/>
                    <a:pt x="54" y="11"/>
                    <a:pt x="54" y="11"/>
                  </a:cubicBezTo>
                  <a:cubicBezTo>
                    <a:pt x="54" y="10"/>
                    <a:pt x="54" y="12"/>
                    <a:pt x="55" y="10"/>
                  </a:cubicBezTo>
                  <a:cubicBezTo>
                    <a:pt x="54" y="11"/>
                    <a:pt x="55" y="10"/>
                    <a:pt x="55" y="12"/>
                  </a:cubicBezTo>
                  <a:cubicBezTo>
                    <a:pt x="54" y="13"/>
                    <a:pt x="54" y="13"/>
                    <a:pt x="54" y="13"/>
                  </a:cubicBezTo>
                  <a:cubicBezTo>
                    <a:pt x="54" y="13"/>
                    <a:pt x="55" y="12"/>
                    <a:pt x="55" y="11"/>
                  </a:cubicBezTo>
                  <a:cubicBezTo>
                    <a:pt x="55" y="12"/>
                    <a:pt x="55" y="12"/>
                    <a:pt x="55" y="12"/>
                  </a:cubicBezTo>
                  <a:cubicBezTo>
                    <a:pt x="56" y="9"/>
                    <a:pt x="55" y="12"/>
                    <a:pt x="56" y="10"/>
                  </a:cubicBezTo>
                  <a:cubicBezTo>
                    <a:pt x="56" y="11"/>
                    <a:pt x="57" y="11"/>
                    <a:pt x="57" y="12"/>
                  </a:cubicBezTo>
                  <a:cubicBezTo>
                    <a:pt x="57" y="12"/>
                    <a:pt x="58" y="11"/>
                    <a:pt x="58" y="11"/>
                  </a:cubicBezTo>
                  <a:cubicBezTo>
                    <a:pt x="58" y="12"/>
                    <a:pt x="58" y="12"/>
                    <a:pt x="58" y="12"/>
                  </a:cubicBezTo>
                  <a:cubicBezTo>
                    <a:pt x="58" y="13"/>
                    <a:pt x="58" y="12"/>
                    <a:pt x="58" y="12"/>
                  </a:cubicBezTo>
                  <a:cubicBezTo>
                    <a:pt x="58" y="12"/>
                    <a:pt x="58" y="14"/>
                    <a:pt x="58" y="15"/>
                  </a:cubicBezTo>
                  <a:cubicBezTo>
                    <a:pt x="59" y="14"/>
                    <a:pt x="59" y="13"/>
                    <a:pt x="59" y="12"/>
                  </a:cubicBezTo>
                  <a:cubicBezTo>
                    <a:pt x="59" y="14"/>
                    <a:pt x="61" y="10"/>
                    <a:pt x="60" y="13"/>
                  </a:cubicBezTo>
                  <a:cubicBezTo>
                    <a:pt x="60" y="13"/>
                    <a:pt x="59" y="14"/>
                    <a:pt x="59" y="15"/>
                  </a:cubicBezTo>
                  <a:cubicBezTo>
                    <a:pt x="59" y="17"/>
                    <a:pt x="61" y="13"/>
                    <a:pt x="61" y="14"/>
                  </a:cubicBezTo>
                  <a:cubicBezTo>
                    <a:pt x="61" y="12"/>
                    <a:pt x="61" y="12"/>
                    <a:pt x="61" y="12"/>
                  </a:cubicBezTo>
                  <a:cubicBezTo>
                    <a:pt x="61" y="14"/>
                    <a:pt x="62" y="11"/>
                    <a:pt x="61" y="13"/>
                  </a:cubicBezTo>
                  <a:cubicBezTo>
                    <a:pt x="62" y="13"/>
                    <a:pt x="62" y="14"/>
                    <a:pt x="62" y="12"/>
                  </a:cubicBezTo>
                  <a:cubicBezTo>
                    <a:pt x="62" y="14"/>
                    <a:pt x="64" y="12"/>
                    <a:pt x="63" y="16"/>
                  </a:cubicBezTo>
                  <a:cubicBezTo>
                    <a:pt x="64" y="15"/>
                    <a:pt x="64" y="16"/>
                    <a:pt x="64" y="15"/>
                  </a:cubicBezTo>
                  <a:cubicBezTo>
                    <a:pt x="64" y="13"/>
                    <a:pt x="64" y="15"/>
                    <a:pt x="64" y="15"/>
                  </a:cubicBezTo>
                  <a:cubicBezTo>
                    <a:pt x="64" y="14"/>
                    <a:pt x="64" y="14"/>
                    <a:pt x="64" y="14"/>
                  </a:cubicBezTo>
                  <a:cubicBezTo>
                    <a:pt x="64" y="14"/>
                    <a:pt x="64" y="14"/>
                    <a:pt x="64" y="16"/>
                  </a:cubicBezTo>
                  <a:cubicBezTo>
                    <a:pt x="64" y="17"/>
                    <a:pt x="65" y="13"/>
                    <a:pt x="66" y="14"/>
                  </a:cubicBezTo>
                  <a:cubicBezTo>
                    <a:pt x="65" y="15"/>
                    <a:pt x="65" y="15"/>
                    <a:pt x="65" y="15"/>
                  </a:cubicBezTo>
                  <a:cubicBezTo>
                    <a:pt x="66" y="14"/>
                    <a:pt x="66" y="14"/>
                    <a:pt x="66" y="14"/>
                  </a:cubicBezTo>
                  <a:cubicBezTo>
                    <a:pt x="67" y="14"/>
                    <a:pt x="66" y="16"/>
                    <a:pt x="65" y="17"/>
                  </a:cubicBezTo>
                  <a:cubicBezTo>
                    <a:pt x="66" y="17"/>
                    <a:pt x="66" y="17"/>
                    <a:pt x="66" y="16"/>
                  </a:cubicBezTo>
                  <a:cubicBezTo>
                    <a:pt x="66" y="18"/>
                    <a:pt x="66" y="18"/>
                    <a:pt x="66" y="18"/>
                  </a:cubicBezTo>
                  <a:cubicBezTo>
                    <a:pt x="66" y="16"/>
                    <a:pt x="66" y="17"/>
                    <a:pt x="67" y="17"/>
                  </a:cubicBezTo>
                  <a:cubicBezTo>
                    <a:pt x="66" y="17"/>
                    <a:pt x="66" y="17"/>
                    <a:pt x="66" y="17"/>
                  </a:cubicBezTo>
                  <a:cubicBezTo>
                    <a:pt x="66" y="18"/>
                    <a:pt x="67" y="17"/>
                    <a:pt x="67" y="17"/>
                  </a:cubicBezTo>
                  <a:cubicBezTo>
                    <a:pt x="67" y="16"/>
                    <a:pt x="67" y="16"/>
                    <a:pt x="67" y="16"/>
                  </a:cubicBezTo>
                  <a:cubicBezTo>
                    <a:pt x="67" y="15"/>
                    <a:pt x="67" y="15"/>
                    <a:pt x="68" y="14"/>
                  </a:cubicBezTo>
                  <a:cubicBezTo>
                    <a:pt x="67" y="16"/>
                    <a:pt x="68" y="16"/>
                    <a:pt x="68" y="16"/>
                  </a:cubicBezTo>
                  <a:cubicBezTo>
                    <a:pt x="68" y="16"/>
                    <a:pt x="69" y="15"/>
                    <a:pt x="69" y="15"/>
                  </a:cubicBezTo>
                  <a:cubicBezTo>
                    <a:pt x="68" y="15"/>
                    <a:pt x="69" y="15"/>
                    <a:pt x="68" y="16"/>
                  </a:cubicBezTo>
                  <a:cubicBezTo>
                    <a:pt x="68" y="16"/>
                    <a:pt x="68" y="15"/>
                    <a:pt x="68" y="16"/>
                  </a:cubicBezTo>
                  <a:cubicBezTo>
                    <a:pt x="68" y="16"/>
                    <a:pt x="68" y="18"/>
                    <a:pt x="68" y="17"/>
                  </a:cubicBezTo>
                  <a:cubicBezTo>
                    <a:pt x="69" y="16"/>
                    <a:pt x="69" y="14"/>
                    <a:pt x="69" y="15"/>
                  </a:cubicBezTo>
                  <a:cubicBezTo>
                    <a:pt x="68" y="16"/>
                    <a:pt x="68" y="16"/>
                    <a:pt x="68" y="16"/>
                  </a:cubicBezTo>
                  <a:cubicBezTo>
                    <a:pt x="69" y="17"/>
                    <a:pt x="69" y="17"/>
                    <a:pt x="69" y="17"/>
                  </a:cubicBezTo>
                  <a:cubicBezTo>
                    <a:pt x="69" y="16"/>
                    <a:pt x="69" y="16"/>
                    <a:pt x="69" y="16"/>
                  </a:cubicBezTo>
                  <a:cubicBezTo>
                    <a:pt x="69" y="16"/>
                    <a:pt x="69" y="16"/>
                    <a:pt x="69" y="16"/>
                  </a:cubicBezTo>
                  <a:cubicBezTo>
                    <a:pt x="69" y="15"/>
                    <a:pt x="70" y="16"/>
                    <a:pt x="70" y="15"/>
                  </a:cubicBezTo>
                  <a:cubicBezTo>
                    <a:pt x="70" y="15"/>
                    <a:pt x="70" y="16"/>
                    <a:pt x="70" y="16"/>
                  </a:cubicBezTo>
                  <a:cubicBezTo>
                    <a:pt x="70" y="16"/>
                    <a:pt x="70" y="16"/>
                    <a:pt x="70" y="16"/>
                  </a:cubicBezTo>
                  <a:cubicBezTo>
                    <a:pt x="70" y="17"/>
                    <a:pt x="71" y="17"/>
                    <a:pt x="71" y="16"/>
                  </a:cubicBezTo>
                  <a:cubicBezTo>
                    <a:pt x="71" y="16"/>
                    <a:pt x="71" y="16"/>
                    <a:pt x="71" y="16"/>
                  </a:cubicBezTo>
                  <a:cubicBezTo>
                    <a:pt x="71" y="16"/>
                    <a:pt x="71" y="16"/>
                    <a:pt x="72" y="15"/>
                  </a:cubicBezTo>
                  <a:cubicBezTo>
                    <a:pt x="72" y="16"/>
                    <a:pt x="70" y="20"/>
                    <a:pt x="71" y="19"/>
                  </a:cubicBezTo>
                  <a:cubicBezTo>
                    <a:pt x="71" y="19"/>
                    <a:pt x="72" y="17"/>
                    <a:pt x="73" y="16"/>
                  </a:cubicBezTo>
                  <a:cubicBezTo>
                    <a:pt x="73" y="17"/>
                    <a:pt x="74" y="15"/>
                    <a:pt x="74" y="17"/>
                  </a:cubicBezTo>
                  <a:cubicBezTo>
                    <a:pt x="74" y="16"/>
                    <a:pt x="74" y="16"/>
                    <a:pt x="74" y="16"/>
                  </a:cubicBezTo>
                  <a:cubicBezTo>
                    <a:pt x="75" y="17"/>
                    <a:pt x="77" y="15"/>
                    <a:pt x="76" y="18"/>
                  </a:cubicBezTo>
                  <a:cubicBezTo>
                    <a:pt x="76" y="18"/>
                    <a:pt x="76" y="19"/>
                    <a:pt x="75" y="20"/>
                  </a:cubicBezTo>
                  <a:cubicBezTo>
                    <a:pt x="76" y="19"/>
                    <a:pt x="75" y="21"/>
                    <a:pt x="76" y="19"/>
                  </a:cubicBezTo>
                  <a:cubicBezTo>
                    <a:pt x="76" y="18"/>
                    <a:pt x="77" y="17"/>
                    <a:pt x="77" y="17"/>
                  </a:cubicBezTo>
                  <a:cubicBezTo>
                    <a:pt x="77" y="16"/>
                    <a:pt x="78" y="17"/>
                    <a:pt x="78" y="18"/>
                  </a:cubicBezTo>
                  <a:cubicBezTo>
                    <a:pt x="78" y="16"/>
                    <a:pt x="78" y="16"/>
                    <a:pt x="78" y="16"/>
                  </a:cubicBezTo>
                  <a:cubicBezTo>
                    <a:pt x="78" y="18"/>
                    <a:pt x="78" y="19"/>
                    <a:pt x="78" y="18"/>
                  </a:cubicBezTo>
                  <a:cubicBezTo>
                    <a:pt x="79" y="17"/>
                    <a:pt x="79" y="17"/>
                    <a:pt x="79" y="17"/>
                  </a:cubicBezTo>
                  <a:cubicBezTo>
                    <a:pt x="79" y="18"/>
                    <a:pt x="79" y="18"/>
                    <a:pt x="79" y="18"/>
                  </a:cubicBezTo>
                  <a:cubicBezTo>
                    <a:pt x="79" y="18"/>
                    <a:pt x="80" y="16"/>
                    <a:pt x="79" y="17"/>
                  </a:cubicBezTo>
                  <a:cubicBezTo>
                    <a:pt x="79" y="18"/>
                    <a:pt x="79" y="18"/>
                    <a:pt x="79" y="18"/>
                  </a:cubicBezTo>
                  <a:cubicBezTo>
                    <a:pt x="80" y="18"/>
                    <a:pt x="81" y="16"/>
                    <a:pt x="81" y="17"/>
                  </a:cubicBezTo>
                  <a:cubicBezTo>
                    <a:pt x="80" y="19"/>
                    <a:pt x="80" y="19"/>
                    <a:pt x="80" y="19"/>
                  </a:cubicBezTo>
                  <a:cubicBezTo>
                    <a:pt x="80" y="19"/>
                    <a:pt x="81" y="18"/>
                    <a:pt x="81" y="17"/>
                  </a:cubicBezTo>
                  <a:cubicBezTo>
                    <a:pt x="81" y="18"/>
                    <a:pt x="81" y="19"/>
                    <a:pt x="81" y="20"/>
                  </a:cubicBezTo>
                  <a:cubicBezTo>
                    <a:pt x="83" y="17"/>
                    <a:pt x="84" y="17"/>
                    <a:pt x="85" y="18"/>
                  </a:cubicBezTo>
                  <a:cubicBezTo>
                    <a:pt x="85" y="19"/>
                    <a:pt x="85" y="19"/>
                    <a:pt x="85" y="19"/>
                  </a:cubicBezTo>
                  <a:cubicBezTo>
                    <a:pt x="85" y="20"/>
                    <a:pt x="86" y="17"/>
                    <a:pt x="85" y="18"/>
                  </a:cubicBezTo>
                  <a:cubicBezTo>
                    <a:pt x="85" y="19"/>
                    <a:pt x="85" y="20"/>
                    <a:pt x="84" y="21"/>
                  </a:cubicBezTo>
                  <a:cubicBezTo>
                    <a:pt x="84" y="22"/>
                    <a:pt x="85" y="20"/>
                    <a:pt x="86" y="19"/>
                  </a:cubicBezTo>
                  <a:cubicBezTo>
                    <a:pt x="86" y="18"/>
                    <a:pt x="85" y="20"/>
                    <a:pt x="86" y="19"/>
                  </a:cubicBezTo>
                  <a:cubicBezTo>
                    <a:pt x="86" y="18"/>
                    <a:pt x="86" y="20"/>
                    <a:pt x="87" y="18"/>
                  </a:cubicBezTo>
                  <a:cubicBezTo>
                    <a:pt x="86" y="20"/>
                    <a:pt x="86" y="20"/>
                    <a:pt x="86" y="20"/>
                  </a:cubicBezTo>
                  <a:cubicBezTo>
                    <a:pt x="86" y="20"/>
                    <a:pt x="86" y="20"/>
                    <a:pt x="86" y="20"/>
                  </a:cubicBezTo>
                  <a:cubicBezTo>
                    <a:pt x="86" y="22"/>
                    <a:pt x="84" y="23"/>
                    <a:pt x="84" y="25"/>
                  </a:cubicBezTo>
                  <a:cubicBezTo>
                    <a:pt x="84" y="25"/>
                    <a:pt x="84" y="25"/>
                    <a:pt x="84" y="25"/>
                  </a:cubicBezTo>
                  <a:cubicBezTo>
                    <a:pt x="83" y="27"/>
                    <a:pt x="83" y="27"/>
                    <a:pt x="83" y="28"/>
                  </a:cubicBezTo>
                  <a:cubicBezTo>
                    <a:pt x="83" y="27"/>
                    <a:pt x="85" y="25"/>
                    <a:pt x="85" y="24"/>
                  </a:cubicBezTo>
                  <a:cubicBezTo>
                    <a:pt x="85" y="24"/>
                    <a:pt x="86" y="20"/>
                    <a:pt x="87" y="21"/>
                  </a:cubicBezTo>
                  <a:cubicBezTo>
                    <a:pt x="87" y="22"/>
                    <a:pt x="86" y="21"/>
                    <a:pt x="86" y="22"/>
                  </a:cubicBezTo>
                  <a:cubicBezTo>
                    <a:pt x="86" y="23"/>
                    <a:pt x="87" y="21"/>
                    <a:pt x="87" y="22"/>
                  </a:cubicBezTo>
                  <a:cubicBezTo>
                    <a:pt x="87" y="21"/>
                    <a:pt x="88" y="20"/>
                    <a:pt x="88" y="19"/>
                  </a:cubicBezTo>
                  <a:cubicBezTo>
                    <a:pt x="88" y="20"/>
                    <a:pt x="87" y="21"/>
                    <a:pt x="87" y="21"/>
                  </a:cubicBezTo>
                  <a:cubicBezTo>
                    <a:pt x="88" y="20"/>
                    <a:pt x="89" y="20"/>
                    <a:pt x="89" y="19"/>
                  </a:cubicBezTo>
                  <a:cubicBezTo>
                    <a:pt x="90" y="17"/>
                    <a:pt x="89" y="20"/>
                    <a:pt x="90" y="18"/>
                  </a:cubicBezTo>
                  <a:cubicBezTo>
                    <a:pt x="89" y="20"/>
                    <a:pt x="88" y="22"/>
                    <a:pt x="88" y="22"/>
                  </a:cubicBezTo>
                  <a:cubicBezTo>
                    <a:pt x="88" y="21"/>
                    <a:pt x="89" y="21"/>
                    <a:pt x="90" y="19"/>
                  </a:cubicBezTo>
                  <a:cubicBezTo>
                    <a:pt x="90" y="19"/>
                    <a:pt x="89" y="20"/>
                    <a:pt x="89" y="21"/>
                  </a:cubicBezTo>
                  <a:cubicBezTo>
                    <a:pt x="89" y="22"/>
                    <a:pt x="90" y="19"/>
                    <a:pt x="89" y="21"/>
                  </a:cubicBezTo>
                  <a:cubicBezTo>
                    <a:pt x="90" y="20"/>
                    <a:pt x="90" y="20"/>
                    <a:pt x="90" y="20"/>
                  </a:cubicBezTo>
                  <a:cubicBezTo>
                    <a:pt x="90" y="21"/>
                    <a:pt x="90" y="21"/>
                    <a:pt x="90" y="22"/>
                  </a:cubicBezTo>
                  <a:cubicBezTo>
                    <a:pt x="90" y="22"/>
                    <a:pt x="91" y="20"/>
                    <a:pt x="90" y="22"/>
                  </a:cubicBezTo>
                  <a:cubicBezTo>
                    <a:pt x="90" y="22"/>
                    <a:pt x="91" y="22"/>
                    <a:pt x="91" y="21"/>
                  </a:cubicBezTo>
                  <a:cubicBezTo>
                    <a:pt x="91" y="20"/>
                    <a:pt x="90" y="22"/>
                    <a:pt x="91" y="20"/>
                  </a:cubicBezTo>
                  <a:cubicBezTo>
                    <a:pt x="91" y="21"/>
                    <a:pt x="92" y="20"/>
                    <a:pt x="92" y="19"/>
                  </a:cubicBezTo>
                  <a:cubicBezTo>
                    <a:pt x="92" y="20"/>
                    <a:pt x="92" y="20"/>
                    <a:pt x="92" y="20"/>
                  </a:cubicBezTo>
                  <a:cubicBezTo>
                    <a:pt x="92" y="20"/>
                    <a:pt x="92" y="20"/>
                    <a:pt x="93" y="19"/>
                  </a:cubicBezTo>
                  <a:cubicBezTo>
                    <a:pt x="92" y="20"/>
                    <a:pt x="92" y="20"/>
                    <a:pt x="92" y="20"/>
                  </a:cubicBezTo>
                  <a:cubicBezTo>
                    <a:pt x="93" y="19"/>
                    <a:pt x="93" y="19"/>
                    <a:pt x="93" y="19"/>
                  </a:cubicBezTo>
                  <a:cubicBezTo>
                    <a:pt x="93" y="19"/>
                    <a:pt x="92" y="21"/>
                    <a:pt x="92" y="21"/>
                  </a:cubicBezTo>
                  <a:cubicBezTo>
                    <a:pt x="92" y="22"/>
                    <a:pt x="92" y="22"/>
                    <a:pt x="92" y="22"/>
                  </a:cubicBezTo>
                  <a:cubicBezTo>
                    <a:pt x="92" y="22"/>
                    <a:pt x="91" y="23"/>
                    <a:pt x="92" y="23"/>
                  </a:cubicBezTo>
                  <a:cubicBezTo>
                    <a:pt x="92" y="22"/>
                    <a:pt x="93" y="20"/>
                    <a:pt x="94" y="20"/>
                  </a:cubicBezTo>
                  <a:cubicBezTo>
                    <a:pt x="94" y="19"/>
                    <a:pt x="93" y="21"/>
                    <a:pt x="94" y="20"/>
                  </a:cubicBezTo>
                  <a:cubicBezTo>
                    <a:pt x="93" y="21"/>
                    <a:pt x="93" y="21"/>
                    <a:pt x="93" y="21"/>
                  </a:cubicBezTo>
                  <a:cubicBezTo>
                    <a:pt x="93" y="21"/>
                    <a:pt x="92" y="23"/>
                    <a:pt x="92" y="23"/>
                  </a:cubicBezTo>
                  <a:cubicBezTo>
                    <a:pt x="93" y="23"/>
                    <a:pt x="94" y="21"/>
                    <a:pt x="94" y="21"/>
                  </a:cubicBezTo>
                  <a:cubicBezTo>
                    <a:pt x="94" y="21"/>
                    <a:pt x="94" y="21"/>
                    <a:pt x="93" y="22"/>
                  </a:cubicBezTo>
                  <a:cubicBezTo>
                    <a:pt x="94" y="22"/>
                    <a:pt x="94" y="21"/>
                    <a:pt x="95" y="20"/>
                  </a:cubicBezTo>
                  <a:cubicBezTo>
                    <a:pt x="94" y="21"/>
                    <a:pt x="94" y="22"/>
                    <a:pt x="94" y="24"/>
                  </a:cubicBezTo>
                  <a:cubicBezTo>
                    <a:pt x="93" y="26"/>
                    <a:pt x="93" y="26"/>
                    <a:pt x="93" y="26"/>
                  </a:cubicBezTo>
                  <a:cubicBezTo>
                    <a:pt x="93" y="26"/>
                    <a:pt x="93" y="26"/>
                    <a:pt x="93" y="26"/>
                  </a:cubicBezTo>
                  <a:cubicBezTo>
                    <a:pt x="92" y="27"/>
                    <a:pt x="92" y="27"/>
                    <a:pt x="91" y="29"/>
                  </a:cubicBezTo>
                  <a:cubicBezTo>
                    <a:pt x="91" y="29"/>
                    <a:pt x="92" y="28"/>
                    <a:pt x="92" y="28"/>
                  </a:cubicBezTo>
                  <a:cubicBezTo>
                    <a:pt x="93" y="25"/>
                    <a:pt x="94" y="25"/>
                    <a:pt x="95" y="22"/>
                  </a:cubicBezTo>
                  <a:cubicBezTo>
                    <a:pt x="96" y="22"/>
                    <a:pt x="93" y="28"/>
                    <a:pt x="95" y="25"/>
                  </a:cubicBezTo>
                  <a:cubicBezTo>
                    <a:pt x="95" y="24"/>
                    <a:pt x="97" y="22"/>
                    <a:pt x="96" y="23"/>
                  </a:cubicBezTo>
                  <a:cubicBezTo>
                    <a:pt x="96" y="23"/>
                    <a:pt x="97" y="20"/>
                    <a:pt x="97" y="22"/>
                  </a:cubicBezTo>
                  <a:cubicBezTo>
                    <a:pt x="96" y="22"/>
                    <a:pt x="96" y="24"/>
                    <a:pt x="95" y="25"/>
                  </a:cubicBezTo>
                  <a:cubicBezTo>
                    <a:pt x="96" y="25"/>
                    <a:pt x="95" y="25"/>
                    <a:pt x="95" y="25"/>
                  </a:cubicBezTo>
                  <a:cubicBezTo>
                    <a:pt x="95" y="26"/>
                    <a:pt x="94" y="27"/>
                    <a:pt x="94" y="27"/>
                  </a:cubicBezTo>
                  <a:cubicBezTo>
                    <a:pt x="95" y="27"/>
                    <a:pt x="95" y="27"/>
                    <a:pt x="95" y="26"/>
                  </a:cubicBezTo>
                  <a:cubicBezTo>
                    <a:pt x="96" y="25"/>
                    <a:pt x="95" y="26"/>
                    <a:pt x="96" y="25"/>
                  </a:cubicBezTo>
                  <a:cubicBezTo>
                    <a:pt x="97" y="25"/>
                    <a:pt x="96" y="27"/>
                    <a:pt x="97" y="24"/>
                  </a:cubicBezTo>
                  <a:cubicBezTo>
                    <a:pt x="97" y="24"/>
                    <a:pt x="97" y="23"/>
                    <a:pt x="98" y="22"/>
                  </a:cubicBezTo>
                  <a:cubicBezTo>
                    <a:pt x="98" y="22"/>
                    <a:pt x="98" y="22"/>
                    <a:pt x="98" y="22"/>
                  </a:cubicBezTo>
                  <a:cubicBezTo>
                    <a:pt x="98" y="22"/>
                    <a:pt x="98" y="22"/>
                    <a:pt x="98" y="22"/>
                  </a:cubicBezTo>
                  <a:cubicBezTo>
                    <a:pt x="98" y="23"/>
                    <a:pt x="99" y="21"/>
                    <a:pt x="99" y="21"/>
                  </a:cubicBezTo>
                  <a:cubicBezTo>
                    <a:pt x="98" y="23"/>
                    <a:pt x="98" y="23"/>
                    <a:pt x="98" y="23"/>
                  </a:cubicBezTo>
                  <a:cubicBezTo>
                    <a:pt x="98" y="25"/>
                    <a:pt x="98" y="22"/>
                    <a:pt x="97" y="25"/>
                  </a:cubicBezTo>
                  <a:cubicBezTo>
                    <a:pt x="97" y="25"/>
                    <a:pt x="98" y="24"/>
                    <a:pt x="98" y="25"/>
                  </a:cubicBezTo>
                  <a:cubicBezTo>
                    <a:pt x="97" y="25"/>
                    <a:pt x="97" y="25"/>
                    <a:pt x="97" y="25"/>
                  </a:cubicBezTo>
                  <a:cubicBezTo>
                    <a:pt x="97" y="25"/>
                    <a:pt x="96" y="29"/>
                    <a:pt x="97" y="27"/>
                  </a:cubicBezTo>
                  <a:cubicBezTo>
                    <a:pt x="98" y="26"/>
                    <a:pt x="98" y="26"/>
                    <a:pt x="98" y="25"/>
                  </a:cubicBezTo>
                  <a:cubicBezTo>
                    <a:pt x="99" y="25"/>
                    <a:pt x="100" y="24"/>
                    <a:pt x="100" y="24"/>
                  </a:cubicBezTo>
                  <a:cubicBezTo>
                    <a:pt x="99" y="26"/>
                    <a:pt x="100" y="24"/>
                    <a:pt x="99" y="26"/>
                  </a:cubicBezTo>
                  <a:cubicBezTo>
                    <a:pt x="99" y="25"/>
                    <a:pt x="99" y="25"/>
                    <a:pt x="98" y="26"/>
                  </a:cubicBezTo>
                  <a:cubicBezTo>
                    <a:pt x="97" y="29"/>
                    <a:pt x="97" y="26"/>
                    <a:pt x="96" y="28"/>
                  </a:cubicBezTo>
                  <a:cubicBezTo>
                    <a:pt x="97" y="28"/>
                    <a:pt x="96" y="31"/>
                    <a:pt x="95" y="32"/>
                  </a:cubicBezTo>
                  <a:cubicBezTo>
                    <a:pt x="95" y="32"/>
                    <a:pt x="95" y="32"/>
                    <a:pt x="96" y="31"/>
                  </a:cubicBezTo>
                  <a:cubicBezTo>
                    <a:pt x="96" y="30"/>
                    <a:pt x="96" y="30"/>
                    <a:pt x="97" y="29"/>
                  </a:cubicBezTo>
                  <a:cubicBezTo>
                    <a:pt x="97" y="29"/>
                    <a:pt x="98" y="29"/>
                    <a:pt x="99" y="27"/>
                  </a:cubicBezTo>
                  <a:cubicBezTo>
                    <a:pt x="98" y="28"/>
                    <a:pt x="98" y="30"/>
                    <a:pt x="98" y="30"/>
                  </a:cubicBezTo>
                  <a:cubicBezTo>
                    <a:pt x="98" y="29"/>
                    <a:pt x="99" y="30"/>
                    <a:pt x="99" y="30"/>
                  </a:cubicBezTo>
                  <a:cubicBezTo>
                    <a:pt x="100" y="28"/>
                    <a:pt x="100" y="30"/>
                    <a:pt x="100" y="28"/>
                  </a:cubicBezTo>
                  <a:cubicBezTo>
                    <a:pt x="100" y="28"/>
                    <a:pt x="101" y="26"/>
                    <a:pt x="102" y="25"/>
                  </a:cubicBezTo>
                  <a:cubicBezTo>
                    <a:pt x="102" y="25"/>
                    <a:pt x="101" y="26"/>
                    <a:pt x="101" y="27"/>
                  </a:cubicBezTo>
                  <a:cubicBezTo>
                    <a:pt x="102" y="26"/>
                    <a:pt x="100" y="29"/>
                    <a:pt x="102" y="27"/>
                  </a:cubicBezTo>
                  <a:cubicBezTo>
                    <a:pt x="101" y="27"/>
                    <a:pt x="100" y="29"/>
                    <a:pt x="99" y="31"/>
                  </a:cubicBezTo>
                  <a:cubicBezTo>
                    <a:pt x="100" y="30"/>
                    <a:pt x="99" y="32"/>
                    <a:pt x="99" y="32"/>
                  </a:cubicBezTo>
                  <a:cubicBezTo>
                    <a:pt x="100" y="32"/>
                    <a:pt x="100" y="31"/>
                    <a:pt x="101" y="31"/>
                  </a:cubicBezTo>
                  <a:cubicBezTo>
                    <a:pt x="101" y="33"/>
                    <a:pt x="102" y="32"/>
                    <a:pt x="103" y="32"/>
                  </a:cubicBezTo>
                  <a:cubicBezTo>
                    <a:pt x="102" y="33"/>
                    <a:pt x="101" y="34"/>
                    <a:pt x="101" y="35"/>
                  </a:cubicBezTo>
                  <a:cubicBezTo>
                    <a:pt x="102" y="35"/>
                    <a:pt x="102" y="33"/>
                    <a:pt x="102" y="34"/>
                  </a:cubicBezTo>
                  <a:cubicBezTo>
                    <a:pt x="102" y="34"/>
                    <a:pt x="102" y="34"/>
                    <a:pt x="102" y="34"/>
                  </a:cubicBezTo>
                  <a:cubicBezTo>
                    <a:pt x="102" y="34"/>
                    <a:pt x="102" y="36"/>
                    <a:pt x="104" y="33"/>
                  </a:cubicBezTo>
                  <a:cubicBezTo>
                    <a:pt x="102" y="35"/>
                    <a:pt x="102" y="35"/>
                    <a:pt x="102" y="35"/>
                  </a:cubicBezTo>
                  <a:cubicBezTo>
                    <a:pt x="102" y="35"/>
                    <a:pt x="103" y="35"/>
                    <a:pt x="103" y="35"/>
                  </a:cubicBezTo>
                  <a:cubicBezTo>
                    <a:pt x="102" y="36"/>
                    <a:pt x="102" y="36"/>
                    <a:pt x="102" y="36"/>
                  </a:cubicBezTo>
                  <a:cubicBezTo>
                    <a:pt x="101" y="38"/>
                    <a:pt x="102" y="36"/>
                    <a:pt x="103" y="37"/>
                  </a:cubicBezTo>
                  <a:cubicBezTo>
                    <a:pt x="103" y="35"/>
                    <a:pt x="103" y="35"/>
                    <a:pt x="103" y="35"/>
                  </a:cubicBezTo>
                  <a:cubicBezTo>
                    <a:pt x="104" y="35"/>
                    <a:pt x="104" y="36"/>
                    <a:pt x="105" y="36"/>
                  </a:cubicBezTo>
                  <a:cubicBezTo>
                    <a:pt x="104" y="37"/>
                    <a:pt x="104" y="37"/>
                    <a:pt x="104" y="37"/>
                  </a:cubicBezTo>
                  <a:cubicBezTo>
                    <a:pt x="105" y="36"/>
                    <a:pt x="105" y="36"/>
                    <a:pt x="105" y="36"/>
                  </a:cubicBezTo>
                  <a:cubicBezTo>
                    <a:pt x="104" y="37"/>
                    <a:pt x="104" y="38"/>
                    <a:pt x="104" y="37"/>
                  </a:cubicBezTo>
                  <a:cubicBezTo>
                    <a:pt x="102" y="40"/>
                    <a:pt x="102" y="40"/>
                    <a:pt x="102" y="40"/>
                  </a:cubicBezTo>
                  <a:cubicBezTo>
                    <a:pt x="102" y="39"/>
                    <a:pt x="103" y="39"/>
                    <a:pt x="104" y="37"/>
                  </a:cubicBezTo>
                  <a:cubicBezTo>
                    <a:pt x="104" y="36"/>
                    <a:pt x="103" y="36"/>
                    <a:pt x="103" y="37"/>
                  </a:cubicBezTo>
                  <a:cubicBezTo>
                    <a:pt x="103" y="38"/>
                    <a:pt x="103" y="37"/>
                    <a:pt x="103" y="37"/>
                  </a:cubicBezTo>
                  <a:cubicBezTo>
                    <a:pt x="103" y="39"/>
                    <a:pt x="102" y="39"/>
                    <a:pt x="102" y="40"/>
                  </a:cubicBezTo>
                  <a:cubicBezTo>
                    <a:pt x="102" y="40"/>
                    <a:pt x="102" y="40"/>
                    <a:pt x="102" y="40"/>
                  </a:cubicBezTo>
                  <a:cubicBezTo>
                    <a:pt x="101" y="40"/>
                    <a:pt x="101" y="40"/>
                    <a:pt x="101" y="40"/>
                  </a:cubicBezTo>
                  <a:cubicBezTo>
                    <a:pt x="101" y="40"/>
                    <a:pt x="101" y="39"/>
                    <a:pt x="102" y="39"/>
                  </a:cubicBezTo>
                  <a:cubicBezTo>
                    <a:pt x="101" y="40"/>
                    <a:pt x="100" y="41"/>
                    <a:pt x="100" y="40"/>
                  </a:cubicBezTo>
                  <a:cubicBezTo>
                    <a:pt x="101" y="38"/>
                    <a:pt x="99" y="41"/>
                    <a:pt x="99" y="40"/>
                  </a:cubicBezTo>
                  <a:cubicBezTo>
                    <a:pt x="100" y="39"/>
                    <a:pt x="101" y="38"/>
                    <a:pt x="101" y="37"/>
                  </a:cubicBezTo>
                  <a:cubicBezTo>
                    <a:pt x="101" y="36"/>
                    <a:pt x="101" y="37"/>
                    <a:pt x="101" y="36"/>
                  </a:cubicBezTo>
                  <a:cubicBezTo>
                    <a:pt x="100" y="37"/>
                    <a:pt x="99" y="39"/>
                    <a:pt x="99" y="39"/>
                  </a:cubicBezTo>
                  <a:cubicBezTo>
                    <a:pt x="99" y="38"/>
                    <a:pt x="99" y="38"/>
                    <a:pt x="99" y="38"/>
                  </a:cubicBezTo>
                  <a:cubicBezTo>
                    <a:pt x="99" y="39"/>
                    <a:pt x="98" y="40"/>
                    <a:pt x="98" y="40"/>
                  </a:cubicBezTo>
                  <a:cubicBezTo>
                    <a:pt x="97" y="39"/>
                    <a:pt x="97" y="39"/>
                    <a:pt x="96" y="38"/>
                  </a:cubicBezTo>
                  <a:cubicBezTo>
                    <a:pt x="97" y="37"/>
                    <a:pt x="97" y="37"/>
                    <a:pt x="97" y="37"/>
                  </a:cubicBezTo>
                  <a:cubicBezTo>
                    <a:pt x="95" y="40"/>
                    <a:pt x="95" y="38"/>
                    <a:pt x="95" y="39"/>
                  </a:cubicBezTo>
                  <a:cubicBezTo>
                    <a:pt x="94" y="37"/>
                    <a:pt x="93" y="39"/>
                    <a:pt x="93" y="37"/>
                  </a:cubicBezTo>
                  <a:cubicBezTo>
                    <a:pt x="92" y="37"/>
                    <a:pt x="91" y="38"/>
                    <a:pt x="90" y="37"/>
                  </a:cubicBezTo>
                  <a:cubicBezTo>
                    <a:pt x="91" y="35"/>
                    <a:pt x="91" y="35"/>
                    <a:pt x="91" y="35"/>
                  </a:cubicBezTo>
                  <a:cubicBezTo>
                    <a:pt x="90" y="36"/>
                    <a:pt x="91" y="34"/>
                    <a:pt x="91" y="35"/>
                  </a:cubicBezTo>
                  <a:cubicBezTo>
                    <a:pt x="90" y="36"/>
                    <a:pt x="90" y="36"/>
                    <a:pt x="89" y="37"/>
                  </a:cubicBezTo>
                  <a:cubicBezTo>
                    <a:pt x="89" y="35"/>
                    <a:pt x="88" y="37"/>
                    <a:pt x="87" y="38"/>
                  </a:cubicBezTo>
                  <a:cubicBezTo>
                    <a:pt x="87" y="36"/>
                    <a:pt x="87" y="36"/>
                    <a:pt x="87" y="36"/>
                  </a:cubicBezTo>
                  <a:cubicBezTo>
                    <a:pt x="86" y="38"/>
                    <a:pt x="86" y="36"/>
                    <a:pt x="86" y="36"/>
                  </a:cubicBezTo>
                  <a:cubicBezTo>
                    <a:pt x="86" y="35"/>
                    <a:pt x="86" y="34"/>
                    <a:pt x="86" y="34"/>
                  </a:cubicBezTo>
                  <a:cubicBezTo>
                    <a:pt x="85" y="36"/>
                    <a:pt x="85" y="36"/>
                    <a:pt x="84" y="36"/>
                  </a:cubicBezTo>
                  <a:cubicBezTo>
                    <a:pt x="84" y="36"/>
                    <a:pt x="83" y="36"/>
                    <a:pt x="83" y="35"/>
                  </a:cubicBezTo>
                  <a:cubicBezTo>
                    <a:pt x="81" y="37"/>
                    <a:pt x="81" y="35"/>
                    <a:pt x="79" y="36"/>
                  </a:cubicBezTo>
                  <a:cubicBezTo>
                    <a:pt x="79" y="34"/>
                    <a:pt x="79" y="34"/>
                    <a:pt x="79" y="34"/>
                  </a:cubicBezTo>
                  <a:cubicBezTo>
                    <a:pt x="77" y="36"/>
                    <a:pt x="77" y="33"/>
                    <a:pt x="75" y="34"/>
                  </a:cubicBezTo>
                  <a:cubicBezTo>
                    <a:pt x="76" y="32"/>
                    <a:pt x="76" y="32"/>
                    <a:pt x="76" y="32"/>
                  </a:cubicBezTo>
                  <a:cubicBezTo>
                    <a:pt x="76" y="31"/>
                    <a:pt x="75" y="32"/>
                    <a:pt x="74" y="34"/>
                  </a:cubicBezTo>
                  <a:cubicBezTo>
                    <a:pt x="74" y="33"/>
                    <a:pt x="73" y="35"/>
                    <a:pt x="74" y="33"/>
                  </a:cubicBezTo>
                  <a:cubicBezTo>
                    <a:pt x="73" y="32"/>
                    <a:pt x="73" y="34"/>
                    <a:pt x="72" y="34"/>
                  </a:cubicBezTo>
                  <a:cubicBezTo>
                    <a:pt x="72" y="33"/>
                    <a:pt x="72" y="33"/>
                    <a:pt x="71" y="33"/>
                  </a:cubicBezTo>
                  <a:cubicBezTo>
                    <a:pt x="71" y="33"/>
                    <a:pt x="71" y="33"/>
                    <a:pt x="71" y="33"/>
                  </a:cubicBezTo>
                  <a:cubicBezTo>
                    <a:pt x="71" y="33"/>
                    <a:pt x="72" y="32"/>
                    <a:pt x="72" y="32"/>
                  </a:cubicBezTo>
                  <a:cubicBezTo>
                    <a:pt x="71" y="32"/>
                    <a:pt x="71" y="31"/>
                    <a:pt x="70" y="34"/>
                  </a:cubicBezTo>
                  <a:cubicBezTo>
                    <a:pt x="70" y="32"/>
                    <a:pt x="68" y="34"/>
                    <a:pt x="68" y="32"/>
                  </a:cubicBezTo>
                  <a:cubicBezTo>
                    <a:pt x="68" y="33"/>
                    <a:pt x="68" y="33"/>
                    <a:pt x="67" y="33"/>
                  </a:cubicBezTo>
                  <a:cubicBezTo>
                    <a:pt x="67" y="33"/>
                    <a:pt x="67" y="31"/>
                    <a:pt x="66" y="33"/>
                  </a:cubicBezTo>
                  <a:cubicBezTo>
                    <a:pt x="66" y="32"/>
                    <a:pt x="66" y="31"/>
                    <a:pt x="66" y="31"/>
                  </a:cubicBezTo>
                  <a:cubicBezTo>
                    <a:pt x="66" y="31"/>
                    <a:pt x="66" y="32"/>
                    <a:pt x="65" y="33"/>
                  </a:cubicBezTo>
                  <a:cubicBezTo>
                    <a:pt x="64" y="34"/>
                    <a:pt x="64" y="30"/>
                    <a:pt x="63" y="30"/>
                  </a:cubicBezTo>
                  <a:cubicBezTo>
                    <a:pt x="61" y="31"/>
                    <a:pt x="60" y="30"/>
                    <a:pt x="58" y="30"/>
                  </a:cubicBezTo>
                  <a:cubicBezTo>
                    <a:pt x="58" y="29"/>
                    <a:pt x="58" y="29"/>
                    <a:pt x="58" y="29"/>
                  </a:cubicBezTo>
                  <a:cubicBezTo>
                    <a:pt x="57" y="31"/>
                    <a:pt x="58" y="27"/>
                    <a:pt x="56" y="30"/>
                  </a:cubicBezTo>
                  <a:cubicBezTo>
                    <a:pt x="56" y="29"/>
                    <a:pt x="56" y="29"/>
                    <a:pt x="56" y="28"/>
                  </a:cubicBezTo>
                  <a:cubicBezTo>
                    <a:pt x="55" y="30"/>
                    <a:pt x="56" y="26"/>
                    <a:pt x="54" y="28"/>
                  </a:cubicBezTo>
                  <a:cubicBezTo>
                    <a:pt x="55" y="28"/>
                    <a:pt x="55" y="28"/>
                    <a:pt x="55" y="28"/>
                  </a:cubicBezTo>
                  <a:cubicBezTo>
                    <a:pt x="55" y="26"/>
                    <a:pt x="53" y="28"/>
                    <a:pt x="53" y="27"/>
                  </a:cubicBezTo>
                  <a:cubicBezTo>
                    <a:pt x="53" y="26"/>
                    <a:pt x="54" y="26"/>
                    <a:pt x="54" y="26"/>
                  </a:cubicBezTo>
                  <a:cubicBezTo>
                    <a:pt x="54" y="24"/>
                    <a:pt x="52" y="28"/>
                    <a:pt x="53" y="25"/>
                  </a:cubicBezTo>
                  <a:cubicBezTo>
                    <a:pt x="53" y="25"/>
                    <a:pt x="53" y="26"/>
                    <a:pt x="53" y="26"/>
                  </a:cubicBezTo>
                  <a:cubicBezTo>
                    <a:pt x="52" y="25"/>
                    <a:pt x="50" y="26"/>
                    <a:pt x="48" y="26"/>
                  </a:cubicBezTo>
                  <a:cubicBezTo>
                    <a:pt x="47" y="24"/>
                    <a:pt x="49" y="22"/>
                    <a:pt x="48" y="23"/>
                  </a:cubicBezTo>
                  <a:cubicBezTo>
                    <a:pt x="48" y="23"/>
                    <a:pt x="47" y="24"/>
                    <a:pt x="48" y="24"/>
                  </a:cubicBezTo>
                  <a:cubicBezTo>
                    <a:pt x="47" y="25"/>
                    <a:pt x="48" y="21"/>
                    <a:pt x="47" y="22"/>
                  </a:cubicBezTo>
                  <a:cubicBezTo>
                    <a:pt x="47" y="24"/>
                    <a:pt x="47" y="23"/>
                    <a:pt x="47" y="24"/>
                  </a:cubicBezTo>
                  <a:cubicBezTo>
                    <a:pt x="46" y="23"/>
                    <a:pt x="47" y="21"/>
                    <a:pt x="46" y="22"/>
                  </a:cubicBezTo>
                  <a:cubicBezTo>
                    <a:pt x="46" y="21"/>
                    <a:pt x="46" y="21"/>
                    <a:pt x="46" y="21"/>
                  </a:cubicBezTo>
                  <a:cubicBezTo>
                    <a:pt x="45" y="24"/>
                    <a:pt x="44" y="22"/>
                    <a:pt x="43" y="25"/>
                  </a:cubicBezTo>
                  <a:cubicBezTo>
                    <a:pt x="40" y="24"/>
                    <a:pt x="36" y="25"/>
                    <a:pt x="33" y="25"/>
                  </a:cubicBezTo>
                  <a:cubicBezTo>
                    <a:pt x="30" y="23"/>
                    <a:pt x="26" y="23"/>
                    <a:pt x="24" y="21"/>
                  </a:cubicBezTo>
                  <a:cubicBezTo>
                    <a:pt x="24" y="18"/>
                    <a:pt x="23" y="18"/>
                    <a:pt x="22" y="19"/>
                  </a:cubicBezTo>
                  <a:cubicBezTo>
                    <a:pt x="23" y="18"/>
                    <a:pt x="23" y="18"/>
                    <a:pt x="23" y="18"/>
                  </a:cubicBezTo>
                  <a:cubicBezTo>
                    <a:pt x="22" y="20"/>
                    <a:pt x="22" y="18"/>
                    <a:pt x="21" y="20"/>
                  </a:cubicBezTo>
                  <a:cubicBezTo>
                    <a:pt x="20" y="19"/>
                    <a:pt x="19" y="20"/>
                    <a:pt x="18" y="19"/>
                  </a:cubicBezTo>
                  <a:cubicBezTo>
                    <a:pt x="18" y="19"/>
                    <a:pt x="19" y="18"/>
                    <a:pt x="18" y="18"/>
                  </a:cubicBezTo>
                  <a:cubicBezTo>
                    <a:pt x="18" y="19"/>
                    <a:pt x="18" y="19"/>
                    <a:pt x="18" y="19"/>
                  </a:cubicBezTo>
                  <a:cubicBezTo>
                    <a:pt x="18" y="18"/>
                    <a:pt x="18" y="18"/>
                    <a:pt x="18" y="18"/>
                  </a:cubicBezTo>
                  <a:cubicBezTo>
                    <a:pt x="18" y="18"/>
                    <a:pt x="17" y="19"/>
                    <a:pt x="17" y="20"/>
                  </a:cubicBezTo>
                  <a:cubicBezTo>
                    <a:pt x="13" y="21"/>
                    <a:pt x="12" y="16"/>
                    <a:pt x="8" y="15"/>
                  </a:cubicBezTo>
                  <a:cubicBezTo>
                    <a:pt x="8" y="14"/>
                    <a:pt x="7" y="15"/>
                    <a:pt x="6" y="15"/>
                  </a:cubicBezTo>
                  <a:cubicBezTo>
                    <a:pt x="4" y="12"/>
                    <a:pt x="3" y="9"/>
                    <a:pt x="0" y="10"/>
                  </a:cubicBezTo>
                  <a:cubicBezTo>
                    <a:pt x="0" y="10"/>
                    <a:pt x="2" y="5"/>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55"/>
            <p:cNvSpPr/>
            <p:nvPr/>
          </p:nvSpPr>
          <p:spPr bwMode="auto">
            <a:xfrm>
              <a:off x="8799513" y="2435226"/>
              <a:ext cx="3175" cy="7938"/>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0" y="1"/>
                    <a:pt x="0" y="1"/>
                    <a:pt x="1"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56"/>
            <p:cNvSpPr/>
            <p:nvPr/>
          </p:nvSpPr>
          <p:spPr bwMode="auto">
            <a:xfrm>
              <a:off x="8786813" y="2393951"/>
              <a:ext cx="4762" cy="4763"/>
            </a:xfrm>
            <a:custGeom>
              <a:avLst/>
              <a:gdLst>
                <a:gd name="T0" fmla="*/ 1 w 1"/>
                <a:gd name="T1" fmla="*/ 1 h 1"/>
                <a:gd name="T2" fmla="*/ 1 w 1"/>
                <a:gd name="T3" fmla="*/ 0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0" y="1"/>
                    <a:pt x="1" y="1"/>
                    <a:pt x="1" y="0"/>
                  </a:cubicBezTo>
                  <a:cubicBezTo>
                    <a:pt x="1" y="0"/>
                    <a:pt x="1" y="0"/>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57"/>
            <p:cNvSpPr/>
            <p:nvPr/>
          </p:nvSpPr>
          <p:spPr bwMode="auto">
            <a:xfrm>
              <a:off x="8783638" y="2387601"/>
              <a:ext cx="3175" cy="6350"/>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1"/>
                    <a:pt x="1" y="0"/>
                    <a:pt x="1"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58"/>
            <p:cNvSpPr/>
            <p:nvPr/>
          </p:nvSpPr>
          <p:spPr bwMode="auto">
            <a:xfrm>
              <a:off x="8783638" y="2371726"/>
              <a:ext cx="3175"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59"/>
            <p:cNvSpPr/>
            <p:nvPr/>
          </p:nvSpPr>
          <p:spPr bwMode="auto">
            <a:xfrm>
              <a:off x="8780463" y="2379663"/>
              <a:ext cx="3175" cy="3175"/>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1"/>
                    <a:pt x="0" y="0"/>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60"/>
            <p:cNvSpPr/>
            <p:nvPr/>
          </p:nvSpPr>
          <p:spPr bwMode="auto">
            <a:xfrm>
              <a:off x="8769350" y="2363788"/>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2"/>
                    <a:pt x="0" y="1"/>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61"/>
            <p:cNvSpPr/>
            <p:nvPr/>
          </p:nvSpPr>
          <p:spPr bwMode="auto">
            <a:xfrm>
              <a:off x="8761413" y="2368551"/>
              <a:ext cx="3175"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0" y="0"/>
                    <a:pt x="0" y="1"/>
                  </a:cubicBezTo>
                  <a:cubicBezTo>
                    <a:pt x="0" y="0"/>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62"/>
            <p:cNvSpPr/>
            <p:nvPr/>
          </p:nvSpPr>
          <p:spPr bwMode="auto">
            <a:xfrm>
              <a:off x="8640763" y="2335213"/>
              <a:ext cx="0" cy="3175"/>
            </a:xfrm>
            <a:custGeom>
              <a:avLst/>
              <a:gdLst>
                <a:gd name="T0" fmla="*/ 2 h 2"/>
                <a:gd name="T1" fmla="*/ 0 h 2"/>
                <a:gd name="T2" fmla="*/ 2 h 2"/>
                <a:gd name="T3" fmla="*/ 2 h 2"/>
              </a:gdLst>
              <a:ahLst/>
              <a:cxnLst>
                <a:cxn ang="0">
                  <a:pos x="0" y="T0"/>
                </a:cxn>
                <a:cxn ang="0">
                  <a:pos x="0" y="T1"/>
                </a:cxn>
                <a:cxn ang="0">
                  <a:pos x="0" y="T2"/>
                </a:cxn>
                <a:cxn ang="0">
                  <a:pos x="0" y="T3"/>
                </a:cxn>
              </a:cxnLst>
              <a:rect l="0" t="0" r="r" b="b"/>
              <a:pathLst>
                <a:path h="2">
                  <a:moveTo>
                    <a:pt x="0" y="2"/>
                  </a:moveTo>
                  <a:lnTo>
                    <a:pt x="0"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63"/>
            <p:cNvSpPr/>
            <p:nvPr/>
          </p:nvSpPr>
          <p:spPr bwMode="auto">
            <a:xfrm>
              <a:off x="8583613" y="2316163"/>
              <a:ext cx="4762" cy="6350"/>
            </a:xfrm>
            <a:custGeom>
              <a:avLst/>
              <a:gdLst>
                <a:gd name="T0" fmla="*/ 1 w 1"/>
                <a:gd name="T1" fmla="*/ 1 h 2"/>
                <a:gd name="T2" fmla="*/ 1 w 1"/>
                <a:gd name="T3" fmla="*/ 0 h 2"/>
                <a:gd name="T4" fmla="*/ 1 w 1"/>
                <a:gd name="T5" fmla="*/ 1 h 2"/>
              </a:gdLst>
              <a:ahLst/>
              <a:cxnLst>
                <a:cxn ang="0">
                  <a:pos x="T0" y="T1"/>
                </a:cxn>
                <a:cxn ang="0">
                  <a:pos x="T2" y="T3"/>
                </a:cxn>
                <a:cxn ang="0">
                  <a:pos x="T4" y="T5"/>
                </a:cxn>
              </a:cxnLst>
              <a:rect l="0" t="0" r="r" b="b"/>
              <a:pathLst>
                <a:path w="1" h="2">
                  <a:moveTo>
                    <a:pt x="1" y="1"/>
                  </a:moveTo>
                  <a:cubicBezTo>
                    <a:pt x="0" y="2"/>
                    <a:pt x="1" y="1"/>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64"/>
            <p:cNvSpPr/>
            <p:nvPr/>
          </p:nvSpPr>
          <p:spPr bwMode="auto">
            <a:xfrm>
              <a:off x="8555038" y="2327276"/>
              <a:ext cx="0" cy="7938"/>
            </a:xfrm>
            <a:custGeom>
              <a:avLst/>
              <a:gdLst>
                <a:gd name="T0" fmla="*/ 0 h 5"/>
                <a:gd name="T1" fmla="*/ 0 h 5"/>
                <a:gd name="T2" fmla="*/ 5 h 5"/>
                <a:gd name="T3" fmla="*/ 0 h 5"/>
              </a:gdLst>
              <a:ahLst/>
              <a:cxnLst>
                <a:cxn ang="0">
                  <a:pos x="0" y="T0"/>
                </a:cxn>
                <a:cxn ang="0">
                  <a:pos x="0" y="T1"/>
                </a:cxn>
                <a:cxn ang="0">
                  <a:pos x="0" y="T2"/>
                </a:cxn>
                <a:cxn ang="0">
                  <a:pos x="0" y="T3"/>
                </a:cxn>
              </a:cxnLst>
              <a:rect l="0" t="0" r="r" b="b"/>
              <a:pathLst>
                <a:path h="5">
                  <a:moveTo>
                    <a:pt x="0" y="0"/>
                  </a:moveTo>
                  <a:lnTo>
                    <a:pt x="0" y="0"/>
                  </a:lnTo>
                  <a:lnTo>
                    <a:pt x="0"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65"/>
            <p:cNvSpPr/>
            <p:nvPr/>
          </p:nvSpPr>
          <p:spPr bwMode="auto">
            <a:xfrm>
              <a:off x="9099550" y="2047876"/>
              <a:ext cx="3175" cy="4763"/>
            </a:xfrm>
            <a:custGeom>
              <a:avLst/>
              <a:gdLst>
                <a:gd name="T0" fmla="*/ 0 w 1"/>
                <a:gd name="T1" fmla="*/ 1 h 1"/>
                <a:gd name="T2" fmla="*/ 1 w 1"/>
                <a:gd name="T3" fmla="*/ 1 h 1"/>
                <a:gd name="T4" fmla="*/ 0 w 1"/>
                <a:gd name="T5" fmla="*/ 1 h 1"/>
              </a:gdLst>
              <a:ahLst/>
              <a:cxnLst>
                <a:cxn ang="0">
                  <a:pos x="T0" y="T1"/>
                </a:cxn>
                <a:cxn ang="0">
                  <a:pos x="T2" y="T3"/>
                </a:cxn>
                <a:cxn ang="0">
                  <a:pos x="T4" y="T5"/>
                </a:cxn>
              </a:cxnLst>
              <a:rect l="0" t="0" r="r" b="b"/>
              <a:pathLst>
                <a:path w="1" h="1">
                  <a:moveTo>
                    <a:pt x="0" y="1"/>
                  </a:moveTo>
                  <a:cubicBezTo>
                    <a:pt x="1" y="1"/>
                    <a:pt x="1" y="0"/>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66"/>
            <p:cNvSpPr/>
            <p:nvPr/>
          </p:nvSpPr>
          <p:spPr bwMode="auto">
            <a:xfrm>
              <a:off x="8926513" y="1736726"/>
              <a:ext cx="200025" cy="307975"/>
            </a:xfrm>
            <a:custGeom>
              <a:avLst/>
              <a:gdLst>
                <a:gd name="T0" fmla="*/ 11 w 53"/>
                <a:gd name="T1" fmla="*/ 10 h 82"/>
                <a:gd name="T2" fmla="*/ 12 w 53"/>
                <a:gd name="T3" fmla="*/ 12 h 82"/>
                <a:gd name="T4" fmla="*/ 18 w 53"/>
                <a:gd name="T5" fmla="*/ 16 h 82"/>
                <a:gd name="T6" fmla="*/ 19 w 53"/>
                <a:gd name="T7" fmla="*/ 18 h 82"/>
                <a:gd name="T8" fmla="*/ 19 w 53"/>
                <a:gd name="T9" fmla="*/ 24 h 82"/>
                <a:gd name="T10" fmla="*/ 20 w 53"/>
                <a:gd name="T11" fmla="*/ 25 h 82"/>
                <a:gd name="T12" fmla="*/ 23 w 53"/>
                <a:gd name="T13" fmla="*/ 28 h 82"/>
                <a:gd name="T14" fmla="*/ 23 w 53"/>
                <a:gd name="T15" fmla="*/ 31 h 82"/>
                <a:gd name="T16" fmla="*/ 23 w 53"/>
                <a:gd name="T17" fmla="*/ 32 h 82"/>
                <a:gd name="T18" fmla="*/ 25 w 53"/>
                <a:gd name="T19" fmla="*/ 33 h 82"/>
                <a:gd name="T20" fmla="*/ 28 w 53"/>
                <a:gd name="T21" fmla="*/ 35 h 82"/>
                <a:gd name="T22" fmla="*/ 29 w 53"/>
                <a:gd name="T23" fmla="*/ 37 h 82"/>
                <a:gd name="T24" fmla="*/ 31 w 53"/>
                <a:gd name="T25" fmla="*/ 38 h 82"/>
                <a:gd name="T26" fmla="*/ 31 w 53"/>
                <a:gd name="T27" fmla="*/ 41 h 82"/>
                <a:gd name="T28" fmla="*/ 32 w 53"/>
                <a:gd name="T29" fmla="*/ 43 h 82"/>
                <a:gd name="T30" fmla="*/ 33 w 53"/>
                <a:gd name="T31" fmla="*/ 46 h 82"/>
                <a:gd name="T32" fmla="*/ 34 w 53"/>
                <a:gd name="T33" fmla="*/ 47 h 82"/>
                <a:gd name="T34" fmla="*/ 33 w 53"/>
                <a:gd name="T35" fmla="*/ 49 h 82"/>
                <a:gd name="T36" fmla="*/ 35 w 53"/>
                <a:gd name="T37" fmla="*/ 49 h 82"/>
                <a:gd name="T38" fmla="*/ 36 w 53"/>
                <a:gd name="T39" fmla="*/ 49 h 82"/>
                <a:gd name="T40" fmla="*/ 37 w 53"/>
                <a:gd name="T41" fmla="*/ 50 h 82"/>
                <a:gd name="T42" fmla="*/ 39 w 53"/>
                <a:gd name="T43" fmla="*/ 54 h 82"/>
                <a:gd name="T44" fmla="*/ 40 w 53"/>
                <a:gd name="T45" fmla="*/ 56 h 82"/>
                <a:gd name="T46" fmla="*/ 41 w 53"/>
                <a:gd name="T47" fmla="*/ 57 h 82"/>
                <a:gd name="T48" fmla="*/ 42 w 53"/>
                <a:gd name="T49" fmla="*/ 60 h 82"/>
                <a:gd name="T50" fmla="*/ 39 w 53"/>
                <a:gd name="T51" fmla="*/ 63 h 82"/>
                <a:gd name="T52" fmla="*/ 44 w 53"/>
                <a:gd name="T53" fmla="*/ 62 h 82"/>
                <a:gd name="T54" fmla="*/ 48 w 53"/>
                <a:gd name="T55" fmla="*/ 61 h 82"/>
                <a:gd name="T56" fmla="*/ 48 w 53"/>
                <a:gd name="T57" fmla="*/ 63 h 82"/>
                <a:gd name="T58" fmla="*/ 50 w 53"/>
                <a:gd name="T59" fmla="*/ 62 h 82"/>
                <a:gd name="T60" fmla="*/ 49 w 53"/>
                <a:gd name="T61" fmla="*/ 64 h 82"/>
                <a:gd name="T62" fmla="*/ 46 w 53"/>
                <a:gd name="T63" fmla="*/ 67 h 82"/>
                <a:gd name="T64" fmla="*/ 50 w 53"/>
                <a:gd name="T65" fmla="*/ 66 h 82"/>
                <a:gd name="T66" fmla="*/ 49 w 53"/>
                <a:gd name="T67" fmla="*/ 67 h 82"/>
                <a:gd name="T68" fmla="*/ 52 w 53"/>
                <a:gd name="T69" fmla="*/ 67 h 82"/>
                <a:gd name="T70" fmla="*/ 52 w 53"/>
                <a:gd name="T71" fmla="*/ 68 h 82"/>
                <a:gd name="T72" fmla="*/ 47 w 53"/>
                <a:gd name="T73" fmla="*/ 71 h 82"/>
                <a:gd name="T74" fmla="*/ 52 w 53"/>
                <a:gd name="T75" fmla="*/ 70 h 82"/>
                <a:gd name="T76" fmla="*/ 48 w 53"/>
                <a:gd name="T77" fmla="*/ 78 h 82"/>
                <a:gd name="T78" fmla="*/ 47 w 53"/>
                <a:gd name="T79" fmla="*/ 79 h 82"/>
                <a:gd name="T80" fmla="*/ 49 w 53"/>
                <a:gd name="T81" fmla="*/ 81 h 82"/>
                <a:gd name="T82" fmla="*/ 46 w 53"/>
                <a:gd name="T83" fmla="*/ 82 h 82"/>
                <a:gd name="T84" fmla="*/ 47 w 53"/>
                <a:gd name="T85" fmla="*/ 79 h 82"/>
                <a:gd name="T86" fmla="*/ 41 w 53"/>
                <a:gd name="T87" fmla="*/ 78 h 82"/>
                <a:gd name="T88" fmla="*/ 35 w 53"/>
                <a:gd name="T89" fmla="*/ 74 h 82"/>
                <a:gd name="T90" fmla="*/ 29 w 53"/>
                <a:gd name="T91" fmla="*/ 69 h 82"/>
                <a:gd name="T92" fmla="*/ 25 w 53"/>
                <a:gd name="T93" fmla="*/ 64 h 82"/>
                <a:gd name="T94" fmla="*/ 22 w 53"/>
                <a:gd name="T95" fmla="*/ 61 h 82"/>
                <a:gd name="T96" fmla="*/ 19 w 53"/>
                <a:gd name="T97" fmla="*/ 52 h 82"/>
                <a:gd name="T98" fmla="*/ 19 w 53"/>
                <a:gd name="T99" fmla="*/ 47 h 82"/>
                <a:gd name="T100" fmla="*/ 18 w 53"/>
                <a:gd name="T101" fmla="*/ 41 h 82"/>
                <a:gd name="T102" fmla="*/ 5 w 53"/>
                <a:gd name="T103" fmla="*/ 24 h 82"/>
                <a:gd name="T104" fmla="*/ 4 w 53"/>
                <a:gd name="T105" fmla="*/ 19 h 82"/>
                <a:gd name="T106" fmla="*/ 8 w 53"/>
                <a:gd name="T107" fmla="*/ 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 h="82">
                  <a:moveTo>
                    <a:pt x="8" y="1"/>
                  </a:moveTo>
                  <a:cubicBezTo>
                    <a:pt x="12" y="0"/>
                    <a:pt x="8" y="3"/>
                    <a:pt x="12" y="4"/>
                  </a:cubicBezTo>
                  <a:cubicBezTo>
                    <a:pt x="12" y="4"/>
                    <a:pt x="9" y="4"/>
                    <a:pt x="10" y="4"/>
                  </a:cubicBezTo>
                  <a:cubicBezTo>
                    <a:pt x="14" y="4"/>
                    <a:pt x="12" y="7"/>
                    <a:pt x="10" y="9"/>
                  </a:cubicBezTo>
                  <a:cubicBezTo>
                    <a:pt x="9" y="9"/>
                    <a:pt x="9" y="9"/>
                    <a:pt x="9" y="9"/>
                  </a:cubicBezTo>
                  <a:cubicBezTo>
                    <a:pt x="9" y="10"/>
                    <a:pt x="11" y="9"/>
                    <a:pt x="11" y="10"/>
                  </a:cubicBezTo>
                  <a:cubicBezTo>
                    <a:pt x="10" y="10"/>
                    <a:pt x="10" y="10"/>
                    <a:pt x="10" y="10"/>
                  </a:cubicBezTo>
                  <a:cubicBezTo>
                    <a:pt x="11" y="10"/>
                    <a:pt x="11" y="10"/>
                    <a:pt x="12" y="10"/>
                  </a:cubicBezTo>
                  <a:cubicBezTo>
                    <a:pt x="11" y="10"/>
                    <a:pt x="10" y="11"/>
                    <a:pt x="9" y="11"/>
                  </a:cubicBezTo>
                  <a:cubicBezTo>
                    <a:pt x="11" y="11"/>
                    <a:pt x="11" y="11"/>
                    <a:pt x="11" y="11"/>
                  </a:cubicBezTo>
                  <a:cubicBezTo>
                    <a:pt x="15" y="10"/>
                    <a:pt x="11" y="12"/>
                    <a:pt x="13" y="12"/>
                  </a:cubicBezTo>
                  <a:cubicBezTo>
                    <a:pt x="12" y="12"/>
                    <a:pt x="12" y="12"/>
                    <a:pt x="12" y="12"/>
                  </a:cubicBezTo>
                  <a:cubicBezTo>
                    <a:pt x="15" y="12"/>
                    <a:pt x="15" y="13"/>
                    <a:pt x="16" y="14"/>
                  </a:cubicBezTo>
                  <a:cubicBezTo>
                    <a:pt x="14" y="15"/>
                    <a:pt x="14" y="15"/>
                    <a:pt x="14" y="15"/>
                  </a:cubicBezTo>
                  <a:cubicBezTo>
                    <a:pt x="15" y="14"/>
                    <a:pt x="16" y="15"/>
                    <a:pt x="16" y="15"/>
                  </a:cubicBezTo>
                  <a:cubicBezTo>
                    <a:pt x="15" y="15"/>
                    <a:pt x="18" y="15"/>
                    <a:pt x="17" y="15"/>
                  </a:cubicBezTo>
                  <a:cubicBezTo>
                    <a:pt x="17" y="15"/>
                    <a:pt x="17" y="15"/>
                    <a:pt x="17" y="15"/>
                  </a:cubicBezTo>
                  <a:cubicBezTo>
                    <a:pt x="19" y="15"/>
                    <a:pt x="16" y="16"/>
                    <a:pt x="18" y="16"/>
                  </a:cubicBezTo>
                  <a:cubicBezTo>
                    <a:pt x="17" y="16"/>
                    <a:pt x="17" y="16"/>
                    <a:pt x="17" y="16"/>
                  </a:cubicBezTo>
                  <a:cubicBezTo>
                    <a:pt x="19" y="16"/>
                    <a:pt x="16" y="17"/>
                    <a:pt x="17" y="17"/>
                  </a:cubicBezTo>
                  <a:cubicBezTo>
                    <a:pt x="18" y="17"/>
                    <a:pt x="18" y="17"/>
                    <a:pt x="18" y="17"/>
                  </a:cubicBezTo>
                  <a:cubicBezTo>
                    <a:pt x="18" y="17"/>
                    <a:pt x="17" y="17"/>
                    <a:pt x="18" y="17"/>
                  </a:cubicBezTo>
                  <a:cubicBezTo>
                    <a:pt x="17" y="17"/>
                    <a:pt x="17" y="17"/>
                    <a:pt x="17" y="17"/>
                  </a:cubicBezTo>
                  <a:cubicBezTo>
                    <a:pt x="18" y="17"/>
                    <a:pt x="17" y="18"/>
                    <a:pt x="19" y="18"/>
                  </a:cubicBezTo>
                  <a:cubicBezTo>
                    <a:pt x="17" y="18"/>
                    <a:pt x="18" y="17"/>
                    <a:pt x="16" y="18"/>
                  </a:cubicBezTo>
                  <a:cubicBezTo>
                    <a:pt x="18" y="19"/>
                    <a:pt x="18" y="21"/>
                    <a:pt x="19" y="22"/>
                  </a:cubicBezTo>
                  <a:cubicBezTo>
                    <a:pt x="17" y="23"/>
                    <a:pt x="17" y="23"/>
                    <a:pt x="17" y="23"/>
                  </a:cubicBezTo>
                  <a:cubicBezTo>
                    <a:pt x="18" y="23"/>
                    <a:pt x="18" y="23"/>
                    <a:pt x="19" y="23"/>
                  </a:cubicBezTo>
                  <a:cubicBezTo>
                    <a:pt x="19" y="23"/>
                    <a:pt x="18" y="23"/>
                    <a:pt x="18" y="23"/>
                  </a:cubicBezTo>
                  <a:cubicBezTo>
                    <a:pt x="17" y="24"/>
                    <a:pt x="20" y="23"/>
                    <a:pt x="19" y="24"/>
                  </a:cubicBezTo>
                  <a:cubicBezTo>
                    <a:pt x="17" y="24"/>
                    <a:pt x="17" y="24"/>
                    <a:pt x="17" y="24"/>
                  </a:cubicBezTo>
                  <a:cubicBezTo>
                    <a:pt x="19" y="24"/>
                    <a:pt x="19" y="24"/>
                    <a:pt x="19" y="24"/>
                  </a:cubicBezTo>
                  <a:cubicBezTo>
                    <a:pt x="19" y="24"/>
                    <a:pt x="19" y="24"/>
                    <a:pt x="18" y="25"/>
                  </a:cubicBezTo>
                  <a:cubicBezTo>
                    <a:pt x="20" y="24"/>
                    <a:pt x="18" y="25"/>
                    <a:pt x="19" y="25"/>
                  </a:cubicBezTo>
                  <a:cubicBezTo>
                    <a:pt x="18" y="25"/>
                    <a:pt x="18" y="25"/>
                    <a:pt x="18" y="25"/>
                  </a:cubicBezTo>
                  <a:cubicBezTo>
                    <a:pt x="17" y="26"/>
                    <a:pt x="20" y="25"/>
                    <a:pt x="20" y="25"/>
                  </a:cubicBezTo>
                  <a:cubicBezTo>
                    <a:pt x="19" y="26"/>
                    <a:pt x="19" y="26"/>
                    <a:pt x="19" y="26"/>
                  </a:cubicBezTo>
                  <a:cubicBezTo>
                    <a:pt x="21" y="25"/>
                    <a:pt x="20" y="26"/>
                    <a:pt x="21" y="26"/>
                  </a:cubicBezTo>
                  <a:cubicBezTo>
                    <a:pt x="21" y="26"/>
                    <a:pt x="21" y="26"/>
                    <a:pt x="21" y="26"/>
                  </a:cubicBezTo>
                  <a:cubicBezTo>
                    <a:pt x="21" y="27"/>
                    <a:pt x="20" y="27"/>
                    <a:pt x="21" y="27"/>
                  </a:cubicBezTo>
                  <a:cubicBezTo>
                    <a:pt x="21" y="28"/>
                    <a:pt x="19" y="28"/>
                    <a:pt x="19" y="28"/>
                  </a:cubicBezTo>
                  <a:cubicBezTo>
                    <a:pt x="22" y="28"/>
                    <a:pt x="21" y="29"/>
                    <a:pt x="23" y="28"/>
                  </a:cubicBezTo>
                  <a:cubicBezTo>
                    <a:pt x="23" y="28"/>
                    <a:pt x="22" y="29"/>
                    <a:pt x="23" y="29"/>
                  </a:cubicBezTo>
                  <a:cubicBezTo>
                    <a:pt x="22" y="29"/>
                    <a:pt x="20" y="30"/>
                    <a:pt x="20" y="30"/>
                  </a:cubicBezTo>
                  <a:cubicBezTo>
                    <a:pt x="19" y="31"/>
                    <a:pt x="19" y="31"/>
                    <a:pt x="19" y="31"/>
                  </a:cubicBezTo>
                  <a:cubicBezTo>
                    <a:pt x="18" y="31"/>
                    <a:pt x="19" y="30"/>
                    <a:pt x="18" y="31"/>
                  </a:cubicBezTo>
                  <a:cubicBezTo>
                    <a:pt x="18" y="31"/>
                    <a:pt x="19" y="31"/>
                    <a:pt x="19" y="31"/>
                  </a:cubicBezTo>
                  <a:cubicBezTo>
                    <a:pt x="20" y="31"/>
                    <a:pt x="23" y="30"/>
                    <a:pt x="23" y="31"/>
                  </a:cubicBezTo>
                  <a:cubicBezTo>
                    <a:pt x="22" y="31"/>
                    <a:pt x="21" y="32"/>
                    <a:pt x="20" y="32"/>
                  </a:cubicBezTo>
                  <a:cubicBezTo>
                    <a:pt x="25" y="31"/>
                    <a:pt x="25" y="31"/>
                    <a:pt x="25" y="31"/>
                  </a:cubicBezTo>
                  <a:cubicBezTo>
                    <a:pt x="25" y="31"/>
                    <a:pt x="23" y="31"/>
                    <a:pt x="24" y="31"/>
                  </a:cubicBezTo>
                  <a:cubicBezTo>
                    <a:pt x="25" y="31"/>
                    <a:pt x="25" y="31"/>
                    <a:pt x="25" y="31"/>
                  </a:cubicBezTo>
                  <a:cubicBezTo>
                    <a:pt x="25" y="31"/>
                    <a:pt x="26" y="31"/>
                    <a:pt x="24" y="32"/>
                  </a:cubicBezTo>
                  <a:cubicBezTo>
                    <a:pt x="23" y="32"/>
                    <a:pt x="23" y="32"/>
                    <a:pt x="23" y="32"/>
                  </a:cubicBezTo>
                  <a:cubicBezTo>
                    <a:pt x="23" y="33"/>
                    <a:pt x="23" y="32"/>
                    <a:pt x="24" y="33"/>
                  </a:cubicBezTo>
                  <a:cubicBezTo>
                    <a:pt x="23" y="33"/>
                    <a:pt x="23" y="33"/>
                    <a:pt x="23" y="33"/>
                  </a:cubicBezTo>
                  <a:cubicBezTo>
                    <a:pt x="23" y="33"/>
                    <a:pt x="24" y="33"/>
                    <a:pt x="25" y="32"/>
                  </a:cubicBezTo>
                  <a:cubicBezTo>
                    <a:pt x="25" y="32"/>
                    <a:pt x="24" y="33"/>
                    <a:pt x="25" y="32"/>
                  </a:cubicBezTo>
                  <a:cubicBezTo>
                    <a:pt x="26" y="32"/>
                    <a:pt x="26" y="32"/>
                    <a:pt x="27" y="32"/>
                  </a:cubicBezTo>
                  <a:cubicBezTo>
                    <a:pt x="25" y="33"/>
                    <a:pt x="25" y="33"/>
                    <a:pt x="25" y="33"/>
                  </a:cubicBezTo>
                  <a:cubicBezTo>
                    <a:pt x="27" y="33"/>
                    <a:pt x="27" y="33"/>
                    <a:pt x="28" y="33"/>
                  </a:cubicBezTo>
                  <a:cubicBezTo>
                    <a:pt x="29" y="32"/>
                    <a:pt x="26" y="33"/>
                    <a:pt x="27" y="33"/>
                  </a:cubicBezTo>
                  <a:cubicBezTo>
                    <a:pt x="26" y="34"/>
                    <a:pt x="29" y="33"/>
                    <a:pt x="27" y="35"/>
                  </a:cubicBezTo>
                  <a:cubicBezTo>
                    <a:pt x="27" y="35"/>
                    <a:pt x="29" y="34"/>
                    <a:pt x="28" y="34"/>
                  </a:cubicBezTo>
                  <a:cubicBezTo>
                    <a:pt x="28" y="34"/>
                    <a:pt x="27" y="35"/>
                    <a:pt x="28" y="35"/>
                  </a:cubicBezTo>
                  <a:cubicBezTo>
                    <a:pt x="27" y="35"/>
                    <a:pt x="28" y="35"/>
                    <a:pt x="28" y="35"/>
                  </a:cubicBezTo>
                  <a:cubicBezTo>
                    <a:pt x="29" y="35"/>
                    <a:pt x="28" y="35"/>
                    <a:pt x="28" y="35"/>
                  </a:cubicBezTo>
                  <a:cubicBezTo>
                    <a:pt x="29" y="35"/>
                    <a:pt x="30" y="35"/>
                    <a:pt x="29" y="36"/>
                  </a:cubicBezTo>
                  <a:cubicBezTo>
                    <a:pt x="30" y="36"/>
                    <a:pt x="31" y="36"/>
                    <a:pt x="31" y="36"/>
                  </a:cubicBezTo>
                  <a:cubicBezTo>
                    <a:pt x="30" y="37"/>
                    <a:pt x="30" y="37"/>
                    <a:pt x="30" y="37"/>
                  </a:cubicBezTo>
                  <a:cubicBezTo>
                    <a:pt x="29" y="37"/>
                    <a:pt x="30" y="37"/>
                    <a:pt x="29" y="37"/>
                  </a:cubicBezTo>
                  <a:cubicBezTo>
                    <a:pt x="31" y="37"/>
                    <a:pt x="27" y="37"/>
                    <a:pt x="29" y="37"/>
                  </a:cubicBezTo>
                  <a:cubicBezTo>
                    <a:pt x="28" y="37"/>
                    <a:pt x="31" y="36"/>
                    <a:pt x="29" y="37"/>
                  </a:cubicBezTo>
                  <a:cubicBezTo>
                    <a:pt x="29" y="37"/>
                    <a:pt x="31" y="37"/>
                    <a:pt x="30" y="38"/>
                  </a:cubicBezTo>
                  <a:cubicBezTo>
                    <a:pt x="30" y="37"/>
                    <a:pt x="28" y="38"/>
                    <a:pt x="28" y="38"/>
                  </a:cubicBezTo>
                  <a:cubicBezTo>
                    <a:pt x="28" y="39"/>
                    <a:pt x="29" y="38"/>
                    <a:pt x="29" y="38"/>
                  </a:cubicBezTo>
                  <a:cubicBezTo>
                    <a:pt x="30" y="38"/>
                    <a:pt x="30" y="38"/>
                    <a:pt x="30" y="38"/>
                  </a:cubicBezTo>
                  <a:cubicBezTo>
                    <a:pt x="31" y="38"/>
                    <a:pt x="30" y="39"/>
                    <a:pt x="31" y="38"/>
                  </a:cubicBezTo>
                  <a:cubicBezTo>
                    <a:pt x="30" y="38"/>
                    <a:pt x="32" y="38"/>
                    <a:pt x="30" y="39"/>
                  </a:cubicBezTo>
                  <a:cubicBezTo>
                    <a:pt x="28" y="40"/>
                    <a:pt x="28" y="40"/>
                    <a:pt x="28" y="40"/>
                  </a:cubicBezTo>
                  <a:cubicBezTo>
                    <a:pt x="28" y="40"/>
                    <a:pt x="30" y="39"/>
                    <a:pt x="31" y="39"/>
                  </a:cubicBezTo>
                  <a:cubicBezTo>
                    <a:pt x="30" y="39"/>
                    <a:pt x="30" y="39"/>
                    <a:pt x="30" y="39"/>
                  </a:cubicBezTo>
                  <a:cubicBezTo>
                    <a:pt x="33" y="38"/>
                    <a:pt x="30" y="40"/>
                    <a:pt x="32" y="39"/>
                  </a:cubicBezTo>
                  <a:cubicBezTo>
                    <a:pt x="31" y="40"/>
                    <a:pt x="32" y="40"/>
                    <a:pt x="31" y="41"/>
                  </a:cubicBezTo>
                  <a:cubicBezTo>
                    <a:pt x="32" y="40"/>
                    <a:pt x="33" y="40"/>
                    <a:pt x="32" y="41"/>
                  </a:cubicBezTo>
                  <a:cubicBezTo>
                    <a:pt x="32" y="41"/>
                    <a:pt x="32" y="41"/>
                    <a:pt x="31" y="41"/>
                  </a:cubicBezTo>
                  <a:cubicBezTo>
                    <a:pt x="31" y="41"/>
                    <a:pt x="31" y="41"/>
                    <a:pt x="32" y="41"/>
                  </a:cubicBezTo>
                  <a:cubicBezTo>
                    <a:pt x="31" y="41"/>
                    <a:pt x="30" y="42"/>
                    <a:pt x="30" y="43"/>
                  </a:cubicBezTo>
                  <a:cubicBezTo>
                    <a:pt x="31" y="43"/>
                    <a:pt x="32" y="42"/>
                    <a:pt x="33" y="42"/>
                  </a:cubicBezTo>
                  <a:cubicBezTo>
                    <a:pt x="30" y="43"/>
                    <a:pt x="35" y="41"/>
                    <a:pt x="32" y="43"/>
                  </a:cubicBezTo>
                  <a:cubicBezTo>
                    <a:pt x="32" y="43"/>
                    <a:pt x="31" y="43"/>
                    <a:pt x="31" y="43"/>
                  </a:cubicBezTo>
                  <a:cubicBezTo>
                    <a:pt x="28" y="45"/>
                    <a:pt x="33" y="43"/>
                    <a:pt x="32" y="44"/>
                  </a:cubicBezTo>
                  <a:cubicBezTo>
                    <a:pt x="34" y="43"/>
                    <a:pt x="34" y="43"/>
                    <a:pt x="34" y="43"/>
                  </a:cubicBezTo>
                  <a:cubicBezTo>
                    <a:pt x="32" y="43"/>
                    <a:pt x="35" y="43"/>
                    <a:pt x="33" y="44"/>
                  </a:cubicBezTo>
                  <a:cubicBezTo>
                    <a:pt x="34" y="43"/>
                    <a:pt x="32" y="44"/>
                    <a:pt x="34" y="43"/>
                  </a:cubicBezTo>
                  <a:cubicBezTo>
                    <a:pt x="33" y="45"/>
                    <a:pt x="36" y="44"/>
                    <a:pt x="33" y="46"/>
                  </a:cubicBezTo>
                  <a:cubicBezTo>
                    <a:pt x="33" y="46"/>
                    <a:pt x="33" y="46"/>
                    <a:pt x="34" y="46"/>
                  </a:cubicBezTo>
                  <a:cubicBezTo>
                    <a:pt x="35" y="45"/>
                    <a:pt x="33" y="46"/>
                    <a:pt x="34" y="46"/>
                  </a:cubicBezTo>
                  <a:cubicBezTo>
                    <a:pt x="34" y="46"/>
                    <a:pt x="34" y="45"/>
                    <a:pt x="34" y="45"/>
                  </a:cubicBezTo>
                  <a:cubicBezTo>
                    <a:pt x="34" y="46"/>
                    <a:pt x="34" y="46"/>
                    <a:pt x="32" y="47"/>
                  </a:cubicBezTo>
                  <a:cubicBezTo>
                    <a:pt x="31" y="47"/>
                    <a:pt x="36" y="45"/>
                    <a:pt x="35" y="46"/>
                  </a:cubicBezTo>
                  <a:cubicBezTo>
                    <a:pt x="34" y="47"/>
                    <a:pt x="34" y="47"/>
                    <a:pt x="34" y="47"/>
                  </a:cubicBezTo>
                  <a:cubicBezTo>
                    <a:pt x="36" y="46"/>
                    <a:pt x="36" y="46"/>
                    <a:pt x="36" y="46"/>
                  </a:cubicBezTo>
                  <a:cubicBezTo>
                    <a:pt x="36" y="47"/>
                    <a:pt x="34" y="47"/>
                    <a:pt x="33" y="48"/>
                  </a:cubicBezTo>
                  <a:cubicBezTo>
                    <a:pt x="33" y="48"/>
                    <a:pt x="33" y="48"/>
                    <a:pt x="34" y="48"/>
                  </a:cubicBezTo>
                  <a:cubicBezTo>
                    <a:pt x="33" y="49"/>
                    <a:pt x="33" y="49"/>
                    <a:pt x="33" y="49"/>
                  </a:cubicBezTo>
                  <a:cubicBezTo>
                    <a:pt x="34" y="48"/>
                    <a:pt x="33" y="49"/>
                    <a:pt x="34" y="49"/>
                  </a:cubicBezTo>
                  <a:cubicBezTo>
                    <a:pt x="33" y="49"/>
                    <a:pt x="33" y="49"/>
                    <a:pt x="33" y="49"/>
                  </a:cubicBezTo>
                  <a:cubicBezTo>
                    <a:pt x="33" y="49"/>
                    <a:pt x="33" y="49"/>
                    <a:pt x="34" y="49"/>
                  </a:cubicBezTo>
                  <a:cubicBezTo>
                    <a:pt x="34" y="49"/>
                    <a:pt x="35" y="48"/>
                    <a:pt x="35" y="48"/>
                  </a:cubicBezTo>
                  <a:cubicBezTo>
                    <a:pt x="35" y="48"/>
                    <a:pt x="35" y="48"/>
                    <a:pt x="36" y="48"/>
                  </a:cubicBezTo>
                  <a:cubicBezTo>
                    <a:pt x="35" y="48"/>
                    <a:pt x="35" y="48"/>
                    <a:pt x="35" y="49"/>
                  </a:cubicBezTo>
                  <a:cubicBezTo>
                    <a:pt x="35" y="49"/>
                    <a:pt x="37" y="48"/>
                    <a:pt x="37" y="48"/>
                  </a:cubicBezTo>
                  <a:cubicBezTo>
                    <a:pt x="36" y="49"/>
                    <a:pt x="37" y="49"/>
                    <a:pt x="35" y="49"/>
                  </a:cubicBezTo>
                  <a:cubicBezTo>
                    <a:pt x="35" y="49"/>
                    <a:pt x="36" y="49"/>
                    <a:pt x="35" y="49"/>
                  </a:cubicBezTo>
                  <a:cubicBezTo>
                    <a:pt x="35" y="49"/>
                    <a:pt x="34" y="50"/>
                    <a:pt x="35" y="49"/>
                  </a:cubicBezTo>
                  <a:cubicBezTo>
                    <a:pt x="35" y="49"/>
                    <a:pt x="37" y="48"/>
                    <a:pt x="37" y="49"/>
                  </a:cubicBezTo>
                  <a:cubicBezTo>
                    <a:pt x="35" y="49"/>
                    <a:pt x="35" y="49"/>
                    <a:pt x="35" y="49"/>
                  </a:cubicBezTo>
                  <a:cubicBezTo>
                    <a:pt x="35" y="50"/>
                    <a:pt x="35" y="50"/>
                    <a:pt x="35" y="50"/>
                  </a:cubicBezTo>
                  <a:cubicBezTo>
                    <a:pt x="36" y="49"/>
                    <a:pt x="36" y="49"/>
                    <a:pt x="36" y="49"/>
                  </a:cubicBezTo>
                  <a:cubicBezTo>
                    <a:pt x="35" y="50"/>
                    <a:pt x="35" y="50"/>
                    <a:pt x="35" y="50"/>
                  </a:cubicBezTo>
                  <a:cubicBezTo>
                    <a:pt x="37" y="49"/>
                    <a:pt x="36" y="50"/>
                    <a:pt x="37" y="49"/>
                  </a:cubicBezTo>
                  <a:cubicBezTo>
                    <a:pt x="38" y="49"/>
                    <a:pt x="37" y="50"/>
                    <a:pt x="37" y="50"/>
                  </a:cubicBezTo>
                  <a:cubicBezTo>
                    <a:pt x="37" y="50"/>
                    <a:pt x="37" y="50"/>
                    <a:pt x="37" y="50"/>
                  </a:cubicBezTo>
                  <a:cubicBezTo>
                    <a:pt x="36" y="51"/>
                    <a:pt x="36" y="51"/>
                    <a:pt x="37" y="50"/>
                  </a:cubicBezTo>
                  <a:cubicBezTo>
                    <a:pt x="37" y="50"/>
                    <a:pt x="37" y="50"/>
                    <a:pt x="37" y="50"/>
                  </a:cubicBezTo>
                  <a:cubicBezTo>
                    <a:pt x="37" y="51"/>
                    <a:pt x="37" y="51"/>
                    <a:pt x="38" y="50"/>
                  </a:cubicBezTo>
                  <a:cubicBezTo>
                    <a:pt x="37" y="51"/>
                    <a:pt x="34" y="53"/>
                    <a:pt x="35" y="52"/>
                  </a:cubicBezTo>
                  <a:cubicBezTo>
                    <a:pt x="35" y="52"/>
                    <a:pt x="38" y="51"/>
                    <a:pt x="38" y="51"/>
                  </a:cubicBezTo>
                  <a:cubicBezTo>
                    <a:pt x="38" y="52"/>
                    <a:pt x="40" y="51"/>
                    <a:pt x="38" y="53"/>
                  </a:cubicBezTo>
                  <a:cubicBezTo>
                    <a:pt x="39" y="52"/>
                    <a:pt x="39" y="52"/>
                    <a:pt x="39" y="52"/>
                  </a:cubicBezTo>
                  <a:cubicBezTo>
                    <a:pt x="39" y="53"/>
                    <a:pt x="41" y="53"/>
                    <a:pt x="39" y="54"/>
                  </a:cubicBezTo>
                  <a:cubicBezTo>
                    <a:pt x="39" y="54"/>
                    <a:pt x="38" y="55"/>
                    <a:pt x="37" y="55"/>
                  </a:cubicBezTo>
                  <a:cubicBezTo>
                    <a:pt x="38" y="55"/>
                    <a:pt x="36" y="56"/>
                    <a:pt x="38" y="55"/>
                  </a:cubicBezTo>
                  <a:cubicBezTo>
                    <a:pt x="39" y="55"/>
                    <a:pt x="40" y="54"/>
                    <a:pt x="40" y="54"/>
                  </a:cubicBezTo>
                  <a:cubicBezTo>
                    <a:pt x="41" y="54"/>
                    <a:pt x="41" y="54"/>
                    <a:pt x="40" y="55"/>
                  </a:cubicBezTo>
                  <a:cubicBezTo>
                    <a:pt x="41" y="55"/>
                    <a:pt x="41" y="55"/>
                    <a:pt x="41" y="55"/>
                  </a:cubicBezTo>
                  <a:cubicBezTo>
                    <a:pt x="40" y="55"/>
                    <a:pt x="40" y="56"/>
                    <a:pt x="40" y="56"/>
                  </a:cubicBezTo>
                  <a:cubicBezTo>
                    <a:pt x="41" y="55"/>
                    <a:pt x="41" y="55"/>
                    <a:pt x="41" y="55"/>
                  </a:cubicBezTo>
                  <a:cubicBezTo>
                    <a:pt x="40" y="56"/>
                    <a:pt x="40" y="56"/>
                    <a:pt x="40" y="56"/>
                  </a:cubicBezTo>
                  <a:cubicBezTo>
                    <a:pt x="41" y="56"/>
                    <a:pt x="42" y="55"/>
                    <a:pt x="42" y="56"/>
                  </a:cubicBezTo>
                  <a:cubicBezTo>
                    <a:pt x="40" y="56"/>
                    <a:pt x="40" y="56"/>
                    <a:pt x="40" y="56"/>
                  </a:cubicBezTo>
                  <a:cubicBezTo>
                    <a:pt x="41" y="56"/>
                    <a:pt x="43" y="55"/>
                    <a:pt x="42" y="56"/>
                  </a:cubicBezTo>
                  <a:cubicBezTo>
                    <a:pt x="41" y="57"/>
                    <a:pt x="41" y="57"/>
                    <a:pt x="41" y="57"/>
                  </a:cubicBezTo>
                  <a:cubicBezTo>
                    <a:pt x="41" y="57"/>
                    <a:pt x="42" y="57"/>
                    <a:pt x="42" y="56"/>
                  </a:cubicBezTo>
                  <a:cubicBezTo>
                    <a:pt x="42" y="57"/>
                    <a:pt x="42" y="58"/>
                    <a:pt x="40" y="58"/>
                  </a:cubicBezTo>
                  <a:cubicBezTo>
                    <a:pt x="44" y="57"/>
                    <a:pt x="44" y="58"/>
                    <a:pt x="45" y="59"/>
                  </a:cubicBezTo>
                  <a:cubicBezTo>
                    <a:pt x="44" y="59"/>
                    <a:pt x="44" y="59"/>
                    <a:pt x="44" y="59"/>
                  </a:cubicBezTo>
                  <a:cubicBezTo>
                    <a:pt x="43" y="60"/>
                    <a:pt x="45" y="58"/>
                    <a:pt x="45" y="59"/>
                  </a:cubicBezTo>
                  <a:cubicBezTo>
                    <a:pt x="42" y="60"/>
                    <a:pt x="42" y="60"/>
                    <a:pt x="42" y="60"/>
                  </a:cubicBezTo>
                  <a:cubicBezTo>
                    <a:pt x="42" y="61"/>
                    <a:pt x="44" y="60"/>
                    <a:pt x="44" y="60"/>
                  </a:cubicBezTo>
                  <a:cubicBezTo>
                    <a:pt x="45" y="59"/>
                    <a:pt x="44" y="60"/>
                    <a:pt x="45" y="59"/>
                  </a:cubicBezTo>
                  <a:cubicBezTo>
                    <a:pt x="45" y="59"/>
                    <a:pt x="44" y="60"/>
                    <a:pt x="46" y="59"/>
                  </a:cubicBezTo>
                  <a:cubicBezTo>
                    <a:pt x="45" y="60"/>
                    <a:pt x="44" y="60"/>
                    <a:pt x="44" y="61"/>
                  </a:cubicBezTo>
                  <a:cubicBezTo>
                    <a:pt x="45" y="60"/>
                    <a:pt x="45" y="60"/>
                    <a:pt x="45" y="60"/>
                  </a:cubicBezTo>
                  <a:cubicBezTo>
                    <a:pt x="43" y="62"/>
                    <a:pt x="41" y="62"/>
                    <a:pt x="39" y="63"/>
                  </a:cubicBezTo>
                  <a:cubicBezTo>
                    <a:pt x="39" y="63"/>
                    <a:pt x="39" y="63"/>
                    <a:pt x="39" y="63"/>
                  </a:cubicBezTo>
                  <a:cubicBezTo>
                    <a:pt x="38" y="65"/>
                    <a:pt x="37" y="64"/>
                    <a:pt x="37" y="65"/>
                  </a:cubicBezTo>
                  <a:cubicBezTo>
                    <a:pt x="38" y="65"/>
                    <a:pt x="40" y="63"/>
                    <a:pt x="41" y="63"/>
                  </a:cubicBezTo>
                  <a:cubicBezTo>
                    <a:pt x="41" y="63"/>
                    <a:pt x="44" y="61"/>
                    <a:pt x="45" y="61"/>
                  </a:cubicBezTo>
                  <a:cubicBezTo>
                    <a:pt x="44" y="62"/>
                    <a:pt x="44" y="61"/>
                    <a:pt x="43" y="62"/>
                  </a:cubicBezTo>
                  <a:cubicBezTo>
                    <a:pt x="42" y="63"/>
                    <a:pt x="44" y="62"/>
                    <a:pt x="44" y="62"/>
                  </a:cubicBezTo>
                  <a:cubicBezTo>
                    <a:pt x="44" y="62"/>
                    <a:pt x="46" y="61"/>
                    <a:pt x="46" y="61"/>
                  </a:cubicBezTo>
                  <a:cubicBezTo>
                    <a:pt x="45" y="61"/>
                    <a:pt x="44" y="62"/>
                    <a:pt x="44" y="62"/>
                  </a:cubicBezTo>
                  <a:cubicBezTo>
                    <a:pt x="45" y="61"/>
                    <a:pt x="46" y="61"/>
                    <a:pt x="47" y="61"/>
                  </a:cubicBezTo>
                  <a:cubicBezTo>
                    <a:pt x="49" y="59"/>
                    <a:pt x="46" y="61"/>
                    <a:pt x="48" y="60"/>
                  </a:cubicBezTo>
                  <a:cubicBezTo>
                    <a:pt x="47" y="61"/>
                    <a:pt x="45" y="62"/>
                    <a:pt x="44" y="63"/>
                  </a:cubicBezTo>
                  <a:cubicBezTo>
                    <a:pt x="45" y="62"/>
                    <a:pt x="46" y="62"/>
                    <a:pt x="48" y="61"/>
                  </a:cubicBezTo>
                  <a:cubicBezTo>
                    <a:pt x="48" y="61"/>
                    <a:pt x="47" y="62"/>
                    <a:pt x="46" y="62"/>
                  </a:cubicBezTo>
                  <a:cubicBezTo>
                    <a:pt x="45" y="63"/>
                    <a:pt x="48" y="61"/>
                    <a:pt x="46" y="63"/>
                  </a:cubicBezTo>
                  <a:cubicBezTo>
                    <a:pt x="47" y="62"/>
                    <a:pt x="47" y="62"/>
                    <a:pt x="47" y="62"/>
                  </a:cubicBezTo>
                  <a:cubicBezTo>
                    <a:pt x="47" y="62"/>
                    <a:pt x="46" y="62"/>
                    <a:pt x="46" y="63"/>
                  </a:cubicBezTo>
                  <a:cubicBezTo>
                    <a:pt x="46" y="63"/>
                    <a:pt x="48" y="62"/>
                    <a:pt x="46" y="64"/>
                  </a:cubicBezTo>
                  <a:cubicBezTo>
                    <a:pt x="46" y="63"/>
                    <a:pt x="46" y="64"/>
                    <a:pt x="48" y="63"/>
                  </a:cubicBezTo>
                  <a:cubicBezTo>
                    <a:pt x="48" y="62"/>
                    <a:pt x="46" y="63"/>
                    <a:pt x="48" y="62"/>
                  </a:cubicBezTo>
                  <a:cubicBezTo>
                    <a:pt x="47" y="63"/>
                    <a:pt x="49" y="62"/>
                    <a:pt x="49" y="62"/>
                  </a:cubicBezTo>
                  <a:cubicBezTo>
                    <a:pt x="48" y="62"/>
                    <a:pt x="48" y="62"/>
                    <a:pt x="48" y="62"/>
                  </a:cubicBezTo>
                  <a:cubicBezTo>
                    <a:pt x="49" y="62"/>
                    <a:pt x="49" y="62"/>
                    <a:pt x="50" y="62"/>
                  </a:cubicBezTo>
                  <a:cubicBezTo>
                    <a:pt x="49" y="62"/>
                    <a:pt x="49" y="63"/>
                    <a:pt x="48" y="63"/>
                  </a:cubicBezTo>
                  <a:cubicBezTo>
                    <a:pt x="50" y="62"/>
                    <a:pt x="50" y="62"/>
                    <a:pt x="50" y="62"/>
                  </a:cubicBezTo>
                  <a:cubicBezTo>
                    <a:pt x="50" y="62"/>
                    <a:pt x="48" y="63"/>
                    <a:pt x="48" y="64"/>
                  </a:cubicBezTo>
                  <a:cubicBezTo>
                    <a:pt x="47" y="64"/>
                    <a:pt x="47" y="64"/>
                    <a:pt x="47" y="64"/>
                  </a:cubicBezTo>
                  <a:cubicBezTo>
                    <a:pt x="47" y="64"/>
                    <a:pt x="46" y="65"/>
                    <a:pt x="47" y="65"/>
                  </a:cubicBezTo>
                  <a:cubicBezTo>
                    <a:pt x="48" y="64"/>
                    <a:pt x="49" y="63"/>
                    <a:pt x="50" y="63"/>
                  </a:cubicBezTo>
                  <a:cubicBezTo>
                    <a:pt x="51" y="62"/>
                    <a:pt x="49" y="63"/>
                    <a:pt x="50" y="63"/>
                  </a:cubicBezTo>
                  <a:cubicBezTo>
                    <a:pt x="49" y="64"/>
                    <a:pt x="49" y="64"/>
                    <a:pt x="49" y="64"/>
                  </a:cubicBezTo>
                  <a:cubicBezTo>
                    <a:pt x="48" y="64"/>
                    <a:pt x="47" y="65"/>
                    <a:pt x="47" y="65"/>
                  </a:cubicBezTo>
                  <a:cubicBezTo>
                    <a:pt x="48" y="65"/>
                    <a:pt x="49" y="64"/>
                    <a:pt x="50" y="63"/>
                  </a:cubicBezTo>
                  <a:cubicBezTo>
                    <a:pt x="50" y="64"/>
                    <a:pt x="49" y="64"/>
                    <a:pt x="48" y="65"/>
                  </a:cubicBezTo>
                  <a:cubicBezTo>
                    <a:pt x="49" y="65"/>
                    <a:pt x="50" y="64"/>
                    <a:pt x="50" y="63"/>
                  </a:cubicBezTo>
                  <a:cubicBezTo>
                    <a:pt x="50" y="64"/>
                    <a:pt x="49" y="65"/>
                    <a:pt x="48" y="66"/>
                  </a:cubicBezTo>
                  <a:cubicBezTo>
                    <a:pt x="46" y="67"/>
                    <a:pt x="46" y="67"/>
                    <a:pt x="46" y="67"/>
                  </a:cubicBezTo>
                  <a:cubicBezTo>
                    <a:pt x="46" y="67"/>
                    <a:pt x="46" y="67"/>
                    <a:pt x="46" y="67"/>
                  </a:cubicBezTo>
                  <a:cubicBezTo>
                    <a:pt x="45" y="68"/>
                    <a:pt x="45" y="68"/>
                    <a:pt x="43" y="69"/>
                  </a:cubicBezTo>
                  <a:cubicBezTo>
                    <a:pt x="43" y="69"/>
                    <a:pt x="44" y="69"/>
                    <a:pt x="44" y="69"/>
                  </a:cubicBezTo>
                  <a:cubicBezTo>
                    <a:pt x="47" y="67"/>
                    <a:pt x="48" y="67"/>
                    <a:pt x="50" y="65"/>
                  </a:cubicBezTo>
                  <a:cubicBezTo>
                    <a:pt x="51" y="65"/>
                    <a:pt x="45" y="69"/>
                    <a:pt x="49" y="67"/>
                  </a:cubicBezTo>
                  <a:cubicBezTo>
                    <a:pt x="49" y="67"/>
                    <a:pt x="51" y="66"/>
                    <a:pt x="50" y="66"/>
                  </a:cubicBezTo>
                  <a:cubicBezTo>
                    <a:pt x="50" y="66"/>
                    <a:pt x="52" y="64"/>
                    <a:pt x="52" y="65"/>
                  </a:cubicBezTo>
                  <a:cubicBezTo>
                    <a:pt x="51" y="66"/>
                    <a:pt x="50" y="67"/>
                    <a:pt x="48" y="68"/>
                  </a:cubicBezTo>
                  <a:cubicBezTo>
                    <a:pt x="49" y="67"/>
                    <a:pt x="49" y="67"/>
                    <a:pt x="48" y="67"/>
                  </a:cubicBezTo>
                  <a:cubicBezTo>
                    <a:pt x="47" y="68"/>
                    <a:pt x="46" y="69"/>
                    <a:pt x="46" y="69"/>
                  </a:cubicBezTo>
                  <a:cubicBezTo>
                    <a:pt x="47" y="69"/>
                    <a:pt x="47" y="69"/>
                    <a:pt x="48" y="68"/>
                  </a:cubicBezTo>
                  <a:cubicBezTo>
                    <a:pt x="49" y="67"/>
                    <a:pt x="48" y="68"/>
                    <a:pt x="49" y="67"/>
                  </a:cubicBezTo>
                  <a:cubicBezTo>
                    <a:pt x="50" y="67"/>
                    <a:pt x="48" y="69"/>
                    <a:pt x="50" y="67"/>
                  </a:cubicBezTo>
                  <a:cubicBezTo>
                    <a:pt x="50" y="67"/>
                    <a:pt x="51" y="66"/>
                    <a:pt x="52" y="66"/>
                  </a:cubicBezTo>
                  <a:cubicBezTo>
                    <a:pt x="52" y="65"/>
                    <a:pt x="52" y="65"/>
                    <a:pt x="52" y="65"/>
                  </a:cubicBezTo>
                  <a:cubicBezTo>
                    <a:pt x="52" y="66"/>
                    <a:pt x="52" y="66"/>
                    <a:pt x="52" y="66"/>
                  </a:cubicBezTo>
                  <a:cubicBezTo>
                    <a:pt x="51" y="67"/>
                    <a:pt x="53" y="65"/>
                    <a:pt x="53" y="66"/>
                  </a:cubicBezTo>
                  <a:cubicBezTo>
                    <a:pt x="52" y="67"/>
                    <a:pt x="52" y="67"/>
                    <a:pt x="52" y="67"/>
                  </a:cubicBezTo>
                  <a:cubicBezTo>
                    <a:pt x="50" y="68"/>
                    <a:pt x="52" y="66"/>
                    <a:pt x="50" y="68"/>
                  </a:cubicBezTo>
                  <a:cubicBezTo>
                    <a:pt x="50" y="68"/>
                    <a:pt x="51" y="67"/>
                    <a:pt x="50" y="68"/>
                  </a:cubicBezTo>
                  <a:cubicBezTo>
                    <a:pt x="50" y="68"/>
                    <a:pt x="50" y="68"/>
                    <a:pt x="50" y="68"/>
                  </a:cubicBezTo>
                  <a:cubicBezTo>
                    <a:pt x="50" y="68"/>
                    <a:pt x="47" y="70"/>
                    <a:pt x="49" y="69"/>
                  </a:cubicBezTo>
                  <a:cubicBezTo>
                    <a:pt x="50" y="69"/>
                    <a:pt x="50" y="69"/>
                    <a:pt x="51" y="68"/>
                  </a:cubicBezTo>
                  <a:cubicBezTo>
                    <a:pt x="51" y="68"/>
                    <a:pt x="52" y="68"/>
                    <a:pt x="52" y="68"/>
                  </a:cubicBezTo>
                  <a:cubicBezTo>
                    <a:pt x="51" y="69"/>
                    <a:pt x="52" y="68"/>
                    <a:pt x="51" y="69"/>
                  </a:cubicBezTo>
                  <a:cubicBezTo>
                    <a:pt x="51" y="69"/>
                    <a:pt x="51" y="68"/>
                    <a:pt x="49" y="69"/>
                  </a:cubicBezTo>
                  <a:cubicBezTo>
                    <a:pt x="47" y="71"/>
                    <a:pt x="49" y="69"/>
                    <a:pt x="47" y="70"/>
                  </a:cubicBezTo>
                  <a:cubicBezTo>
                    <a:pt x="47" y="70"/>
                    <a:pt x="46" y="72"/>
                    <a:pt x="44" y="73"/>
                  </a:cubicBezTo>
                  <a:cubicBezTo>
                    <a:pt x="44" y="73"/>
                    <a:pt x="45" y="73"/>
                    <a:pt x="45" y="73"/>
                  </a:cubicBezTo>
                  <a:cubicBezTo>
                    <a:pt x="46" y="72"/>
                    <a:pt x="46" y="72"/>
                    <a:pt x="47" y="71"/>
                  </a:cubicBezTo>
                  <a:cubicBezTo>
                    <a:pt x="47" y="71"/>
                    <a:pt x="48" y="71"/>
                    <a:pt x="49" y="70"/>
                  </a:cubicBezTo>
                  <a:cubicBezTo>
                    <a:pt x="49" y="71"/>
                    <a:pt x="48" y="72"/>
                    <a:pt x="48" y="72"/>
                  </a:cubicBezTo>
                  <a:cubicBezTo>
                    <a:pt x="48" y="72"/>
                    <a:pt x="48" y="72"/>
                    <a:pt x="48" y="73"/>
                  </a:cubicBezTo>
                  <a:cubicBezTo>
                    <a:pt x="50" y="71"/>
                    <a:pt x="49" y="73"/>
                    <a:pt x="50" y="72"/>
                  </a:cubicBezTo>
                  <a:cubicBezTo>
                    <a:pt x="51" y="71"/>
                    <a:pt x="52" y="70"/>
                    <a:pt x="53" y="69"/>
                  </a:cubicBezTo>
                  <a:cubicBezTo>
                    <a:pt x="53" y="70"/>
                    <a:pt x="52" y="70"/>
                    <a:pt x="52" y="70"/>
                  </a:cubicBezTo>
                  <a:cubicBezTo>
                    <a:pt x="53" y="70"/>
                    <a:pt x="50" y="72"/>
                    <a:pt x="52" y="71"/>
                  </a:cubicBezTo>
                  <a:cubicBezTo>
                    <a:pt x="51" y="71"/>
                    <a:pt x="49" y="72"/>
                    <a:pt x="48" y="74"/>
                  </a:cubicBezTo>
                  <a:cubicBezTo>
                    <a:pt x="49" y="73"/>
                    <a:pt x="47" y="74"/>
                    <a:pt x="47" y="75"/>
                  </a:cubicBezTo>
                  <a:cubicBezTo>
                    <a:pt x="48" y="74"/>
                    <a:pt x="49" y="74"/>
                    <a:pt x="49" y="74"/>
                  </a:cubicBezTo>
                  <a:cubicBezTo>
                    <a:pt x="48" y="75"/>
                    <a:pt x="50" y="75"/>
                    <a:pt x="50" y="75"/>
                  </a:cubicBezTo>
                  <a:cubicBezTo>
                    <a:pt x="50" y="76"/>
                    <a:pt x="48" y="77"/>
                    <a:pt x="48" y="78"/>
                  </a:cubicBezTo>
                  <a:cubicBezTo>
                    <a:pt x="48" y="78"/>
                    <a:pt x="49" y="76"/>
                    <a:pt x="49" y="77"/>
                  </a:cubicBezTo>
                  <a:cubicBezTo>
                    <a:pt x="48" y="77"/>
                    <a:pt x="48" y="77"/>
                    <a:pt x="48" y="77"/>
                  </a:cubicBezTo>
                  <a:cubicBezTo>
                    <a:pt x="49" y="77"/>
                    <a:pt x="48" y="79"/>
                    <a:pt x="50" y="77"/>
                  </a:cubicBezTo>
                  <a:cubicBezTo>
                    <a:pt x="48" y="78"/>
                    <a:pt x="48" y="78"/>
                    <a:pt x="48" y="78"/>
                  </a:cubicBezTo>
                  <a:cubicBezTo>
                    <a:pt x="48" y="78"/>
                    <a:pt x="49" y="78"/>
                    <a:pt x="49" y="78"/>
                  </a:cubicBezTo>
                  <a:cubicBezTo>
                    <a:pt x="47" y="79"/>
                    <a:pt x="47" y="79"/>
                    <a:pt x="47" y="79"/>
                  </a:cubicBezTo>
                  <a:cubicBezTo>
                    <a:pt x="46" y="80"/>
                    <a:pt x="48" y="79"/>
                    <a:pt x="48" y="79"/>
                  </a:cubicBezTo>
                  <a:cubicBezTo>
                    <a:pt x="49" y="78"/>
                    <a:pt x="49" y="78"/>
                    <a:pt x="49" y="78"/>
                  </a:cubicBezTo>
                  <a:cubicBezTo>
                    <a:pt x="50" y="78"/>
                    <a:pt x="49" y="79"/>
                    <a:pt x="50" y="79"/>
                  </a:cubicBezTo>
                  <a:cubicBezTo>
                    <a:pt x="49" y="80"/>
                    <a:pt x="49" y="80"/>
                    <a:pt x="49" y="80"/>
                  </a:cubicBezTo>
                  <a:cubicBezTo>
                    <a:pt x="49" y="80"/>
                    <a:pt x="49" y="80"/>
                    <a:pt x="49" y="80"/>
                  </a:cubicBezTo>
                  <a:cubicBezTo>
                    <a:pt x="48" y="81"/>
                    <a:pt x="48" y="81"/>
                    <a:pt x="49" y="81"/>
                  </a:cubicBezTo>
                  <a:cubicBezTo>
                    <a:pt x="46" y="82"/>
                    <a:pt x="46" y="82"/>
                    <a:pt x="46" y="82"/>
                  </a:cubicBezTo>
                  <a:cubicBezTo>
                    <a:pt x="46" y="82"/>
                    <a:pt x="47" y="81"/>
                    <a:pt x="48" y="80"/>
                  </a:cubicBezTo>
                  <a:cubicBezTo>
                    <a:pt x="49" y="80"/>
                    <a:pt x="49" y="80"/>
                    <a:pt x="48" y="80"/>
                  </a:cubicBezTo>
                  <a:cubicBezTo>
                    <a:pt x="48" y="81"/>
                    <a:pt x="48" y="80"/>
                    <a:pt x="48" y="80"/>
                  </a:cubicBezTo>
                  <a:cubicBezTo>
                    <a:pt x="47" y="81"/>
                    <a:pt x="47" y="81"/>
                    <a:pt x="46" y="82"/>
                  </a:cubicBezTo>
                  <a:cubicBezTo>
                    <a:pt x="46" y="82"/>
                    <a:pt x="45" y="82"/>
                    <a:pt x="46" y="82"/>
                  </a:cubicBezTo>
                  <a:cubicBezTo>
                    <a:pt x="45" y="82"/>
                    <a:pt x="45" y="82"/>
                    <a:pt x="45" y="82"/>
                  </a:cubicBezTo>
                  <a:cubicBezTo>
                    <a:pt x="45" y="82"/>
                    <a:pt x="46" y="81"/>
                    <a:pt x="46" y="81"/>
                  </a:cubicBezTo>
                  <a:cubicBezTo>
                    <a:pt x="45" y="82"/>
                    <a:pt x="44" y="82"/>
                    <a:pt x="44" y="82"/>
                  </a:cubicBezTo>
                  <a:cubicBezTo>
                    <a:pt x="46" y="80"/>
                    <a:pt x="43" y="82"/>
                    <a:pt x="43" y="81"/>
                  </a:cubicBezTo>
                  <a:cubicBezTo>
                    <a:pt x="45" y="80"/>
                    <a:pt x="46" y="80"/>
                    <a:pt x="46" y="80"/>
                  </a:cubicBezTo>
                  <a:cubicBezTo>
                    <a:pt x="47" y="79"/>
                    <a:pt x="46" y="79"/>
                    <a:pt x="47" y="79"/>
                  </a:cubicBezTo>
                  <a:cubicBezTo>
                    <a:pt x="46" y="79"/>
                    <a:pt x="44" y="80"/>
                    <a:pt x="43" y="81"/>
                  </a:cubicBezTo>
                  <a:cubicBezTo>
                    <a:pt x="44" y="80"/>
                    <a:pt x="44" y="80"/>
                    <a:pt x="44" y="80"/>
                  </a:cubicBezTo>
                  <a:cubicBezTo>
                    <a:pt x="44" y="80"/>
                    <a:pt x="42" y="81"/>
                    <a:pt x="42" y="81"/>
                  </a:cubicBezTo>
                  <a:cubicBezTo>
                    <a:pt x="43" y="80"/>
                    <a:pt x="42" y="79"/>
                    <a:pt x="42" y="79"/>
                  </a:cubicBezTo>
                  <a:cubicBezTo>
                    <a:pt x="43" y="78"/>
                    <a:pt x="43" y="78"/>
                    <a:pt x="43" y="78"/>
                  </a:cubicBezTo>
                  <a:cubicBezTo>
                    <a:pt x="41" y="79"/>
                    <a:pt x="42" y="78"/>
                    <a:pt x="41" y="78"/>
                  </a:cubicBezTo>
                  <a:cubicBezTo>
                    <a:pt x="41" y="77"/>
                    <a:pt x="39" y="78"/>
                    <a:pt x="40" y="76"/>
                  </a:cubicBezTo>
                  <a:cubicBezTo>
                    <a:pt x="39" y="76"/>
                    <a:pt x="38" y="76"/>
                    <a:pt x="38" y="75"/>
                  </a:cubicBezTo>
                  <a:cubicBezTo>
                    <a:pt x="39" y="74"/>
                    <a:pt x="39" y="74"/>
                    <a:pt x="39" y="74"/>
                  </a:cubicBezTo>
                  <a:cubicBezTo>
                    <a:pt x="38" y="75"/>
                    <a:pt x="40" y="73"/>
                    <a:pt x="40" y="73"/>
                  </a:cubicBezTo>
                  <a:cubicBezTo>
                    <a:pt x="39" y="74"/>
                    <a:pt x="38" y="74"/>
                    <a:pt x="37" y="75"/>
                  </a:cubicBezTo>
                  <a:cubicBezTo>
                    <a:pt x="38" y="73"/>
                    <a:pt x="36" y="74"/>
                    <a:pt x="35" y="74"/>
                  </a:cubicBezTo>
                  <a:cubicBezTo>
                    <a:pt x="36" y="73"/>
                    <a:pt x="36" y="73"/>
                    <a:pt x="36" y="73"/>
                  </a:cubicBezTo>
                  <a:cubicBezTo>
                    <a:pt x="34" y="74"/>
                    <a:pt x="35" y="73"/>
                    <a:pt x="35" y="72"/>
                  </a:cubicBezTo>
                  <a:cubicBezTo>
                    <a:pt x="36" y="72"/>
                    <a:pt x="36" y="71"/>
                    <a:pt x="36" y="71"/>
                  </a:cubicBezTo>
                  <a:cubicBezTo>
                    <a:pt x="34" y="72"/>
                    <a:pt x="34" y="72"/>
                    <a:pt x="33" y="72"/>
                  </a:cubicBezTo>
                  <a:cubicBezTo>
                    <a:pt x="33" y="72"/>
                    <a:pt x="33" y="71"/>
                    <a:pt x="34" y="70"/>
                  </a:cubicBezTo>
                  <a:cubicBezTo>
                    <a:pt x="31" y="71"/>
                    <a:pt x="31" y="69"/>
                    <a:pt x="29" y="69"/>
                  </a:cubicBezTo>
                  <a:cubicBezTo>
                    <a:pt x="30" y="68"/>
                    <a:pt x="30" y="68"/>
                    <a:pt x="30" y="68"/>
                  </a:cubicBezTo>
                  <a:cubicBezTo>
                    <a:pt x="27" y="69"/>
                    <a:pt x="29" y="66"/>
                    <a:pt x="27" y="66"/>
                  </a:cubicBezTo>
                  <a:cubicBezTo>
                    <a:pt x="29" y="65"/>
                    <a:pt x="29" y="65"/>
                    <a:pt x="29" y="65"/>
                  </a:cubicBezTo>
                  <a:cubicBezTo>
                    <a:pt x="30" y="64"/>
                    <a:pt x="28" y="64"/>
                    <a:pt x="27" y="65"/>
                  </a:cubicBezTo>
                  <a:cubicBezTo>
                    <a:pt x="27" y="65"/>
                    <a:pt x="25" y="65"/>
                    <a:pt x="27" y="64"/>
                  </a:cubicBezTo>
                  <a:cubicBezTo>
                    <a:pt x="27" y="63"/>
                    <a:pt x="26" y="64"/>
                    <a:pt x="25" y="64"/>
                  </a:cubicBezTo>
                  <a:cubicBezTo>
                    <a:pt x="26" y="63"/>
                    <a:pt x="26" y="63"/>
                    <a:pt x="25" y="63"/>
                  </a:cubicBezTo>
                  <a:cubicBezTo>
                    <a:pt x="25" y="63"/>
                    <a:pt x="25" y="63"/>
                    <a:pt x="25" y="63"/>
                  </a:cubicBezTo>
                  <a:cubicBezTo>
                    <a:pt x="25" y="63"/>
                    <a:pt x="26" y="62"/>
                    <a:pt x="26" y="62"/>
                  </a:cubicBezTo>
                  <a:cubicBezTo>
                    <a:pt x="26" y="62"/>
                    <a:pt x="27" y="61"/>
                    <a:pt x="24" y="62"/>
                  </a:cubicBezTo>
                  <a:cubicBezTo>
                    <a:pt x="25" y="61"/>
                    <a:pt x="22" y="62"/>
                    <a:pt x="24" y="60"/>
                  </a:cubicBezTo>
                  <a:cubicBezTo>
                    <a:pt x="23" y="60"/>
                    <a:pt x="23" y="60"/>
                    <a:pt x="22" y="61"/>
                  </a:cubicBezTo>
                  <a:cubicBezTo>
                    <a:pt x="22" y="60"/>
                    <a:pt x="23" y="59"/>
                    <a:pt x="22" y="59"/>
                  </a:cubicBezTo>
                  <a:cubicBezTo>
                    <a:pt x="22" y="59"/>
                    <a:pt x="23" y="59"/>
                    <a:pt x="23" y="58"/>
                  </a:cubicBezTo>
                  <a:cubicBezTo>
                    <a:pt x="22" y="59"/>
                    <a:pt x="22" y="59"/>
                    <a:pt x="22" y="59"/>
                  </a:cubicBezTo>
                  <a:cubicBezTo>
                    <a:pt x="20" y="59"/>
                    <a:pt x="22" y="56"/>
                    <a:pt x="22" y="56"/>
                  </a:cubicBezTo>
                  <a:cubicBezTo>
                    <a:pt x="19" y="55"/>
                    <a:pt x="19" y="53"/>
                    <a:pt x="19" y="52"/>
                  </a:cubicBezTo>
                  <a:cubicBezTo>
                    <a:pt x="19" y="52"/>
                    <a:pt x="19" y="52"/>
                    <a:pt x="19" y="52"/>
                  </a:cubicBezTo>
                  <a:cubicBezTo>
                    <a:pt x="17" y="52"/>
                    <a:pt x="21" y="50"/>
                    <a:pt x="17" y="51"/>
                  </a:cubicBezTo>
                  <a:cubicBezTo>
                    <a:pt x="18" y="51"/>
                    <a:pt x="17" y="50"/>
                    <a:pt x="19" y="50"/>
                  </a:cubicBezTo>
                  <a:cubicBezTo>
                    <a:pt x="17" y="50"/>
                    <a:pt x="19" y="48"/>
                    <a:pt x="17" y="49"/>
                  </a:cubicBezTo>
                  <a:cubicBezTo>
                    <a:pt x="18" y="49"/>
                    <a:pt x="18" y="49"/>
                    <a:pt x="18" y="49"/>
                  </a:cubicBezTo>
                  <a:cubicBezTo>
                    <a:pt x="19" y="48"/>
                    <a:pt x="17" y="48"/>
                    <a:pt x="18" y="47"/>
                  </a:cubicBezTo>
                  <a:cubicBezTo>
                    <a:pt x="18" y="47"/>
                    <a:pt x="18" y="47"/>
                    <a:pt x="19" y="47"/>
                  </a:cubicBezTo>
                  <a:cubicBezTo>
                    <a:pt x="20" y="46"/>
                    <a:pt x="16" y="47"/>
                    <a:pt x="19" y="46"/>
                  </a:cubicBezTo>
                  <a:cubicBezTo>
                    <a:pt x="19" y="46"/>
                    <a:pt x="17" y="47"/>
                    <a:pt x="17" y="47"/>
                  </a:cubicBezTo>
                  <a:cubicBezTo>
                    <a:pt x="18" y="45"/>
                    <a:pt x="16" y="44"/>
                    <a:pt x="15" y="43"/>
                  </a:cubicBezTo>
                  <a:cubicBezTo>
                    <a:pt x="16" y="42"/>
                    <a:pt x="19" y="42"/>
                    <a:pt x="17" y="42"/>
                  </a:cubicBezTo>
                  <a:cubicBezTo>
                    <a:pt x="17" y="41"/>
                    <a:pt x="16" y="42"/>
                    <a:pt x="16" y="42"/>
                  </a:cubicBezTo>
                  <a:cubicBezTo>
                    <a:pt x="15" y="42"/>
                    <a:pt x="19" y="40"/>
                    <a:pt x="18" y="41"/>
                  </a:cubicBezTo>
                  <a:cubicBezTo>
                    <a:pt x="16" y="41"/>
                    <a:pt x="17" y="41"/>
                    <a:pt x="16" y="41"/>
                  </a:cubicBezTo>
                  <a:cubicBezTo>
                    <a:pt x="17" y="40"/>
                    <a:pt x="18" y="39"/>
                    <a:pt x="17" y="40"/>
                  </a:cubicBezTo>
                  <a:cubicBezTo>
                    <a:pt x="17" y="39"/>
                    <a:pt x="17" y="39"/>
                    <a:pt x="17" y="39"/>
                  </a:cubicBezTo>
                  <a:cubicBezTo>
                    <a:pt x="15" y="40"/>
                    <a:pt x="16" y="39"/>
                    <a:pt x="13" y="39"/>
                  </a:cubicBezTo>
                  <a:cubicBezTo>
                    <a:pt x="11" y="37"/>
                    <a:pt x="9" y="35"/>
                    <a:pt x="7" y="32"/>
                  </a:cubicBezTo>
                  <a:cubicBezTo>
                    <a:pt x="7" y="29"/>
                    <a:pt x="5" y="27"/>
                    <a:pt x="5" y="24"/>
                  </a:cubicBezTo>
                  <a:cubicBezTo>
                    <a:pt x="7" y="22"/>
                    <a:pt x="7" y="22"/>
                    <a:pt x="6" y="22"/>
                  </a:cubicBezTo>
                  <a:cubicBezTo>
                    <a:pt x="7" y="22"/>
                    <a:pt x="7" y="22"/>
                    <a:pt x="7" y="22"/>
                  </a:cubicBezTo>
                  <a:cubicBezTo>
                    <a:pt x="5" y="22"/>
                    <a:pt x="6" y="21"/>
                    <a:pt x="5" y="22"/>
                  </a:cubicBezTo>
                  <a:cubicBezTo>
                    <a:pt x="5" y="21"/>
                    <a:pt x="4" y="20"/>
                    <a:pt x="3" y="19"/>
                  </a:cubicBezTo>
                  <a:cubicBezTo>
                    <a:pt x="4" y="19"/>
                    <a:pt x="5" y="18"/>
                    <a:pt x="5" y="18"/>
                  </a:cubicBezTo>
                  <a:cubicBezTo>
                    <a:pt x="4" y="19"/>
                    <a:pt x="4" y="19"/>
                    <a:pt x="4" y="19"/>
                  </a:cubicBezTo>
                  <a:cubicBezTo>
                    <a:pt x="4" y="18"/>
                    <a:pt x="4" y="18"/>
                    <a:pt x="4" y="18"/>
                  </a:cubicBezTo>
                  <a:cubicBezTo>
                    <a:pt x="4" y="18"/>
                    <a:pt x="3" y="18"/>
                    <a:pt x="2" y="19"/>
                  </a:cubicBezTo>
                  <a:cubicBezTo>
                    <a:pt x="0" y="17"/>
                    <a:pt x="3" y="13"/>
                    <a:pt x="1" y="11"/>
                  </a:cubicBezTo>
                  <a:cubicBezTo>
                    <a:pt x="2" y="10"/>
                    <a:pt x="1" y="9"/>
                    <a:pt x="0" y="9"/>
                  </a:cubicBezTo>
                  <a:cubicBezTo>
                    <a:pt x="2" y="6"/>
                    <a:pt x="4" y="3"/>
                    <a:pt x="1" y="2"/>
                  </a:cubicBezTo>
                  <a:cubicBezTo>
                    <a:pt x="1" y="2"/>
                    <a:pt x="6" y="1"/>
                    <a:pt x="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67"/>
            <p:cNvSpPr/>
            <p:nvPr/>
          </p:nvSpPr>
          <p:spPr bwMode="auto">
            <a:xfrm>
              <a:off x="9099550" y="2044701"/>
              <a:ext cx="7937" cy="7938"/>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0" y="1"/>
                    <a:pt x="1" y="0"/>
                    <a:pt x="2"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68"/>
            <p:cNvSpPr/>
            <p:nvPr/>
          </p:nvSpPr>
          <p:spPr bwMode="auto">
            <a:xfrm>
              <a:off x="9115425" y="2003426"/>
              <a:ext cx="3175" cy="3175"/>
            </a:xfrm>
            <a:custGeom>
              <a:avLst/>
              <a:gdLst>
                <a:gd name="T0" fmla="*/ 0 w 1"/>
                <a:gd name="T1" fmla="*/ 1 h 1"/>
                <a:gd name="T2" fmla="*/ 1 w 1"/>
                <a:gd name="T3" fmla="*/ 1 h 1"/>
                <a:gd name="T4" fmla="*/ 1 w 1"/>
                <a:gd name="T5" fmla="*/ 1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1" y="1"/>
                  </a:cubicBezTo>
                  <a:cubicBezTo>
                    <a:pt x="1" y="1"/>
                    <a:pt x="1" y="0"/>
                    <a:pt x="1" y="1"/>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69"/>
            <p:cNvSpPr/>
            <p:nvPr/>
          </p:nvSpPr>
          <p:spPr bwMode="auto">
            <a:xfrm>
              <a:off x="9115425" y="2000251"/>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1"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Rectangle 70"/>
            <p:cNvSpPr>
              <a:spLocks noChangeArrowheads="1"/>
            </p:cNvSpPr>
            <p:nvPr/>
          </p:nvSpPr>
          <p:spPr bwMode="auto">
            <a:xfrm>
              <a:off x="9121775" y="1989138"/>
              <a:ext cx="4762"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4" name="Freeform 71"/>
            <p:cNvSpPr/>
            <p:nvPr/>
          </p:nvSpPr>
          <p:spPr bwMode="auto">
            <a:xfrm>
              <a:off x="9115425" y="1992313"/>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0"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72"/>
            <p:cNvSpPr/>
            <p:nvPr/>
          </p:nvSpPr>
          <p:spPr bwMode="auto">
            <a:xfrm>
              <a:off x="9115425" y="1976438"/>
              <a:ext cx="6350" cy="4763"/>
            </a:xfrm>
            <a:custGeom>
              <a:avLst/>
              <a:gdLst>
                <a:gd name="T0" fmla="*/ 1 w 2"/>
                <a:gd name="T1" fmla="*/ 0 h 1"/>
                <a:gd name="T2" fmla="*/ 1 w 2"/>
                <a:gd name="T3" fmla="*/ 0 h 1"/>
                <a:gd name="T4" fmla="*/ 1 w 2"/>
                <a:gd name="T5" fmla="*/ 0 h 1"/>
              </a:gdLst>
              <a:ahLst/>
              <a:cxnLst>
                <a:cxn ang="0">
                  <a:pos x="T0" y="T1"/>
                </a:cxn>
                <a:cxn ang="0">
                  <a:pos x="T2" y="T3"/>
                </a:cxn>
                <a:cxn ang="0">
                  <a:pos x="T4" y="T5"/>
                </a:cxn>
              </a:cxnLst>
              <a:rect l="0" t="0" r="r" b="b"/>
              <a:pathLst>
                <a:path w="2" h="1">
                  <a:moveTo>
                    <a:pt x="1" y="0"/>
                  </a:moveTo>
                  <a:cubicBezTo>
                    <a:pt x="0" y="0"/>
                    <a:pt x="0" y="1"/>
                    <a:pt x="1" y="0"/>
                  </a:cubicBezTo>
                  <a:cubicBezTo>
                    <a:pt x="0" y="1"/>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73"/>
            <p:cNvSpPr/>
            <p:nvPr/>
          </p:nvSpPr>
          <p:spPr bwMode="auto">
            <a:xfrm>
              <a:off x="9110663" y="1973263"/>
              <a:ext cx="4762"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74"/>
            <p:cNvSpPr/>
            <p:nvPr/>
          </p:nvSpPr>
          <p:spPr bwMode="auto">
            <a:xfrm>
              <a:off x="9047163" y="1898651"/>
              <a:ext cx="3175"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75"/>
            <p:cNvSpPr/>
            <p:nvPr/>
          </p:nvSpPr>
          <p:spPr bwMode="auto">
            <a:xfrm>
              <a:off x="9031288" y="1852613"/>
              <a:ext cx="4762"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76"/>
            <p:cNvSpPr/>
            <p:nvPr/>
          </p:nvSpPr>
          <p:spPr bwMode="auto">
            <a:xfrm>
              <a:off x="9001125" y="1841501"/>
              <a:ext cx="7937"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77"/>
            <p:cNvSpPr/>
            <p:nvPr/>
          </p:nvSpPr>
          <p:spPr bwMode="auto">
            <a:xfrm>
              <a:off x="9637713" y="203358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1"/>
                    <a:pt x="2" y="1"/>
                    <a:pt x="1" y="1"/>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78"/>
            <p:cNvSpPr/>
            <p:nvPr/>
          </p:nvSpPr>
          <p:spPr bwMode="auto">
            <a:xfrm>
              <a:off x="9645650" y="1649413"/>
              <a:ext cx="225425" cy="392113"/>
            </a:xfrm>
            <a:custGeom>
              <a:avLst/>
              <a:gdLst>
                <a:gd name="T0" fmla="*/ 51 w 60"/>
                <a:gd name="T1" fmla="*/ 14 h 104"/>
                <a:gd name="T2" fmla="*/ 50 w 60"/>
                <a:gd name="T3" fmla="*/ 17 h 104"/>
                <a:gd name="T4" fmla="*/ 51 w 60"/>
                <a:gd name="T5" fmla="*/ 25 h 104"/>
                <a:gd name="T6" fmla="*/ 49 w 60"/>
                <a:gd name="T7" fmla="*/ 27 h 104"/>
                <a:gd name="T8" fmla="*/ 44 w 60"/>
                <a:gd name="T9" fmla="*/ 33 h 104"/>
                <a:gd name="T10" fmla="*/ 43 w 60"/>
                <a:gd name="T11" fmla="*/ 35 h 104"/>
                <a:gd name="T12" fmla="*/ 43 w 60"/>
                <a:gd name="T13" fmla="*/ 40 h 104"/>
                <a:gd name="T14" fmla="*/ 40 w 60"/>
                <a:gd name="T15" fmla="*/ 42 h 104"/>
                <a:gd name="T16" fmla="*/ 38 w 60"/>
                <a:gd name="T17" fmla="*/ 43 h 104"/>
                <a:gd name="T18" fmla="*/ 39 w 60"/>
                <a:gd name="T19" fmla="*/ 46 h 104"/>
                <a:gd name="T20" fmla="*/ 39 w 60"/>
                <a:gd name="T21" fmla="*/ 51 h 104"/>
                <a:gd name="T22" fmla="*/ 38 w 60"/>
                <a:gd name="T23" fmla="*/ 53 h 104"/>
                <a:gd name="T24" fmla="*/ 38 w 60"/>
                <a:gd name="T25" fmla="*/ 56 h 104"/>
                <a:gd name="T26" fmla="*/ 36 w 60"/>
                <a:gd name="T27" fmla="*/ 57 h 104"/>
                <a:gd name="T28" fmla="*/ 34 w 60"/>
                <a:gd name="T29" fmla="*/ 61 h 104"/>
                <a:gd name="T30" fmla="*/ 31 w 60"/>
                <a:gd name="T31" fmla="*/ 64 h 104"/>
                <a:gd name="T32" fmla="*/ 31 w 60"/>
                <a:gd name="T33" fmla="*/ 66 h 104"/>
                <a:gd name="T34" fmla="*/ 29 w 60"/>
                <a:gd name="T35" fmla="*/ 66 h 104"/>
                <a:gd name="T36" fmla="*/ 30 w 60"/>
                <a:gd name="T37" fmla="*/ 68 h 104"/>
                <a:gd name="T38" fmla="*/ 29 w 60"/>
                <a:gd name="T39" fmla="*/ 69 h 104"/>
                <a:gd name="T40" fmla="*/ 29 w 60"/>
                <a:gd name="T41" fmla="*/ 71 h 104"/>
                <a:gd name="T42" fmla="*/ 26 w 60"/>
                <a:gd name="T43" fmla="*/ 76 h 104"/>
                <a:gd name="T44" fmla="*/ 25 w 60"/>
                <a:gd name="T45" fmla="*/ 78 h 104"/>
                <a:gd name="T46" fmla="*/ 24 w 60"/>
                <a:gd name="T47" fmla="*/ 80 h 104"/>
                <a:gd name="T48" fmla="*/ 21 w 60"/>
                <a:gd name="T49" fmla="*/ 84 h 104"/>
                <a:gd name="T50" fmla="*/ 17 w 60"/>
                <a:gd name="T51" fmla="*/ 82 h 104"/>
                <a:gd name="T52" fmla="*/ 20 w 60"/>
                <a:gd name="T53" fmla="*/ 86 h 104"/>
                <a:gd name="T54" fmla="*/ 23 w 60"/>
                <a:gd name="T55" fmla="*/ 90 h 104"/>
                <a:gd name="T56" fmla="*/ 21 w 60"/>
                <a:gd name="T57" fmla="*/ 91 h 104"/>
                <a:gd name="T58" fmla="*/ 22 w 60"/>
                <a:gd name="T59" fmla="*/ 92 h 104"/>
                <a:gd name="T60" fmla="*/ 20 w 60"/>
                <a:gd name="T61" fmla="*/ 92 h 104"/>
                <a:gd name="T62" fmla="*/ 16 w 60"/>
                <a:gd name="T63" fmla="*/ 92 h 104"/>
                <a:gd name="T64" fmla="*/ 18 w 60"/>
                <a:gd name="T65" fmla="*/ 95 h 104"/>
                <a:gd name="T66" fmla="*/ 16 w 60"/>
                <a:gd name="T67" fmla="*/ 95 h 104"/>
                <a:gd name="T68" fmla="*/ 18 w 60"/>
                <a:gd name="T69" fmla="*/ 98 h 104"/>
                <a:gd name="T70" fmla="*/ 17 w 60"/>
                <a:gd name="T71" fmla="*/ 99 h 104"/>
                <a:gd name="T72" fmla="*/ 12 w 60"/>
                <a:gd name="T73" fmla="*/ 96 h 104"/>
                <a:gd name="T74" fmla="*/ 14 w 60"/>
                <a:gd name="T75" fmla="*/ 100 h 104"/>
                <a:gd name="T76" fmla="*/ 6 w 60"/>
                <a:gd name="T77" fmla="*/ 100 h 104"/>
                <a:gd name="T78" fmla="*/ 4 w 60"/>
                <a:gd name="T79" fmla="*/ 101 h 104"/>
                <a:gd name="T80" fmla="*/ 3 w 60"/>
                <a:gd name="T81" fmla="*/ 103 h 104"/>
                <a:gd name="T82" fmla="*/ 1 w 60"/>
                <a:gd name="T83" fmla="*/ 101 h 104"/>
                <a:gd name="T84" fmla="*/ 4 w 60"/>
                <a:gd name="T85" fmla="*/ 100 h 104"/>
                <a:gd name="T86" fmla="*/ 2 w 60"/>
                <a:gd name="T87" fmla="*/ 93 h 104"/>
                <a:gd name="T88" fmla="*/ 5 w 60"/>
                <a:gd name="T89" fmla="*/ 85 h 104"/>
                <a:gd name="T90" fmla="*/ 8 w 60"/>
                <a:gd name="T91" fmla="*/ 76 h 104"/>
                <a:gd name="T92" fmla="*/ 10 w 60"/>
                <a:gd name="T93" fmla="*/ 70 h 104"/>
                <a:gd name="T94" fmla="*/ 12 w 60"/>
                <a:gd name="T95" fmla="*/ 65 h 104"/>
                <a:gd name="T96" fmla="*/ 19 w 60"/>
                <a:gd name="T97" fmla="*/ 55 h 104"/>
                <a:gd name="T98" fmla="*/ 23 w 60"/>
                <a:gd name="T99" fmla="*/ 51 h 104"/>
                <a:gd name="T100" fmla="*/ 28 w 60"/>
                <a:gd name="T101" fmla="*/ 46 h 104"/>
                <a:gd name="T102" fmla="*/ 36 w 60"/>
                <a:gd name="T103" fmla="*/ 22 h 104"/>
                <a:gd name="T104" fmla="*/ 39 w 60"/>
                <a:gd name="T105" fmla="*/ 16 h 104"/>
                <a:gd name="T106" fmla="*/ 56 w 60"/>
                <a:gd name="T10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104">
                  <a:moveTo>
                    <a:pt x="56" y="4"/>
                  </a:moveTo>
                  <a:cubicBezTo>
                    <a:pt x="60" y="7"/>
                    <a:pt x="55" y="6"/>
                    <a:pt x="57" y="9"/>
                  </a:cubicBezTo>
                  <a:cubicBezTo>
                    <a:pt x="57" y="9"/>
                    <a:pt x="54" y="8"/>
                    <a:pt x="55" y="9"/>
                  </a:cubicBezTo>
                  <a:cubicBezTo>
                    <a:pt x="57" y="11"/>
                    <a:pt x="54" y="13"/>
                    <a:pt x="51" y="13"/>
                  </a:cubicBezTo>
                  <a:cubicBezTo>
                    <a:pt x="50" y="12"/>
                    <a:pt x="50" y="12"/>
                    <a:pt x="50" y="12"/>
                  </a:cubicBezTo>
                  <a:cubicBezTo>
                    <a:pt x="50" y="12"/>
                    <a:pt x="52" y="14"/>
                    <a:pt x="51" y="14"/>
                  </a:cubicBezTo>
                  <a:cubicBezTo>
                    <a:pt x="51" y="14"/>
                    <a:pt x="51" y="14"/>
                    <a:pt x="50" y="13"/>
                  </a:cubicBezTo>
                  <a:cubicBezTo>
                    <a:pt x="51" y="14"/>
                    <a:pt x="50" y="14"/>
                    <a:pt x="51" y="15"/>
                  </a:cubicBezTo>
                  <a:cubicBezTo>
                    <a:pt x="49" y="14"/>
                    <a:pt x="49" y="14"/>
                    <a:pt x="49" y="14"/>
                  </a:cubicBezTo>
                  <a:cubicBezTo>
                    <a:pt x="50" y="15"/>
                    <a:pt x="50" y="15"/>
                    <a:pt x="50" y="15"/>
                  </a:cubicBezTo>
                  <a:cubicBezTo>
                    <a:pt x="54" y="17"/>
                    <a:pt x="49" y="16"/>
                    <a:pt x="51" y="18"/>
                  </a:cubicBezTo>
                  <a:cubicBezTo>
                    <a:pt x="50" y="17"/>
                    <a:pt x="50" y="17"/>
                    <a:pt x="50" y="17"/>
                  </a:cubicBezTo>
                  <a:cubicBezTo>
                    <a:pt x="52" y="19"/>
                    <a:pt x="50" y="21"/>
                    <a:pt x="51" y="22"/>
                  </a:cubicBezTo>
                  <a:cubicBezTo>
                    <a:pt x="49" y="21"/>
                    <a:pt x="49" y="21"/>
                    <a:pt x="49" y="21"/>
                  </a:cubicBezTo>
                  <a:cubicBezTo>
                    <a:pt x="50" y="22"/>
                    <a:pt x="50" y="23"/>
                    <a:pt x="50" y="23"/>
                  </a:cubicBezTo>
                  <a:cubicBezTo>
                    <a:pt x="49" y="22"/>
                    <a:pt x="51" y="24"/>
                    <a:pt x="50" y="24"/>
                  </a:cubicBezTo>
                  <a:cubicBezTo>
                    <a:pt x="50" y="24"/>
                    <a:pt x="50" y="24"/>
                    <a:pt x="50" y="24"/>
                  </a:cubicBezTo>
                  <a:cubicBezTo>
                    <a:pt x="51" y="25"/>
                    <a:pt x="49" y="24"/>
                    <a:pt x="51" y="25"/>
                  </a:cubicBezTo>
                  <a:cubicBezTo>
                    <a:pt x="49" y="25"/>
                    <a:pt x="49" y="25"/>
                    <a:pt x="49" y="25"/>
                  </a:cubicBezTo>
                  <a:cubicBezTo>
                    <a:pt x="51" y="26"/>
                    <a:pt x="48" y="25"/>
                    <a:pt x="49" y="25"/>
                  </a:cubicBezTo>
                  <a:cubicBezTo>
                    <a:pt x="49" y="26"/>
                    <a:pt x="49" y="26"/>
                    <a:pt x="49" y="26"/>
                  </a:cubicBezTo>
                  <a:cubicBezTo>
                    <a:pt x="50" y="26"/>
                    <a:pt x="49" y="26"/>
                    <a:pt x="49" y="26"/>
                  </a:cubicBezTo>
                  <a:cubicBezTo>
                    <a:pt x="49" y="26"/>
                    <a:pt x="49" y="26"/>
                    <a:pt x="49" y="26"/>
                  </a:cubicBezTo>
                  <a:cubicBezTo>
                    <a:pt x="49" y="27"/>
                    <a:pt x="48" y="26"/>
                    <a:pt x="49" y="27"/>
                  </a:cubicBezTo>
                  <a:cubicBezTo>
                    <a:pt x="48" y="27"/>
                    <a:pt x="49" y="27"/>
                    <a:pt x="47" y="26"/>
                  </a:cubicBezTo>
                  <a:cubicBezTo>
                    <a:pt x="48" y="28"/>
                    <a:pt x="47" y="30"/>
                    <a:pt x="46" y="31"/>
                  </a:cubicBezTo>
                  <a:cubicBezTo>
                    <a:pt x="45" y="31"/>
                    <a:pt x="45" y="31"/>
                    <a:pt x="44" y="31"/>
                  </a:cubicBezTo>
                  <a:cubicBezTo>
                    <a:pt x="44" y="31"/>
                    <a:pt x="44" y="32"/>
                    <a:pt x="45" y="32"/>
                  </a:cubicBezTo>
                  <a:cubicBezTo>
                    <a:pt x="45" y="32"/>
                    <a:pt x="44" y="32"/>
                    <a:pt x="44" y="32"/>
                  </a:cubicBezTo>
                  <a:cubicBezTo>
                    <a:pt x="43" y="32"/>
                    <a:pt x="45" y="33"/>
                    <a:pt x="44" y="33"/>
                  </a:cubicBezTo>
                  <a:cubicBezTo>
                    <a:pt x="43" y="32"/>
                    <a:pt x="43" y="32"/>
                    <a:pt x="43" y="32"/>
                  </a:cubicBezTo>
                  <a:cubicBezTo>
                    <a:pt x="44" y="33"/>
                    <a:pt x="44" y="33"/>
                    <a:pt x="44" y="34"/>
                  </a:cubicBezTo>
                  <a:cubicBezTo>
                    <a:pt x="44" y="34"/>
                    <a:pt x="43" y="33"/>
                    <a:pt x="43" y="33"/>
                  </a:cubicBezTo>
                  <a:cubicBezTo>
                    <a:pt x="44" y="34"/>
                    <a:pt x="42" y="34"/>
                    <a:pt x="43" y="34"/>
                  </a:cubicBezTo>
                  <a:cubicBezTo>
                    <a:pt x="42" y="34"/>
                    <a:pt x="42" y="34"/>
                    <a:pt x="42" y="34"/>
                  </a:cubicBezTo>
                  <a:cubicBezTo>
                    <a:pt x="41" y="34"/>
                    <a:pt x="44" y="35"/>
                    <a:pt x="43" y="35"/>
                  </a:cubicBezTo>
                  <a:cubicBezTo>
                    <a:pt x="42" y="34"/>
                    <a:pt x="42" y="34"/>
                    <a:pt x="42" y="34"/>
                  </a:cubicBezTo>
                  <a:cubicBezTo>
                    <a:pt x="44" y="36"/>
                    <a:pt x="43" y="36"/>
                    <a:pt x="43" y="37"/>
                  </a:cubicBezTo>
                  <a:cubicBezTo>
                    <a:pt x="43" y="37"/>
                    <a:pt x="43" y="37"/>
                    <a:pt x="43" y="37"/>
                  </a:cubicBezTo>
                  <a:cubicBezTo>
                    <a:pt x="43" y="37"/>
                    <a:pt x="42" y="37"/>
                    <a:pt x="42" y="38"/>
                  </a:cubicBezTo>
                  <a:cubicBezTo>
                    <a:pt x="42" y="38"/>
                    <a:pt x="40" y="37"/>
                    <a:pt x="40" y="37"/>
                  </a:cubicBezTo>
                  <a:cubicBezTo>
                    <a:pt x="42" y="39"/>
                    <a:pt x="40" y="39"/>
                    <a:pt x="43" y="40"/>
                  </a:cubicBezTo>
                  <a:cubicBezTo>
                    <a:pt x="42" y="40"/>
                    <a:pt x="41" y="40"/>
                    <a:pt x="42" y="41"/>
                  </a:cubicBezTo>
                  <a:cubicBezTo>
                    <a:pt x="41" y="40"/>
                    <a:pt x="39" y="40"/>
                    <a:pt x="39" y="39"/>
                  </a:cubicBezTo>
                  <a:cubicBezTo>
                    <a:pt x="38" y="39"/>
                    <a:pt x="38" y="39"/>
                    <a:pt x="38" y="39"/>
                  </a:cubicBezTo>
                  <a:cubicBezTo>
                    <a:pt x="37" y="38"/>
                    <a:pt x="38" y="39"/>
                    <a:pt x="37" y="38"/>
                  </a:cubicBezTo>
                  <a:cubicBezTo>
                    <a:pt x="37" y="38"/>
                    <a:pt x="38" y="39"/>
                    <a:pt x="37" y="39"/>
                  </a:cubicBezTo>
                  <a:cubicBezTo>
                    <a:pt x="38" y="40"/>
                    <a:pt x="40" y="42"/>
                    <a:pt x="40" y="42"/>
                  </a:cubicBezTo>
                  <a:cubicBezTo>
                    <a:pt x="40" y="42"/>
                    <a:pt x="38" y="41"/>
                    <a:pt x="38" y="41"/>
                  </a:cubicBezTo>
                  <a:cubicBezTo>
                    <a:pt x="41" y="44"/>
                    <a:pt x="41" y="44"/>
                    <a:pt x="41" y="44"/>
                  </a:cubicBezTo>
                  <a:cubicBezTo>
                    <a:pt x="41" y="44"/>
                    <a:pt x="40" y="43"/>
                    <a:pt x="40" y="43"/>
                  </a:cubicBezTo>
                  <a:cubicBezTo>
                    <a:pt x="41" y="44"/>
                    <a:pt x="41" y="44"/>
                    <a:pt x="41" y="44"/>
                  </a:cubicBezTo>
                  <a:cubicBezTo>
                    <a:pt x="41" y="44"/>
                    <a:pt x="41" y="45"/>
                    <a:pt x="39" y="44"/>
                  </a:cubicBezTo>
                  <a:cubicBezTo>
                    <a:pt x="39" y="44"/>
                    <a:pt x="39" y="44"/>
                    <a:pt x="38" y="43"/>
                  </a:cubicBezTo>
                  <a:cubicBezTo>
                    <a:pt x="38" y="44"/>
                    <a:pt x="39" y="44"/>
                    <a:pt x="39" y="44"/>
                  </a:cubicBezTo>
                  <a:cubicBezTo>
                    <a:pt x="38" y="44"/>
                    <a:pt x="38" y="44"/>
                    <a:pt x="38" y="44"/>
                  </a:cubicBezTo>
                  <a:cubicBezTo>
                    <a:pt x="38" y="44"/>
                    <a:pt x="39" y="45"/>
                    <a:pt x="40" y="46"/>
                  </a:cubicBezTo>
                  <a:cubicBezTo>
                    <a:pt x="40" y="46"/>
                    <a:pt x="39" y="45"/>
                    <a:pt x="40" y="45"/>
                  </a:cubicBezTo>
                  <a:cubicBezTo>
                    <a:pt x="41" y="46"/>
                    <a:pt x="41" y="47"/>
                    <a:pt x="41" y="47"/>
                  </a:cubicBezTo>
                  <a:cubicBezTo>
                    <a:pt x="39" y="46"/>
                    <a:pt x="39" y="46"/>
                    <a:pt x="39" y="46"/>
                  </a:cubicBezTo>
                  <a:cubicBezTo>
                    <a:pt x="41" y="47"/>
                    <a:pt x="41" y="48"/>
                    <a:pt x="41" y="49"/>
                  </a:cubicBezTo>
                  <a:cubicBezTo>
                    <a:pt x="42" y="49"/>
                    <a:pt x="40" y="48"/>
                    <a:pt x="40" y="48"/>
                  </a:cubicBezTo>
                  <a:cubicBezTo>
                    <a:pt x="39" y="48"/>
                    <a:pt x="41" y="50"/>
                    <a:pt x="39" y="50"/>
                  </a:cubicBezTo>
                  <a:cubicBezTo>
                    <a:pt x="39" y="49"/>
                    <a:pt x="40" y="50"/>
                    <a:pt x="40" y="50"/>
                  </a:cubicBezTo>
                  <a:cubicBezTo>
                    <a:pt x="40" y="50"/>
                    <a:pt x="39" y="49"/>
                    <a:pt x="39" y="50"/>
                  </a:cubicBezTo>
                  <a:cubicBezTo>
                    <a:pt x="38" y="50"/>
                    <a:pt x="39" y="50"/>
                    <a:pt x="39" y="51"/>
                  </a:cubicBezTo>
                  <a:cubicBezTo>
                    <a:pt x="40" y="51"/>
                    <a:pt x="39" y="50"/>
                    <a:pt x="39" y="50"/>
                  </a:cubicBezTo>
                  <a:cubicBezTo>
                    <a:pt x="39" y="51"/>
                    <a:pt x="40" y="53"/>
                    <a:pt x="38" y="53"/>
                  </a:cubicBezTo>
                  <a:cubicBezTo>
                    <a:pt x="39" y="53"/>
                    <a:pt x="40" y="54"/>
                    <a:pt x="40" y="54"/>
                  </a:cubicBezTo>
                  <a:cubicBezTo>
                    <a:pt x="39" y="53"/>
                    <a:pt x="39" y="53"/>
                    <a:pt x="39" y="53"/>
                  </a:cubicBezTo>
                  <a:cubicBezTo>
                    <a:pt x="38" y="53"/>
                    <a:pt x="39" y="54"/>
                    <a:pt x="38" y="53"/>
                  </a:cubicBezTo>
                  <a:cubicBezTo>
                    <a:pt x="39" y="54"/>
                    <a:pt x="37" y="51"/>
                    <a:pt x="38" y="53"/>
                  </a:cubicBezTo>
                  <a:cubicBezTo>
                    <a:pt x="37" y="52"/>
                    <a:pt x="39" y="54"/>
                    <a:pt x="38" y="53"/>
                  </a:cubicBezTo>
                  <a:cubicBezTo>
                    <a:pt x="38" y="53"/>
                    <a:pt x="39" y="55"/>
                    <a:pt x="38" y="54"/>
                  </a:cubicBezTo>
                  <a:cubicBezTo>
                    <a:pt x="38" y="54"/>
                    <a:pt x="36" y="53"/>
                    <a:pt x="36" y="53"/>
                  </a:cubicBezTo>
                  <a:cubicBezTo>
                    <a:pt x="36" y="54"/>
                    <a:pt x="37" y="54"/>
                    <a:pt x="37" y="54"/>
                  </a:cubicBezTo>
                  <a:cubicBezTo>
                    <a:pt x="37" y="55"/>
                    <a:pt x="37" y="55"/>
                    <a:pt x="37" y="55"/>
                  </a:cubicBezTo>
                  <a:cubicBezTo>
                    <a:pt x="38" y="55"/>
                    <a:pt x="37" y="55"/>
                    <a:pt x="38" y="56"/>
                  </a:cubicBezTo>
                  <a:cubicBezTo>
                    <a:pt x="37" y="55"/>
                    <a:pt x="38" y="56"/>
                    <a:pt x="37" y="55"/>
                  </a:cubicBezTo>
                  <a:cubicBezTo>
                    <a:pt x="35" y="54"/>
                    <a:pt x="35" y="54"/>
                    <a:pt x="35" y="54"/>
                  </a:cubicBezTo>
                  <a:cubicBezTo>
                    <a:pt x="35" y="55"/>
                    <a:pt x="37" y="56"/>
                    <a:pt x="37" y="56"/>
                  </a:cubicBezTo>
                  <a:cubicBezTo>
                    <a:pt x="36" y="56"/>
                    <a:pt x="36" y="56"/>
                    <a:pt x="36" y="56"/>
                  </a:cubicBezTo>
                  <a:cubicBezTo>
                    <a:pt x="39" y="57"/>
                    <a:pt x="36" y="56"/>
                    <a:pt x="38" y="57"/>
                  </a:cubicBezTo>
                  <a:cubicBezTo>
                    <a:pt x="37" y="57"/>
                    <a:pt x="37" y="58"/>
                    <a:pt x="36" y="57"/>
                  </a:cubicBezTo>
                  <a:cubicBezTo>
                    <a:pt x="36" y="58"/>
                    <a:pt x="37" y="59"/>
                    <a:pt x="36" y="59"/>
                  </a:cubicBezTo>
                  <a:cubicBezTo>
                    <a:pt x="36" y="59"/>
                    <a:pt x="36" y="59"/>
                    <a:pt x="35" y="58"/>
                  </a:cubicBezTo>
                  <a:cubicBezTo>
                    <a:pt x="35" y="58"/>
                    <a:pt x="35" y="58"/>
                    <a:pt x="35" y="59"/>
                  </a:cubicBezTo>
                  <a:cubicBezTo>
                    <a:pt x="35" y="59"/>
                    <a:pt x="34" y="58"/>
                    <a:pt x="33" y="58"/>
                  </a:cubicBezTo>
                  <a:cubicBezTo>
                    <a:pt x="33" y="59"/>
                    <a:pt x="35" y="60"/>
                    <a:pt x="35" y="60"/>
                  </a:cubicBezTo>
                  <a:cubicBezTo>
                    <a:pt x="33" y="59"/>
                    <a:pt x="37" y="62"/>
                    <a:pt x="34" y="61"/>
                  </a:cubicBezTo>
                  <a:cubicBezTo>
                    <a:pt x="34" y="60"/>
                    <a:pt x="33" y="60"/>
                    <a:pt x="33" y="60"/>
                  </a:cubicBezTo>
                  <a:cubicBezTo>
                    <a:pt x="30" y="58"/>
                    <a:pt x="34" y="61"/>
                    <a:pt x="33" y="61"/>
                  </a:cubicBezTo>
                  <a:cubicBezTo>
                    <a:pt x="35" y="62"/>
                    <a:pt x="35" y="62"/>
                    <a:pt x="35" y="62"/>
                  </a:cubicBezTo>
                  <a:cubicBezTo>
                    <a:pt x="33" y="61"/>
                    <a:pt x="35" y="63"/>
                    <a:pt x="34" y="62"/>
                  </a:cubicBezTo>
                  <a:cubicBezTo>
                    <a:pt x="34" y="62"/>
                    <a:pt x="33" y="62"/>
                    <a:pt x="34" y="63"/>
                  </a:cubicBezTo>
                  <a:cubicBezTo>
                    <a:pt x="33" y="63"/>
                    <a:pt x="34" y="65"/>
                    <a:pt x="31" y="64"/>
                  </a:cubicBezTo>
                  <a:cubicBezTo>
                    <a:pt x="31" y="64"/>
                    <a:pt x="31" y="64"/>
                    <a:pt x="32" y="64"/>
                  </a:cubicBezTo>
                  <a:cubicBezTo>
                    <a:pt x="33" y="65"/>
                    <a:pt x="31" y="64"/>
                    <a:pt x="32" y="64"/>
                  </a:cubicBezTo>
                  <a:cubicBezTo>
                    <a:pt x="32" y="64"/>
                    <a:pt x="32" y="65"/>
                    <a:pt x="33" y="65"/>
                  </a:cubicBezTo>
                  <a:cubicBezTo>
                    <a:pt x="32" y="65"/>
                    <a:pt x="32" y="65"/>
                    <a:pt x="30" y="64"/>
                  </a:cubicBezTo>
                  <a:cubicBezTo>
                    <a:pt x="29" y="63"/>
                    <a:pt x="33" y="66"/>
                    <a:pt x="32" y="66"/>
                  </a:cubicBezTo>
                  <a:cubicBezTo>
                    <a:pt x="31" y="66"/>
                    <a:pt x="31" y="65"/>
                    <a:pt x="31" y="66"/>
                  </a:cubicBezTo>
                  <a:cubicBezTo>
                    <a:pt x="32" y="67"/>
                    <a:pt x="32" y="67"/>
                    <a:pt x="32" y="67"/>
                  </a:cubicBezTo>
                  <a:cubicBezTo>
                    <a:pt x="32" y="67"/>
                    <a:pt x="30" y="66"/>
                    <a:pt x="29" y="65"/>
                  </a:cubicBezTo>
                  <a:cubicBezTo>
                    <a:pt x="29" y="66"/>
                    <a:pt x="29" y="66"/>
                    <a:pt x="30" y="66"/>
                  </a:cubicBezTo>
                  <a:cubicBezTo>
                    <a:pt x="28" y="66"/>
                    <a:pt x="28" y="66"/>
                    <a:pt x="28" y="66"/>
                  </a:cubicBezTo>
                  <a:cubicBezTo>
                    <a:pt x="29" y="66"/>
                    <a:pt x="29" y="66"/>
                    <a:pt x="29" y="67"/>
                  </a:cubicBezTo>
                  <a:cubicBezTo>
                    <a:pt x="29" y="66"/>
                    <a:pt x="29" y="66"/>
                    <a:pt x="29" y="66"/>
                  </a:cubicBezTo>
                  <a:cubicBezTo>
                    <a:pt x="28" y="66"/>
                    <a:pt x="28" y="66"/>
                    <a:pt x="29" y="67"/>
                  </a:cubicBezTo>
                  <a:cubicBezTo>
                    <a:pt x="29" y="67"/>
                    <a:pt x="30" y="67"/>
                    <a:pt x="30" y="67"/>
                  </a:cubicBezTo>
                  <a:cubicBezTo>
                    <a:pt x="31" y="68"/>
                    <a:pt x="30" y="68"/>
                    <a:pt x="31" y="68"/>
                  </a:cubicBezTo>
                  <a:cubicBezTo>
                    <a:pt x="30" y="67"/>
                    <a:pt x="30" y="68"/>
                    <a:pt x="30" y="68"/>
                  </a:cubicBezTo>
                  <a:cubicBezTo>
                    <a:pt x="29" y="68"/>
                    <a:pt x="31" y="69"/>
                    <a:pt x="31" y="69"/>
                  </a:cubicBezTo>
                  <a:cubicBezTo>
                    <a:pt x="30" y="69"/>
                    <a:pt x="30" y="69"/>
                    <a:pt x="30" y="68"/>
                  </a:cubicBezTo>
                  <a:cubicBezTo>
                    <a:pt x="29" y="68"/>
                    <a:pt x="30" y="69"/>
                    <a:pt x="30" y="68"/>
                  </a:cubicBezTo>
                  <a:cubicBezTo>
                    <a:pt x="29" y="68"/>
                    <a:pt x="28" y="67"/>
                    <a:pt x="29" y="68"/>
                  </a:cubicBezTo>
                  <a:cubicBezTo>
                    <a:pt x="29" y="69"/>
                    <a:pt x="31" y="70"/>
                    <a:pt x="30" y="69"/>
                  </a:cubicBezTo>
                  <a:cubicBezTo>
                    <a:pt x="29" y="68"/>
                    <a:pt x="29" y="68"/>
                    <a:pt x="29" y="68"/>
                  </a:cubicBezTo>
                  <a:cubicBezTo>
                    <a:pt x="28" y="68"/>
                    <a:pt x="28" y="68"/>
                    <a:pt x="28" y="68"/>
                  </a:cubicBezTo>
                  <a:cubicBezTo>
                    <a:pt x="29" y="69"/>
                    <a:pt x="29" y="69"/>
                    <a:pt x="29" y="69"/>
                  </a:cubicBezTo>
                  <a:cubicBezTo>
                    <a:pt x="29" y="69"/>
                    <a:pt x="29" y="69"/>
                    <a:pt x="29" y="69"/>
                  </a:cubicBezTo>
                  <a:cubicBezTo>
                    <a:pt x="30" y="70"/>
                    <a:pt x="29" y="70"/>
                    <a:pt x="30" y="70"/>
                  </a:cubicBezTo>
                  <a:cubicBezTo>
                    <a:pt x="30" y="71"/>
                    <a:pt x="29" y="70"/>
                    <a:pt x="29" y="70"/>
                  </a:cubicBezTo>
                  <a:cubicBezTo>
                    <a:pt x="29" y="70"/>
                    <a:pt x="29" y="70"/>
                    <a:pt x="29" y="70"/>
                  </a:cubicBezTo>
                  <a:cubicBezTo>
                    <a:pt x="28" y="70"/>
                    <a:pt x="28" y="71"/>
                    <a:pt x="29" y="71"/>
                  </a:cubicBezTo>
                  <a:cubicBezTo>
                    <a:pt x="29" y="71"/>
                    <a:pt x="29" y="71"/>
                    <a:pt x="29" y="71"/>
                  </a:cubicBezTo>
                  <a:cubicBezTo>
                    <a:pt x="29" y="71"/>
                    <a:pt x="29" y="71"/>
                    <a:pt x="29" y="72"/>
                  </a:cubicBezTo>
                  <a:cubicBezTo>
                    <a:pt x="28" y="72"/>
                    <a:pt x="25" y="70"/>
                    <a:pt x="26" y="71"/>
                  </a:cubicBezTo>
                  <a:cubicBezTo>
                    <a:pt x="26" y="71"/>
                    <a:pt x="28" y="72"/>
                    <a:pt x="29" y="73"/>
                  </a:cubicBezTo>
                  <a:cubicBezTo>
                    <a:pt x="28" y="73"/>
                    <a:pt x="29" y="74"/>
                    <a:pt x="27" y="74"/>
                  </a:cubicBezTo>
                  <a:cubicBezTo>
                    <a:pt x="28" y="75"/>
                    <a:pt x="28" y="75"/>
                    <a:pt x="28" y="75"/>
                  </a:cubicBezTo>
                  <a:cubicBezTo>
                    <a:pt x="27" y="75"/>
                    <a:pt x="29" y="77"/>
                    <a:pt x="26" y="76"/>
                  </a:cubicBezTo>
                  <a:cubicBezTo>
                    <a:pt x="26" y="76"/>
                    <a:pt x="25" y="75"/>
                    <a:pt x="24" y="75"/>
                  </a:cubicBezTo>
                  <a:cubicBezTo>
                    <a:pt x="25" y="76"/>
                    <a:pt x="23" y="75"/>
                    <a:pt x="25" y="76"/>
                  </a:cubicBezTo>
                  <a:cubicBezTo>
                    <a:pt x="26" y="76"/>
                    <a:pt x="26" y="77"/>
                    <a:pt x="27" y="77"/>
                  </a:cubicBezTo>
                  <a:cubicBezTo>
                    <a:pt x="27" y="77"/>
                    <a:pt x="27" y="78"/>
                    <a:pt x="26" y="78"/>
                  </a:cubicBezTo>
                  <a:cubicBezTo>
                    <a:pt x="26" y="78"/>
                    <a:pt x="26" y="78"/>
                    <a:pt x="27" y="78"/>
                  </a:cubicBezTo>
                  <a:cubicBezTo>
                    <a:pt x="25" y="77"/>
                    <a:pt x="25" y="78"/>
                    <a:pt x="25" y="78"/>
                  </a:cubicBezTo>
                  <a:cubicBezTo>
                    <a:pt x="26" y="79"/>
                    <a:pt x="26" y="79"/>
                    <a:pt x="26" y="79"/>
                  </a:cubicBezTo>
                  <a:cubicBezTo>
                    <a:pt x="25" y="78"/>
                    <a:pt x="25" y="78"/>
                    <a:pt x="25" y="78"/>
                  </a:cubicBezTo>
                  <a:cubicBezTo>
                    <a:pt x="25" y="79"/>
                    <a:pt x="27" y="80"/>
                    <a:pt x="26" y="79"/>
                  </a:cubicBezTo>
                  <a:cubicBezTo>
                    <a:pt x="25" y="79"/>
                    <a:pt x="25" y="79"/>
                    <a:pt x="25" y="79"/>
                  </a:cubicBezTo>
                  <a:cubicBezTo>
                    <a:pt x="25" y="80"/>
                    <a:pt x="27" y="81"/>
                    <a:pt x="26" y="80"/>
                  </a:cubicBezTo>
                  <a:cubicBezTo>
                    <a:pt x="24" y="80"/>
                    <a:pt x="24" y="80"/>
                    <a:pt x="24" y="80"/>
                  </a:cubicBezTo>
                  <a:cubicBezTo>
                    <a:pt x="24" y="80"/>
                    <a:pt x="25" y="81"/>
                    <a:pt x="25" y="81"/>
                  </a:cubicBezTo>
                  <a:cubicBezTo>
                    <a:pt x="24" y="81"/>
                    <a:pt x="24" y="81"/>
                    <a:pt x="23" y="80"/>
                  </a:cubicBezTo>
                  <a:cubicBezTo>
                    <a:pt x="25" y="83"/>
                    <a:pt x="25" y="84"/>
                    <a:pt x="24" y="85"/>
                  </a:cubicBezTo>
                  <a:cubicBezTo>
                    <a:pt x="23" y="85"/>
                    <a:pt x="23" y="85"/>
                    <a:pt x="23" y="85"/>
                  </a:cubicBezTo>
                  <a:cubicBezTo>
                    <a:pt x="22" y="84"/>
                    <a:pt x="25" y="85"/>
                    <a:pt x="24" y="85"/>
                  </a:cubicBezTo>
                  <a:cubicBezTo>
                    <a:pt x="23" y="85"/>
                    <a:pt x="22" y="85"/>
                    <a:pt x="21" y="84"/>
                  </a:cubicBezTo>
                  <a:cubicBezTo>
                    <a:pt x="20" y="84"/>
                    <a:pt x="22" y="85"/>
                    <a:pt x="23" y="85"/>
                  </a:cubicBezTo>
                  <a:cubicBezTo>
                    <a:pt x="24" y="86"/>
                    <a:pt x="22" y="85"/>
                    <a:pt x="23" y="86"/>
                  </a:cubicBezTo>
                  <a:cubicBezTo>
                    <a:pt x="24" y="86"/>
                    <a:pt x="22" y="86"/>
                    <a:pt x="24" y="87"/>
                  </a:cubicBezTo>
                  <a:cubicBezTo>
                    <a:pt x="23" y="86"/>
                    <a:pt x="22" y="86"/>
                    <a:pt x="22" y="85"/>
                  </a:cubicBezTo>
                  <a:cubicBezTo>
                    <a:pt x="22" y="86"/>
                    <a:pt x="22" y="86"/>
                    <a:pt x="22" y="86"/>
                  </a:cubicBezTo>
                  <a:cubicBezTo>
                    <a:pt x="20" y="85"/>
                    <a:pt x="19" y="83"/>
                    <a:pt x="17" y="82"/>
                  </a:cubicBezTo>
                  <a:cubicBezTo>
                    <a:pt x="17" y="83"/>
                    <a:pt x="17" y="83"/>
                    <a:pt x="17" y="83"/>
                  </a:cubicBezTo>
                  <a:cubicBezTo>
                    <a:pt x="15" y="82"/>
                    <a:pt x="16" y="81"/>
                    <a:pt x="15" y="81"/>
                  </a:cubicBezTo>
                  <a:cubicBezTo>
                    <a:pt x="15" y="82"/>
                    <a:pt x="17" y="84"/>
                    <a:pt x="18" y="84"/>
                  </a:cubicBezTo>
                  <a:cubicBezTo>
                    <a:pt x="18" y="84"/>
                    <a:pt x="22" y="86"/>
                    <a:pt x="21" y="86"/>
                  </a:cubicBezTo>
                  <a:cubicBezTo>
                    <a:pt x="20" y="86"/>
                    <a:pt x="21" y="86"/>
                    <a:pt x="20" y="85"/>
                  </a:cubicBezTo>
                  <a:cubicBezTo>
                    <a:pt x="19" y="85"/>
                    <a:pt x="21" y="86"/>
                    <a:pt x="20" y="86"/>
                  </a:cubicBezTo>
                  <a:cubicBezTo>
                    <a:pt x="21" y="86"/>
                    <a:pt x="22" y="87"/>
                    <a:pt x="22" y="88"/>
                  </a:cubicBezTo>
                  <a:cubicBezTo>
                    <a:pt x="21" y="87"/>
                    <a:pt x="21" y="87"/>
                    <a:pt x="21" y="87"/>
                  </a:cubicBezTo>
                  <a:cubicBezTo>
                    <a:pt x="21" y="87"/>
                    <a:pt x="22" y="88"/>
                    <a:pt x="23" y="88"/>
                  </a:cubicBezTo>
                  <a:cubicBezTo>
                    <a:pt x="25" y="90"/>
                    <a:pt x="22" y="88"/>
                    <a:pt x="23" y="89"/>
                  </a:cubicBezTo>
                  <a:cubicBezTo>
                    <a:pt x="22" y="89"/>
                    <a:pt x="20" y="87"/>
                    <a:pt x="19" y="87"/>
                  </a:cubicBezTo>
                  <a:cubicBezTo>
                    <a:pt x="21" y="88"/>
                    <a:pt x="21" y="89"/>
                    <a:pt x="23" y="90"/>
                  </a:cubicBezTo>
                  <a:cubicBezTo>
                    <a:pt x="23" y="90"/>
                    <a:pt x="22" y="89"/>
                    <a:pt x="21" y="88"/>
                  </a:cubicBezTo>
                  <a:cubicBezTo>
                    <a:pt x="20" y="88"/>
                    <a:pt x="23" y="90"/>
                    <a:pt x="20" y="89"/>
                  </a:cubicBezTo>
                  <a:cubicBezTo>
                    <a:pt x="22" y="90"/>
                    <a:pt x="22" y="90"/>
                    <a:pt x="22" y="90"/>
                  </a:cubicBezTo>
                  <a:cubicBezTo>
                    <a:pt x="21" y="89"/>
                    <a:pt x="21" y="89"/>
                    <a:pt x="20" y="89"/>
                  </a:cubicBezTo>
                  <a:cubicBezTo>
                    <a:pt x="20" y="89"/>
                    <a:pt x="21" y="91"/>
                    <a:pt x="19" y="90"/>
                  </a:cubicBezTo>
                  <a:cubicBezTo>
                    <a:pt x="20" y="90"/>
                    <a:pt x="19" y="90"/>
                    <a:pt x="21" y="91"/>
                  </a:cubicBezTo>
                  <a:cubicBezTo>
                    <a:pt x="22" y="91"/>
                    <a:pt x="20" y="90"/>
                    <a:pt x="22" y="91"/>
                  </a:cubicBezTo>
                  <a:cubicBezTo>
                    <a:pt x="20" y="90"/>
                    <a:pt x="22" y="91"/>
                    <a:pt x="22" y="92"/>
                  </a:cubicBezTo>
                  <a:cubicBezTo>
                    <a:pt x="21" y="91"/>
                    <a:pt x="21" y="91"/>
                    <a:pt x="21" y="91"/>
                  </a:cubicBezTo>
                  <a:cubicBezTo>
                    <a:pt x="22" y="92"/>
                    <a:pt x="21" y="92"/>
                    <a:pt x="22" y="92"/>
                  </a:cubicBezTo>
                  <a:cubicBezTo>
                    <a:pt x="21" y="92"/>
                    <a:pt x="21" y="92"/>
                    <a:pt x="21" y="92"/>
                  </a:cubicBezTo>
                  <a:cubicBezTo>
                    <a:pt x="22" y="92"/>
                    <a:pt x="22" y="92"/>
                    <a:pt x="22" y="92"/>
                  </a:cubicBezTo>
                  <a:cubicBezTo>
                    <a:pt x="23" y="93"/>
                    <a:pt x="20" y="91"/>
                    <a:pt x="20" y="92"/>
                  </a:cubicBezTo>
                  <a:cubicBezTo>
                    <a:pt x="19" y="91"/>
                    <a:pt x="19" y="91"/>
                    <a:pt x="19" y="91"/>
                  </a:cubicBezTo>
                  <a:cubicBezTo>
                    <a:pt x="20" y="91"/>
                    <a:pt x="18" y="91"/>
                    <a:pt x="19" y="91"/>
                  </a:cubicBezTo>
                  <a:cubicBezTo>
                    <a:pt x="20" y="92"/>
                    <a:pt x="21" y="93"/>
                    <a:pt x="22" y="93"/>
                  </a:cubicBezTo>
                  <a:cubicBezTo>
                    <a:pt x="22" y="94"/>
                    <a:pt x="20" y="93"/>
                    <a:pt x="22" y="93"/>
                  </a:cubicBezTo>
                  <a:cubicBezTo>
                    <a:pt x="20" y="92"/>
                    <a:pt x="20" y="92"/>
                    <a:pt x="20" y="92"/>
                  </a:cubicBezTo>
                  <a:cubicBezTo>
                    <a:pt x="20" y="92"/>
                    <a:pt x="18" y="92"/>
                    <a:pt x="18" y="92"/>
                  </a:cubicBezTo>
                  <a:cubicBezTo>
                    <a:pt x="19" y="92"/>
                    <a:pt x="20" y="93"/>
                    <a:pt x="21" y="94"/>
                  </a:cubicBezTo>
                  <a:cubicBezTo>
                    <a:pt x="21" y="94"/>
                    <a:pt x="20" y="93"/>
                    <a:pt x="19" y="93"/>
                  </a:cubicBezTo>
                  <a:cubicBezTo>
                    <a:pt x="19" y="93"/>
                    <a:pt x="20" y="94"/>
                    <a:pt x="21" y="94"/>
                  </a:cubicBezTo>
                  <a:cubicBezTo>
                    <a:pt x="20" y="94"/>
                    <a:pt x="19" y="94"/>
                    <a:pt x="18" y="93"/>
                  </a:cubicBezTo>
                  <a:cubicBezTo>
                    <a:pt x="16" y="92"/>
                    <a:pt x="16" y="92"/>
                    <a:pt x="16" y="92"/>
                  </a:cubicBezTo>
                  <a:cubicBezTo>
                    <a:pt x="16" y="92"/>
                    <a:pt x="16" y="92"/>
                    <a:pt x="16" y="92"/>
                  </a:cubicBezTo>
                  <a:cubicBezTo>
                    <a:pt x="14" y="91"/>
                    <a:pt x="15" y="91"/>
                    <a:pt x="13" y="90"/>
                  </a:cubicBezTo>
                  <a:cubicBezTo>
                    <a:pt x="13" y="90"/>
                    <a:pt x="13" y="91"/>
                    <a:pt x="14" y="91"/>
                  </a:cubicBezTo>
                  <a:cubicBezTo>
                    <a:pt x="16" y="92"/>
                    <a:pt x="17" y="94"/>
                    <a:pt x="19" y="95"/>
                  </a:cubicBezTo>
                  <a:cubicBezTo>
                    <a:pt x="20" y="96"/>
                    <a:pt x="13" y="92"/>
                    <a:pt x="17" y="95"/>
                  </a:cubicBezTo>
                  <a:cubicBezTo>
                    <a:pt x="17" y="95"/>
                    <a:pt x="19" y="96"/>
                    <a:pt x="18" y="95"/>
                  </a:cubicBezTo>
                  <a:cubicBezTo>
                    <a:pt x="18" y="96"/>
                    <a:pt x="21" y="97"/>
                    <a:pt x="20" y="97"/>
                  </a:cubicBezTo>
                  <a:cubicBezTo>
                    <a:pt x="19" y="96"/>
                    <a:pt x="17" y="96"/>
                    <a:pt x="16" y="95"/>
                  </a:cubicBezTo>
                  <a:cubicBezTo>
                    <a:pt x="17" y="95"/>
                    <a:pt x="17" y="95"/>
                    <a:pt x="16" y="94"/>
                  </a:cubicBezTo>
                  <a:cubicBezTo>
                    <a:pt x="15" y="94"/>
                    <a:pt x="14" y="93"/>
                    <a:pt x="14" y="93"/>
                  </a:cubicBezTo>
                  <a:cubicBezTo>
                    <a:pt x="14" y="94"/>
                    <a:pt x="14" y="94"/>
                    <a:pt x="15" y="95"/>
                  </a:cubicBezTo>
                  <a:cubicBezTo>
                    <a:pt x="16" y="95"/>
                    <a:pt x="15" y="94"/>
                    <a:pt x="16" y="95"/>
                  </a:cubicBezTo>
                  <a:cubicBezTo>
                    <a:pt x="17" y="96"/>
                    <a:pt x="15" y="95"/>
                    <a:pt x="17" y="96"/>
                  </a:cubicBezTo>
                  <a:cubicBezTo>
                    <a:pt x="17" y="96"/>
                    <a:pt x="18" y="97"/>
                    <a:pt x="19" y="97"/>
                  </a:cubicBezTo>
                  <a:cubicBezTo>
                    <a:pt x="19" y="98"/>
                    <a:pt x="19" y="98"/>
                    <a:pt x="19" y="98"/>
                  </a:cubicBezTo>
                  <a:cubicBezTo>
                    <a:pt x="19" y="97"/>
                    <a:pt x="19" y="97"/>
                    <a:pt x="19" y="97"/>
                  </a:cubicBezTo>
                  <a:cubicBezTo>
                    <a:pt x="18" y="97"/>
                    <a:pt x="20" y="98"/>
                    <a:pt x="20" y="99"/>
                  </a:cubicBezTo>
                  <a:cubicBezTo>
                    <a:pt x="18" y="98"/>
                    <a:pt x="18" y="98"/>
                    <a:pt x="18" y="98"/>
                  </a:cubicBezTo>
                  <a:cubicBezTo>
                    <a:pt x="16" y="97"/>
                    <a:pt x="19" y="97"/>
                    <a:pt x="16" y="96"/>
                  </a:cubicBezTo>
                  <a:cubicBezTo>
                    <a:pt x="16" y="96"/>
                    <a:pt x="17" y="97"/>
                    <a:pt x="16" y="97"/>
                  </a:cubicBezTo>
                  <a:cubicBezTo>
                    <a:pt x="16" y="97"/>
                    <a:pt x="16" y="97"/>
                    <a:pt x="16" y="97"/>
                  </a:cubicBezTo>
                  <a:cubicBezTo>
                    <a:pt x="16" y="97"/>
                    <a:pt x="13" y="95"/>
                    <a:pt x="14" y="96"/>
                  </a:cubicBezTo>
                  <a:cubicBezTo>
                    <a:pt x="15" y="97"/>
                    <a:pt x="15" y="97"/>
                    <a:pt x="16" y="98"/>
                  </a:cubicBezTo>
                  <a:cubicBezTo>
                    <a:pt x="16" y="98"/>
                    <a:pt x="17" y="99"/>
                    <a:pt x="17" y="99"/>
                  </a:cubicBezTo>
                  <a:cubicBezTo>
                    <a:pt x="15" y="98"/>
                    <a:pt x="16" y="100"/>
                    <a:pt x="15" y="98"/>
                  </a:cubicBezTo>
                  <a:cubicBezTo>
                    <a:pt x="16" y="99"/>
                    <a:pt x="16" y="98"/>
                    <a:pt x="15" y="97"/>
                  </a:cubicBezTo>
                  <a:cubicBezTo>
                    <a:pt x="12" y="96"/>
                    <a:pt x="15" y="97"/>
                    <a:pt x="13" y="95"/>
                  </a:cubicBezTo>
                  <a:cubicBezTo>
                    <a:pt x="13" y="96"/>
                    <a:pt x="11" y="95"/>
                    <a:pt x="9" y="94"/>
                  </a:cubicBezTo>
                  <a:cubicBezTo>
                    <a:pt x="9" y="94"/>
                    <a:pt x="10" y="94"/>
                    <a:pt x="10" y="94"/>
                  </a:cubicBezTo>
                  <a:cubicBezTo>
                    <a:pt x="11" y="95"/>
                    <a:pt x="11" y="95"/>
                    <a:pt x="12" y="96"/>
                  </a:cubicBezTo>
                  <a:cubicBezTo>
                    <a:pt x="12" y="96"/>
                    <a:pt x="12" y="97"/>
                    <a:pt x="13" y="98"/>
                  </a:cubicBezTo>
                  <a:cubicBezTo>
                    <a:pt x="13" y="98"/>
                    <a:pt x="11" y="97"/>
                    <a:pt x="11" y="97"/>
                  </a:cubicBezTo>
                  <a:cubicBezTo>
                    <a:pt x="12" y="97"/>
                    <a:pt x="11" y="98"/>
                    <a:pt x="10" y="98"/>
                  </a:cubicBezTo>
                  <a:cubicBezTo>
                    <a:pt x="13" y="99"/>
                    <a:pt x="11" y="99"/>
                    <a:pt x="12" y="100"/>
                  </a:cubicBezTo>
                  <a:cubicBezTo>
                    <a:pt x="13" y="100"/>
                    <a:pt x="15" y="100"/>
                    <a:pt x="16" y="101"/>
                  </a:cubicBezTo>
                  <a:cubicBezTo>
                    <a:pt x="15" y="101"/>
                    <a:pt x="15" y="100"/>
                    <a:pt x="14" y="100"/>
                  </a:cubicBezTo>
                  <a:cubicBezTo>
                    <a:pt x="15" y="101"/>
                    <a:pt x="12" y="99"/>
                    <a:pt x="14" y="101"/>
                  </a:cubicBezTo>
                  <a:cubicBezTo>
                    <a:pt x="13" y="100"/>
                    <a:pt x="11" y="99"/>
                    <a:pt x="10" y="98"/>
                  </a:cubicBezTo>
                  <a:cubicBezTo>
                    <a:pt x="10" y="99"/>
                    <a:pt x="9" y="97"/>
                    <a:pt x="8" y="98"/>
                  </a:cubicBezTo>
                  <a:cubicBezTo>
                    <a:pt x="9" y="99"/>
                    <a:pt x="10" y="99"/>
                    <a:pt x="10" y="100"/>
                  </a:cubicBezTo>
                  <a:cubicBezTo>
                    <a:pt x="8" y="100"/>
                    <a:pt x="9" y="101"/>
                    <a:pt x="9" y="102"/>
                  </a:cubicBezTo>
                  <a:cubicBezTo>
                    <a:pt x="8" y="101"/>
                    <a:pt x="6" y="100"/>
                    <a:pt x="6" y="100"/>
                  </a:cubicBezTo>
                  <a:cubicBezTo>
                    <a:pt x="6" y="101"/>
                    <a:pt x="8" y="101"/>
                    <a:pt x="7" y="101"/>
                  </a:cubicBezTo>
                  <a:cubicBezTo>
                    <a:pt x="6" y="101"/>
                    <a:pt x="6" y="101"/>
                    <a:pt x="6" y="101"/>
                  </a:cubicBezTo>
                  <a:cubicBezTo>
                    <a:pt x="7" y="101"/>
                    <a:pt x="5" y="101"/>
                    <a:pt x="7" y="102"/>
                  </a:cubicBezTo>
                  <a:cubicBezTo>
                    <a:pt x="5" y="101"/>
                    <a:pt x="5" y="101"/>
                    <a:pt x="5" y="101"/>
                  </a:cubicBezTo>
                  <a:cubicBezTo>
                    <a:pt x="5" y="101"/>
                    <a:pt x="6" y="102"/>
                    <a:pt x="6" y="102"/>
                  </a:cubicBezTo>
                  <a:cubicBezTo>
                    <a:pt x="5" y="101"/>
                    <a:pt x="4" y="101"/>
                    <a:pt x="4" y="101"/>
                  </a:cubicBezTo>
                  <a:cubicBezTo>
                    <a:pt x="2" y="100"/>
                    <a:pt x="4" y="101"/>
                    <a:pt x="4" y="102"/>
                  </a:cubicBezTo>
                  <a:cubicBezTo>
                    <a:pt x="5" y="102"/>
                    <a:pt x="5" y="102"/>
                    <a:pt x="5" y="102"/>
                  </a:cubicBezTo>
                  <a:cubicBezTo>
                    <a:pt x="6" y="103"/>
                    <a:pt x="4" y="103"/>
                    <a:pt x="5" y="104"/>
                  </a:cubicBezTo>
                  <a:cubicBezTo>
                    <a:pt x="3" y="103"/>
                    <a:pt x="3" y="103"/>
                    <a:pt x="3" y="103"/>
                  </a:cubicBezTo>
                  <a:cubicBezTo>
                    <a:pt x="4" y="104"/>
                    <a:pt x="4" y="104"/>
                    <a:pt x="4" y="104"/>
                  </a:cubicBezTo>
                  <a:cubicBezTo>
                    <a:pt x="3" y="103"/>
                    <a:pt x="2" y="103"/>
                    <a:pt x="3" y="103"/>
                  </a:cubicBezTo>
                  <a:cubicBezTo>
                    <a:pt x="0" y="101"/>
                    <a:pt x="0" y="101"/>
                    <a:pt x="0" y="101"/>
                  </a:cubicBezTo>
                  <a:cubicBezTo>
                    <a:pt x="1" y="101"/>
                    <a:pt x="2" y="102"/>
                    <a:pt x="3" y="103"/>
                  </a:cubicBezTo>
                  <a:cubicBezTo>
                    <a:pt x="4" y="103"/>
                    <a:pt x="4" y="102"/>
                    <a:pt x="3" y="102"/>
                  </a:cubicBezTo>
                  <a:cubicBezTo>
                    <a:pt x="3" y="102"/>
                    <a:pt x="3" y="102"/>
                    <a:pt x="3" y="102"/>
                  </a:cubicBezTo>
                  <a:cubicBezTo>
                    <a:pt x="2" y="101"/>
                    <a:pt x="2" y="101"/>
                    <a:pt x="1" y="101"/>
                  </a:cubicBezTo>
                  <a:cubicBezTo>
                    <a:pt x="1" y="101"/>
                    <a:pt x="0" y="101"/>
                    <a:pt x="1" y="101"/>
                  </a:cubicBezTo>
                  <a:cubicBezTo>
                    <a:pt x="0" y="100"/>
                    <a:pt x="0" y="100"/>
                    <a:pt x="0" y="100"/>
                  </a:cubicBezTo>
                  <a:cubicBezTo>
                    <a:pt x="1" y="100"/>
                    <a:pt x="1" y="100"/>
                    <a:pt x="2" y="100"/>
                  </a:cubicBezTo>
                  <a:cubicBezTo>
                    <a:pt x="0" y="100"/>
                    <a:pt x="0" y="99"/>
                    <a:pt x="0" y="99"/>
                  </a:cubicBezTo>
                  <a:cubicBezTo>
                    <a:pt x="2" y="100"/>
                    <a:pt x="0" y="98"/>
                    <a:pt x="0" y="98"/>
                  </a:cubicBezTo>
                  <a:cubicBezTo>
                    <a:pt x="2" y="99"/>
                    <a:pt x="3" y="99"/>
                    <a:pt x="3" y="100"/>
                  </a:cubicBezTo>
                  <a:cubicBezTo>
                    <a:pt x="4" y="100"/>
                    <a:pt x="3" y="100"/>
                    <a:pt x="4" y="100"/>
                  </a:cubicBezTo>
                  <a:cubicBezTo>
                    <a:pt x="3" y="99"/>
                    <a:pt x="2" y="98"/>
                    <a:pt x="1" y="97"/>
                  </a:cubicBezTo>
                  <a:cubicBezTo>
                    <a:pt x="2" y="98"/>
                    <a:pt x="2" y="98"/>
                    <a:pt x="2" y="98"/>
                  </a:cubicBezTo>
                  <a:cubicBezTo>
                    <a:pt x="2" y="97"/>
                    <a:pt x="0" y="97"/>
                    <a:pt x="1" y="96"/>
                  </a:cubicBezTo>
                  <a:cubicBezTo>
                    <a:pt x="2" y="96"/>
                    <a:pt x="2" y="95"/>
                    <a:pt x="3" y="95"/>
                  </a:cubicBezTo>
                  <a:cubicBezTo>
                    <a:pt x="4" y="96"/>
                    <a:pt x="4" y="96"/>
                    <a:pt x="4" y="96"/>
                  </a:cubicBezTo>
                  <a:cubicBezTo>
                    <a:pt x="1" y="94"/>
                    <a:pt x="3" y="94"/>
                    <a:pt x="2" y="93"/>
                  </a:cubicBezTo>
                  <a:cubicBezTo>
                    <a:pt x="4" y="93"/>
                    <a:pt x="2" y="91"/>
                    <a:pt x="4" y="92"/>
                  </a:cubicBezTo>
                  <a:cubicBezTo>
                    <a:pt x="4" y="90"/>
                    <a:pt x="4" y="89"/>
                    <a:pt x="5" y="88"/>
                  </a:cubicBezTo>
                  <a:cubicBezTo>
                    <a:pt x="6" y="89"/>
                    <a:pt x="6" y="89"/>
                    <a:pt x="6" y="89"/>
                  </a:cubicBezTo>
                  <a:cubicBezTo>
                    <a:pt x="5" y="88"/>
                    <a:pt x="7" y="90"/>
                    <a:pt x="7" y="89"/>
                  </a:cubicBezTo>
                  <a:cubicBezTo>
                    <a:pt x="6" y="89"/>
                    <a:pt x="6" y="88"/>
                    <a:pt x="5" y="87"/>
                  </a:cubicBezTo>
                  <a:cubicBezTo>
                    <a:pt x="6" y="87"/>
                    <a:pt x="5" y="86"/>
                    <a:pt x="5" y="85"/>
                  </a:cubicBezTo>
                  <a:cubicBezTo>
                    <a:pt x="6" y="86"/>
                    <a:pt x="6" y="86"/>
                    <a:pt x="6" y="86"/>
                  </a:cubicBezTo>
                  <a:cubicBezTo>
                    <a:pt x="4" y="84"/>
                    <a:pt x="6" y="84"/>
                    <a:pt x="7" y="84"/>
                  </a:cubicBezTo>
                  <a:cubicBezTo>
                    <a:pt x="7" y="84"/>
                    <a:pt x="8" y="85"/>
                    <a:pt x="8" y="85"/>
                  </a:cubicBezTo>
                  <a:cubicBezTo>
                    <a:pt x="7" y="83"/>
                    <a:pt x="7" y="83"/>
                    <a:pt x="6" y="82"/>
                  </a:cubicBezTo>
                  <a:cubicBezTo>
                    <a:pt x="6" y="82"/>
                    <a:pt x="7" y="81"/>
                    <a:pt x="8" y="81"/>
                  </a:cubicBezTo>
                  <a:cubicBezTo>
                    <a:pt x="6" y="79"/>
                    <a:pt x="8" y="78"/>
                    <a:pt x="8" y="76"/>
                  </a:cubicBezTo>
                  <a:cubicBezTo>
                    <a:pt x="9" y="77"/>
                    <a:pt x="9" y="77"/>
                    <a:pt x="9" y="77"/>
                  </a:cubicBezTo>
                  <a:cubicBezTo>
                    <a:pt x="7" y="74"/>
                    <a:pt x="10" y="74"/>
                    <a:pt x="9" y="72"/>
                  </a:cubicBezTo>
                  <a:cubicBezTo>
                    <a:pt x="12" y="74"/>
                    <a:pt x="12" y="74"/>
                    <a:pt x="12" y="74"/>
                  </a:cubicBezTo>
                  <a:cubicBezTo>
                    <a:pt x="12" y="74"/>
                    <a:pt x="11" y="72"/>
                    <a:pt x="10" y="72"/>
                  </a:cubicBezTo>
                  <a:cubicBezTo>
                    <a:pt x="11" y="72"/>
                    <a:pt x="9" y="70"/>
                    <a:pt x="11" y="71"/>
                  </a:cubicBezTo>
                  <a:cubicBezTo>
                    <a:pt x="12" y="71"/>
                    <a:pt x="10" y="70"/>
                    <a:pt x="10" y="70"/>
                  </a:cubicBezTo>
                  <a:cubicBezTo>
                    <a:pt x="12" y="69"/>
                    <a:pt x="12" y="69"/>
                    <a:pt x="12" y="68"/>
                  </a:cubicBezTo>
                  <a:cubicBezTo>
                    <a:pt x="11" y="68"/>
                    <a:pt x="11" y="68"/>
                    <a:pt x="11" y="68"/>
                  </a:cubicBezTo>
                  <a:cubicBezTo>
                    <a:pt x="12" y="69"/>
                    <a:pt x="13" y="69"/>
                    <a:pt x="13" y="69"/>
                  </a:cubicBezTo>
                  <a:cubicBezTo>
                    <a:pt x="12" y="68"/>
                    <a:pt x="14" y="69"/>
                    <a:pt x="11" y="67"/>
                  </a:cubicBezTo>
                  <a:cubicBezTo>
                    <a:pt x="13" y="67"/>
                    <a:pt x="11" y="65"/>
                    <a:pt x="13" y="65"/>
                  </a:cubicBezTo>
                  <a:cubicBezTo>
                    <a:pt x="13" y="65"/>
                    <a:pt x="13" y="65"/>
                    <a:pt x="12" y="65"/>
                  </a:cubicBezTo>
                  <a:cubicBezTo>
                    <a:pt x="13" y="64"/>
                    <a:pt x="14" y="64"/>
                    <a:pt x="13" y="63"/>
                  </a:cubicBezTo>
                  <a:cubicBezTo>
                    <a:pt x="14" y="63"/>
                    <a:pt x="15" y="64"/>
                    <a:pt x="15" y="64"/>
                  </a:cubicBezTo>
                  <a:cubicBezTo>
                    <a:pt x="15" y="63"/>
                    <a:pt x="14" y="63"/>
                    <a:pt x="14" y="63"/>
                  </a:cubicBezTo>
                  <a:cubicBezTo>
                    <a:pt x="13" y="61"/>
                    <a:pt x="16" y="61"/>
                    <a:pt x="16" y="60"/>
                  </a:cubicBezTo>
                  <a:cubicBezTo>
                    <a:pt x="16" y="58"/>
                    <a:pt x="17" y="57"/>
                    <a:pt x="18" y="55"/>
                  </a:cubicBezTo>
                  <a:cubicBezTo>
                    <a:pt x="19" y="55"/>
                    <a:pt x="19" y="55"/>
                    <a:pt x="19" y="55"/>
                  </a:cubicBezTo>
                  <a:cubicBezTo>
                    <a:pt x="17" y="54"/>
                    <a:pt x="21" y="55"/>
                    <a:pt x="19" y="53"/>
                  </a:cubicBezTo>
                  <a:cubicBezTo>
                    <a:pt x="19" y="54"/>
                    <a:pt x="19" y="53"/>
                    <a:pt x="20" y="54"/>
                  </a:cubicBezTo>
                  <a:cubicBezTo>
                    <a:pt x="19" y="52"/>
                    <a:pt x="22" y="53"/>
                    <a:pt x="21" y="52"/>
                  </a:cubicBezTo>
                  <a:cubicBezTo>
                    <a:pt x="21" y="52"/>
                    <a:pt x="21" y="52"/>
                    <a:pt x="21" y="52"/>
                  </a:cubicBezTo>
                  <a:cubicBezTo>
                    <a:pt x="22" y="52"/>
                    <a:pt x="21" y="51"/>
                    <a:pt x="22" y="51"/>
                  </a:cubicBezTo>
                  <a:cubicBezTo>
                    <a:pt x="23" y="51"/>
                    <a:pt x="23" y="51"/>
                    <a:pt x="23" y="51"/>
                  </a:cubicBezTo>
                  <a:cubicBezTo>
                    <a:pt x="24" y="52"/>
                    <a:pt x="21" y="50"/>
                    <a:pt x="24" y="51"/>
                  </a:cubicBezTo>
                  <a:cubicBezTo>
                    <a:pt x="24" y="51"/>
                    <a:pt x="23" y="50"/>
                    <a:pt x="23" y="50"/>
                  </a:cubicBezTo>
                  <a:cubicBezTo>
                    <a:pt x="25" y="49"/>
                    <a:pt x="24" y="47"/>
                    <a:pt x="24" y="45"/>
                  </a:cubicBezTo>
                  <a:cubicBezTo>
                    <a:pt x="26" y="45"/>
                    <a:pt x="28" y="48"/>
                    <a:pt x="27" y="46"/>
                  </a:cubicBezTo>
                  <a:cubicBezTo>
                    <a:pt x="27" y="46"/>
                    <a:pt x="26" y="45"/>
                    <a:pt x="26" y="46"/>
                  </a:cubicBezTo>
                  <a:cubicBezTo>
                    <a:pt x="26" y="45"/>
                    <a:pt x="30" y="47"/>
                    <a:pt x="28" y="46"/>
                  </a:cubicBezTo>
                  <a:cubicBezTo>
                    <a:pt x="27" y="45"/>
                    <a:pt x="28" y="45"/>
                    <a:pt x="27" y="45"/>
                  </a:cubicBezTo>
                  <a:cubicBezTo>
                    <a:pt x="28" y="44"/>
                    <a:pt x="29" y="45"/>
                    <a:pt x="29" y="44"/>
                  </a:cubicBezTo>
                  <a:cubicBezTo>
                    <a:pt x="29" y="45"/>
                    <a:pt x="29" y="45"/>
                    <a:pt x="29" y="45"/>
                  </a:cubicBezTo>
                  <a:cubicBezTo>
                    <a:pt x="27" y="43"/>
                    <a:pt x="29" y="43"/>
                    <a:pt x="27" y="41"/>
                  </a:cubicBezTo>
                  <a:cubicBezTo>
                    <a:pt x="28" y="37"/>
                    <a:pt x="28" y="33"/>
                    <a:pt x="30" y="30"/>
                  </a:cubicBezTo>
                  <a:cubicBezTo>
                    <a:pt x="32" y="28"/>
                    <a:pt x="33" y="24"/>
                    <a:pt x="36" y="22"/>
                  </a:cubicBezTo>
                  <a:cubicBezTo>
                    <a:pt x="38" y="22"/>
                    <a:pt x="38" y="22"/>
                    <a:pt x="38" y="21"/>
                  </a:cubicBezTo>
                  <a:cubicBezTo>
                    <a:pt x="38" y="21"/>
                    <a:pt x="38" y="21"/>
                    <a:pt x="38" y="21"/>
                  </a:cubicBezTo>
                  <a:cubicBezTo>
                    <a:pt x="37" y="20"/>
                    <a:pt x="39" y="21"/>
                    <a:pt x="37" y="20"/>
                  </a:cubicBezTo>
                  <a:cubicBezTo>
                    <a:pt x="38" y="19"/>
                    <a:pt x="38" y="17"/>
                    <a:pt x="39" y="16"/>
                  </a:cubicBezTo>
                  <a:cubicBezTo>
                    <a:pt x="39" y="16"/>
                    <a:pt x="40" y="17"/>
                    <a:pt x="40" y="17"/>
                  </a:cubicBezTo>
                  <a:cubicBezTo>
                    <a:pt x="39" y="16"/>
                    <a:pt x="39" y="16"/>
                    <a:pt x="39" y="16"/>
                  </a:cubicBezTo>
                  <a:cubicBezTo>
                    <a:pt x="40" y="16"/>
                    <a:pt x="40" y="16"/>
                    <a:pt x="40" y="16"/>
                  </a:cubicBezTo>
                  <a:cubicBezTo>
                    <a:pt x="39" y="16"/>
                    <a:pt x="39" y="15"/>
                    <a:pt x="38" y="15"/>
                  </a:cubicBezTo>
                  <a:cubicBezTo>
                    <a:pt x="38" y="12"/>
                    <a:pt x="43" y="11"/>
                    <a:pt x="44" y="7"/>
                  </a:cubicBezTo>
                  <a:cubicBezTo>
                    <a:pt x="45" y="7"/>
                    <a:pt x="45" y="6"/>
                    <a:pt x="45" y="5"/>
                  </a:cubicBezTo>
                  <a:cubicBezTo>
                    <a:pt x="49" y="4"/>
                    <a:pt x="52" y="3"/>
                    <a:pt x="51" y="0"/>
                  </a:cubicBezTo>
                  <a:cubicBezTo>
                    <a:pt x="51" y="0"/>
                    <a:pt x="56" y="2"/>
                    <a:pt x="5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79"/>
            <p:cNvSpPr/>
            <p:nvPr/>
          </p:nvSpPr>
          <p:spPr bwMode="auto">
            <a:xfrm>
              <a:off x="9640888" y="2033588"/>
              <a:ext cx="11112"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80"/>
            <p:cNvSpPr/>
            <p:nvPr/>
          </p:nvSpPr>
          <p:spPr bwMode="auto">
            <a:xfrm>
              <a:off x="9690100" y="20256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81"/>
            <p:cNvSpPr/>
            <p:nvPr/>
          </p:nvSpPr>
          <p:spPr bwMode="auto">
            <a:xfrm>
              <a:off x="9693275" y="2019301"/>
              <a:ext cx="7937" cy="6350"/>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2"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82"/>
            <p:cNvSpPr/>
            <p:nvPr/>
          </p:nvSpPr>
          <p:spPr bwMode="auto">
            <a:xfrm>
              <a:off x="9712325" y="2019301"/>
              <a:ext cx="4762" cy="3175"/>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83"/>
            <p:cNvSpPr/>
            <p:nvPr/>
          </p:nvSpPr>
          <p:spPr bwMode="auto">
            <a:xfrm>
              <a:off x="9705975" y="2014538"/>
              <a:ext cx="3175"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0"/>
                    <a:pt x="1" y="1"/>
                  </a:cubicBezTo>
                  <a:cubicBezTo>
                    <a:pt x="0"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84"/>
            <p:cNvSpPr/>
            <p:nvPr/>
          </p:nvSpPr>
          <p:spPr bwMode="auto">
            <a:xfrm>
              <a:off x="9720263" y="2003426"/>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0"/>
                    <a:pt x="0" y="1"/>
                  </a:cubicBezTo>
                  <a:cubicBezTo>
                    <a:pt x="0" y="1"/>
                    <a:pt x="1"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85"/>
            <p:cNvSpPr/>
            <p:nvPr/>
          </p:nvSpPr>
          <p:spPr bwMode="auto">
            <a:xfrm>
              <a:off x="9720263" y="20002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86"/>
            <p:cNvSpPr/>
            <p:nvPr/>
          </p:nvSpPr>
          <p:spPr bwMode="auto">
            <a:xfrm>
              <a:off x="9772650" y="1879601"/>
              <a:ext cx="4762" cy="3175"/>
            </a:xfrm>
            <a:custGeom>
              <a:avLst/>
              <a:gdLst>
                <a:gd name="T0" fmla="*/ 0 w 3"/>
                <a:gd name="T1" fmla="*/ 0 h 2"/>
                <a:gd name="T2" fmla="*/ 3 w 3"/>
                <a:gd name="T3" fmla="*/ 2 h 2"/>
                <a:gd name="T4" fmla="*/ 0 w 3"/>
                <a:gd name="T5" fmla="*/ 0 h 2"/>
                <a:gd name="T6" fmla="*/ 0 w 3"/>
                <a:gd name="T7" fmla="*/ 0 h 2"/>
              </a:gdLst>
              <a:ahLst/>
              <a:cxnLst>
                <a:cxn ang="0">
                  <a:pos x="T0" y="T1"/>
                </a:cxn>
                <a:cxn ang="0">
                  <a:pos x="T2" y="T3"/>
                </a:cxn>
                <a:cxn ang="0">
                  <a:pos x="T4" y="T5"/>
                </a:cxn>
                <a:cxn ang="0">
                  <a:pos x="T6" y="T7"/>
                </a:cxn>
              </a:cxnLst>
              <a:rect l="0" t="0" r="r" b="b"/>
              <a:pathLst>
                <a:path w="3" h="2">
                  <a:moveTo>
                    <a:pt x="0" y="0"/>
                  </a:moveTo>
                  <a:lnTo>
                    <a:pt x="3"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87"/>
            <p:cNvSpPr/>
            <p:nvPr/>
          </p:nvSpPr>
          <p:spPr bwMode="auto">
            <a:xfrm>
              <a:off x="9802813" y="1830388"/>
              <a:ext cx="3175" cy="3175"/>
            </a:xfrm>
            <a:custGeom>
              <a:avLst/>
              <a:gdLst>
                <a:gd name="T0" fmla="*/ 0 w 1"/>
                <a:gd name="T1" fmla="*/ 0 h 1"/>
                <a:gd name="T2" fmla="*/ 1 w 1"/>
                <a:gd name="T3" fmla="*/ 0 h 1"/>
                <a:gd name="T4" fmla="*/ 0 w 1"/>
                <a:gd name="T5" fmla="*/ 0 h 1"/>
              </a:gdLst>
              <a:ahLst/>
              <a:cxnLst>
                <a:cxn ang="0">
                  <a:pos x="T0" y="T1"/>
                </a:cxn>
                <a:cxn ang="0">
                  <a:pos x="T2" y="T3"/>
                </a:cxn>
                <a:cxn ang="0">
                  <a:pos x="T4" y="T5"/>
                </a:cxn>
              </a:cxnLst>
              <a:rect l="0" t="0" r="r" b="b"/>
              <a:pathLst>
                <a:path w="1" h="1">
                  <a:moveTo>
                    <a:pt x="0" y="0"/>
                  </a:moveTo>
                  <a:cubicBezTo>
                    <a:pt x="0" y="0"/>
                    <a:pt x="1" y="0"/>
                    <a:pt x="1" y="0"/>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88"/>
            <p:cNvSpPr/>
            <p:nvPr/>
          </p:nvSpPr>
          <p:spPr bwMode="auto">
            <a:xfrm>
              <a:off x="9799638" y="1792288"/>
              <a:ext cx="3175" cy="4763"/>
            </a:xfrm>
            <a:custGeom>
              <a:avLst/>
              <a:gdLst>
                <a:gd name="T0" fmla="*/ 2 w 2"/>
                <a:gd name="T1" fmla="*/ 3 h 3"/>
                <a:gd name="T2" fmla="*/ 2 w 2"/>
                <a:gd name="T3" fmla="*/ 3 h 3"/>
                <a:gd name="T4" fmla="*/ 0 w 2"/>
                <a:gd name="T5" fmla="*/ 0 h 3"/>
                <a:gd name="T6" fmla="*/ 2 w 2"/>
                <a:gd name="T7" fmla="*/ 3 h 3"/>
              </a:gdLst>
              <a:ahLst/>
              <a:cxnLst>
                <a:cxn ang="0">
                  <a:pos x="T0" y="T1"/>
                </a:cxn>
                <a:cxn ang="0">
                  <a:pos x="T2" y="T3"/>
                </a:cxn>
                <a:cxn ang="0">
                  <a:pos x="T4" y="T5"/>
                </a:cxn>
                <a:cxn ang="0">
                  <a:pos x="T6" y="T7"/>
                </a:cxn>
              </a:cxnLst>
              <a:rect l="0" t="0" r="r" b="b"/>
              <a:pathLst>
                <a:path w="2" h="3">
                  <a:moveTo>
                    <a:pt x="2" y="3"/>
                  </a:moveTo>
                  <a:lnTo>
                    <a:pt x="2" y="3"/>
                  </a:lnTo>
                  <a:lnTo>
                    <a:pt x="0" y="0"/>
                  </a:lnTo>
                  <a:lnTo>
                    <a:pt x="2"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89"/>
            <p:cNvSpPr/>
            <p:nvPr/>
          </p:nvSpPr>
          <p:spPr bwMode="auto">
            <a:xfrm>
              <a:off x="9937750" y="2360613"/>
              <a:ext cx="4762" cy="7938"/>
            </a:xfrm>
            <a:custGeom>
              <a:avLst/>
              <a:gdLst>
                <a:gd name="T0" fmla="*/ 0 w 1"/>
                <a:gd name="T1" fmla="*/ 0 h 2"/>
                <a:gd name="T2" fmla="*/ 0 w 1"/>
                <a:gd name="T3" fmla="*/ 1 h 2"/>
                <a:gd name="T4" fmla="*/ 0 w 1"/>
                <a:gd name="T5" fmla="*/ 0 h 2"/>
              </a:gdLst>
              <a:ahLst/>
              <a:cxnLst>
                <a:cxn ang="0">
                  <a:pos x="T0" y="T1"/>
                </a:cxn>
                <a:cxn ang="0">
                  <a:pos x="T2" y="T3"/>
                </a:cxn>
                <a:cxn ang="0">
                  <a:pos x="T4" y="T5"/>
                </a:cxn>
              </a:cxnLst>
              <a:rect l="0" t="0" r="r" b="b"/>
              <a:pathLst>
                <a:path w="1" h="2">
                  <a:moveTo>
                    <a:pt x="0" y="0"/>
                  </a:moveTo>
                  <a:cubicBezTo>
                    <a:pt x="0" y="1"/>
                    <a:pt x="1" y="2"/>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90"/>
            <p:cNvSpPr/>
            <p:nvPr/>
          </p:nvSpPr>
          <p:spPr bwMode="auto">
            <a:xfrm>
              <a:off x="9945688" y="2259013"/>
              <a:ext cx="376237" cy="158750"/>
            </a:xfrm>
            <a:custGeom>
              <a:avLst/>
              <a:gdLst>
                <a:gd name="T0" fmla="*/ 89 w 100"/>
                <a:gd name="T1" fmla="*/ 12 h 42"/>
                <a:gd name="T2" fmla="*/ 86 w 100"/>
                <a:gd name="T3" fmla="*/ 13 h 42"/>
                <a:gd name="T4" fmla="*/ 81 w 100"/>
                <a:gd name="T5" fmla="*/ 19 h 42"/>
                <a:gd name="T6" fmla="*/ 79 w 100"/>
                <a:gd name="T7" fmla="*/ 19 h 42"/>
                <a:gd name="T8" fmla="*/ 72 w 100"/>
                <a:gd name="T9" fmla="*/ 19 h 42"/>
                <a:gd name="T10" fmla="*/ 70 w 100"/>
                <a:gd name="T11" fmla="*/ 19 h 42"/>
                <a:gd name="T12" fmla="*/ 67 w 100"/>
                <a:gd name="T13" fmla="*/ 22 h 42"/>
                <a:gd name="T14" fmla="*/ 64 w 100"/>
                <a:gd name="T15" fmla="*/ 22 h 42"/>
                <a:gd name="T16" fmla="*/ 62 w 100"/>
                <a:gd name="T17" fmla="*/ 21 h 42"/>
                <a:gd name="T18" fmla="*/ 61 w 100"/>
                <a:gd name="T19" fmla="*/ 23 h 42"/>
                <a:gd name="T20" fmla="*/ 57 w 100"/>
                <a:gd name="T21" fmla="*/ 26 h 42"/>
                <a:gd name="T22" fmla="*/ 55 w 100"/>
                <a:gd name="T23" fmla="*/ 26 h 42"/>
                <a:gd name="T24" fmla="*/ 53 w 100"/>
                <a:gd name="T25" fmla="*/ 29 h 42"/>
                <a:gd name="T26" fmla="*/ 51 w 100"/>
                <a:gd name="T27" fmla="*/ 28 h 42"/>
                <a:gd name="T28" fmla="*/ 48 w 100"/>
                <a:gd name="T29" fmla="*/ 29 h 42"/>
                <a:gd name="T30" fmla="*/ 44 w 100"/>
                <a:gd name="T31" fmla="*/ 28 h 42"/>
                <a:gd name="T32" fmla="*/ 42 w 100"/>
                <a:gd name="T33" fmla="*/ 30 h 42"/>
                <a:gd name="T34" fmla="*/ 41 w 100"/>
                <a:gd name="T35" fmla="*/ 28 h 42"/>
                <a:gd name="T36" fmla="*/ 39 w 100"/>
                <a:gd name="T37" fmla="*/ 30 h 42"/>
                <a:gd name="T38" fmla="*/ 39 w 100"/>
                <a:gd name="T39" fmla="*/ 30 h 42"/>
                <a:gd name="T40" fmla="*/ 37 w 100"/>
                <a:gd name="T41" fmla="*/ 31 h 42"/>
                <a:gd name="T42" fmla="*/ 32 w 100"/>
                <a:gd name="T43" fmla="*/ 32 h 42"/>
                <a:gd name="T44" fmla="*/ 30 w 100"/>
                <a:gd name="T45" fmla="*/ 33 h 42"/>
                <a:gd name="T46" fmla="*/ 28 w 100"/>
                <a:gd name="T47" fmla="*/ 33 h 42"/>
                <a:gd name="T48" fmla="*/ 24 w 100"/>
                <a:gd name="T49" fmla="*/ 34 h 42"/>
                <a:gd name="T50" fmla="*/ 22 w 100"/>
                <a:gd name="T51" fmla="*/ 29 h 42"/>
                <a:gd name="T52" fmla="*/ 22 w 100"/>
                <a:gd name="T53" fmla="*/ 34 h 42"/>
                <a:gd name="T54" fmla="*/ 21 w 100"/>
                <a:gd name="T55" fmla="*/ 39 h 42"/>
                <a:gd name="T56" fmla="*/ 19 w 100"/>
                <a:gd name="T57" fmla="*/ 37 h 42"/>
                <a:gd name="T58" fmla="*/ 19 w 100"/>
                <a:gd name="T59" fmla="*/ 40 h 42"/>
                <a:gd name="T60" fmla="*/ 17 w 100"/>
                <a:gd name="T61" fmla="*/ 38 h 42"/>
                <a:gd name="T62" fmla="*/ 15 w 100"/>
                <a:gd name="T63" fmla="*/ 34 h 42"/>
                <a:gd name="T64" fmla="*/ 14 w 100"/>
                <a:gd name="T65" fmla="*/ 39 h 42"/>
                <a:gd name="T66" fmla="*/ 13 w 100"/>
                <a:gd name="T67" fmla="*/ 37 h 42"/>
                <a:gd name="T68" fmla="*/ 12 w 100"/>
                <a:gd name="T69" fmla="*/ 39 h 42"/>
                <a:gd name="T70" fmla="*/ 11 w 100"/>
                <a:gd name="T71" fmla="*/ 40 h 42"/>
                <a:gd name="T72" fmla="*/ 10 w 100"/>
                <a:gd name="T73" fmla="*/ 34 h 42"/>
                <a:gd name="T74" fmla="*/ 8 w 100"/>
                <a:gd name="T75" fmla="*/ 38 h 42"/>
                <a:gd name="T76" fmla="*/ 3 w 100"/>
                <a:gd name="T77" fmla="*/ 32 h 42"/>
                <a:gd name="T78" fmla="*/ 2 w 100"/>
                <a:gd name="T79" fmla="*/ 31 h 42"/>
                <a:gd name="T80" fmla="*/ 0 w 100"/>
                <a:gd name="T81" fmla="*/ 31 h 42"/>
                <a:gd name="T82" fmla="*/ 0 w 100"/>
                <a:gd name="T83" fmla="*/ 28 h 42"/>
                <a:gd name="T84" fmla="*/ 3 w 100"/>
                <a:gd name="T85" fmla="*/ 30 h 42"/>
                <a:gd name="T86" fmla="*/ 6 w 100"/>
                <a:gd name="T87" fmla="*/ 25 h 42"/>
                <a:gd name="T88" fmla="*/ 13 w 100"/>
                <a:gd name="T89" fmla="*/ 21 h 42"/>
                <a:gd name="T90" fmla="*/ 21 w 100"/>
                <a:gd name="T91" fmla="*/ 18 h 42"/>
                <a:gd name="T92" fmla="*/ 27 w 100"/>
                <a:gd name="T93" fmla="*/ 16 h 42"/>
                <a:gd name="T94" fmla="*/ 32 w 100"/>
                <a:gd name="T95" fmla="*/ 14 h 42"/>
                <a:gd name="T96" fmla="*/ 42 w 100"/>
                <a:gd name="T97" fmla="*/ 14 h 42"/>
                <a:gd name="T98" fmla="*/ 47 w 100"/>
                <a:gd name="T99" fmla="*/ 15 h 42"/>
                <a:gd name="T100" fmla="*/ 54 w 100"/>
                <a:gd name="T101" fmla="*/ 15 h 42"/>
                <a:gd name="T102" fmla="*/ 75 w 100"/>
                <a:gd name="T103" fmla="*/ 5 h 42"/>
                <a:gd name="T104" fmla="*/ 80 w 100"/>
                <a:gd name="T105" fmla="*/ 4 h 42"/>
                <a:gd name="T106" fmla="*/ 99 w 100"/>
                <a:gd name="T107" fmla="*/ 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0" h="42">
                  <a:moveTo>
                    <a:pt x="99" y="9"/>
                  </a:moveTo>
                  <a:cubicBezTo>
                    <a:pt x="99" y="14"/>
                    <a:pt x="96" y="10"/>
                    <a:pt x="96" y="13"/>
                  </a:cubicBezTo>
                  <a:cubicBezTo>
                    <a:pt x="96" y="13"/>
                    <a:pt x="95" y="10"/>
                    <a:pt x="95" y="11"/>
                  </a:cubicBezTo>
                  <a:cubicBezTo>
                    <a:pt x="95" y="15"/>
                    <a:pt x="92" y="13"/>
                    <a:pt x="90" y="11"/>
                  </a:cubicBezTo>
                  <a:cubicBezTo>
                    <a:pt x="90" y="10"/>
                    <a:pt x="90" y="10"/>
                    <a:pt x="90" y="10"/>
                  </a:cubicBezTo>
                  <a:cubicBezTo>
                    <a:pt x="89" y="10"/>
                    <a:pt x="90" y="12"/>
                    <a:pt x="89" y="12"/>
                  </a:cubicBezTo>
                  <a:cubicBezTo>
                    <a:pt x="89" y="11"/>
                    <a:pt x="89" y="11"/>
                    <a:pt x="89" y="11"/>
                  </a:cubicBezTo>
                  <a:cubicBezTo>
                    <a:pt x="89" y="12"/>
                    <a:pt x="89" y="11"/>
                    <a:pt x="89" y="12"/>
                  </a:cubicBezTo>
                  <a:cubicBezTo>
                    <a:pt x="88" y="12"/>
                    <a:pt x="88" y="11"/>
                    <a:pt x="88" y="10"/>
                  </a:cubicBezTo>
                  <a:cubicBezTo>
                    <a:pt x="88" y="12"/>
                    <a:pt x="88" y="12"/>
                    <a:pt x="88" y="12"/>
                  </a:cubicBezTo>
                  <a:cubicBezTo>
                    <a:pt x="88" y="16"/>
                    <a:pt x="87" y="12"/>
                    <a:pt x="87" y="14"/>
                  </a:cubicBezTo>
                  <a:cubicBezTo>
                    <a:pt x="86" y="13"/>
                    <a:pt x="86" y="13"/>
                    <a:pt x="86" y="13"/>
                  </a:cubicBezTo>
                  <a:cubicBezTo>
                    <a:pt x="86" y="16"/>
                    <a:pt x="84" y="15"/>
                    <a:pt x="83" y="17"/>
                  </a:cubicBezTo>
                  <a:cubicBezTo>
                    <a:pt x="83" y="14"/>
                    <a:pt x="83" y="14"/>
                    <a:pt x="83" y="14"/>
                  </a:cubicBezTo>
                  <a:cubicBezTo>
                    <a:pt x="83" y="16"/>
                    <a:pt x="83" y="17"/>
                    <a:pt x="83" y="17"/>
                  </a:cubicBezTo>
                  <a:cubicBezTo>
                    <a:pt x="82" y="15"/>
                    <a:pt x="82" y="19"/>
                    <a:pt x="82" y="18"/>
                  </a:cubicBezTo>
                  <a:cubicBezTo>
                    <a:pt x="82" y="17"/>
                    <a:pt x="82" y="17"/>
                    <a:pt x="82" y="17"/>
                  </a:cubicBezTo>
                  <a:cubicBezTo>
                    <a:pt x="82" y="19"/>
                    <a:pt x="81" y="16"/>
                    <a:pt x="81" y="19"/>
                  </a:cubicBezTo>
                  <a:cubicBezTo>
                    <a:pt x="81" y="17"/>
                    <a:pt x="81" y="17"/>
                    <a:pt x="81" y="17"/>
                  </a:cubicBezTo>
                  <a:cubicBezTo>
                    <a:pt x="81" y="20"/>
                    <a:pt x="80" y="16"/>
                    <a:pt x="80" y="18"/>
                  </a:cubicBezTo>
                  <a:cubicBezTo>
                    <a:pt x="80" y="18"/>
                    <a:pt x="80" y="18"/>
                    <a:pt x="80" y="18"/>
                  </a:cubicBezTo>
                  <a:cubicBezTo>
                    <a:pt x="80" y="19"/>
                    <a:pt x="80" y="17"/>
                    <a:pt x="80" y="18"/>
                  </a:cubicBezTo>
                  <a:cubicBezTo>
                    <a:pt x="80" y="18"/>
                    <a:pt x="80" y="18"/>
                    <a:pt x="80" y="18"/>
                  </a:cubicBezTo>
                  <a:cubicBezTo>
                    <a:pt x="79" y="18"/>
                    <a:pt x="79" y="17"/>
                    <a:pt x="79" y="19"/>
                  </a:cubicBezTo>
                  <a:cubicBezTo>
                    <a:pt x="79" y="18"/>
                    <a:pt x="80" y="18"/>
                    <a:pt x="79" y="16"/>
                  </a:cubicBezTo>
                  <a:cubicBezTo>
                    <a:pt x="78" y="18"/>
                    <a:pt x="76" y="18"/>
                    <a:pt x="74" y="19"/>
                  </a:cubicBezTo>
                  <a:cubicBezTo>
                    <a:pt x="74" y="17"/>
                    <a:pt x="74" y="17"/>
                    <a:pt x="74" y="17"/>
                  </a:cubicBezTo>
                  <a:cubicBezTo>
                    <a:pt x="74" y="17"/>
                    <a:pt x="73" y="18"/>
                    <a:pt x="73" y="19"/>
                  </a:cubicBezTo>
                  <a:cubicBezTo>
                    <a:pt x="73" y="18"/>
                    <a:pt x="73" y="18"/>
                    <a:pt x="73" y="18"/>
                  </a:cubicBezTo>
                  <a:cubicBezTo>
                    <a:pt x="72" y="17"/>
                    <a:pt x="73" y="20"/>
                    <a:pt x="72" y="19"/>
                  </a:cubicBezTo>
                  <a:cubicBezTo>
                    <a:pt x="72" y="17"/>
                    <a:pt x="72" y="17"/>
                    <a:pt x="72" y="17"/>
                  </a:cubicBezTo>
                  <a:cubicBezTo>
                    <a:pt x="72" y="19"/>
                    <a:pt x="72" y="18"/>
                    <a:pt x="71" y="19"/>
                  </a:cubicBezTo>
                  <a:cubicBezTo>
                    <a:pt x="71" y="19"/>
                    <a:pt x="71" y="18"/>
                    <a:pt x="71" y="18"/>
                  </a:cubicBezTo>
                  <a:cubicBezTo>
                    <a:pt x="71" y="20"/>
                    <a:pt x="71" y="18"/>
                    <a:pt x="71" y="19"/>
                  </a:cubicBezTo>
                  <a:cubicBezTo>
                    <a:pt x="70" y="18"/>
                    <a:pt x="70" y="18"/>
                    <a:pt x="70" y="18"/>
                  </a:cubicBezTo>
                  <a:cubicBezTo>
                    <a:pt x="70" y="16"/>
                    <a:pt x="71" y="20"/>
                    <a:pt x="70" y="19"/>
                  </a:cubicBezTo>
                  <a:cubicBezTo>
                    <a:pt x="70" y="18"/>
                    <a:pt x="70" y="18"/>
                    <a:pt x="70" y="18"/>
                  </a:cubicBezTo>
                  <a:cubicBezTo>
                    <a:pt x="70" y="20"/>
                    <a:pt x="69" y="19"/>
                    <a:pt x="69" y="20"/>
                  </a:cubicBezTo>
                  <a:cubicBezTo>
                    <a:pt x="69" y="20"/>
                    <a:pt x="69" y="20"/>
                    <a:pt x="69" y="20"/>
                  </a:cubicBezTo>
                  <a:cubicBezTo>
                    <a:pt x="68" y="20"/>
                    <a:pt x="68" y="20"/>
                    <a:pt x="68" y="21"/>
                  </a:cubicBezTo>
                  <a:cubicBezTo>
                    <a:pt x="67" y="20"/>
                    <a:pt x="67" y="18"/>
                    <a:pt x="67" y="18"/>
                  </a:cubicBezTo>
                  <a:cubicBezTo>
                    <a:pt x="67" y="21"/>
                    <a:pt x="66" y="19"/>
                    <a:pt x="67" y="22"/>
                  </a:cubicBezTo>
                  <a:cubicBezTo>
                    <a:pt x="66" y="22"/>
                    <a:pt x="66" y="21"/>
                    <a:pt x="66" y="22"/>
                  </a:cubicBezTo>
                  <a:cubicBezTo>
                    <a:pt x="66" y="21"/>
                    <a:pt x="65" y="19"/>
                    <a:pt x="65" y="19"/>
                  </a:cubicBezTo>
                  <a:cubicBezTo>
                    <a:pt x="65" y="17"/>
                    <a:pt x="65" y="17"/>
                    <a:pt x="65" y="17"/>
                  </a:cubicBezTo>
                  <a:cubicBezTo>
                    <a:pt x="64" y="17"/>
                    <a:pt x="65" y="18"/>
                    <a:pt x="65" y="17"/>
                  </a:cubicBezTo>
                  <a:cubicBezTo>
                    <a:pt x="64" y="17"/>
                    <a:pt x="64" y="18"/>
                    <a:pt x="64" y="17"/>
                  </a:cubicBezTo>
                  <a:cubicBezTo>
                    <a:pt x="64" y="19"/>
                    <a:pt x="64" y="21"/>
                    <a:pt x="64" y="22"/>
                  </a:cubicBezTo>
                  <a:cubicBezTo>
                    <a:pt x="64" y="21"/>
                    <a:pt x="63" y="19"/>
                    <a:pt x="63" y="19"/>
                  </a:cubicBezTo>
                  <a:cubicBezTo>
                    <a:pt x="63" y="23"/>
                    <a:pt x="63" y="23"/>
                    <a:pt x="63" y="23"/>
                  </a:cubicBezTo>
                  <a:cubicBezTo>
                    <a:pt x="63" y="23"/>
                    <a:pt x="63" y="22"/>
                    <a:pt x="63" y="22"/>
                  </a:cubicBezTo>
                  <a:cubicBezTo>
                    <a:pt x="63" y="24"/>
                    <a:pt x="63" y="24"/>
                    <a:pt x="63" y="24"/>
                  </a:cubicBezTo>
                  <a:cubicBezTo>
                    <a:pt x="63" y="23"/>
                    <a:pt x="62" y="24"/>
                    <a:pt x="62" y="22"/>
                  </a:cubicBezTo>
                  <a:cubicBezTo>
                    <a:pt x="62" y="21"/>
                    <a:pt x="62" y="22"/>
                    <a:pt x="62" y="21"/>
                  </a:cubicBezTo>
                  <a:cubicBezTo>
                    <a:pt x="61" y="21"/>
                    <a:pt x="61" y="22"/>
                    <a:pt x="61" y="22"/>
                  </a:cubicBezTo>
                  <a:cubicBezTo>
                    <a:pt x="61" y="22"/>
                    <a:pt x="61" y="22"/>
                    <a:pt x="61" y="22"/>
                  </a:cubicBezTo>
                  <a:cubicBezTo>
                    <a:pt x="61" y="21"/>
                    <a:pt x="61" y="23"/>
                    <a:pt x="61" y="24"/>
                  </a:cubicBezTo>
                  <a:cubicBezTo>
                    <a:pt x="61" y="24"/>
                    <a:pt x="61" y="22"/>
                    <a:pt x="61" y="23"/>
                  </a:cubicBezTo>
                  <a:cubicBezTo>
                    <a:pt x="61" y="24"/>
                    <a:pt x="61" y="25"/>
                    <a:pt x="61" y="25"/>
                  </a:cubicBezTo>
                  <a:cubicBezTo>
                    <a:pt x="61" y="23"/>
                    <a:pt x="61" y="23"/>
                    <a:pt x="61" y="23"/>
                  </a:cubicBezTo>
                  <a:cubicBezTo>
                    <a:pt x="60" y="25"/>
                    <a:pt x="60" y="26"/>
                    <a:pt x="60" y="26"/>
                  </a:cubicBezTo>
                  <a:cubicBezTo>
                    <a:pt x="60" y="28"/>
                    <a:pt x="60" y="25"/>
                    <a:pt x="60" y="25"/>
                  </a:cubicBezTo>
                  <a:cubicBezTo>
                    <a:pt x="59" y="24"/>
                    <a:pt x="59" y="27"/>
                    <a:pt x="58" y="25"/>
                  </a:cubicBezTo>
                  <a:cubicBezTo>
                    <a:pt x="58" y="25"/>
                    <a:pt x="58" y="27"/>
                    <a:pt x="58" y="27"/>
                  </a:cubicBezTo>
                  <a:cubicBezTo>
                    <a:pt x="58" y="26"/>
                    <a:pt x="58" y="25"/>
                    <a:pt x="58" y="26"/>
                  </a:cubicBezTo>
                  <a:cubicBezTo>
                    <a:pt x="58" y="25"/>
                    <a:pt x="58" y="26"/>
                    <a:pt x="57" y="26"/>
                  </a:cubicBezTo>
                  <a:cubicBezTo>
                    <a:pt x="57" y="27"/>
                    <a:pt x="57" y="26"/>
                    <a:pt x="57" y="26"/>
                  </a:cubicBezTo>
                  <a:cubicBezTo>
                    <a:pt x="57" y="26"/>
                    <a:pt x="56" y="28"/>
                    <a:pt x="56" y="27"/>
                  </a:cubicBezTo>
                  <a:cubicBezTo>
                    <a:pt x="56" y="27"/>
                    <a:pt x="56" y="29"/>
                    <a:pt x="55" y="29"/>
                  </a:cubicBezTo>
                  <a:cubicBezTo>
                    <a:pt x="55" y="28"/>
                    <a:pt x="55" y="28"/>
                    <a:pt x="55" y="28"/>
                  </a:cubicBezTo>
                  <a:cubicBezTo>
                    <a:pt x="55" y="27"/>
                    <a:pt x="55" y="28"/>
                    <a:pt x="55" y="27"/>
                  </a:cubicBezTo>
                  <a:cubicBezTo>
                    <a:pt x="55" y="28"/>
                    <a:pt x="55" y="25"/>
                    <a:pt x="55" y="26"/>
                  </a:cubicBezTo>
                  <a:cubicBezTo>
                    <a:pt x="55" y="25"/>
                    <a:pt x="55" y="29"/>
                    <a:pt x="55" y="27"/>
                  </a:cubicBezTo>
                  <a:cubicBezTo>
                    <a:pt x="55" y="27"/>
                    <a:pt x="55" y="28"/>
                    <a:pt x="54" y="27"/>
                  </a:cubicBezTo>
                  <a:cubicBezTo>
                    <a:pt x="54" y="27"/>
                    <a:pt x="54" y="25"/>
                    <a:pt x="54" y="25"/>
                  </a:cubicBezTo>
                  <a:cubicBezTo>
                    <a:pt x="53" y="26"/>
                    <a:pt x="54" y="26"/>
                    <a:pt x="54" y="27"/>
                  </a:cubicBezTo>
                  <a:cubicBezTo>
                    <a:pt x="53" y="27"/>
                    <a:pt x="53" y="27"/>
                    <a:pt x="53" y="27"/>
                  </a:cubicBezTo>
                  <a:cubicBezTo>
                    <a:pt x="54" y="29"/>
                    <a:pt x="53" y="27"/>
                    <a:pt x="53" y="29"/>
                  </a:cubicBezTo>
                  <a:cubicBezTo>
                    <a:pt x="53" y="28"/>
                    <a:pt x="53" y="29"/>
                    <a:pt x="53" y="27"/>
                  </a:cubicBezTo>
                  <a:cubicBezTo>
                    <a:pt x="52" y="25"/>
                    <a:pt x="52" y="25"/>
                    <a:pt x="52" y="25"/>
                  </a:cubicBezTo>
                  <a:cubicBezTo>
                    <a:pt x="52" y="26"/>
                    <a:pt x="52" y="27"/>
                    <a:pt x="52" y="28"/>
                  </a:cubicBezTo>
                  <a:cubicBezTo>
                    <a:pt x="52" y="27"/>
                    <a:pt x="52" y="27"/>
                    <a:pt x="52" y="27"/>
                  </a:cubicBezTo>
                  <a:cubicBezTo>
                    <a:pt x="53" y="30"/>
                    <a:pt x="52" y="27"/>
                    <a:pt x="52" y="29"/>
                  </a:cubicBezTo>
                  <a:cubicBezTo>
                    <a:pt x="51" y="28"/>
                    <a:pt x="51" y="29"/>
                    <a:pt x="51" y="28"/>
                  </a:cubicBezTo>
                  <a:cubicBezTo>
                    <a:pt x="50" y="29"/>
                    <a:pt x="50" y="30"/>
                    <a:pt x="50" y="29"/>
                  </a:cubicBezTo>
                  <a:cubicBezTo>
                    <a:pt x="50" y="29"/>
                    <a:pt x="50" y="29"/>
                    <a:pt x="50" y="28"/>
                  </a:cubicBezTo>
                  <a:cubicBezTo>
                    <a:pt x="50" y="27"/>
                    <a:pt x="50" y="28"/>
                    <a:pt x="50" y="29"/>
                  </a:cubicBezTo>
                  <a:cubicBezTo>
                    <a:pt x="50" y="28"/>
                    <a:pt x="49" y="27"/>
                    <a:pt x="48" y="26"/>
                  </a:cubicBezTo>
                  <a:cubicBezTo>
                    <a:pt x="48" y="27"/>
                    <a:pt x="49" y="28"/>
                    <a:pt x="49" y="29"/>
                  </a:cubicBezTo>
                  <a:cubicBezTo>
                    <a:pt x="48" y="27"/>
                    <a:pt x="48" y="31"/>
                    <a:pt x="48" y="29"/>
                  </a:cubicBezTo>
                  <a:cubicBezTo>
                    <a:pt x="48" y="28"/>
                    <a:pt x="48" y="27"/>
                    <a:pt x="47" y="27"/>
                  </a:cubicBezTo>
                  <a:cubicBezTo>
                    <a:pt x="47" y="24"/>
                    <a:pt x="47" y="29"/>
                    <a:pt x="47" y="28"/>
                  </a:cubicBezTo>
                  <a:cubicBezTo>
                    <a:pt x="47" y="30"/>
                    <a:pt x="47" y="30"/>
                    <a:pt x="47" y="30"/>
                  </a:cubicBezTo>
                  <a:cubicBezTo>
                    <a:pt x="47" y="29"/>
                    <a:pt x="47" y="31"/>
                    <a:pt x="46" y="29"/>
                  </a:cubicBezTo>
                  <a:cubicBezTo>
                    <a:pt x="46" y="30"/>
                    <a:pt x="46" y="28"/>
                    <a:pt x="46" y="30"/>
                  </a:cubicBezTo>
                  <a:cubicBezTo>
                    <a:pt x="45" y="29"/>
                    <a:pt x="45" y="32"/>
                    <a:pt x="44" y="28"/>
                  </a:cubicBezTo>
                  <a:cubicBezTo>
                    <a:pt x="44" y="28"/>
                    <a:pt x="43" y="28"/>
                    <a:pt x="44" y="29"/>
                  </a:cubicBezTo>
                  <a:cubicBezTo>
                    <a:pt x="44" y="30"/>
                    <a:pt x="44" y="28"/>
                    <a:pt x="44" y="29"/>
                  </a:cubicBezTo>
                  <a:cubicBezTo>
                    <a:pt x="44" y="29"/>
                    <a:pt x="44" y="30"/>
                    <a:pt x="44" y="30"/>
                  </a:cubicBezTo>
                  <a:cubicBezTo>
                    <a:pt x="44" y="30"/>
                    <a:pt x="43" y="30"/>
                    <a:pt x="43" y="28"/>
                  </a:cubicBezTo>
                  <a:cubicBezTo>
                    <a:pt x="43" y="26"/>
                    <a:pt x="43" y="31"/>
                    <a:pt x="43" y="31"/>
                  </a:cubicBezTo>
                  <a:cubicBezTo>
                    <a:pt x="43" y="30"/>
                    <a:pt x="42" y="29"/>
                    <a:pt x="42" y="30"/>
                  </a:cubicBezTo>
                  <a:cubicBezTo>
                    <a:pt x="42" y="31"/>
                    <a:pt x="42" y="31"/>
                    <a:pt x="42" y="31"/>
                  </a:cubicBezTo>
                  <a:cubicBezTo>
                    <a:pt x="42" y="31"/>
                    <a:pt x="42" y="29"/>
                    <a:pt x="41" y="28"/>
                  </a:cubicBezTo>
                  <a:cubicBezTo>
                    <a:pt x="41" y="28"/>
                    <a:pt x="41" y="28"/>
                    <a:pt x="41" y="29"/>
                  </a:cubicBezTo>
                  <a:cubicBezTo>
                    <a:pt x="41" y="27"/>
                    <a:pt x="41" y="27"/>
                    <a:pt x="41" y="27"/>
                  </a:cubicBezTo>
                  <a:cubicBezTo>
                    <a:pt x="41" y="29"/>
                    <a:pt x="41" y="28"/>
                    <a:pt x="40" y="29"/>
                  </a:cubicBezTo>
                  <a:cubicBezTo>
                    <a:pt x="41" y="28"/>
                    <a:pt x="41" y="28"/>
                    <a:pt x="41" y="28"/>
                  </a:cubicBezTo>
                  <a:cubicBezTo>
                    <a:pt x="40" y="28"/>
                    <a:pt x="40" y="28"/>
                    <a:pt x="40" y="28"/>
                  </a:cubicBezTo>
                  <a:cubicBezTo>
                    <a:pt x="40" y="29"/>
                    <a:pt x="41" y="30"/>
                    <a:pt x="41" y="30"/>
                  </a:cubicBezTo>
                  <a:cubicBezTo>
                    <a:pt x="41" y="30"/>
                    <a:pt x="41" y="30"/>
                    <a:pt x="41" y="31"/>
                  </a:cubicBezTo>
                  <a:cubicBezTo>
                    <a:pt x="40" y="30"/>
                    <a:pt x="40" y="30"/>
                    <a:pt x="40" y="30"/>
                  </a:cubicBezTo>
                  <a:cubicBezTo>
                    <a:pt x="40" y="30"/>
                    <a:pt x="40" y="31"/>
                    <a:pt x="40" y="31"/>
                  </a:cubicBezTo>
                  <a:cubicBezTo>
                    <a:pt x="40" y="31"/>
                    <a:pt x="40" y="31"/>
                    <a:pt x="39" y="30"/>
                  </a:cubicBezTo>
                  <a:cubicBezTo>
                    <a:pt x="40" y="30"/>
                    <a:pt x="40" y="31"/>
                    <a:pt x="40" y="30"/>
                  </a:cubicBezTo>
                  <a:cubicBezTo>
                    <a:pt x="40" y="30"/>
                    <a:pt x="39" y="28"/>
                    <a:pt x="39" y="29"/>
                  </a:cubicBezTo>
                  <a:cubicBezTo>
                    <a:pt x="39" y="30"/>
                    <a:pt x="40" y="32"/>
                    <a:pt x="39" y="31"/>
                  </a:cubicBezTo>
                  <a:cubicBezTo>
                    <a:pt x="39" y="30"/>
                    <a:pt x="39" y="30"/>
                    <a:pt x="39" y="30"/>
                  </a:cubicBezTo>
                  <a:cubicBezTo>
                    <a:pt x="39" y="29"/>
                    <a:pt x="39" y="29"/>
                    <a:pt x="39" y="29"/>
                  </a:cubicBezTo>
                  <a:cubicBezTo>
                    <a:pt x="39" y="30"/>
                    <a:pt x="39" y="30"/>
                    <a:pt x="39" y="30"/>
                  </a:cubicBezTo>
                  <a:cubicBezTo>
                    <a:pt x="39" y="30"/>
                    <a:pt x="39" y="30"/>
                    <a:pt x="39" y="30"/>
                  </a:cubicBezTo>
                  <a:cubicBezTo>
                    <a:pt x="39" y="31"/>
                    <a:pt x="38" y="30"/>
                    <a:pt x="39" y="32"/>
                  </a:cubicBezTo>
                  <a:cubicBezTo>
                    <a:pt x="38" y="32"/>
                    <a:pt x="38" y="31"/>
                    <a:pt x="38" y="31"/>
                  </a:cubicBezTo>
                  <a:cubicBezTo>
                    <a:pt x="38" y="31"/>
                    <a:pt x="38" y="31"/>
                    <a:pt x="38" y="31"/>
                  </a:cubicBezTo>
                  <a:cubicBezTo>
                    <a:pt x="37" y="30"/>
                    <a:pt x="37" y="31"/>
                    <a:pt x="37" y="32"/>
                  </a:cubicBezTo>
                  <a:cubicBezTo>
                    <a:pt x="37" y="31"/>
                    <a:pt x="37" y="31"/>
                    <a:pt x="37" y="31"/>
                  </a:cubicBezTo>
                  <a:cubicBezTo>
                    <a:pt x="37" y="31"/>
                    <a:pt x="37" y="31"/>
                    <a:pt x="37" y="32"/>
                  </a:cubicBezTo>
                  <a:cubicBezTo>
                    <a:pt x="36" y="31"/>
                    <a:pt x="36" y="27"/>
                    <a:pt x="36" y="29"/>
                  </a:cubicBezTo>
                  <a:cubicBezTo>
                    <a:pt x="36" y="29"/>
                    <a:pt x="36" y="31"/>
                    <a:pt x="36" y="32"/>
                  </a:cubicBezTo>
                  <a:cubicBezTo>
                    <a:pt x="35" y="32"/>
                    <a:pt x="35" y="34"/>
                    <a:pt x="34" y="32"/>
                  </a:cubicBezTo>
                  <a:cubicBezTo>
                    <a:pt x="34" y="33"/>
                    <a:pt x="34" y="33"/>
                    <a:pt x="34" y="33"/>
                  </a:cubicBezTo>
                  <a:cubicBezTo>
                    <a:pt x="34" y="33"/>
                    <a:pt x="33" y="35"/>
                    <a:pt x="32" y="32"/>
                  </a:cubicBezTo>
                  <a:cubicBezTo>
                    <a:pt x="32" y="32"/>
                    <a:pt x="32" y="31"/>
                    <a:pt x="32" y="30"/>
                  </a:cubicBezTo>
                  <a:cubicBezTo>
                    <a:pt x="32" y="31"/>
                    <a:pt x="31" y="29"/>
                    <a:pt x="32" y="31"/>
                  </a:cubicBezTo>
                  <a:cubicBezTo>
                    <a:pt x="32" y="32"/>
                    <a:pt x="32" y="33"/>
                    <a:pt x="32" y="33"/>
                  </a:cubicBezTo>
                  <a:cubicBezTo>
                    <a:pt x="32" y="34"/>
                    <a:pt x="31" y="34"/>
                    <a:pt x="31" y="33"/>
                  </a:cubicBezTo>
                  <a:cubicBezTo>
                    <a:pt x="31" y="34"/>
                    <a:pt x="31" y="34"/>
                    <a:pt x="31" y="34"/>
                  </a:cubicBezTo>
                  <a:cubicBezTo>
                    <a:pt x="31" y="32"/>
                    <a:pt x="30" y="32"/>
                    <a:pt x="30" y="33"/>
                  </a:cubicBezTo>
                  <a:cubicBezTo>
                    <a:pt x="30" y="34"/>
                    <a:pt x="30" y="34"/>
                    <a:pt x="30" y="34"/>
                  </a:cubicBezTo>
                  <a:cubicBezTo>
                    <a:pt x="30" y="33"/>
                    <a:pt x="30" y="33"/>
                    <a:pt x="30" y="33"/>
                  </a:cubicBezTo>
                  <a:cubicBezTo>
                    <a:pt x="30" y="33"/>
                    <a:pt x="30" y="35"/>
                    <a:pt x="30" y="34"/>
                  </a:cubicBezTo>
                  <a:cubicBezTo>
                    <a:pt x="30" y="33"/>
                    <a:pt x="30" y="33"/>
                    <a:pt x="30" y="33"/>
                  </a:cubicBezTo>
                  <a:cubicBezTo>
                    <a:pt x="29" y="34"/>
                    <a:pt x="29" y="36"/>
                    <a:pt x="29" y="35"/>
                  </a:cubicBezTo>
                  <a:cubicBezTo>
                    <a:pt x="28" y="33"/>
                    <a:pt x="28" y="33"/>
                    <a:pt x="28" y="33"/>
                  </a:cubicBezTo>
                  <a:cubicBezTo>
                    <a:pt x="28" y="33"/>
                    <a:pt x="28" y="34"/>
                    <a:pt x="29" y="35"/>
                  </a:cubicBezTo>
                  <a:cubicBezTo>
                    <a:pt x="28" y="34"/>
                    <a:pt x="28" y="34"/>
                    <a:pt x="27" y="32"/>
                  </a:cubicBezTo>
                  <a:cubicBezTo>
                    <a:pt x="27" y="36"/>
                    <a:pt x="26" y="37"/>
                    <a:pt x="25" y="36"/>
                  </a:cubicBezTo>
                  <a:cubicBezTo>
                    <a:pt x="25" y="36"/>
                    <a:pt x="25" y="36"/>
                    <a:pt x="25" y="36"/>
                  </a:cubicBezTo>
                  <a:cubicBezTo>
                    <a:pt x="24" y="35"/>
                    <a:pt x="25" y="37"/>
                    <a:pt x="25" y="37"/>
                  </a:cubicBezTo>
                  <a:cubicBezTo>
                    <a:pt x="24" y="34"/>
                    <a:pt x="24" y="34"/>
                    <a:pt x="24" y="34"/>
                  </a:cubicBezTo>
                  <a:cubicBezTo>
                    <a:pt x="24" y="33"/>
                    <a:pt x="24" y="35"/>
                    <a:pt x="24" y="36"/>
                  </a:cubicBezTo>
                  <a:cubicBezTo>
                    <a:pt x="24" y="37"/>
                    <a:pt x="24" y="35"/>
                    <a:pt x="24" y="36"/>
                  </a:cubicBezTo>
                  <a:cubicBezTo>
                    <a:pt x="24" y="37"/>
                    <a:pt x="23" y="36"/>
                    <a:pt x="24" y="37"/>
                  </a:cubicBezTo>
                  <a:cubicBezTo>
                    <a:pt x="23" y="37"/>
                    <a:pt x="23" y="35"/>
                    <a:pt x="23" y="35"/>
                  </a:cubicBezTo>
                  <a:cubicBezTo>
                    <a:pt x="23" y="36"/>
                    <a:pt x="23" y="36"/>
                    <a:pt x="23" y="36"/>
                  </a:cubicBezTo>
                  <a:cubicBezTo>
                    <a:pt x="22" y="34"/>
                    <a:pt x="23" y="32"/>
                    <a:pt x="22" y="29"/>
                  </a:cubicBezTo>
                  <a:cubicBezTo>
                    <a:pt x="22" y="30"/>
                    <a:pt x="22" y="30"/>
                    <a:pt x="22" y="30"/>
                  </a:cubicBezTo>
                  <a:cubicBezTo>
                    <a:pt x="22" y="28"/>
                    <a:pt x="22" y="28"/>
                    <a:pt x="22" y="27"/>
                  </a:cubicBezTo>
                  <a:cubicBezTo>
                    <a:pt x="22" y="28"/>
                    <a:pt x="22" y="30"/>
                    <a:pt x="22" y="31"/>
                  </a:cubicBezTo>
                  <a:cubicBezTo>
                    <a:pt x="22" y="32"/>
                    <a:pt x="23" y="35"/>
                    <a:pt x="22" y="35"/>
                  </a:cubicBezTo>
                  <a:cubicBezTo>
                    <a:pt x="22" y="34"/>
                    <a:pt x="23" y="35"/>
                    <a:pt x="22" y="34"/>
                  </a:cubicBezTo>
                  <a:cubicBezTo>
                    <a:pt x="22" y="32"/>
                    <a:pt x="22" y="34"/>
                    <a:pt x="22" y="34"/>
                  </a:cubicBezTo>
                  <a:cubicBezTo>
                    <a:pt x="22" y="35"/>
                    <a:pt x="22" y="36"/>
                    <a:pt x="22" y="37"/>
                  </a:cubicBezTo>
                  <a:cubicBezTo>
                    <a:pt x="22" y="36"/>
                    <a:pt x="22" y="35"/>
                    <a:pt x="21" y="35"/>
                  </a:cubicBezTo>
                  <a:cubicBezTo>
                    <a:pt x="22" y="36"/>
                    <a:pt x="21" y="37"/>
                    <a:pt x="22" y="37"/>
                  </a:cubicBezTo>
                  <a:cubicBezTo>
                    <a:pt x="22" y="40"/>
                    <a:pt x="21" y="37"/>
                    <a:pt x="21" y="39"/>
                  </a:cubicBezTo>
                  <a:cubicBezTo>
                    <a:pt x="21" y="37"/>
                    <a:pt x="21" y="35"/>
                    <a:pt x="21" y="34"/>
                  </a:cubicBezTo>
                  <a:cubicBezTo>
                    <a:pt x="21" y="36"/>
                    <a:pt x="20" y="36"/>
                    <a:pt x="21" y="39"/>
                  </a:cubicBezTo>
                  <a:cubicBezTo>
                    <a:pt x="21" y="38"/>
                    <a:pt x="21" y="37"/>
                    <a:pt x="21" y="36"/>
                  </a:cubicBezTo>
                  <a:cubicBezTo>
                    <a:pt x="20" y="35"/>
                    <a:pt x="21" y="39"/>
                    <a:pt x="20" y="36"/>
                  </a:cubicBezTo>
                  <a:cubicBezTo>
                    <a:pt x="20" y="37"/>
                    <a:pt x="20" y="37"/>
                    <a:pt x="20" y="37"/>
                  </a:cubicBezTo>
                  <a:cubicBezTo>
                    <a:pt x="20" y="37"/>
                    <a:pt x="20" y="37"/>
                    <a:pt x="20" y="36"/>
                  </a:cubicBezTo>
                  <a:cubicBezTo>
                    <a:pt x="19" y="36"/>
                    <a:pt x="19" y="38"/>
                    <a:pt x="19" y="36"/>
                  </a:cubicBezTo>
                  <a:cubicBezTo>
                    <a:pt x="19" y="36"/>
                    <a:pt x="18" y="36"/>
                    <a:pt x="19" y="37"/>
                  </a:cubicBezTo>
                  <a:cubicBezTo>
                    <a:pt x="19" y="38"/>
                    <a:pt x="19" y="36"/>
                    <a:pt x="19" y="38"/>
                  </a:cubicBezTo>
                  <a:cubicBezTo>
                    <a:pt x="19" y="37"/>
                    <a:pt x="19" y="39"/>
                    <a:pt x="19" y="39"/>
                  </a:cubicBezTo>
                  <a:cubicBezTo>
                    <a:pt x="19" y="38"/>
                    <a:pt x="19" y="38"/>
                    <a:pt x="19" y="38"/>
                  </a:cubicBezTo>
                  <a:cubicBezTo>
                    <a:pt x="19" y="39"/>
                    <a:pt x="19" y="39"/>
                    <a:pt x="19" y="40"/>
                  </a:cubicBezTo>
                  <a:cubicBezTo>
                    <a:pt x="19" y="39"/>
                    <a:pt x="19" y="38"/>
                    <a:pt x="18" y="38"/>
                  </a:cubicBezTo>
                  <a:cubicBezTo>
                    <a:pt x="19" y="40"/>
                    <a:pt x="19" y="40"/>
                    <a:pt x="19" y="40"/>
                  </a:cubicBezTo>
                  <a:cubicBezTo>
                    <a:pt x="18" y="40"/>
                    <a:pt x="18" y="37"/>
                    <a:pt x="18" y="38"/>
                  </a:cubicBezTo>
                  <a:cubicBezTo>
                    <a:pt x="18" y="37"/>
                    <a:pt x="18" y="37"/>
                    <a:pt x="18" y="37"/>
                  </a:cubicBezTo>
                  <a:cubicBezTo>
                    <a:pt x="18" y="37"/>
                    <a:pt x="18" y="35"/>
                    <a:pt x="17" y="36"/>
                  </a:cubicBezTo>
                  <a:cubicBezTo>
                    <a:pt x="18" y="37"/>
                    <a:pt x="18" y="39"/>
                    <a:pt x="18" y="40"/>
                  </a:cubicBezTo>
                  <a:cubicBezTo>
                    <a:pt x="18" y="40"/>
                    <a:pt x="17" y="38"/>
                    <a:pt x="17" y="40"/>
                  </a:cubicBezTo>
                  <a:cubicBezTo>
                    <a:pt x="17" y="38"/>
                    <a:pt x="17" y="38"/>
                    <a:pt x="17" y="38"/>
                  </a:cubicBezTo>
                  <a:cubicBezTo>
                    <a:pt x="17" y="38"/>
                    <a:pt x="17" y="36"/>
                    <a:pt x="17" y="36"/>
                  </a:cubicBezTo>
                  <a:cubicBezTo>
                    <a:pt x="17" y="37"/>
                    <a:pt x="17" y="39"/>
                    <a:pt x="17" y="39"/>
                  </a:cubicBezTo>
                  <a:cubicBezTo>
                    <a:pt x="17" y="39"/>
                    <a:pt x="17" y="38"/>
                    <a:pt x="16" y="38"/>
                  </a:cubicBezTo>
                  <a:cubicBezTo>
                    <a:pt x="16" y="38"/>
                    <a:pt x="17" y="39"/>
                    <a:pt x="17" y="40"/>
                  </a:cubicBezTo>
                  <a:cubicBezTo>
                    <a:pt x="16" y="39"/>
                    <a:pt x="16" y="38"/>
                    <a:pt x="15" y="37"/>
                  </a:cubicBezTo>
                  <a:cubicBezTo>
                    <a:pt x="15" y="34"/>
                    <a:pt x="15" y="34"/>
                    <a:pt x="15" y="34"/>
                  </a:cubicBezTo>
                  <a:cubicBezTo>
                    <a:pt x="15" y="34"/>
                    <a:pt x="15" y="34"/>
                    <a:pt x="15" y="34"/>
                  </a:cubicBezTo>
                  <a:cubicBezTo>
                    <a:pt x="15" y="33"/>
                    <a:pt x="15" y="33"/>
                    <a:pt x="15" y="31"/>
                  </a:cubicBezTo>
                  <a:cubicBezTo>
                    <a:pt x="14" y="31"/>
                    <a:pt x="14" y="32"/>
                    <a:pt x="14" y="32"/>
                  </a:cubicBezTo>
                  <a:cubicBezTo>
                    <a:pt x="15" y="35"/>
                    <a:pt x="15" y="36"/>
                    <a:pt x="15" y="39"/>
                  </a:cubicBezTo>
                  <a:cubicBezTo>
                    <a:pt x="15" y="40"/>
                    <a:pt x="14" y="32"/>
                    <a:pt x="14" y="37"/>
                  </a:cubicBezTo>
                  <a:cubicBezTo>
                    <a:pt x="14" y="37"/>
                    <a:pt x="14" y="39"/>
                    <a:pt x="14" y="39"/>
                  </a:cubicBezTo>
                  <a:cubicBezTo>
                    <a:pt x="14" y="38"/>
                    <a:pt x="15" y="41"/>
                    <a:pt x="14" y="40"/>
                  </a:cubicBezTo>
                  <a:cubicBezTo>
                    <a:pt x="14" y="39"/>
                    <a:pt x="13" y="38"/>
                    <a:pt x="13" y="36"/>
                  </a:cubicBezTo>
                  <a:cubicBezTo>
                    <a:pt x="13" y="37"/>
                    <a:pt x="14" y="37"/>
                    <a:pt x="14" y="36"/>
                  </a:cubicBezTo>
                  <a:cubicBezTo>
                    <a:pt x="13" y="35"/>
                    <a:pt x="13" y="34"/>
                    <a:pt x="13" y="34"/>
                  </a:cubicBezTo>
                  <a:cubicBezTo>
                    <a:pt x="13" y="34"/>
                    <a:pt x="13" y="34"/>
                    <a:pt x="13" y="35"/>
                  </a:cubicBezTo>
                  <a:cubicBezTo>
                    <a:pt x="13" y="37"/>
                    <a:pt x="13" y="35"/>
                    <a:pt x="13" y="37"/>
                  </a:cubicBezTo>
                  <a:cubicBezTo>
                    <a:pt x="13" y="37"/>
                    <a:pt x="12" y="35"/>
                    <a:pt x="13" y="38"/>
                  </a:cubicBezTo>
                  <a:cubicBezTo>
                    <a:pt x="13" y="38"/>
                    <a:pt x="13" y="39"/>
                    <a:pt x="13" y="40"/>
                  </a:cubicBezTo>
                  <a:cubicBezTo>
                    <a:pt x="13" y="41"/>
                    <a:pt x="13" y="41"/>
                    <a:pt x="13" y="41"/>
                  </a:cubicBezTo>
                  <a:cubicBezTo>
                    <a:pt x="13" y="40"/>
                    <a:pt x="13" y="40"/>
                    <a:pt x="13" y="40"/>
                  </a:cubicBezTo>
                  <a:cubicBezTo>
                    <a:pt x="13" y="39"/>
                    <a:pt x="13" y="42"/>
                    <a:pt x="13" y="41"/>
                  </a:cubicBezTo>
                  <a:cubicBezTo>
                    <a:pt x="12" y="39"/>
                    <a:pt x="12" y="39"/>
                    <a:pt x="12" y="39"/>
                  </a:cubicBezTo>
                  <a:cubicBezTo>
                    <a:pt x="12" y="38"/>
                    <a:pt x="13" y="40"/>
                    <a:pt x="12" y="37"/>
                  </a:cubicBezTo>
                  <a:cubicBezTo>
                    <a:pt x="12" y="37"/>
                    <a:pt x="12" y="39"/>
                    <a:pt x="12" y="38"/>
                  </a:cubicBezTo>
                  <a:cubicBezTo>
                    <a:pt x="12" y="37"/>
                    <a:pt x="12" y="37"/>
                    <a:pt x="12" y="37"/>
                  </a:cubicBezTo>
                  <a:cubicBezTo>
                    <a:pt x="12" y="37"/>
                    <a:pt x="11" y="34"/>
                    <a:pt x="11" y="36"/>
                  </a:cubicBezTo>
                  <a:cubicBezTo>
                    <a:pt x="11" y="37"/>
                    <a:pt x="11" y="37"/>
                    <a:pt x="11" y="38"/>
                  </a:cubicBezTo>
                  <a:cubicBezTo>
                    <a:pt x="11" y="38"/>
                    <a:pt x="11" y="39"/>
                    <a:pt x="11" y="40"/>
                  </a:cubicBezTo>
                  <a:cubicBezTo>
                    <a:pt x="10" y="38"/>
                    <a:pt x="10" y="40"/>
                    <a:pt x="10" y="37"/>
                  </a:cubicBezTo>
                  <a:cubicBezTo>
                    <a:pt x="10" y="39"/>
                    <a:pt x="11" y="38"/>
                    <a:pt x="11" y="36"/>
                  </a:cubicBezTo>
                  <a:cubicBezTo>
                    <a:pt x="10" y="34"/>
                    <a:pt x="11" y="37"/>
                    <a:pt x="11" y="34"/>
                  </a:cubicBezTo>
                  <a:cubicBezTo>
                    <a:pt x="11" y="34"/>
                    <a:pt x="10" y="32"/>
                    <a:pt x="10" y="30"/>
                  </a:cubicBezTo>
                  <a:cubicBezTo>
                    <a:pt x="10" y="30"/>
                    <a:pt x="10" y="31"/>
                    <a:pt x="10" y="31"/>
                  </a:cubicBezTo>
                  <a:cubicBezTo>
                    <a:pt x="10" y="33"/>
                    <a:pt x="10" y="33"/>
                    <a:pt x="10" y="34"/>
                  </a:cubicBezTo>
                  <a:cubicBezTo>
                    <a:pt x="10" y="34"/>
                    <a:pt x="10" y="35"/>
                    <a:pt x="10" y="36"/>
                  </a:cubicBezTo>
                  <a:cubicBezTo>
                    <a:pt x="9" y="35"/>
                    <a:pt x="9" y="34"/>
                    <a:pt x="9" y="34"/>
                  </a:cubicBezTo>
                  <a:cubicBezTo>
                    <a:pt x="9" y="34"/>
                    <a:pt x="8" y="34"/>
                    <a:pt x="8" y="34"/>
                  </a:cubicBezTo>
                  <a:cubicBezTo>
                    <a:pt x="8" y="36"/>
                    <a:pt x="7" y="34"/>
                    <a:pt x="8" y="36"/>
                  </a:cubicBezTo>
                  <a:cubicBezTo>
                    <a:pt x="8" y="37"/>
                    <a:pt x="9" y="39"/>
                    <a:pt x="9" y="40"/>
                  </a:cubicBezTo>
                  <a:cubicBezTo>
                    <a:pt x="9" y="40"/>
                    <a:pt x="9" y="39"/>
                    <a:pt x="8" y="38"/>
                  </a:cubicBezTo>
                  <a:cubicBezTo>
                    <a:pt x="8" y="39"/>
                    <a:pt x="8" y="36"/>
                    <a:pt x="8" y="38"/>
                  </a:cubicBezTo>
                  <a:cubicBezTo>
                    <a:pt x="8" y="37"/>
                    <a:pt x="8" y="35"/>
                    <a:pt x="7" y="33"/>
                  </a:cubicBezTo>
                  <a:cubicBezTo>
                    <a:pt x="7" y="34"/>
                    <a:pt x="7" y="32"/>
                    <a:pt x="7" y="32"/>
                  </a:cubicBezTo>
                  <a:cubicBezTo>
                    <a:pt x="7" y="33"/>
                    <a:pt x="6" y="34"/>
                    <a:pt x="6" y="35"/>
                  </a:cubicBezTo>
                  <a:cubicBezTo>
                    <a:pt x="5" y="33"/>
                    <a:pt x="5" y="35"/>
                    <a:pt x="4" y="35"/>
                  </a:cubicBezTo>
                  <a:cubicBezTo>
                    <a:pt x="4" y="34"/>
                    <a:pt x="4" y="32"/>
                    <a:pt x="3" y="32"/>
                  </a:cubicBezTo>
                  <a:cubicBezTo>
                    <a:pt x="3" y="32"/>
                    <a:pt x="4" y="34"/>
                    <a:pt x="3" y="33"/>
                  </a:cubicBezTo>
                  <a:cubicBezTo>
                    <a:pt x="3" y="32"/>
                    <a:pt x="3" y="32"/>
                    <a:pt x="3" y="32"/>
                  </a:cubicBezTo>
                  <a:cubicBezTo>
                    <a:pt x="3" y="33"/>
                    <a:pt x="2" y="31"/>
                    <a:pt x="3" y="34"/>
                  </a:cubicBezTo>
                  <a:cubicBezTo>
                    <a:pt x="3" y="32"/>
                    <a:pt x="3" y="32"/>
                    <a:pt x="3" y="32"/>
                  </a:cubicBezTo>
                  <a:cubicBezTo>
                    <a:pt x="2" y="32"/>
                    <a:pt x="2" y="32"/>
                    <a:pt x="2" y="32"/>
                  </a:cubicBezTo>
                  <a:cubicBezTo>
                    <a:pt x="2" y="31"/>
                    <a:pt x="2" y="31"/>
                    <a:pt x="2" y="31"/>
                  </a:cubicBezTo>
                  <a:cubicBezTo>
                    <a:pt x="2" y="29"/>
                    <a:pt x="2" y="31"/>
                    <a:pt x="1" y="31"/>
                  </a:cubicBezTo>
                  <a:cubicBezTo>
                    <a:pt x="2" y="32"/>
                    <a:pt x="2" y="32"/>
                    <a:pt x="2" y="32"/>
                  </a:cubicBezTo>
                  <a:cubicBezTo>
                    <a:pt x="1" y="33"/>
                    <a:pt x="1" y="32"/>
                    <a:pt x="1" y="33"/>
                  </a:cubicBezTo>
                  <a:cubicBezTo>
                    <a:pt x="0" y="31"/>
                    <a:pt x="0" y="31"/>
                    <a:pt x="0" y="31"/>
                  </a:cubicBezTo>
                  <a:cubicBezTo>
                    <a:pt x="0" y="32"/>
                    <a:pt x="0" y="32"/>
                    <a:pt x="0" y="32"/>
                  </a:cubicBezTo>
                  <a:cubicBezTo>
                    <a:pt x="0" y="31"/>
                    <a:pt x="0" y="30"/>
                    <a:pt x="0" y="31"/>
                  </a:cubicBezTo>
                  <a:cubicBezTo>
                    <a:pt x="0" y="28"/>
                    <a:pt x="0" y="28"/>
                    <a:pt x="0" y="28"/>
                  </a:cubicBezTo>
                  <a:cubicBezTo>
                    <a:pt x="0" y="29"/>
                    <a:pt x="0" y="30"/>
                    <a:pt x="0" y="31"/>
                  </a:cubicBezTo>
                  <a:cubicBezTo>
                    <a:pt x="1" y="32"/>
                    <a:pt x="1" y="31"/>
                    <a:pt x="1" y="30"/>
                  </a:cubicBezTo>
                  <a:cubicBezTo>
                    <a:pt x="1" y="30"/>
                    <a:pt x="1" y="30"/>
                    <a:pt x="1" y="31"/>
                  </a:cubicBezTo>
                  <a:cubicBezTo>
                    <a:pt x="0" y="29"/>
                    <a:pt x="0" y="29"/>
                    <a:pt x="0" y="28"/>
                  </a:cubicBezTo>
                  <a:cubicBezTo>
                    <a:pt x="0" y="28"/>
                    <a:pt x="0" y="27"/>
                    <a:pt x="0" y="28"/>
                  </a:cubicBezTo>
                  <a:cubicBezTo>
                    <a:pt x="0" y="27"/>
                    <a:pt x="0" y="27"/>
                    <a:pt x="1" y="27"/>
                  </a:cubicBezTo>
                  <a:cubicBezTo>
                    <a:pt x="1" y="28"/>
                    <a:pt x="1" y="28"/>
                    <a:pt x="1" y="28"/>
                  </a:cubicBezTo>
                  <a:cubicBezTo>
                    <a:pt x="1" y="27"/>
                    <a:pt x="1" y="26"/>
                    <a:pt x="1" y="27"/>
                  </a:cubicBezTo>
                  <a:cubicBezTo>
                    <a:pt x="2" y="28"/>
                    <a:pt x="2" y="25"/>
                    <a:pt x="2" y="26"/>
                  </a:cubicBezTo>
                  <a:cubicBezTo>
                    <a:pt x="2" y="27"/>
                    <a:pt x="2" y="29"/>
                    <a:pt x="2" y="30"/>
                  </a:cubicBezTo>
                  <a:cubicBezTo>
                    <a:pt x="3" y="30"/>
                    <a:pt x="3" y="29"/>
                    <a:pt x="3" y="30"/>
                  </a:cubicBezTo>
                  <a:cubicBezTo>
                    <a:pt x="3" y="29"/>
                    <a:pt x="3" y="27"/>
                    <a:pt x="3" y="26"/>
                  </a:cubicBezTo>
                  <a:cubicBezTo>
                    <a:pt x="3" y="27"/>
                    <a:pt x="3" y="27"/>
                    <a:pt x="3" y="27"/>
                  </a:cubicBezTo>
                  <a:cubicBezTo>
                    <a:pt x="3" y="27"/>
                    <a:pt x="3" y="25"/>
                    <a:pt x="3" y="25"/>
                  </a:cubicBezTo>
                  <a:cubicBezTo>
                    <a:pt x="4" y="26"/>
                    <a:pt x="5" y="26"/>
                    <a:pt x="5" y="26"/>
                  </a:cubicBezTo>
                  <a:cubicBezTo>
                    <a:pt x="6" y="27"/>
                    <a:pt x="6" y="27"/>
                    <a:pt x="6" y="27"/>
                  </a:cubicBezTo>
                  <a:cubicBezTo>
                    <a:pt x="5" y="24"/>
                    <a:pt x="6" y="26"/>
                    <a:pt x="6" y="25"/>
                  </a:cubicBezTo>
                  <a:cubicBezTo>
                    <a:pt x="7" y="26"/>
                    <a:pt x="8" y="23"/>
                    <a:pt x="8" y="25"/>
                  </a:cubicBezTo>
                  <a:cubicBezTo>
                    <a:pt x="9" y="24"/>
                    <a:pt x="10" y="23"/>
                    <a:pt x="11" y="23"/>
                  </a:cubicBezTo>
                  <a:cubicBezTo>
                    <a:pt x="11" y="25"/>
                    <a:pt x="11" y="25"/>
                    <a:pt x="11" y="25"/>
                  </a:cubicBezTo>
                  <a:cubicBezTo>
                    <a:pt x="11" y="24"/>
                    <a:pt x="12" y="26"/>
                    <a:pt x="12" y="26"/>
                  </a:cubicBezTo>
                  <a:cubicBezTo>
                    <a:pt x="11" y="24"/>
                    <a:pt x="12" y="24"/>
                    <a:pt x="12" y="23"/>
                  </a:cubicBezTo>
                  <a:cubicBezTo>
                    <a:pt x="13" y="24"/>
                    <a:pt x="13" y="23"/>
                    <a:pt x="13" y="21"/>
                  </a:cubicBezTo>
                  <a:cubicBezTo>
                    <a:pt x="14" y="22"/>
                    <a:pt x="14" y="22"/>
                    <a:pt x="14" y="22"/>
                  </a:cubicBezTo>
                  <a:cubicBezTo>
                    <a:pt x="14" y="20"/>
                    <a:pt x="14" y="22"/>
                    <a:pt x="15" y="22"/>
                  </a:cubicBezTo>
                  <a:cubicBezTo>
                    <a:pt x="15" y="23"/>
                    <a:pt x="16" y="24"/>
                    <a:pt x="16" y="24"/>
                  </a:cubicBezTo>
                  <a:cubicBezTo>
                    <a:pt x="16" y="22"/>
                    <a:pt x="16" y="22"/>
                    <a:pt x="16" y="20"/>
                  </a:cubicBezTo>
                  <a:cubicBezTo>
                    <a:pt x="16" y="20"/>
                    <a:pt x="17" y="21"/>
                    <a:pt x="18" y="22"/>
                  </a:cubicBezTo>
                  <a:cubicBezTo>
                    <a:pt x="18" y="19"/>
                    <a:pt x="20" y="20"/>
                    <a:pt x="21" y="18"/>
                  </a:cubicBezTo>
                  <a:cubicBezTo>
                    <a:pt x="21" y="20"/>
                    <a:pt x="21" y="20"/>
                    <a:pt x="21" y="20"/>
                  </a:cubicBezTo>
                  <a:cubicBezTo>
                    <a:pt x="22" y="16"/>
                    <a:pt x="24" y="19"/>
                    <a:pt x="25" y="17"/>
                  </a:cubicBezTo>
                  <a:cubicBezTo>
                    <a:pt x="25" y="20"/>
                    <a:pt x="25" y="20"/>
                    <a:pt x="25" y="20"/>
                  </a:cubicBezTo>
                  <a:cubicBezTo>
                    <a:pt x="26" y="20"/>
                    <a:pt x="26" y="19"/>
                    <a:pt x="26" y="17"/>
                  </a:cubicBezTo>
                  <a:cubicBezTo>
                    <a:pt x="26" y="18"/>
                    <a:pt x="26" y="16"/>
                    <a:pt x="27" y="18"/>
                  </a:cubicBezTo>
                  <a:cubicBezTo>
                    <a:pt x="27" y="18"/>
                    <a:pt x="27" y="17"/>
                    <a:pt x="27" y="16"/>
                  </a:cubicBezTo>
                  <a:cubicBezTo>
                    <a:pt x="28" y="17"/>
                    <a:pt x="28" y="17"/>
                    <a:pt x="29" y="16"/>
                  </a:cubicBezTo>
                  <a:cubicBezTo>
                    <a:pt x="29" y="16"/>
                    <a:pt x="29" y="16"/>
                    <a:pt x="29" y="16"/>
                  </a:cubicBezTo>
                  <a:cubicBezTo>
                    <a:pt x="29" y="17"/>
                    <a:pt x="29" y="18"/>
                    <a:pt x="29" y="18"/>
                  </a:cubicBezTo>
                  <a:cubicBezTo>
                    <a:pt x="29" y="17"/>
                    <a:pt x="30" y="18"/>
                    <a:pt x="29" y="15"/>
                  </a:cubicBezTo>
                  <a:cubicBezTo>
                    <a:pt x="30" y="17"/>
                    <a:pt x="31" y="14"/>
                    <a:pt x="32" y="16"/>
                  </a:cubicBezTo>
                  <a:cubicBezTo>
                    <a:pt x="32" y="15"/>
                    <a:pt x="32" y="15"/>
                    <a:pt x="32" y="14"/>
                  </a:cubicBezTo>
                  <a:cubicBezTo>
                    <a:pt x="32" y="14"/>
                    <a:pt x="33" y="16"/>
                    <a:pt x="34" y="14"/>
                  </a:cubicBezTo>
                  <a:cubicBezTo>
                    <a:pt x="34" y="15"/>
                    <a:pt x="34" y="16"/>
                    <a:pt x="34" y="16"/>
                  </a:cubicBezTo>
                  <a:cubicBezTo>
                    <a:pt x="34" y="14"/>
                    <a:pt x="34" y="14"/>
                    <a:pt x="34" y="14"/>
                  </a:cubicBezTo>
                  <a:cubicBezTo>
                    <a:pt x="35" y="13"/>
                    <a:pt x="36" y="15"/>
                    <a:pt x="37" y="15"/>
                  </a:cubicBezTo>
                  <a:cubicBezTo>
                    <a:pt x="38" y="13"/>
                    <a:pt x="40" y="14"/>
                    <a:pt x="42" y="13"/>
                  </a:cubicBezTo>
                  <a:cubicBezTo>
                    <a:pt x="42" y="14"/>
                    <a:pt x="42" y="14"/>
                    <a:pt x="42" y="14"/>
                  </a:cubicBezTo>
                  <a:cubicBezTo>
                    <a:pt x="42" y="11"/>
                    <a:pt x="43" y="16"/>
                    <a:pt x="43" y="12"/>
                  </a:cubicBezTo>
                  <a:cubicBezTo>
                    <a:pt x="43" y="13"/>
                    <a:pt x="44" y="12"/>
                    <a:pt x="44" y="14"/>
                  </a:cubicBezTo>
                  <a:cubicBezTo>
                    <a:pt x="44" y="12"/>
                    <a:pt x="45" y="15"/>
                    <a:pt x="45" y="13"/>
                  </a:cubicBezTo>
                  <a:cubicBezTo>
                    <a:pt x="45" y="13"/>
                    <a:pt x="45" y="13"/>
                    <a:pt x="45" y="13"/>
                  </a:cubicBezTo>
                  <a:cubicBezTo>
                    <a:pt x="46" y="14"/>
                    <a:pt x="46" y="12"/>
                    <a:pt x="47" y="13"/>
                  </a:cubicBezTo>
                  <a:cubicBezTo>
                    <a:pt x="47" y="14"/>
                    <a:pt x="47" y="14"/>
                    <a:pt x="47" y="15"/>
                  </a:cubicBezTo>
                  <a:cubicBezTo>
                    <a:pt x="48" y="16"/>
                    <a:pt x="47" y="12"/>
                    <a:pt x="48" y="15"/>
                  </a:cubicBezTo>
                  <a:cubicBezTo>
                    <a:pt x="48" y="15"/>
                    <a:pt x="48" y="13"/>
                    <a:pt x="48" y="13"/>
                  </a:cubicBezTo>
                  <a:cubicBezTo>
                    <a:pt x="49" y="14"/>
                    <a:pt x="50" y="12"/>
                    <a:pt x="52" y="11"/>
                  </a:cubicBezTo>
                  <a:cubicBezTo>
                    <a:pt x="53" y="13"/>
                    <a:pt x="53" y="16"/>
                    <a:pt x="53" y="14"/>
                  </a:cubicBezTo>
                  <a:cubicBezTo>
                    <a:pt x="53" y="14"/>
                    <a:pt x="53" y="13"/>
                    <a:pt x="53" y="13"/>
                  </a:cubicBezTo>
                  <a:cubicBezTo>
                    <a:pt x="53" y="12"/>
                    <a:pt x="54" y="16"/>
                    <a:pt x="54" y="15"/>
                  </a:cubicBezTo>
                  <a:cubicBezTo>
                    <a:pt x="54" y="13"/>
                    <a:pt x="54" y="14"/>
                    <a:pt x="54" y="13"/>
                  </a:cubicBezTo>
                  <a:cubicBezTo>
                    <a:pt x="55" y="14"/>
                    <a:pt x="55" y="15"/>
                    <a:pt x="55" y="14"/>
                  </a:cubicBezTo>
                  <a:cubicBezTo>
                    <a:pt x="56" y="15"/>
                    <a:pt x="56" y="15"/>
                    <a:pt x="56" y="15"/>
                  </a:cubicBezTo>
                  <a:cubicBezTo>
                    <a:pt x="56" y="12"/>
                    <a:pt x="57" y="13"/>
                    <a:pt x="56" y="10"/>
                  </a:cubicBezTo>
                  <a:cubicBezTo>
                    <a:pt x="60" y="9"/>
                    <a:pt x="62" y="7"/>
                    <a:pt x="65" y="6"/>
                  </a:cubicBezTo>
                  <a:cubicBezTo>
                    <a:pt x="68" y="6"/>
                    <a:pt x="71" y="4"/>
                    <a:pt x="75" y="5"/>
                  </a:cubicBezTo>
                  <a:cubicBezTo>
                    <a:pt x="76" y="7"/>
                    <a:pt x="76" y="7"/>
                    <a:pt x="76" y="6"/>
                  </a:cubicBezTo>
                  <a:cubicBezTo>
                    <a:pt x="77" y="7"/>
                    <a:pt x="77" y="7"/>
                    <a:pt x="77" y="7"/>
                  </a:cubicBezTo>
                  <a:cubicBezTo>
                    <a:pt x="76" y="5"/>
                    <a:pt x="77" y="6"/>
                    <a:pt x="77" y="5"/>
                  </a:cubicBezTo>
                  <a:cubicBezTo>
                    <a:pt x="78" y="5"/>
                    <a:pt x="79" y="4"/>
                    <a:pt x="80" y="4"/>
                  </a:cubicBezTo>
                  <a:cubicBezTo>
                    <a:pt x="80" y="4"/>
                    <a:pt x="80" y="5"/>
                    <a:pt x="80" y="5"/>
                  </a:cubicBezTo>
                  <a:cubicBezTo>
                    <a:pt x="80" y="4"/>
                    <a:pt x="80" y="4"/>
                    <a:pt x="80" y="4"/>
                  </a:cubicBezTo>
                  <a:cubicBezTo>
                    <a:pt x="81" y="4"/>
                    <a:pt x="81" y="4"/>
                    <a:pt x="81" y="4"/>
                  </a:cubicBezTo>
                  <a:cubicBezTo>
                    <a:pt x="81" y="4"/>
                    <a:pt x="81" y="3"/>
                    <a:pt x="80" y="3"/>
                  </a:cubicBezTo>
                  <a:cubicBezTo>
                    <a:pt x="83" y="0"/>
                    <a:pt x="87" y="3"/>
                    <a:pt x="89" y="2"/>
                  </a:cubicBezTo>
                  <a:cubicBezTo>
                    <a:pt x="90" y="3"/>
                    <a:pt x="91" y="2"/>
                    <a:pt x="92" y="1"/>
                  </a:cubicBezTo>
                  <a:cubicBezTo>
                    <a:pt x="95" y="3"/>
                    <a:pt x="97" y="5"/>
                    <a:pt x="99" y="3"/>
                  </a:cubicBezTo>
                  <a:cubicBezTo>
                    <a:pt x="99" y="3"/>
                    <a:pt x="100" y="8"/>
                    <a:pt x="99"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91"/>
            <p:cNvSpPr/>
            <p:nvPr/>
          </p:nvSpPr>
          <p:spPr bwMode="auto">
            <a:xfrm>
              <a:off x="9942513" y="2360613"/>
              <a:ext cx="0" cy="11113"/>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92"/>
            <p:cNvSpPr/>
            <p:nvPr/>
          </p:nvSpPr>
          <p:spPr bwMode="auto">
            <a:xfrm>
              <a:off x="9972675" y="2393951"/>
              <a:ext cx="3175" cy="4763"/>
            </a:xfrm>
            <a:custGeom>
              <a:avLst/>
              <a:gdLst>
                <a:gd name="T0" fmla="*/ 0 w 1"/>
                <a:gd name="T1" fmla="*/ 0 h 1"/>
                <a:gd name="T2" fmla="*/ 1 w 1"/>
                <a:gd name="T3" fmla="*/ 1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1" y="1"/>
                    <a:pt x="1" y="1"/>
                    <a:pt x="0"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93"/>
            <p:cNvSpPr/>
            <p:nvPr/>
          </p:nvSpPr>
          <p:spPr bwMode="auto">
            <a:xfrm>
              <a:off x="9979025" y="2393951"/>
              <a:ext cx="0" cy="7938"/>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Rectangle 94"/>
            <p:cNvSpPr>
              <a:spLocks noChangeArrowheads="1"/>
            </p:cNvSpPr>
            <p:nvPr/>
          </p:nvSpPr>
          <p:spPr bwMode="auto">
            <a:xfrm>
              <a:off x="9991725" y="2409826"/>
              <a:ext cx="1587"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8" name="Freeform 95"/>
            <p:cNvSpPr/>
            <p:nvPr/>
          </p:nvSpPr>
          <p:spPr bwMode="auto">
            <a:xfrm>
              <a:off x="9986963" y="2401888"/>
              <a:ext cx="4762"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0"/>
                    <a:pt x="1" y="1"/>
                  </a:cubicBezTo>
                  <a:cubicBezTo>
                    <a:pt x="1"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96"/>
            <p:cNvSpPr/>
            <p:nvPr/>
          </p:nvSpPr>
          <p:spPr bwMode="auto">
            <a:xfrm>
              <a:off x="10002838" y="2406651"/>
              <a:ext cx="3175" cy="6350"/>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0"/>
                    <a:pt x="1" y="0"/>
                    <a:pt x="1" y="1"/>
                  </a:cubicBezTo>
                  <a:cubicBezTo>
                    <a:pt x="1" y="0"/>
                    <a:pt x="1"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97"/>
            <p:cNvSpPr/>
            <p:nvPr/>
          </p:nvSpPr>
          <p:spPr bwMode="auto">
            <a:xfrm>
              <a:off x="10009188" y="2401888"/>
              <a:ext cx="0" cy="476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98"/>
            <p:cNvSpPr/>
            <p:nvPr/>
          </p:nvSpPr>
          <p:spPr bwMode="auto">
            <a:xfrm>
              <a:off x="10123488" y="2368551"/>
              <a:ext cx="0" cy="3175"/>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99"/>
            <p:cNvSpPr/>
            <p:nvPr/>
          </p:nvSpPr>
          <p:spPr bwMode="auto">
            <a:xfrm>
              <a:off x="10175875" y="235743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0"/>
                    <a:pt x="0" y="1"/>
                    <a:pt x="0" y="1"/>
                  </a:cubicBezTo>
                  <a:cubicBezTo>
                    <a:pt x="0" y="2"/>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100"/>
            <p:cNvSpPr/>
            <p:nvPr/>
          </p:nvSpPr>
          <p:spPr bwMode="auto">
            <a:xfrm>
              <a:off x="10198100" y="2330451"/>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101"/>
            <p:cNvSpPr/>
            <p:nvPr/>
          </p:nvSpPr>
          <p:spPr bwMode="auto">
            <a:xfrm>
              <a:off x="9825038" y="2924176"/>
              <a:ext cx="4762" cy="7938"/>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0" y="1"/>
                    <a:pt x="0" y="2"/>
                    <a:pt x="0" y="1"/>
                  </a:cubicBezTo>
                  <a:cubicBezTo>
                    <a:pt x="0" y="1"/>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102"/>
            <p:cNvSpPr/>
            <p:nvPr/>
          </p:nvSpPr>
          <p:spPr bwMode="auto">
            <a:xfrm>
              <a:off x="9825038" y="2932113"/>
              <a:ext cx="395287" cy="307975"/>
            </a:xfrm>
            <a:custGeom>
              <a:avLst/>
              <a:gdLst>
                <a:gd name="T0" fmla="*/ 90 w 105"/>
                <a:gd name="T1" fmla="*/ 71 h 82"/>
                <a:gd name="T2" fmla="*/ 87 w 105"/>
                <a:gd name="T3" fmla="*/ 69 h 82"/>
                <a:gd name="T4" fmla="*/ 78 w 105"/>
                <a:gd name="T5" fmla="*/ 66 h 82"/>
                <a:gd name="T6" fmla="*/ 76 w 105"/>
                <a:gd name="T7" fmla="*/ 64 h 82"/>
                <a:gd name="T8" fmla="*/ 71 w 105"/>
                <a:gd name="T9" fmla="*/ 57 h 82"/>
                <a:gd name="T10" fmla="*/ 70 w 105"/>
                <a:gd name="T11" fmla="*/ 56 h 82"/>
                <a:gd name="T12" fmla="*/ 65 w 105"/>
                <a:gd name="T13" fmla="*/ 54 h 82"/>
                <a:gd name="T14" fmla="*/ 63 w 105"/>
                <a:gd name="T15" fmla="*/ 51 h 82"/>
                <a:gd name="T16" fmla="*/ 62 w 105"/>
                <a:gd name="T17" fmla="*/ 48 h 82"/>
                <a:gd name="T18" fmla="*/ 59 w 105"/>
                <a:gd name="T19" fmla="*/ 49 h 82"/>
                <a:gd name="T20" fmla="*/ 54 w 105"/>
                <a:gd name="T21" fmla="*/ 47 h 82"/>
                <a:gd name="T22" fmla="*/ 52 w 105"/>
                <a:gd name="T23" fmla="*/ 45 h 82"/>
                <a:gd name="T24" fmla="*/ 49 w 105"/>
                <a:gd name="T25" fmla="*/ 45 h 82"/>
                <a:gd name="T26" fmla="*/ 48 w 105"/>
                <a:gd name="T27" fmla="*/ 42 h 82"/>
                <a:gd name="T28" fmla="*/ 44 w 105"/>
                <a:gd name="T29" fmla="*/ 40 h 82"/>
                <a:gd name="T30" fmla="*/ 42 w 105"/>
                <a:gd name="T31" fmla="*/ 36 h 82"/>
                <a:gd name="T32" fmla="*/ 40 w 105"/>
                <a:gd name="T33" fmla="*/ 35 h 82"/>
                <a:gd name="T34" fmla="*/ 39 w 105"/>
                <a:gd name="T35" fmla="*/ 33 h 82"/>
                <a:gd name="T36" fmla="*/ 37 w 105"/>
                <a:gd name="T37" fmla="*/ 33 h 82"/>
                <a:gd name="T38" fmla="*/ 36 w 105"/>
                <a:gd name="T39" fmla="*/ 33 h 82"/>
                <a:gd name="T40" fmla="*/ 34 w 105"/>
                <a:gd name="T41" fmla="*/ 32 h 82"/>
                <a:gd name="T42" fmla="*/ 29 w 105"/>
                <a:gd name="T43" fmla="*/ 28 h 82"/>
                <a:gd name="T44" fmla="*/ 27 w 105"/>
                <a:gd name="T45" fmla="*/ 27 h 82"/>
                <a:gd name="T46" fmla="*/ 25 w 105"/>
                <a:gd name="T47" fmla="*/ 26 h 82"/>
                <a:gd name="T48" fmla="*/ 21 w 105"/>
                <a:gd name="T49" fmla="*/ 23 h 82"/>
                <a:gd name="T50" fmla="*/ 23 w 105"/>
                <a:gd name="T51" fmla="*/ 18 h 82"/>
                <a:gd name="T52" fmla="*/ 19 w 105"/>
                <a:gd name="T53" fmla="*/ 21 h 82"/>
                <a:gd name="T54" fmla="*/ 15 w 105"/>
                <a:gd name="T55" fmla="*/ 24 h 82"/>
                <a:gd name="T56" fmla="*/ 14 w 105"/>
                <a:gd name="T57" fmla="*/ 21 h 82"/>
                <a:gd name="T58" fmla="*/ 12 w 105"/>
                <a:gd name="T59" fmla="*/ 23 h 82"/>
                <a:gd name="T60" fmla="*/ 12 w 105"/>
                <a:gd name="T61" fmla="*/ 21 h 82"/>
                <a:gd name="T62" fmla="*/ 13 w 105"/>
                <a:gd name="T63" fmla="*/ 16 h 82"/>
                <a:gd name="T64" fmla="*/ 9 w 105"/>
                <a:gd name="T65" fmla="*/ 19 h 82"/>
                <a:gd name="T66" fmla="*/ 9 w 105"/>
                <a:gd name="T67" fmla="*/ 16 h 82"/>
                <a:gd name="T68" fmla="*/ 7 w 105"/>
                <a:gd name="T69" fmla="*/ 18 h 82"/>
                <a:gd name="T70" fmla="*/ 5 w 105"/>
                <a:gd name="T71" fmla="*/ 17 h 82"/>
                <a:gd name="T72" fmla="*/ 9 w 105"/>
                <a:gd name="T73" fmla="*/ 13 h 82"/>
                <a:gd name="T74" fmla="*/ 4 w 105"/>
                <a:gd name="T75" fmla="*/ 14 h 82"/>
                <a:gd name="T76" fmla="*/ 3 w 105"/>
                <a:gd name="T77" fmla="*/ 6 h 82"/>
                <a:gd name="T78" fmla="*/ 3 w 105"/>
                <a:gd name="T79" fmla="*/ 4 h 82"/>
                <a:gd name="T80" fmla="*/ 0 w 105"/>
                <a:gd name="T81" fmla="*/ 3 h 82"/>
                <a:gd name="T82" fmla="*/ 2 w 105"/>
                <a:gd name="T83" fmla="*/ 0 h 82"/>
                <a:gd name="T84" fmla="*/ 4 w 105"/>
                <a:gd name="T85" fmla="*/ 4 h 82"/>
                <a:gd name="T86" fmla="*/ 11 w 105"/>
                <a:gd name="T87" fmla="*/ 2 h 82"/>
                <a:gd name="T88" fmla="*/ 20 w 105"/>
                <a:gd name="T89" fmla="*/ 5 h 82"/>
                <a:gd name="T90" fmla="*/ 30 w 105"/>
                <a:gd name="T91" fmla="*/ 9 h 82"/>
                <a:gd name="T92" fmla="*/ 37 w 105"/>
                <a:gd name="T93" fmla="*/ 13 h 82"/>
                <a:gd name="T94" fmla="*/ 43 w 105"/>
                <a:gd name="T95" fmla="*/ 16 h 82"/>
                <a:gd name="T96" fmla="*/ 52 w 105"/>
                <a:gd name="T97" fmla="*/ 25 h 82"/>
                <a:gd name="T98" fmla="*/ 56 w 105"/>
                <a:gd name="T99" fmla="*/ 31 h 82"/>
                <a:gd name="T100" fmla="*/ 61 w 105"/>
                <a:gd name="T101" fmla="*/ 37 h 82"/>
                <a:gd name="T102" fmla="*/ 85 w 105"/>
                <a:gd name="T103" fmla="*/ 53 h 82"/>
                <a:gd name="T104" fmla="*/ 90 w 105"/>
                <a:gd name="T105" fmla="*/ 58 h 82"/>
                <a:gd name="T106" fmla="*/ 99 w 105"/>
                <a:gd name="T107" fmla="*/ 8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82">
                  <a:moveTo>
                    <a:pt x="99" y="80"/>
                  </a:moveTo>
                  <a:cubicBezTo>
                    <a:pt x="95" y="82"/>
                    <a:pt x="97" y="77"/>
                    <a:pt x="93" y="78"/>
                  </a:cubicBezTo>
                  <a:cubicBezTo>
                    <a:pt x="93" y="78"/>
                    <a:pt x="95" y="76"/>
                    <a:pt x="94" y="76"/>
                  </a:cubicBezTo>
                  <a:cubicBezTo>
                    <a:pt x="91" y="78"/>
                    <a:pt x="90" y="74"/>
                    <a:pt x="91" y="71"/>
                  </a:cubicBezTo>
                  <a:cubicBezTo>
                    <a:pt x="91" y="71"/>
                    <a:pt x="91" y="71"/>
                    <a:pt x="91" y="71"/>
                  </a:cubicBezTo>
                  <a:cubicBezTo>
                    <a:pt x="92" y="70"/>
                    <a:pt x="90" y="71"/>
                    <a:pt x="90" y="71"/>
                  </a:cubicBezTo>
                  <a:cubicBezTo>
                    <a:pt x="90" y="71"/>
                    <a:pt x="90" y="71"/>
                    <a:pt x="90" y="70"/>
                  </a:cubicBezTo>
                  <a:cubicBezTo>
                    <a:pt x="89" y="71"/>
                    <a:pt x="89" y="70"/>
                    <a:pt x="89" y="71"/>
                  </a:cubicBezTo>
                  <a:cubicBezTo>
                    <a:pt x="90" y="69"/>
                    <a:pt x="90" y="69"/>
                    <a:pt x="90" y="69"/>
                  </a:cubicBezTo>
                  <a:cubicBezTo>
                    <a:pt x="89" y="70"/>
                    <a:pt x="89" y="70"/>
                    <a:pt x="89" y="70"/>
                  </a:cubicBezTo>
                  <a:cubicBezTo>
                    <a:pt x="86" y="72"/>
                    <a:pt x="88" y="68"/>
                    <a:pt x="86" y="69"/>
                  </a:cubicBezTo>
                  <a:cubicBezTo>
                    <a:pt x="87" y="69"/>
                    <a:pt x="87" y="69"/>
                    <a:pt x="87" y="69"/>
                  </a:cubicBezTo>
                  <a:cubicBezTo>
                    <a:pt x="84" y="69"/>
                    <a:pt x="83" y="68"/>
                    <a:pt x="81" y="67"/>
                  </a:cubicBezTo>
                  <a:cubicBezTo>
                    <a:pt x="83" y="66"/>
                    <a:pt x="83" y="66"/>
                    <a:pt x="83" y="66"/>
                  </a:cubicBezTo>
                  <a:cubicBezTo>
                    <a:pt x="82" y="67"/>
                    <a:pt x="81" y="67"/>
                    <a:pt x="80" y="67"/>
                  </a:cubicBezTo>
                  <a:cubicBezTo>
                    <a:pt x="82" y="65"/>
                    <a:pt x="79" y="67"/>
                    <a:pt x="79" y="66"/>
                  </a:cubicBezTo>
                  <a:cubicBezTo>
                    <a:pt x="79" y="66"/>
                    <a:pt x="79" y="66"/>
                    <a:pt x="79" y="66"/>
                  </a:cubicBezTo>
                  <a:cubicBezTo>
                    <a:pt x="78" y="67"/>
                    <a:pt x="80" y="65"/>
                    <a:pt x="78" y="66"/>
                  </a:cubicBezTo>
                  <a:cubicBezTo>
                    <a:pt x="79" y="65"/>
                    <a:pt x="79" y="65"/>
                    <a:pt x="79" y="65"/>
                  </a:cubicBezTo>
                  <a:cubicBezTo>
                    <a:pt x="77" y="67"/>
                    <a:pt x="79" y="64"/>
                    <a:pt x="78" y="65"/>
                  </a:cubicBezTo>
                  <a:cubicBezTo>
                    <a:pt x="78" y="65"/>
                    <a:pt x="78" y="65"/>
                    <a:pt x="78" y="65"/>
                  </a:cubicBezTo>
                  <a:cubicBezTo>
                    <a:pt x="77" y="65"/>
                    <a:pt x="78" y="64"/>
                    <a:pt x="78" y="64"/>
                  </a:cubicBezTo>
                  <a:cubicBezTo>
                    <a:pt x="78" y="64"/>
                    <a:pt x="78" y="64"/>
                    <a:pt x="78" y="64"/>
                  </a:cubicBezTo>
                  <a:cubicBezTo>
                    <a:pt x="77" y="64"/>
                    <a:pt x="78" y="63"/>
                    <a:pt x="76" y="64"/>
                  </a:cubicBezTo>
                  <a:cubicBezTo>
                    <a:pt x="77" y="63"/>
                    <a:pt x="77" y="64"/>
                    <a:pt x="79" y="62"/>
                  </a:cubicBezTo>
                  <a:cubicBezTo>
                    <a:pt x="76" y="62"/>
                    <a:pt x="75" y="61"/>
                    <a:pt x="73" y="59"/>
                  </a:cubicBezTo>
                  <a:cubicBezTo>
                    <a:pt x="73" y="59"/>
                    <a:pt x="73" y="58"/>
                    <a:pt x="74" y="58"/>
                  </a:cubicBezTo>
                  <a:cubicBezTo>
                    <a:pt x="74" y="58"/>
                    <a:pt x="73" y="58"/>
                    <a:pt x="72" y="58"/>
                  </a:cubicBezTo>
                  <a:cubicBezTo>
                    <a:pt x="72" y="58"/>
                    <a:pt x="73" y="57"/>
                    <a:pt x="73" y="57"/>
                  </a:cubicBezTo>
                  <a:cubicBezTo>
                    <a:pt x="73" y="56"/>
                    <a:pt x="71" y="58"/>
                    <a:pt x="71" y="57"/>
                  </a:cubicBezTo>
                  <a:cubicBezTo>
                    <a:pt x="73" y="56"/>
                    <a:pt x="73" y="56"/>
                    <a:pt x="73" y="56"/>
                  </a:cubicBezTo>
                  <a:cubicBezTo>
                    <a:pt x="72" y="57"/>
                    <a:pt x="71" y="57"/>
                    <a:pt x="71" y="57"/>
                  </a:cubicBezTo>
                  <a:cubicBezTo>
                    <a:pt x="71" y="57"/>
                    <a:pt x="71" y="56"/>
                    <a:pt x="72" y="56"/>
                  </a:cubicBezTo>
                  <a:cubicBezTo>
                    <a:pt x="70" y="57"/>
                    <a:pt x="71" y="55"/>
                    <a:pt x="70" y="56"/>
                  </a:cubicBezTo>
                  <a:cubicBezTo>
                    <a:pt x="71" y="55"/>
                    <a:pt x="71" y="55"/>
                    <a:pt x="71" y="55"/>
                  </a:cubicBezTo>
                  <a:cubicBezTo>
                    <a:pt x="72" y="54"/>
                    <a:pt x="69" y="57"/>
                    <a:pt x="70" y="56"/>
                  </a:cubicBezTo>
                  <a:cubicBezTo>
                    <a:pt x="71" y="55"/>
                    <a:pt x="71" y="55"/>
                    <a:pt x="71" y="55"/>
                  </a:cubicBezTo>
                  <a:cubicBezTo>
                    <a:pt x="69" y="56"/>
                    <a:pt x="69" y="55"/>
                    <a:pt x="68" y="55"/>
                  </a:cubicBezTo>
                  <a:cubicBezTo>
                    <a:pt x="68" y="55"/>
                    <a:pt x="68" y="55"/>
                    <a:pt x="68" y="55"/>
                  </a:cubicBezTo>
                  <a:cubicBezTo>
                    <a:pt x="68" y="54"/>
                    <a:pt x="68" y="54"/>
                    <a:pt x="67" y="54"/>
                  </a:cubicBezTo>
                  <a:cubicBezTo>
                    <a:pt x="67" y="53"/>
                    <a:pt x="68" y="52"/>
                    <a:pt x="68" y="52"/>
                  </a:cubicBezTo>
                  <a:cubicBezTo>
                    <a:pt x="66" y="53"/>
                    <a:pt x="66" y="52"/>
                    <a:pt x="65" y="54"/>
                  </a:cubicBezTo>
                  <a:cubicBezTo>
                    <a:pt x="65" y="53"/>
                    <a:pt x="65" y="52"/>
                    <a:pt x="64" y="52"/>
                  </a:cubicBezTo>
                  <a:cubicBezTo>
                    <a:pt x="65" y="52"/>
                    <a:pt x="66" y="50"/>
                    <a:pt x="66" y="50"/>
                  </a:cubicBezTo>
                  <a:cubicBezTo>
                    <a:pt x="67" y="49"/>
                    <a:pt x="67" y="49"/>
                    <a:pt x="67" y="49"/>
                  </a:cubicBezTo>
                  <a:cubicBezTo>
                    <a:pt x="68" y="49"/>
                    <a:pt x="67" y="50"/>
                    <a:pt x="68" y="49"/>
                  </a:cubicBezTo>
                  <a:cubicBezTo>
                    <a:pt x="67" y="49"/>
                    <a:pt x="66" y="49"/>
                    <a:pt x="67" y="48"/>
                  </a:cubicBezTo>
                  <a:cubicBezTo>
                    <a:pt x="65" y="49"/>
                    <a:pt x="63" y="51"/>
                    <a:pt x="63" y="51"/>
                  </a:cubicBezTo>
                  <a:cubicBezTo>
                    <a:pt x="63" y="50"/>
                    <a:pt x="64" y="49"/>
                    <a:pt x="65" y="49"/>
                  </a:cubicBezTo>
                  <a:cubicBezTo>
                    <a:pt x="61" y="51"/>
                    <a:pt x="61" y="51"/>
                    <a:pt x="61" y="51"/>
                  </a:cubicBezTo>
                  <a:cubicBezTo>
                    <a:pt x="61" y="51"/>
                    <a:pt x="62" y="50"/>
                    <a:pt x="62" y="50"/>
                  </a:cubicBezTo>
                  <a:cubicBezTo>
                    <a:pt x="60" y="51"/>
                    <a:pt x="60" y="51"/>
                    <a:pt x="60" y="51"/>
                  </a:cubicBezTo>
                  <a:cubicBezTo>
                    <a:pt x="61" y="51"/>
                    <a:pt x="59" y="51"/>
                    <a:pt x="61" y="49"/>
                  </a:cubicBezTo>
                  <a:cubicBezTo>
                    <a:pt x="61" y="48"/>
                    <a:pt x="61" y="49"/>
                    <a:pt x="62" y="48"/>
                  </a:cubicBezTo>
                  <a:cubicBezTo>
                    <a:pt x="62" y="48"/>
                    <a:pt x="61" y="49"/>
                    <a:pt x="61" y="48"/>
                  </a:cubicBezTo>
                  <a:cubicBezTo>
                    <a:pt x="61" y="48"/>
                    <a:pt x="61" y="48"/>
                    <a:pt x="61" y="48"/>
                  </a:cubicBezTo>
                  <a:cubicBezTo>
                    <a:pt x="61" y="48"/>
                    <a:pt x="60" y="48"/>
                    <a:pt x="59" y="49"/>
                  </a:cubicBezTo>
                  <a:cubicBezTo>
                    <a:pt x="59" y="50"/>
                    <a:pt x="60" y="48"/>
                    <a:pt x="60" y="49"/>
                  </a:cubicBezTo>
                  <a:cubicBezTo>
                    <a:pt x="59" y="50"/>
                    <a:pt x="58" y="50"/>
                    <a:pt x="58" y="50"/>
                  </a:cubicBezTo>
                  <a:cubicBezTo>
                    <a:pt x="59" y="49"/>
                    <a:pt x="59" y="49"/>
                    <a:pt x="59" y="49"/>
                  </a:cubicBezTo>
                  <a:cubicBezTo>
                    <a:pt x="57" y="49"/>
                    <a:pt x="57" y="49"/>
                    <a:pt x="56" y="50"/>
                  </a:cubicBezTo>
                  <a:cubicBezTo>
                    <a:pt x="55" y="50"/>
                    <a:pt x="57" y="48"/>
                    <a:pt x="57" y="49"/>
                  </a:cubicBezTo>
                  <a:cubicBezTo>
                    <a:pt x="57" y="47"/>
                    <a:pt x="54" y="49"/>
                    <a:pt x="55" y="47"/>
                  </a:cubicBezTo>
                  <a:cubicBezTo>
                    <a:pt x="56" y="47"/>
                    <a:pt x="54" y="49"/>
                    <a:pt x="55" y="48"/>
                  </a:cubicBezTo>
                  <a:cubicBezTo>
                    <a:pt x="54" y="48"/>
                    <a:pt x="55" y="47"/>
                    <a:pt x="55" y="47"/>
                  </a:cubicBezTo>
                  <a:cubicBezTo>
                    <a:pt x="56" y="46"/>
                    <a:pt x="55" y="47"/>
                    <a:pt x="54" y="47"/>
                  </a:cubicBezTo>
                  <a:cubicBezTo>
                    <a:pt x="54" y="48"/>
                    <a:pt x="54" y="47"/>
                    <a:pt x="55" y="47"/>
                  </a:cubicBezTo>
                  <a:cubicBezTo>
                    <a:pt x="54" y="47"/>
                    <a:pt x="52" y="47"/>
                    <a:pt x="52" y="46"/>
                  </a:cubicBezTo>
                  <a:cubicBezTo>
                    <a:pt x="52" y="46"/>
                    <a:pt x="51" y="47"/>
                    <a:pt x="50" y="47"/>
                  </a:cubicBezTo>
                  <a:cubicBezTo>
                    <a:pt x="51" y="46"/>
                    <a:pt x="51" y="46"/>
                    <a:pt x="51" y="46"/>
                  </a:cubicBezTo>
                  <a:cubicBezTo>
                    <a:pt x="52" y="45"/>
                    <a:pt x="51" y="46"/>
                    <a:pt x="52" y="45"/>
                  </a:cubicBezTo>
                  <a:cubicBezTo>
                    <a:pt x="50" y="46"/>
                    <a:pt x="54" y="45"/>
                    <a:pt x="52" y="45"/>
                  </a:cubicBezTo>
                  <a:cubicBezTo>
                    <a:pt x="53" y="44"/>
                    <a:pt x="50" y="47"/>
                    <a:pt x="52" y="45"/>
                  </a:cubicBezTo>
                  <a:cubicBezTo>
                    <a:pt x="52" y="45"/>
                    <a:pt x="50" y="46"/>
                    <a:pt x="51" y="45"/>
                  </a:cubicBezTo>
                  <a:cubicBezTo>
                    <a:pt x="51" y="45"/>
                    <a:pt x="52" y="43"/>
                    <a:pt x="52" y="43"/>
                  </a:cubicBezTo>
                  <a:cubicBezTo>
                    <a:pt x="52" y="43"/>
                    <a:pt x="52" y="44"/>
                    <a:pt x="51" y="44"/>
                  </a:cubicBezTo>
                  <a:cubicBezTo>
                    <a:pt x="50" y="44"/>
                    <a:pt x="50" y="44"/>
                    <a:pt x="50" y="44"/>
                  </a:cubicBezTo>
                  <a:cubicBezTo>
                    <a:pt x="49" y="45"/>
                    <a:pt x="50" y="44"/>
                    <a:pt x="49" y="45"/>
                  </a:cubicBezTo>
                  <a:cubicBezTo>
                    <a:pt x="50" y="44"/>
                    <a:pt x="48" y="45"/>
                    <a:pt x="50" y="43"/>
                  </a:cubicBezTo>
                  <a:cubicBezTo>
                    <a:pt x="51" y="42"/>
                    <a:pt x="51" y="42"/>
                    <a:pt x="51" y="42"/>
                  </a:cubicBezTo>
                  <a:cubicBezTo>
                    <a:pt x="51" y="42"/>
                    <a:pt x="50" y="43"/>
                    <a:pt x="49" y="44"/>
                  </a:cubicBezTo>
                  <a:cubicBezTo>
                    <a:pt x="49" y="43"/>
                    <a:pt x="49" y="43"/>
                    <a:pt x="49" y="43"/>
                  </a:cubicBezTo>
                  <a:cubicBezTo>
                    <a:pt x="48" y="45"/>
                    <a:pt x="49" y="43"/>
                    <a:pt x="48" y="44"/>
                  </a:cubicBezTo>
                  <a:cubicBezTo>
                    <a:pt x="48" y="43"/>
                    <a:pt x="47" y="43"/>
                    <a:pt x="48" y="42"/>
                  </a:cubicBezTo>
                  <a:cubicBezTo>
                    <a:pt x="47" y="42"/>
                    <a:pt x="46" y="43"/>
                    <a:pt x="46" y="42"/>
                  </a:cubicBezTo>
                  <a:cubicBezTo>
                    <a:pt x="46" y="42"/>
                    <a:pt x="46" y="42"/>
                    <a:pt x="47" y="41"/>
                  </a:cubicBezTo>
                  <a:cubicBezTo>
                    <a:pt x="47" y="41"/>
                    <a:pt x="47" y="41"/>
                    <a:pt x="46" y="41"/>
                  </a:cubicBezTo>
                  <a:cubicBezTo>
                    <a:pt x="47" y="41"/>
                    <a:pt x="47" y="40"/>
                    <a:pt x="47" y="39"/>
                  </a:cubicBezTo>
                  <a:cubicBezTo>
                    <a:pt x="47" y="39"/>
                    <a:pt x="46" y="40"/>
                    <a:pt x="45" y="41"/>
                  </a:cubicBezTo>
                  <a:cubicBezTo>
                    <a:pt x="47" y="39"/>
                    <a:pt x="43" y="42"/>
                    <a:pt x="44" y="40"/>
                  </a:cubicBezTo>
                  <a:cubicBezTo>
                    <a:pt x="45" y="39"/>
                    <a:pt x="46" y="39"/>
                    <a:pt x="46" y="38"/>
                  </a:cubicBezTo>
                  <a:cubicBezTo>
                    <a:pt x="47" y="36"/>
                    <a:pt x="44" y="39"/>
                    <a:pt x="45" y="38"/>
                  </a:cubicBezTo>
                  <a:cubicBezTo>
                    <a:pt x="43" y="40"/>
                    <a:pt x="43" y="40"/>
                    <a:pt x="43" y="40"/>
                  </a:cubicBezTo>
                  <a:cubicBezTo>
                    <a:pt x="44" y="39"/>
                    <a:pt x="42" y="40"/>
                    <a:pt x="43" y="39"/>
                  </a:cubicBezTo>
                  <a:cubicBezTo>
                    <a:pt x="43" y="39"/>
                    <a:pt x="43" y="38"/>
                    <a:pt x="42" y="39"/>
                  </a:cubicBezTo>
                  <a:cubicBezTo>
                    <a:pt x="43" y="38"/>
                    <a:pt x="40" y="39"/>
                    <a:pt x="42" y="36"/>
                  </a:cubicBezTo>
                  <a:cubicBezTo>
                    <a:pt x="42" y="36"/>
                    <a:pt x="42" y="35"/>
                    <a:pt x="41" y="36"/>
                  </a:cubicBezTo>
                  <a:cubicBezTo>
                    <a:pt x="40" y="37"/>
                    <a:pt x="42" y="36"/>
                    <a:pt x="41" y="37"/>
                  </a:cubicBezTo>
                  <a:cubicBezTo>
                    <a:pt x="41" y="37"/>
                    <a:pt x="41" y="37"/>
                    <a:pt x="41" y="37"/>
                  </a:cubicBezTo>
                  <a:cubicBezTo>
                    <a:pt x="41" y="37"/>
                    <a:pt x="41" y="36"/>
                    <a:pt x="42" y="35"/>
                  </a:cubicBezTo>
                  <a:cubicBezTo>
                    <a:pt x="42" y="34"/>
                    <a:pt x="39" y="38"/>
                    <a:pt x="39" y="36"/>
                  </a:cubicBezTo>
                  <a:cubicBezTo>
                    <a:pt x="40" y="36"/>
                    <a:pt x="40" y="36"/>
                    <a:pt x="40" y="35"/>
                  </a:cubicBezTo>
                  <a:cubicBezTo>
                    <a:pt x="38" y="36"/>
                    <a:pt x="38" y="36"/>
                    <a:pt x="38" y="36"/>
                  </a:cubicBezTo>
                  <a:cubicBezTo>
                    <a:pt x="38" y="36"/>
                    <a:pt x="39" y="35"/>
                    <a:pt x="40" y="33"/>
                  </a:cubicBezTo>
                  <a:cubicBezTo>
                    <a:pt x="40" y="34"/>
                    <a:pt x="40" y="33"/>
                    <a:pt x="39" y="34"/>
                  </a:cubicBezTo>
                  <a:cubicBezTo>
                    <a:pt x="40" y="32"/>
                    <a:pt x="40" y="32"/>
                    <a:pt x="40" y="32"/>
                  </a:cubicBezTo>
                  <a:cubicBezTo>
                    <a:pt x="39" y="34"/>
                    <a:pt x="39" y="33"/>
                    <a:pt x="39" y="33"/>
                  </a:cubicBezTo>
                  <a:cubicBezTo>
                    <a:pt x="39" y="33"/>
                    <a:pt x="39" y="33"/>
                    <a:pt x="39" y="33"/>
                  </a:cubicBezTo>
                  <a:cubicBezTo>
                    <a:pt x="40" y="32"/>
                    <a:pt x="39" y="33"/>
                    <a:pt x="39" y="33"/>
                  </a:cubicBezTo>
                  <a:cubicBezTo>
                    <a:pt x="38" y="33"/>
                    <a:pt x="38" y="34"/>
                    <a:pt x="38" y="34"/>
                  </a:cubicBezTo>
                  <a:cubicBezTo>
                    <a:pt x="38" y="35"/>
                    <a:pt x="38" y="34"/>
                    <a:pt x="37" y="35"/>
                  </a:cubicBezTo>
                  <a:cubicBezTo>
                    <a:pt x="38" y="34"/>
                    <a:pt x="37" y="34"/>
                    <a:pt x="37" y="34"/>
                  </a:cubicBezTo>
                  <a:cubicBezTo>
                    <a:pt x="37" y="33"/>
                    <a:pt x="36" y="34"/>
                    <a:pt x="36" y="34"/>
                  </a:cubicBezTo>
                  <a:cubicBezTo>
                    <a:pt x="37" y="34"/>
                    <a:pt x="36" y="34"/>
                    <a:pt x="37" y="33"/>
                  </a:cubicBezTo>
                  <a:cubicBezTo>
                    <a:pt x="37" y="33"/>
                    <a:pt x="37" y="34"/>
                    <a:pt x="37" y="34"/>
                  </a:cubicBezTo>
                  <a:cubicBezTo>
                    <a:pt x="37" y="33"/>
                    <a:pt x="38" y="32"/>
                    <a:pt x="37" y="32"/>
                  </a:cubicBezTo>
                  <a:cubicBezTo>
                    <a:pt x="37" y="33"/>
                    <a:pt x="36" y="35"/>
                    <a:pt x="36" y="34"/>
                  </a:cubicBezTo>
                  <a:cubicBezTo>
                    <a:pt x="37" y="33"/>
                    <a:pt x="37" y="33"/>
                    <a:pt x="37" y="33"/>
                  </a:cubicBezTo>
                  <a:cubicBezTo>
                    <a:pt x="37" y="32"/>
                    <a:pt x="37" y="32"/>
                    <a:pt x="37" y="32"/>
                  </a:cubicBezTo>
                  <a:cubicBezTo>
                    <a:pt x="36" y="33"/>
                    <a:pt x="36" y="33"/>
                    <a:pt x="36" y="33"/>
                  </a:cubicBezTo>
                  <a:cubicBezTo>
                    <a:pt x="37" y="32"/>
                    <a:pt x="37" y="32"/>
                    <a:pt x="37" y="32"/>
                  </a:cubicBezTo>
                  <a:cubicBezTo>
                    <a:pt x="36" y="33"/>
                    <a:pt x="36" y="32"/>
                    <a:pt x="35" y="34"/>
                  </a:cubicBezTo>
                  <a:cubicBezTo>
                    <a:pt x="35" y="34"/>
                    <a:pt x="35" y="33"/>
                    <a:pt x="35" y="32"/>
                  </a:cubicBezTo>
                  <a:cubicBezTo>
                    <a:pt x="35" y="32"/>
                    <a:pt x="35" y="32"/>
                    <a:pt x="35" y="32"/>
                  </a:cubicBezTo>
                  <a:cubicBezTo>
                    <a:pt x="35" y="31"/>
                    <a:pt x="35" y="32"/>
                    <a:pt x="34" y="32"/>
                  </a:cubicBezTo>
                  <a:cubicBezTo>
                    <a:pt x="34" y="32"/>
                    <a:pt x="34" y="32"/>
                    <a:pt x="34" y="32"/>
                  </a:cubicBezTo>
                  <a:cubicBezTo>
                    <a:pt x="34" y="32"/>
                    <a:pt x="34" y="32"/>
                    <a:pt x="33" y="32"/>
                  </a:cubicBezTo>
                  <a:cubicBezTo>
                    <a:pt x="34" y="31"/>
                    <a:pt x="36" y="28"/>
                    <a:pt x="35" y="29"/>
                  </a:cubicBezTo>
                  <a:cubicBezTo>
                    <a:pt x="35" y="29"/>
                    <a:pt x="33" y="31"/>
                    <a:pt x="33" y="32"/>
                  </a:cubicBezTo>
                  <a:cubicBezTo>
                    <a:pt x="33" y="31"/>
                    <a:pt x="31" y="32"/>
                    <a:pt x="32" y="30"/>
                  </a:cubicBezTo>
                  <a:cubicBezTo>
                    <a:pt x="31" y="31"/>
                    <a:pt x="31" y="31"/>
                    <a:pt x="31" y="31"/>
                  </a:cubicBezTo>
                  <a:cubicBezTo>
                    <a:pt x="30" y="30"/>
                    <a:pt x="28" y="31"/>
                    <a:pt x="29" y="28"/>
                  </a:cubicBezTo>
                  <a:cubicBezTo>
                    <a:pt x="30" y="28"/>
                    <a:pt x="30" y="27"/>
                    <a:pt x="30" y="27"/>
                  </a:cubicBezTo>
                  <a:cubicBezTo>
                    <a:pt x="30" y="28"/>
                    <a:pt x="31" y="26"/>
                    <a:pt x="30" y="27"/>
                  </a:cubicBezTo>
                  <a:cubicBezTo>
                    <a:pt x="29" y="28"/>
                    <a:pt x="29" y="29"/>
                    <a:pt x="28" y="29"/>
                  </a:cubicBezTo>
                  <a:cubicBezTo>
                    <a:pt x="28" y="29"/>
                    <a:pt x="27" y="29"/>
                    <a:pt x="27" y="28"/>
                  </a:cubicBezTo>
                  <a:cubicBezTo>
                    <a:pt x="27" y="28"/>
                    <a:pt x="27" y="29"/>
                    <a:pt x="27" y="29"/>
                  </a:cubicBezTo>
                  <a:cubicBezTo>
                    <a:pt x="28" y="27"/>
                    <a:pt x="28" y="27"/>
                    <a:pt x="27" y="27"/>
                  </a:cubicBezTo>
                  <a:cubicBezTo>
                    <a:pt x="26" y="28"/>
                    <a:pt x="26" y="28"/>
                    <a:pt x="26" y="28"/>
                  </a:cubicBezTo>
                  <a:cubicBezTo>
                    <a:pt x="27" y="27"/>
                    <a:pt x="27" y="27"/>
                    <a:pt x="27" y="27"/>
                  </a:cubicBezTo>
                  <a:cubicBezTo>
                    <a:pt x="27" y="27"/>
                    <a:pt x="25" y="29"/>
                    <a:pt x="26" y="28"/>
                  </a:cubicBezTo>
                  <a:cubicBezTo>
                    <a:pt x="26" y="27"/>
                    <a:pt x="26" y="27"/>
                    <a:pt x="26" y="27"/>
                  </a:cubicBezTo>
                  <a:cubicBezTo>
                    <a:pt x="26" y="27"/>
                    <a:pt x="24" y="28"/>
                    <a:pt x="25" y="27"/>
                  </a:cubicBezTo>
                  <a:cubicBezTo>
                    <a:pt x="25" y="26"/>
                    <a:pt x="25" y="26"/>
                    <a:pt x="25" y="26"/>
                  </a:cubicBezTo>
                  <a:cubicBezTo>
                    <a:pt x="25" y="26"/>
                    <a:pt x="24" y="27"/>
                    <a:pt x="24" y="27"/>
                  </a:cubicBezTo>
                  <a:cubicBezTo>
                    <a:pt x="24" y="26"/>
                    <a:pt x="24" y="26"/>
                    <a:pt x="25" y="24"/>
                  </a:cubicBezTo>
                  <a:cubicBezTo>
                    <a:pt x="22" y="27"/>
                    <a:pt x="21" y="26"/>
                    <a:pt x="20" y="25"/>
                  </a:cubicBezTo>
                  <a:cubicBezTo>
                    <a:pt x="21" y="24"/>
                    <a:pt x="21" y="24"/>
                    <a:pt x="21" y="24"/>
                  </a:cubicBezTo>
                  <a:cubicBezTo>
                    <a:pt x="21" y="24"/>
                    <a:pt x="20" y="26"/>
                    <a:pt x="20" y="25"/>
                  </a:cubicBezTo>
                  <a:cubicBezTo>
                    <a:pt x="20" y="24"/>
                    <a:pt x="21" y="23"/>
                    <a:pt x="21" y="23"/>
                  </a:cubicBezTo>
                  <a:cubicBezTo>
                    <a:pt x="21" y="22"/>
                    <a:pt x="20" y="24"/>
                    <a:pt x="20" y="24"/>
                  </a:cubicBezTo>
                  <a:cubicBezTo>
                    <a:pt x="19" y="25"/>
                    <a:pt x="20" y="23"/>
                    <a:pt x="19" y="25"/>
                  </a:cubicBezTo>
                  <a:cubicBezTo>
                    <a:pt x="19" y="25"/>
                    <a:pt x="19" y="23"/>
                    <a:pt x="18" y="25"/>
                  </a:cubicBezTo>
                  <a:cubicBezTo>
                    <a:pt x="19" y="24"/>
                    <a:pt x="19" y="23"/>
                    <a:pt x="20" y="23"/>
                  </a:cubicBezTo>
                  <a:cubicBezTo>
                    <a:pt x="19" y="23"/>
                    <a:pt x="19" y="23"/>
                    <a:pt x="19" y="23"/>
                  </a:cubicBezTo>
                  <a:cubicBezTo>
                    <a:pt x="20" y="21"/>
                    <a:pt x="22" y="21"/>
                    <a:pt x="23" y="18"/>
                  </a:cubicBezTo>
                  <a:cubicBezTo>
                    <a:pt x="23" y="18"/>
                    <a:pt x="23" y="18"/>
                    <a:pt x="23" y="18"/>
                  </a:cubicBezTo>
                  <a:cubicBezTo>
                    <a:pt x="23" y="17"/>
                    <a:pt x="24" y="17"/>
                    <a:pt x="24" y="16"/>
                  </a:cubicBezTo>
                  <a:cubicBezTo>
                    <a:pt x="23" y="17"/>
                    <a:pt x="22" y="19"/>
                    <a:pt x="21" y="19"/>
                  </a:cubicBezTo>
                  <a:cubicBezTo>
                    <a:pt x="21" y="20"/>
                    <a:pt x="19" y="23"/>
                    <a:pt x="18" y="22"/>
                  </a:cubicBezTo>
                  <a:cubicBezTo>
                    <a:pt x="19" y="21"/>
                    <a:pt x="19" y="22"/>
                    <a:pt x="20" y="21"/>
                  </a:cubicBezTo>
                  <a:cubicBezTo>
                    <a:pt x="20" y="20"/>
                    <a:pt x="19" y="22"/>
                    <a:pt x="19" y="21"/>
                  </a:cubicBezTo>
                  <a:cubicBezTo>
                    <a:pt x="19" y="22"/>
                    <a:pt x="18" y="23"/>
                    <a:pt x="17" y="23"/>
                  </a:cubicBezTo>
                  <a:cubicBezTo>
                    <a:pt x="17" y="22"/>
                    <a:pt x="18" y="22"/>
                    <a:pt x="18" y="22"/>
                  </a:cubicBezTo>
                  <a:cubicBezTo>
                    <a:pt x="17" y="22"/>
                    <a:pt x="17" y="23"/>
                    <a:pt x="17" y="24"/>
                  </a:cubicBezTo>
                  <a:cubicBezTo>
                    <a:pt x="15" y="25"/>
                    <a:pt x="17" y="23"/>
                    <a:pt x="15" y="24"/>
                  </a:cubicBezTo>
                  <a:cubicBezTo>
                    <a:pt x="16" y="23"/>
                    <a:pt x="18" y="21"/>
                    <a:pt x="18" y="20"/>
                  </a:cubicBezTo>
                  <a:cubicBezTo>
                    <a:pt x="17" y="22"/>
                    <a:pt x="16" y="22"/>
                    <a:pt x="15" y="24"/>
                  </a:cubicBezTo>
                  <a:cubicBezTo>
                    <a:pt x="15" y="23"/>
                    <a:pt x="16" y="22"/>
                    <a:pt x="17" y="22"/>
                  </a:cubicBezTo>
                  <a:cubicBezTo>
                    <a:pt x="17" y="21"/>
                    <a:pt x="14" y="24"/>
                    <a:pt x="16" y="21"/>
                  </a:cubicBezTo>
                  <a:cubicBezTo>
                    <a:pt x="15" y="22"/>
                    <a:pt x="15" y="22"/>
                    <a:pt x="15" y="22"/>
                  </a:cubicBezTo>
                  <a:cubicBezTo>
                    <a:pt x="15" y="22"/>
                    <a:pt x="15" y="21"/>
                    <a:pt x="16" y="21"/>
                  </a:cubicBezTo>
                  <a:cubicBezTo>
                    <a:pt x="16" y="20"/>
                    <a:pt x="14" y="22"/>
                    <a:pt x="15" y="20"/>
                  </a:cubicBezTo>
                  <a:cubicBezTo>
                    <a:pt x="15" y="20"/>
                    <a:pt x="15" y="20"/>
                    <a:pt x="14" y="21"/>
                  </a:cubicBezTo>
                  <a:cubicBezTo>
                    <a:pt x="14" y="22"/>
                    <a:pt x="15" y="20"/>
                    <a:pt x="14" y="22"/>
                  </a:cubicBezTo>
                  <a:cubicBezTo>
                    <a:pt x="15" y="21"/>
                    <a:pt x="13" y="22"/>
                    <a:pt x="13" y="23"/>
                  </a:cubicBezTo>
                  <a:cubicBezTo>
                    <a:pt x="13" y="22"/>
                    <a:pt x="13" y="22"/>
                    <a:pt x="13" y="22"/>
                  </a:cubicBezTo>
                  <a:cubicBezTo>
                    <a:pt x="13" y="22"/>
                    <a:pt x="13" y="22"/>
                    <a:pt x="12" y="23"/>
                  </a:cubicBezTo>
                  <a:cubicBezTo>
                    <a:pt x="13" y="22"/>
                    <a:pt x="13" y="22"/>
                    <a:pt x="13" y="22"/>
                  </a:cubicBezTo>
                  <a:cubicBezTo>
                    <a:pt x="12" y="23"/>
                    <a:pt x="12" y="23"/>
                    <a:pt x="12" y="23"/>
                  </a:cubicBezTo>
                  <a:cubicBezTo>
                    <a:pt x="11" y="23"/>
                    <a:pt x="13" y="21"/>
                    <a:pt x="13" y="21"/>
                  </a:cubicBezTo>
                  <a:cubicBezTo>
                    <a:pt x="14" y="20"/>
                    <a:pt x="14" y="20"/>
                    <a:pt x="14" y="20"/>
                  </a:cubicBezTo>
                  <a:cubicBezTo>
                    <a:pt x="14" y="20"/>
                    <a:pt x="14" y="19"/>
                    <a:pt x="14" y="19"/>
                  </a:cubicBezTo>
                  <a:cubicBezTo>
                    <a:pt x="13" y="20"/>
                    <a:pt x="12" y="21"/>
                    <a:pt x="11" y="22"/>
                  </a:cubicBezTo>
                  <a:cubicBezTo>
                    <a:pt x="11" y="23"/>
                    <a:pt x="12" y="21"/>
                    <a:pt x="11" y="22"/>
                  </a:cubicBezTo>
                  <a:cubicBezTo>
                    <a:pt x="12" y="21"/>
                    <a:pt x="12" y="21"/>
                    <a:pt x="12" y="21"/>
                  </a:cubicBezTo>
                  <a:cubicBezTo>
                    <a:pt x="13" y="20"/>
                    <a:pt x="13" y="19"/>
                    <a:pt x="13" y="19"/>
                  </a:cubicBezTo>
                  <a:cubicBezTo>
                    <a:pt x="12" y="19"/>
                    <a:pt x="11" y="20"/>
                    <a:pt x="11" y="21"/>
                  </a:cubicBezTo>
                  <a:cubicBezTo>
                    <a:pt x="11" y="21"/>
                    <a:pt x="11" y="20"/>
                    <a:pt x="12" y="20"/>
                  </a:cubicBezTo>
                  <a:cubicBezTo>
                    <a:pt x="11" y="20"/>
                    <a:pt x="11" y="21"/>
                    <a:pt x="10" y="21"/>
                  </a:cubicBezTo>
                  <a:cubicBezTo>
                    <a:pt x="11" y="20"/>
                    <a:pt x="11" y="19"/>
                    <a:pt x="11" y="18"/>
                  </a:cubicBezTo>
                  <a:cubicBezTo>
                    <a:pt x="13" y="16"/>
                    <a:pt x="13" y="16"/>
                    <a:pt x="13" y="16"/>
                  </a:cubicBezTo>
                  <a:cubicBezTo>
                    <a:pt x="13" y="16"/>
                    <a:pt x="13" y="16"/>
                    <a:pt x="13" y="16"/>
                  </a:cubicBezTo>
                  <a:cubicBezTo>
                    <a:pt x="14" y="15"/>
                    <a:pt x="13" y="15"/>
                    <a:pt x="14" y="13"/>
                  </a:cubicBezTo>
                  <a:cubicBezTo>
                    <a:pt x="14" y="13"/>
                    <a:pt x="14" y="14"/>
                    <a:pt x="14" y="14"/>
                  </a:cubicBezTo>
                  <a:cubicBezTo>
                    <a:pt x="12" y="17"/>
                    <a:pt x="11" y="17"/>
                    <a:pt x="10" y="19"/>
                  </a:cubicBezTo>
                  <a:cubicBezTo>
                    <a:pt x="9" y="20"/>
                    <a:pt x="13" y="14"/>
                    <a:pt x="10" y="17"/>
                  </a:cubicBezTo>
                  <a:cubicBezTo>
                    <a:pt x="10" y="18"/>
                    <a:pt x="8" y="19"/>
                    <a:pt x="9" y="19"/>
                  </a:cubicBezTo>
                  <a:cubicBezTo>
                    <a:pt x="9" y="18"/>
                    <a:pt x="8" y="21"/>
                    <a:pt x="8" y="20"/>
                  </a:cubicBezTo>
                  <a:cubicBezTo>
                    <a:pt x="9" y="19"/>
                    <a:pt x="9" y="17"/>
                    <a:pt x="10" y="16"/>
                  </a:cubicBezTo>
                  <a:cubicBezTo>
                    <a:pt x="10" y="17"/>
                    <a:pt x="10" y="17"/>
                    <a:pt x="10" y="17"/>
                  </a:cubicBezTo>
                  <a:cubicBezTo>
                    <a:pt x="11" y="16"/>
                    <a:pt x="12" y="14"/>
                    <a:pt x="11" y="14"/>
                  </a:cubicBezTo>
                  <a:cubicBezTo>
                    <a:pt x="11" y="14"/>
                    <a:pt x="11" y="14"/>
                    <a:pt x="10" y="15"/>
                  </a:cubicBezTo>
                  <a:cubicBezTo>
                    <a:pt x="9" y="17"/>
                    <a:pt x="10" y="15"/>
                    <a:pt x="9" y="16"/>
                  </a:cubicBezTo>
                  <a:cubicBezTo>
                    <a:pt x="9" y="17"/>
                    <a:pt x="10" y="15"/>
                    <a:pt x="8" y="17"/>
                  </a:cubicBezTo>
                  <a:cubicBezTo>
                    <a:pt x="9" y="17"/>
                    <a:pt x="8" y="18"/>
                    <a:pt x="7" y="19"/>
                  </a:cubicBezTo>
                  <a:cubicBezTo>
                    <a:pt x="7" y="20"/>
                    <a:pt x="7" y="20"/>
                    <a:pt x="7" y="20"/>
                  </a:cubicBezTo>
                  <a:cubicBezTo>
                    <a:pt x="7" y="19"/>
                    <a:pt x="7" y="19"/>
                    <a:pt x="7" y="19"/>
                  </a:cubicBezTo>
                  <a:cubicBezTo>
                    <a:pt x="7" y="18"/>
                    <a:pt x="6" y="20"/>
                    <a:pt x="6" y="20"/>
                  </a:cubicBezTo>
                  <a:cubicBezTo>
                    <a:pt x="7" y="18"/>
                    <a:pt x="7" y="18"/>
                    <a:pt x="7" y="18"/>
                  </a:cubicBezTo>
                  <a:cubicBezTo>
                    <a:pt x="8" y="16"/>
                    <a:pt x="7" y="19"/>
                    <a:pt x="8" y="16"/>
                  </a:cubicBezTo>
                  <a:cubicBezTo>
                    <a:pt x="8" y="16"/>
                    <a:pt x="7" y="17"/>
                    <a:pt x="7" y="17"/>
                  </a:cubicBezTo>
                  <a:cubicBezTo>
                    <a:pt x="8" y="16"/>
                    <a:pt x="8" y="16"/>
                    <a:pt x="8" y="16"/>
                  </a:cubicBezTo>
                  <a:cubicBezTo>
                    <a:pt x="8" y="16"/>
                    <a:pt x="10" y="13"/>
                    <a:pt x="8" y="14"/>
                  </a:cubicBezTo>
                  <a:cubicBezTo>
                    <a:pt x="7" y="15"/>
                    <a:pt x="7" y="15"/>
                    <a:pt x="7" y="16"/>
                  </a:cubicBezTo>
                  <a:cubicBezTo>
                    <a:pt x="6" y="16"/>
                    <a:pt x="6" y="17"/>
                    <a:pt x="5" y="17"/>
                  </a:cubicBezTo>
                  <a:cubicBezTo>
                    <a:pt x="6" y="15"/>
                    <a:pt x="5" y="16"/>
                    <a:pt x="6" y="15"/>
                  </a:cubicBezTo>
                  <a:cubicBezTo>
                    <a:pt x="6" y="16"/>
                    <a:pt x="6" y="16"/>
                    <a:pt x="8" y="15"/>
                  </a:cubicBezTo>
                  <a:cubicBezTo>
                    <a:pt x="9" y="12"/>
                    <a:pt x="8" y="15"/>
                    <a:pt x="9" y="13"/>
                  </a:cubicBezTo>
                  <a:cubicBezTo>
                    <a:pt x="9" y="13"/>
                    <a:pt x="10" y="11"/>
                    <a:pt x="11" y="9"/>
                  </a:cubicBezTo>
                  <a:cubicBezTo>
                    <a:pt x="11" y="9"/>
                    <a:pt x="10" y="10"/>
                    <a:pt x="10" y="10"/>
                  </a:cubicBezTo>
                  <a:cubicBezTo>
                    <a:pt x="9" y="11"/>
                    <a:pt x="9" y="11"/>
                    <a:pt x="9" y="13"/>
                  </a:cubicBezTo>
                  <a:cubicBezTo>
                    <a:pt x="8" y="12"/>
                    <a:pt x="7" y="12"/>
                    <a:pt x="7" y="14"/>
                  </a:cubicBezTo>
                  <a:cubicBezTo>
                    <a:pt x="7" y="13"/>
                    <a:pt x="7" y="12"/>
                    <a:pt x="8" y="12"/>
                  </a:cubicBezTo>
                  <a:cubicBezTo>
                    <a:pt x="7" y="12"/>
                    <a:pt x="6" y="11"/>
                    <a:pt x="6" y="10"/>
                  </a:cubicBezTo>
                  <a:cubicBezTo>
                    <a:pt x="5" y="13"/>
                    <a:pt x="5" y="11"/>
                    <a:pt x="5" y="13"/>
                  </a:cubicBezTo>
                  <a:cubicBezTo>
                    <a:pt x="5" y="13"/>
                    <a:pt x="4" y="15"/>
                    <a:pt x="3" y="16"/>
                  </a:cubicBezTo>
                  <a:cubicBezTo>
                    <a:pt x="3" y="15"/>
                    <a:pt x="4" y="15"/>
                    <a:pt x="4" y="14"/>
                  </a:cubicBezTo>
                  <a:cubicBezTo>
                    <a:pt x="3" y="15"/>
                    <a:pt x="5" y="12"/>
                    <a:pt x="3" y="14"/>
                  </a:cubicBezTo>
                  <a:cubicBezTo>
                    <a:pt x="4" y="14"/>
                    <a:pt x="5" y="11"/>
                    <a:pt x="6" y="10"/>
                  </a:cubicBezTo>
                  <a:cubicBezTo>
                    <a:pt x="5" y="11"/>
                    <a:pt x="7" y="9"/>
                    <a:pt x="6" y="8"/>
                  </a:cubicBezTo>
                  <a:cubicBezTo>
                    <a:pt x="5" y="9"/>
                    <a:pt x="5" y="10"/>
                    <a:pt x="4" y="10"/>
                  </a:cubicBezTo>
                  <a:cubicBezTo>
                    <a:pt x="4" y="8"/>
                    <a:pt x="3" y="9"/>
                    <a:pt x="2" y="9"/>
                  </a:cubicBezTo>
                  <a:cubicBezTo>
                    <a:pt x="2" y="8"/>
                    <a:pt x="4" y="6"/>
                    <a:pt x="3" y="6"/>
                  </a:cubicBezTo>
                  <a:cubicBezTo>
                    <a:pt x="3" y="5"/>
                    <a:pt x="3" y="8"/>
                    <a:pt x="3" y="7"/>
                  </a:cubicBezTo>
                  <a:cubicBezTo>
                    <a:pt x="3" y="6"/>
                    <a:pt x="3" y="6"/>
                    <a:pt x="3" y="6"/>
                  </a:cubicBezTo>
                  <a:cubicBezTo>
                    <a:pt x="2" y="7"/>
                    <a:pt x="3" y="5"/>
                    <a:pt x="1" y="7"/>
                  </a:cubicBezTo>
                  <a:cubicBezTo>
                    <a:pt x="2" y="5"/>
                    <a:pt x="2" y="5"/>
                    <a:pt x="2" y="5"/>
                  </a:cubicBezTo>
                  <a:cubicBezTo>
                    <a:pt x="2" y="5"/>
                    <a:pt x="2" y="5"/>
                    <a:pt x="2" y="6"/>
                  </a:cubicBezTo>
                  <a:cubicBezTo>
                    <a:pt x="2" y="5"/>
                    <a:pt x="2" y="4"/>
                    <a:pt x="3" y="4"/>
                  </a:cubicBezTo>
                  <a:cubicBezTo>
                    <a:pt x="3" y="2"/>
                    <a:pt x="2" y="4"/>
                    <a:pt x="2" y="4"/>
                  </a:cubicBezTo>
                  <a:cubicBezTo>
                    <a:pt x="1" y="5"/>
                    <a:pt x="1" y="5"/>
                    <a:pt x="1" y="5"/>
                  </a:cubicBezTo>
                  <a:cubicBezTo>
                    <a:pt x="0" y="6"/>
                    <a:pt x="1" y="4"/>
                    <a:pt x="0" y="5"/>
                  </a:cubicBezTo>
                  <a:cubicBezTo>
                    <a:pt x="0" y="3"/>
                    <a:pt x="0" y="3"/>
                    <a:pt x="0" y="3"/>
                  </a:cubicBezTo>
                  <a:cubicBezTo>
                    <a:pt x="0" y="4"/>
                    <a:pt x="0" y="4"/>
                    <a:pt x="0" y="4"/>
                  </a:cubicBezTo>
                  <a:cubicBezTo>
                    <a:pt x="0" y="3"/>
                    <a:pt x="0" y="2"/>
                    <a:pt x="0" y="3"/>
                  </a:cubicBezTo>
                  <a:cubicBezTo>
                    <a:pt x="2" y="0"/>
                    <a:pt x="2" y="0"/>
                    <a:pt x="2" y="0"/>
                  </a:cubicBezTo>
                  <a:cubicBezTo>
                    <a:pt x="2" y="1"/>
                    <a:pt x="1" y="2"/>
                    <a:pt x="1" y="3"/>
                  </a:cubicBezTo>
                  <a:cubicBezTo>
                    <a:pt x="0" y="4"/>
                    <a:pt x="1" y="4"/>
                    <a:pt x="2" y="3"/>
                  </a:cubicBezTo>
                  <a:cubicBezTo>
                    <a:pt x="1" y="2"/>
                    <a:pt x="1" y="3"/>
                    <a:pt x="1" y="3"/>
                  </a:cubicBezTo>
                  <a:cubicBezTo>
                    <a:pt x="2" y="1"/>
                    <a:pt x="2" y="2"/>
                    <a:pt x="3" y="1"/>
                  </a:cubicBezTo>
                  <a:cubicBezTo>
                    <a:pt x="2" y="1"/>
                    <a:pt x="3" y="0"/>
                    <a:pt x="2" y="0"/>
                  </a:cubicBezTo>
                  <a:cubicBezTo>
                    <a:pt x="3" y="0"/>
                    <a:pt x="3" y="0"/>
                    <a:pt x="3" y="0"/>
                  </a:cubicBezTo>
                  <a:cubicBezTo>
                    <a:pt x="3" y="0"/>
                    <a:pt x="3" y="1"/>
                    <a:pt x="3" y="1"/>
                  </a:cubicBezTo>
                  <a:cubicBezTo>
                    <a:pt x="4" y="0"/>
                    <a:pt x="4" y="0"/>
                    <a:pt x="4" y="0"/>
                  </a:cubicBezTo>
                  <a:cubicBezTo>
                    <a:pt x="4" y="2"/>
                    <a:pt x="6" y="0"/>
                    <a:pt x="6" y="0"/>
                  </a:cubicBezTo>
                  <a:cubicBezTo>
                    <a:pt x="5" y="2"/>
                    <a:pt x="4" y="3"/>
                    <a:pt x="3" y="3"/>
                  </a:cubicBezTo>
                  <a:cubicBezTo>
                    <a:pt x="3" y="4"/>
                    <a:pt x="4" y="3"/>
                    <a:pt x="4" y="4"/>
                  </a:cubicBezTo>
                  <a:cubicBezTo>
                    <a:pt x="4" y="3"/>
                    <a:pt x="5" y="2"/>
                    <a:pt x="6" y="1"/>
                  </a:cubicBezTo>
                  <a:cubicBezTo>
                    <a:pt x="5" y="2"/>
                    <a:pt x="5" y="2"/>
                    <a:pt x="5" y="2"/>
                  </a:cubicBezTo>
                  <a:cubicBezTo>
                    <a:pt x="6" y="2"/>
                    <a:pt x="7" y="0"/>
                    <a:pt x="7" y="1"/>
                  </a:cubicBezTo>
                  <a:cubicBezTo>
                    <a:pt x="8" y="2"/>
                    <a:pt x="8" y="2"/>
                    <a:pt x="9" y="2"/>
                  </a:cubicBezTo>
                  <a:cubicBezTo>
                    <a:pt x="8" y="4"/>
                    <a:pt x="8" y="4"/>
                    <a:pt x="8" y="4"/>
                  </a:cubicBezTo>
                  <a:cubicBezTo>
                    <a:pt x="10" y="1"/>
                    <a:pt x="10" y="3"/>
                    <a:pt x="11" y="2"/>
                  </a:cubicBezTo>
                  <a:cubicBezTo>
                    <a:pt x="11" y="4"/>
                    <a:pt x="13" y="2"/>
                    <a:pt x="12" y="4"/>
                  </a:cubicBezTo>
                  <a:cubicBezTo>
                    <a:pt x="14" y="4"/>
                    <a:pt x="16" y="4"/>
                    <a:pt x="17" y="5"/>
                  </a:cubicBezTo>
                  <a:cubicBezTo>
                    <a:pt x="16" y="6"/>
                    <a:pt x="16" y="6"/>
                    <a:pt x="16" y="6"/>
                  </a:cubicBezTo>
                  <a:cubicBezTo>
                    <a:pt x="17" y="6"/>
                    <a:pt x="15" y="7"/>
                    <a:pt x="16" y="7"/>
                  </a:cubicBezTo>
                  <a:cubicBezTo>
                    <a:pt x="16" y="6"/>
                    <a:pt x="17" y="6"/>
                    <a:pt x="18" y="5"/>
                  </a:cubicBezTo>
                  <a:cubicBezTo>
                    <a:pt x="17" y="7"/>
                    <a:pt x="19" y="6"/>
                    <a:pt x="20" y="5"/>
                  </a:cubicBezTo>
                  <a:cubicBezTo>
                    <a:pt x="19" y="6"/>
                    <a:pt x="19" y="6"/>
                    <a:pt x="19" y="6"/>
                  </a:cubicBezTo>
                  <a:cubicBezTo>
                    <a:pt x="21" y="5"/>
                    <a:pt x="21" y="7"/>
                    <a:pt x="21" y="7"/>
                  </a:cubicBezTo>
                  <a:cubicBezTo>
                    <a:pt x="21" y="8"/>
                    <a:pt x="20" y="9"/>
                    <a:pt x="21" y="9"/>
                  </a:cubicBezTo>
                  <a:cubicBezTo>
                    <a:pt x="22" y="7"/>
                    <a:pt x="22" y="8"/>
                    <a:pt x="23" y="7"/>
                  </a:cubicBezTo>
                  <a:cubicBezTo>
                    <a:pt x="24" y="7"/>
                    <a:pt x="24" y="8"/>
                    <a:pt x="24" y="9"/>
                  </a:cubicBezTo>
                  <a:cubicBezTo>
                    <a:pt x="27" y="7"/>
                    <a:pt x="27" y="10"/>
                    <a:pt x="30" y="9"/>
                  </a:cubicBezTo>
                  <a:cubicBezTo>
                    <a:pt x="29" y="11"/>
                    <a:pt x="29" y="11"/>
                    <a:pt x="29" y="11"/>
                  </a:cubicBezTo>
                  <a:cubicBezTo>
                    <a:pt x="32" y="9"/>
                    <a:pt x="32" y="12"/>
                    <a:pt x="34" y="12"/>
                  </a:cubicBezTo>
                  <a:cubicBezTo>
                    <a:pt x="33" y="14"/>
                    <a:pt x="33" y="14"/>
                    <a:pt x="33" y="14"/>
                  </a:cubicBezTo>
                  <a:cubicBezTo>
                    <a:pt x="33" y="15"/>
                    <a:pt x="34" y="14"/>
                    <a:pt x="35" y="13"/>
                  </a:cubicBezTo>
                  <a:cubicBezTo>
                    <a:pt x="35" y="13"/>
                    <a:pt x="36" y="12"/>
                    <a:pt x="35" y="14"/>
                  </a:cubicBezTo>
                  <a:cubicBezTo>
                    <a:pt x="36" y="15"/>
                    <a:pt x="37" y="13"/>
                    <a:pt x="37" y="13"/>
                  </a:cubicBezTo>
                  <a:cubicBezTo>
                    <a:pt x="37" y="15"/>
                    <a:pt x="38" y="15"/>
                    <a:pt x="39" y="15"/>
                  </a:cubicBezTo>
                  <a:cubicBezTo>
                    <a:pt x="38" y="15"/>
                    <a:pt x="38" y="15"/>
                    <a:pt x="38" y="15"/>
                  </a:cubicBezTo>
                  <a:cubicBezTo>
                    <a:pt x="38" y="15"/>
                    <a:pt x="37" y="16"/>
                    <a:pt x="38" y="16"/>
                  </a:cubicBezTo>
                  <a:cubicBezTo>
                    <a:pt x="38" y="16"/>
                    <a:pt x="38" y="17"/>
                    <a:pt x="40" y="15"/>
                  </a:cubicBezTo>
                  <a:cubicBezTo>
                    <a:pt x="39" y="17"/>
                    <a:pt x="42" y="15"/>
                    <a:pt x="41" y="17"/>
                  </a:cubicBezTo>
                  <a:cubicBezTo>
                    <a:pt x="42" y="17"/>
                    <a:pt x="42" y="17"/>
                    <a:pt x="43" y="16"/>
                  </a:cubicBezTo>
                  <a:cubicBezTo>
                    <a:pt x="43" y="17"/>
                    <a:pt x="43" y="19"/>
                    <a:pt x="44" y="18"/>
                  </a:cubicBezTo>
                  <a:cubicBezTo>
                    <a:pt x="44" y="18"/>
                    <a:pt x="43" y="19"/>
                    <a:pt x="43" y="19"/>
                  </a:cubicBezTo>
                  <a:cubicBezTo>
                    <a:pt x="44" y="19"/>
                    <a:pt x="44" y="18"/>
                    <a:pt x="45" y="18"/>
                  </a:cubicBezTo>
                  <a:cubicBezTo>
                    <a:pt x="47" y="18"/>
                    <a:pt x="46" y="21"/>
                    <a:pt x="47" y="21"/>
                  </a:cubicBezTo>
                  <a:cubicBezTo>
                    <a:pt x="49" y="21"/>
                    <a:pt x="51" y="23"/>
                    <a:pt x="52" y="24"/>
                  </a:cubicBezTo>
                  <a:cubicBezTo>
                    <a:pt x="52" y="25"/>
                    <a:pt x="52" y="25"/>
                    <a:pt x="52" y="25"/>
                  </a:cubicBezTo>
                  <a:cubicBezTo>
                    <a:pt x="54" y="24"/>
                    <a:pt x="52" y="28"/>
                    <a:pt x="54" y="25"/>
                  </a:cubicBezTo>
                  <a:cubicBezTo>
                    <a:pt x="54" y="26"/>
                    <a:pt x="54" y="26"/>
                    <a:pt x="54" y="27"/>
                  </a:cubicBezTo>
                  <a:cubicBezTo>
                    <a:pt x="55" y="26"/>
                    <a:pt x="54" y="29"/>
                    <a:pt x="56" y="28"/>
                  </a:cubicBezTo>
                  <a:cubicBezTo>
                    <a:pt x="55" y="28"/>
                    <a:pt x="55" y="28"/>
                    <a:pt x="55" y="28"/>
                  </a:cubicBezTo>
                  <a:cubicBezTo>
                    <a:pt x="55" y="30"/>
                    <a:pt x="57" y="29"/>
                    <a:pt x="57" y="30"/>
                  </a:cubicBezTo>
                  <a:cubicBezTo>
                    <a:pt x="56" y="30"/>
                    <a:pt x="56" y="30"/>
                    <a:pt x="56" y="31"/>
                  </a:cubicBezTo>
                  <a:cubicBezTo>
                    <a:pt x="55" y="32"/>
                    <a:pt x="58" y="29"/>
                    <a:pt x="56" y="31"/>
                  </a:cubicBezTo>
                  <a:cubicBezTo>
                    <a:pt x="56" y="32"/>
                    <a:pt x="57" y="30"/>
                    <a:pt x="57" y="30"/>
                  </a:cubicBezTo>
                  <a:cubicBezTo>
                    <a:pt x="58" y="32"/>
                    <a:pt x="60" y="32"/>
                    <a:pt x="62" y="33"/>
                  </a:cubicBezTo>
                  <a:cubicBezTo>
                    <a:pt x="62" y="35"/>
                    <a:pt x="59" y="37"/>
                    <a:pt x="61" y="36"/>
                  </a:cubicBezTo>
                  <a:cubicBezTo>
                    <a:pt x="61" y="36"/>
                    <a:pt x="62" y="35"/>
                    <a:pt x="62" y="36"/>
                  </a:cubicBezTo>
                  <a:cubicBezTo>
                    <a:pt x="62" y="35"/>
                    <a:pt x="60" y="38"/>
                    <a:pt x="61" y="37"/>
                  </a:cubicBezTo>
                  <a:cubicBezTo>
                    <a:pt x="62" y="36"/>
                    <a:pt x="62" y="37"/>
                    <a:pt x="63" y="36"/>
                  </a:cubicBezTo>
                  <a:cubicBezTo>
                    <a:pt x="62" y="37"/>
                    <a:pt x="62" y="39"/>
                    <a:pt x="63" y="38"/>
                  </a:cubicBezTo>
                  <a:cubicBezTo>
                    <a:pt x="62" y="39"/>
                    <a:pt x="62" y="39"/>
                    <a:pt x="62" y="39"/>
                  </a:cubicBezTo>
                  <a:cubicBezTo>
                    <a:pt x="65" y="37"/>
                    <a:pt x="64" y="39"/>
                    <a:pt x="67" y="37"/>
                  </a:cubicBezTo>
                  <a:cubicBezTo>
                    <a:pt x="70" y="40"/>
                    <a:pt x="74" y="41"/>
                    <a:pt x="77" y="44"/>
                  </a:cubicBezTo>
                  <a:cubicBezTo>
                    <a:pt x="80" y="47"/>
                    <a:pt x="84" y="49"/>
                    <a:pt x="85" y="53"/>
                  </a:cubicBezTo>
                  <a:cubicBezTo>
                    <a:pt x="84" y="55"/>
                    <a:pt x="84" y="55"/>
                    <a:pt x="86" y="55"/>
                  </a:cubicBezTo>
                  <a:cubicBezTo>
                    <a:pt x="85" y="55"/>
                    <a:pt x="85" y="55"/>
                    <a:pt x="85" y="55"/>
                  </a:cubicBezTo>
                  <a:cubicBezTo>
                    <a:pt x="87" y="54"/>
                    <a:pt x="86" y="56"/>
                    <a:pt x="87" y="55"/>
                  </a:cubicBezTo>
                  <a:cubicBezTo>
                    <a:pt x="88" y="56"/>
                    <a:pt x="89" y="56"/>
                    <a:pt x="90" y="57"/>
                  </a:cubicBezTo>
                  <a:cubicBezTo>
                    <a:pt x="90" y="57"/>
                    <a:pt x="89" y="59"/>
                    <a:pt x="89" y="59"/>
                  </a:cubicBezTo>
                  <a:cubicBezTo>
                    <a:pt x="90" y="58"/>
                    <a:pt x="90" y="58"/>
                    <a:pt x="90" y="58"/>
                  </a:cubicBezTo>
                  <a:cubicBezTo>
                    <a:pt x="90" y="58"/>
                    <a:pt x="90" y="58"/>
                    <a:pt x="90" y="58"/>
                  </a:cubicBezTo>
                  <a:cubicBezTo>
                    <a:pt x="90" y="58"/>
                    <a:pt x="91" y="58"/>
                    <a:pt x="91" y="57"/>
                  </a:cubicBezTo>
                  <a:cubicBezTo>
                    <a:pt x="95" y="59"/>
                    <a:pt x="95" y="64"/>
                    <a:pt x="98" y="66"/>
                  </a:cubicBezTo>
                  <a:cubicBezTo>
                    <a:pt x="98" y="68"/>
                    <a:pt x="100" y="68"/>
                    <a:pt x="101" y="68"/>
                  </a:cubicBezTo>
                  <a:cubicBezTo>
                    <a:pt x="101" y="72"/>
                    <a:pt x="101" y="75"/>
                    <a:pt x="105" y="76"/>
                  </a:cubicBezTo>
                  <a:cubicBezTo>
                    <a:pt x="105" y="76"/>
                    <a:pt x="101" y="80"/>
                    <a:pt x="99"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103"/>
            <p:cNvSpPr/>
            <p:nvPr/>
          </p:nvSpPr>
          <p:spPr bwMode="auto">
            <a:xfrm>
              <a:off x="9825038" y="2928938"/>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1" y="1"/>
                    <a:pt x="0" y="2"/>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104"/>
            <p:cNvSpPr/>
            <p:nvPr/>
          </p:nvSpPr>
          <p:spPr bwMode="auto">
            <a:xfrm>
              <a:off x="9840913" y="2978151"/>
              <a:ext cx="3175" cy="3175"/>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0" y="0"/>
                    <a:pt x="0" y="0"/>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105"/>
            <p:cNvSpPr/>
            <p:nvPr/>
          </p:nvSpPr>
          <p:spPr bwMode="auto">
            <a:xfrm>
              <a:off x="9844088" y="2981326"/>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106"/>
            <p:cNvSpPr/>
            <p:nvPr/>
          </p:nvSpPr>
          <p:spPr bwMode="auto">
            <a:xfrm>
              <a:off x="9844088" y="3000376"/>
              <a:ext cx="4762"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107"/>
            <p:cNvSpPr/>
            <p:nvPr/>
          </p:nvSpPr>
          <p:spPr bwMode="auto">
            <a:xfrm>
              <a:off x="9848850" y="2992438"/>
              <a:ext cx="3175"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108"/>
            <p:cNvSpPr/>
            <p:nvPr/>
          </p:nvSpPr>
          <p:spPr bwMode="auto">
            <a:xfrm>
              <a:off x="9859963" y="3008313"/>
              <a:ext cx="3175" cy="3175"/>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109"/>
            <p:cNvSpPr/>
            <p:nvPr/>
          </p:nvSpPr>
          <p:spPr bwMode="auto">
            <a:xfrm>
              <a:off x="9866313" y="3008313"/>
              <a:ext cx="4762" cy="3175"/>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1" y="1"/>
                    <a:pt x="1" y="1"/>
                    <a:pt x="0" y="1"/>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110"/>
            <p:cNvSpPr/>
            <p:nvPr/>
          </p:nvSpPr>
          <p:spPr bwMode="auto">
            <a:xfrm>
              <a:off x="9991725" y="3079751"/>
              <a:ext cx="0" cy="3175"/>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111"/>
            <p:cNvSpPr/>
            <p:nvPr/>
          </p:nvSpPr>
          <p:spPr bwMode="auto">
            <a:xfrm>
              <a:off x="10036175" y="3121026"/>
              <a:ext cx="3175" cy="6350"/>
            </a:xfrm>
            <a:custGeom>
              <a:avLst/>
              <a:gdLst>
                <a:gd name="T0" fmla="*/ 0 w 1"/>
                <a:gd name="T1" fmla="*/ 1 h 2"/>
                <a:gd name="T2" fmla="*/ 0 w 1"/>
                <a:gd name="T3" fmla="*/ 2 h 2"/>
                <a:gd name="T4" fmla="*/ 0 w 1"/>
                <a:gd name="T5" fmla="*/ 1 h 2"/>
              </a:gdLst>
              <a:ahLst/>
              <a:cxnLst>
                <a:cxn ang="0">
                  <a:pos x="T0" y="T1"/>
                </a:cxn>
                <a:cxn ang="0">
                  <a:pos x="T2" y="T3"/>
                </a:cxn>
                <a:cxn ang="0">
                  <a:pos x="T4" y="T5"/>
                </a:cxn>
              </a:cxnLst>
              <a:rect l="0" t="0" r="r" b="b"/>
              <a:pathLst>
                <a:path w="1" h="2">
                  <a:moveTo>
                    <a:pt x="0" y="1"/>
                  </a:moveTo>
                  <a:cubicBezTo>
                    <a:pt x="1" y="0"/>
                    <a:pt x="0" y="1"/>
                    <a:pt x="0" y="2"/>
                  </a:cubicBezTo>
                  <a:cubicBezTo>
                    <a:pt x="0"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112"/>
            <p:cNvSpPr/>
            <p:nvPr/>
          </p:nvSpPr>
          <p:spPr bwMode="auto">
            <a:xfrm>
              <a:off x="10074275" y="3127376"/>
              <a:ext cx="3175" cy="7938"/>
            </a:xfrm>
            <a:custGeom>
              <a:avLst/>
              <a:gdLst>
                <a:gd name="T0" fmla="*/ 0 w 2"/>
                <a:gd name="T1" fmla="*/ 5 h 5"/>
                <a:gd name="T2" fmla="*/ 0 w 2"/>
                <a:gd name="T3" fmla="*/ 5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lnTo>
                    <a:pt x="0" y="5"/>
                  </a:lnTo>
                  <a:lnTo>
                    <a:pt x="2"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9" name="矩形 8"/>
          <p:cNvSpPr/>
          <p:nvPr userDrawn="1"/>
        </p:nvSpPr>
        <p:spPr>
          <a:xfrm>
            <a:off x="1995170" y="4445"/>
            <a:ext cx="10196830" cy="11417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a:solidFill>
                <a:prstClr val="white"/>
              </a:solidFill>
              <a:latin typeface="Arial" panose="020B0604020202020204"/>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7" name="图片占位符 6"/>
          <p:cNvSpPr>
            <a:spLocks noGrp="1"/>
          </p:cNvSpPr>
          <p:nvPr>
            <p:ph type="pic" sz="quarter" idx="11"/>
          </p:nvPr>
        </p:nvSpPr>
        <p:spPr>
          <a:xfrm>
            <a:off x="1317172" y="2275389"/>
            <a:ext cx="4383315" cy="2634343"/>
          </a:xfrm>
          <a:custGeom>
            <a:avLst/>
            <a:gdLst>
              <a:gd name="connsiteX0" fmla="*/ 0 w 4383315"/>
              <a:gd name="connsiteY0" fmla="*/ 0 h 2634343"/>
              <a:gd name="connsiteX1" fmla="*/ 4383315 w 4383315"/>
              <a:gd name="connsiteY1" fmla="*/ 0 h 2634343"/>
              <a:gd name="connsiteX2" fmla="*/ 4383315 w 4383315"/>
              <a:gd name="connsiteY2" fmla="*/ 2634343 h 2634343"/>
              <a:gd name="connsiteX3" fmla="*/ 0 w 4383315"/>
              <a:gd name="connsiteY3" fmla="*/ 2634343 h 2634343"/>
            </a:gdLst>
            <a:ahLst/>
            <a:cxnLst>
              <a:cxn ang="0">
                <a:pos x="connsiteX0" y="connsiteY0"/>
              </a:cxn>
              <a:cxn ang="0">
                <a:pos x="connsiteX1" y="connsiteY1"/>
              </a:cxn>
              <a:cxn ang="0">
                <a:pos x="connsiteX2" y="connsiteY2"/>
              </a:cxn>
              <a:cxn ang="0">
                <a:pos x="connsiteX3" y="connsiteY3"/>
              </a:cxn>
            </a:cxnLst>
            <a:rect l="l" t="t" r="r" b="b"/>
            <a:pathLst>
              <a:path w="4383315" h="2634343">
                <a:moveTo>
                  <a:pt x="0" y="0"/>
                </a:moveTo>
                <a:lnTo>
                  <a:pt x="4383315" y="0"/>
                </a:lnTo>
                <a:lnTo>
                  <a:pt x="4383315" y="2634343"/>
                </a:lnTo>
                <a:lnTo>
                  <a:pt x="0" y="2634343"/>
                </a:ln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p:txBody>
          <a:bodyPr/>
          <a:lstStyle/>
          <a:p>
            <a:fld id="{1E5B29A9-5820-46BE-83DA-BE1F926704E3}"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695325" y="647700"/>
            <a:ext cx="4048125" cy="5505450"/>
          </a:xfrm>
          <a:custGeom>
            <a:avLst/>
            <a:gdLst>
              <a:gd name="connsiteX0" fmla="*/ 0 w 4048125"/>
              <a:gd name="connsiteY0" fmla="*/ 0 h 5505450"/>
              <a:gd name="connsiteX1" fmla="*/ 4048125 w 4048125"/>
              <a:gd name="connsiteY1" fmla="*/ 0 h 5505450"/>
              <a:gd name="connsiteX2" fmla="*/ 4048125 w 4048125"/>
              <a:gd name="connsiteY2" fmla="*/ 5505450 h 5505450"/>
              <a:gd name="connsiteX3" fmla="*/ 0 w 4048125"/>
              <a:gd name="connsiteY3" fmla="*/ 5505450 h 5505450"/>
            </a:gdLst>
            <a:ahLst/>
            <a:cxnLst>
              <a:cxn ang="0">
                <a:pos x="connsiteX0" y="connsiteY0"/>
              </a:cxn>
              <a:cxn ang="0">
                <a:pos x="connsiteX1" y="connsiteY1"/>
              </a:cxn>
              <a:cxn ang="0">
                <a:pos x="connsiteX2" y="connsiteY2"/>
              </a:cxn>
              <a:cxn ang="0">
                <a:pos x="connsiteX3" y="connsiteY3"/>
              </a:cxn>
            </a:cxnLst>
            <a:rect l="l" t="t" r="r" b="b"/>
            <a:pathLst>
              <a:path w="4048125" h="5505450">
                <a:moveTo>
                  <a:pt x="0" y="0"/>
                </a:moveTo>
                <a:lnTo>
                  <a:pt x="4048125" y="0"/>
                </a:lnTo>
                <a:lnTo>
                  <a:pt x="4048125" y="5505450"/>
                </a:lnTo>
                <a:lnTo>
                  <a:pt x="0" y="5505450"/>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7" name="图片占位符 6"/>
          <p:cNvSpPr>
            <a:spLocks noGrp="1"/>
          </p:cNvSpPr>
          <p:nvPr>
            <p:ph type="pic" sz="quarter" idx="11"/>
          </p:nvPr>
        </p:nvSpPr>
        <p:spPr>
          <a:xfrm>
            <a:off x="3878606" y="2151403"/>
            <a:ext cx="4434789" cy="3634695"/>
          </a:xfrm>
          <a:custGeom>
            <a:avLst/>
            <a:gdLst>
              <a:gd name="connsiteX0" fmla="*/ 3625868 w 4434789"/>
              <a:gd name="connsiteY0" fmla="*/ 2781942 h 3634695"/>
              <a:gd name="connsiteX1" fmla="*/ 4434789 w 4434789"/>
              <a:gd name="connsiteY1" fmla="*/ 2781942 h 3634695"/>
              <a:gd name="connsiteX2" fmla="*/ 4434789 w 4434789"/>
              <a:gd name="connsiteY2" fmla="*/ 3634695 h 3634695"/>
              <a:gd name="connsiteX3" fmla="*/ 3625868 w 4434789"/>
              <a:gd name="connsiteY3" fmla="*/ 3634695 h 3634695"/>
              <a:gd name="connsiteX4" fmla="*/ 2719403 w 4434789"/>
              <a:gd name="connsiteY4" fmla="*/ 2781942 h 3634695"/>
              <a:gd name="connsiteX5" fmla="*/ 3528324 w 4434789"/>
              <a:gd name="connsiteY5" fmla="*/ 2781942 h 3634695"/>
              <a:gd name="connsiteX6" fmla="*/ 3528324 w 4434789"/>
              <a:gd name="connsiteY6" fmla="*/ 3634695 h 3634695"/>
              <a:gd name="connsiteX7" fmla="*/ 2719403 w 4434789"/>
              <a:gd name="connsiteY7" fmla="*/ 3634695 h 3634695"/>
              <a:gd name="connsiteX8" fmla="*/ 1812935 w 4434789"/>
              <a:gd name="connsiteY8" fmla="*/ 2781942 h 3634695"/>
              <a:gd name="connsiteX9" fmla="*/ 2621856 w 4434789"/>
              <a:gd name="connsiteY9" fmla="*/ 2781942 h 3634695"/>
              <a:gd name="connsiteX10" fmla="*/ 2621856 w 4434789"/>
              <a:gd name="connsiteY10" fmla="*/ 3634695 h 3634695"/>
              <a:gd name="connsiteX11" fmla="*/ 1812935 w 4434789"/>
              <a:gd name="connsiteY11" fmla="*/ 3634695 h 3634695"/>
              <a:gd name="connsiteX12" fmla="*/ 2719403 w 4434789"/>
              <a:gd name="connsiteY12" fmla="*/ 1854628 h 3634695"/>
              <a:gd name="connsiteX13" fmla="*/ 3528323 w 4434789"/>
              <a:gd name="connsiteY13" fmla="*/ 1854628 h 3634695"/>
              <a:gd name="connsiteX14" fmla="*/ 3528323 w 4434789"/>
              <a:gd name="connsiteY14" fmla="*/ 2707381 h 3634695"/>
              <a:gd name="connsiteX15" fmla="*/ 2719403 w 4434789"/>
              <a:gd name="connsiteY15" fmla="*/ 2707381 h 3634695"/>
              <a:gd name="connsiteX16" fmla="*/ 1812935 w 4434789"/>
              <a:gd name="connsiteY16" fmla="*/ 1854628 h 3634695"/>
              <a:gd name="connsiteX17" fmla="*/ 2621855 w 4434789"/>
              <a:gd name="connsiteY17" fmla="*/ 1854628 h 3634695"/>
              <a:gd name="connsiteX18" fmla="*/ 2621855 w 4434789"/>
              <a:gd name="connsiteY18" fmla="*/ 2707381 h 3634695"/>
              <a:gd name="connsiteX19" fmla="*/ 1812935 w 4434789"/>
              <a:gd name="connsiteY19" fmla="*/ 2707381 h 3634695"/>
              <a:gd name="connsiteX20" fmla="*/ 906468 w 4434789"/>
              <a:gd name="connsiteY20" fmla="*/ 1854628 h 3634695"/>
              <a:gd name="connsiteX21" fmla="*/ 1715388 w 4434789"/>
              <a:gd name="connsiteY21" fmla="*/ 1854628 h 3634695"/>
              <a:gd name="connsiteX22" fmla="*/ 1715388 w 4434789"/>
              <a:gd name="connsiteY22" fmla="*/ 2707381 h 3634695"/>
              <a:gd name="connsiteX23" fmla="*/ 906468 w 4434789"/>
              <a:gd name="connsiteY23" fmla="*/ 2707381 h 3634695"/>
              <a:gd name="connsiteX24" fmla="*/ 0 w 4434789"/>
              <a:gd name="connsiteY24" fmla="*/ 1854628 h 3634695"/>
              <a:gd name="connsiteX25" fmla="*/ 808920 w 4434789"/>
              <a:gd name="connsiteY25" fmla="*/ 1854628 h 3634695"/>
              <a:gd name="connsiteX26" fmla="*/ 808920 w 4434789"/>
              <a:gd name="connsiteY26" fmla="*/ 2707381 h 3634695"/>
              <a:gd name="connsiteX27" fmla="*/ 0 w 4434789"/>
              <a:gd name="connsiteY27" fmla="*/ 2707381 h 3634695"/>
              <a:gd name="connsiteX28" fmla="*/ 3625868 w 4434789"/>
              <a:gd name="connsiteY28" fmla="*/ 927314 h 3634695"/>
              <a:gd name="connsiteX29" fmla="*/ 4434788 w 4434789"/>
              <a:gd name="connsiteY29" fmla="*/ 927314 h 3634695"/>
              <a:gd name="connsiteX30" fmla="*/ 4434788 w 4434789"/>
              <a:gd name="connsiteY30" fmla="*/ 1780067 h 3634695"/>
              <a:gd name="connsiteX31" fmla="*/ 3625868 w 4434789"/>
              <a:gd name="connsiteY31" fmla="*/ 1780067 h 3634695"/>
              <a:gd name="connsiteX32" fmla="*/ 2719402 w 4434789"/>
              <a:gd name="connsiteY32" fmla="*/ 927314 h 3634695"/>
              <a:gd name="connsiteX33" fmla="*/ 3528322 w 4434789"/>
              <a:gd name="connsiteY33" fmla="*/ 927314 h 3634695"/>
              <a:gd name="connsiteX34" fmla="*/ 3528322 w 4434789"/>
              <a:gd name="connsiteY34" fmla="*/ 1780067 h 3634695"/>
              <a:gd name="connsiteX35" fmla="*/ 2719402 w 4434789"/>
              <a:gd name="connsiteY35" fmla="*/ 1780067 h 3634695"/>
              <a:gd name="connsiteX36" fmla="*/ 1812934 w 4434789"/>
              <a:gd name="connsiteY36" fmla="*/ 927314 h 3634695"/>
              <a:gd name="connsiteX37" fmla="*/ 2621854 w 4434789"/>
              <a:gd name="connsiteY37" fmla="*/ 927314 h 3634695"/>
              <a:gd name="connsiteX38" fmla="*/ 2621854 w 4434789"/>
              <a:gd name="connsiteY38" fmla="*/ 1780067 h 3634695"/>
              <a:gd name="connsiteX39" fmla="*/ 1812934 w 4434789"/>
              <a:gd name="connsiteY39" fmla="*/ 1780067 h 3634695"/>
              <a:gd name="connsiteX40" fmla="*/ 906467 w 4434789"/>
              <a:gd name="connsiteY40" fmla="*/ 927314 h 3634695"/>
              <a:gd name="connsiteX41" fmla="*/ 1715387 w 4434789"/>
              <a:gd name="connsiteY41" fmla="*/ 927314 h 3634695"/>
              <a:gd name="connsiteX42" fmla="*/ 1715387 w 4434789"/>
              <a:gd name="connsiteY42" fmla="*/ 1780067 h 3634695"/>
              <a:gd name="connsiteX43" fmla="*/ 906467 w 4434789"/>
              <a:gd name="connsiteY43" fmla="*/ 1780067 h 3634695"/>
              <a:gd name="connsiteX44" fmla="*/ 1812935 w 4434789"/>
              <a:gd name="connsiteY44" fmla="*/ 0 h 3634695"/>
              <a:gd name="connsiteX45" fmla="*/ 2621855 w 4434789"/>
              <a:gd name="connsiteY45" fmla="*/ 0 h 3634695"/>
              <a:gd name="connsiteX46" fmla="*/ 2621855 w 4434789"/>
              <a:gd name="connsiteY46" fmla="*/ 852753 h 3634695"/>
              <a:gd name="connsiteX47" fmla="*/ 1812935 w 4434789"/>
              <a:gd name="connsiteY47" fmla="*/ 852753 h 3634695"/>
              <a:gd name="connsiteX48" fmla="*/ 906467 w 4434789"/>
              <a:gd name="connsiteY48" fmla="*/ 0 h 3634695"/>
              <a:gd name="connsiteX49" fmla="*/ 1715387 w 4434789"/>
              <a:gd name="connsiteY49" fmla="*/ 0 h 3634695"/>
              <a:gd name="connsiteX50" fmla="*/ 1715387 w 4434789"/>
              <a:gd name="connsiteY50" fmla="*/ 852753 h 3634695"/>
              <a:gd name="connsiteX51" fmla="*/ 906467 w 4434789"/>
              <a:gd name="connsiteY51" fmla="*/ 852753 h 3634695"/>
              <a:gd name="connsiteX52" fmla="*/ 0 w 4434789"/>
              <a:gd name="connsiteY52" fmla="*/ 0 h 3634695"/>
              <a:gd name="connsiteX53" fmla="*/ 808920 w 4434789"/>
              <a:gd name="connsiteY53" fmla="*/ 0 h 3634695"/>
              <a:gd name="connsiteX54" fmla="*/ 808920 w 4434789"/>
              <a:gd name="connsiteY54" fmla="*/ 852753 h 3634695"/>
              <a:gd name="connsiteX55" fmla="*/ 0 w 4434789"/>
              <a:gd name="connsiteY55" fmla="*/ 852753 h 3634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434789" h="3634695">
                <a:moveTo>
                  <a:pt x="3625868" y="2781942"/>
                </a:moveTo>
                <a:lnTo>
                  <a:pt x="4434789" y="2781942"/>
                </a:lnTo>
                <a:lnTo>
                  <a:pt x="4434789" y="3634695"/>
                </a:lnTo>
                <a:lnTo>
                  <a:pt x="3625868" y="3634695"/>
                </a:lnTo>
                <a:close/>
                <a:moveTo>
                  <a:pt x="2719403" y="2781942"/>
                </a:moveTo>
                <a:lnTo>
                  <a:pt x="3528324" y="2781942"/>
                </a:lnTo>
                <a:lnTo>
                  <a:pt x="3528324" y="3634695"/>
                </a:lnTo>
                <a:lnTo>
                  <a:pt x="2719403" y="3634695"/>
                </a:lnTo>
                <a:close/>
                <a:moveTo>
                  <a:pt x="1812935" y="2781942"/>
                </a:moveTo>
                <a:lnTo>
                  <a:pt x="2621856" y="2781942"/>
                </a:lnTo>
                <a:lnTo>
                  <a:pt x="2621856" y="3634695"/>
                </a:lnTo>
                <a:lnTo>
                  <a:pt x="1812935" y="3634695"/>
                </a:lnTo>
                <a:close/>
                <a:moveTo>
                  <a:pt x="2719403" y="1854628"/>
                </a:moveTo>
                <a:lnTo>
                  <a:pt x="3528323" y="1854628"/>
                </a:lnTo>
                <a:lnTo>
                  <a:pt x="3528323" y="2707381"/>
                </a:lnTo>
                <a:lnTo>
                  <a:pt x="2719403" y="2707381"/>
                </a:lnTo>
                <a:close/>
                <a:moveTo>
                  <a:pt x="1812935" y="1854628"/>
                </a:moveTo>
                <a:lnTo>
                  <a:pt x="2621855" y="1854628"/>
                </a:lnTo>
                <a:lnTo>
                  <a:pt x="2621855" y="2707381"/>
                </a:lnTo>
                <a:lnTo>
                  <a:pt x="1812935" y="2707381"/>
                </a:lnTo>
                <a:close/>
                <a:moveTo>
                  <a:pt x="906468" y="1854628"/>
                </a:moveTo>
                <a:lnTo>
                  <a:pt x="1715388" y="1854628"/>
                </a:lnTo>
                <a:lnTo>
                  <a:pt x="1715388" y="2707381"/>
                </a:lnTo>
                <a:lnTo>
                  <a:pt x="906468" y="2707381"/>
                </a:lnTo>
                <a:close/>
                <a:moveTo>
                  <a:pt x="0" y="1854628"/>
                </a:moveTo>
                <a:lnTo>
                  <a:pt x="808920" y="1854628"/>
                </a:lnTo>
                <a:lnTo>
                  <a:pt x="808920" y="2707381"/>
                </a:lnTo>
                <a:lnTo>
                  <a:pt x="0" y="2707381"/>
                </a:lnTo>
                <a:close/>
                <a:moveTo>
                  <a:pt x="3625868" y="927314"/>
                </a:moveTo>
                <a:lnTo>
                  <a:pt x="4434788" y="927314"/>
                </a:lnTo>
                <a:lnTo>
                  <a:pt x="4434788" y="1780067"/>
                </a:lnTo>
                <a:lnTo>
                  <a:pt x="3625868" y="1780067"/>
                </a:lnTo>
                <a:close/>
                <a:moveTo>
                  <a:pt x="2719402" y="927314"/>
                </a:moveTo>
                <a:lnTo>
                  <a:pt x="3528322" y="927314"/>
                </a:lnTo>
                <a:lnTo>
                  <a:pt x="3528322" y="1780067"/>
                </a:lnTo>
                <a:lnTo>
                  <a:pt x="2719402" y="1780067"/>
                </a:lnTo>
                <a:close/>
                <a:moveTo>
                  <a:pt x="1812934" y="927314"/>
                </a:moveTo>
                <a:lnTo>
                  <a:pt x="2621854" y="927314"/>
                </a:lnTo>
                <a:lnTo>
                  <a:pt x="2621854" y="1780067"/>
                </a:lnTo>
                <a:lnTo>
                  <a:pt x="1812934" y="1780067"/>
                </a:lnTo>
                <a:close/>
                <a:moveTo>
                  <a:pt x="906467" y="927314"/>
                </a:moveTo>
                <a:lnTo>
                  <a:pt x="1715387" y="927314"/>
                </a:lnTo>
                <a:lnTo>
                  <a:pt x="1715387" y="1780067"/>
                </a:lnTo>
                <a:lnTo>
                  <a:pt x="906467" y="1780067"/>
                </a:lnTo>
                <a:close/>
                <a:moveTo>
                  <a:pt x="1812935" y="0"/>
                </a:moveTo>
                <a:lnTo>
                  <a:pt x="2621855" y="0"/>
                </a:lnTo>
                <a:lnTo>
                  <a:pt x="2621855" y="852753"/>
                </a:lnTo>
                <a:lnTo>
                  <a:pt x="1812935" y="852753"/>
                </a:lnTo>
                <a:close/>
                <a:moveTo>
                  <a:pt x="906467" y="0"/>
                </a:moveTo>
                <a:lnTo>
                  <a:pt x="1715387" y="0"/>
                </a:lnTo>
                <a:lnTo>
                  <a:pt x="1715387" y="852753"/>
                </a:lnTo>
                <a:lnTo>
                  <a:pt x="906467" y="852753"/>
                </a:lnTo>
                <a:close/>
                <a:moveTo>
                  <a:pt x="0" y="0"/>
                </a:moveTo>
                <a:lnTo>
                  <a:pt x="808920" y="0"/>
                </a:lnTo>
                <a:lnTo>
                  <a:pt x="808920" y="852753"/>
                </a:lnTo>
                <a:lnTo>
                  <a:pt x="0" y="852753"/>
                </a:ln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p:txBody>
          <a:bodyPr/>
          <a:lstStyle/>
          <a:p>
            <a:fld id="{1E5B29A9-5820-46BE-83DA-BE1F926704E3}" type="slidenum">
              <a:rPr lang="zh-CN" altLang="en-US" smtClean="0"/>
              <a:t>‹#›</a:t>
            </a:fld>
            <a:endParaRPr lang="zh-CN" altLang="en-US" dirty="0"/>
          </a:p>
        </p:txBody>
      </p:sp>
      <p:grpSp>
        <p:nvGrpSpPr>
          <p:cNvPr id="20" name="组合 19"/>
          <p:cNvGrpSpPr/>
          <p:nvPr userDrawn="1"/>
        </p:nvGrpSpPr>
        <p:grpSpPr>
          <a:xfrm flipV="1">
            <a:off x="930253" y="-20914"/>
            <a:ext cx="935059" cy="1330158"/>
            <a:chOff x="8412163" y="1649413"/>
            <a:chExt cx="1909762" cy="2865439"/>
          </a:xfrm>
          <a:solidFill>
            <a:schemeClr val="tx1">
              <a:lumMod val="75000"/>
              <a:lumOff val="25000"/>
            </a:schemeClr>
          </a:solidFill>
        </p:grpSpPr>
        <p:sp>
          <p:nvSpPr>
            <p:cNvPr id="21" name="Freeform 5"/>
            <p:cNvSpPr/>
            <p:nvPr/>
          </p:nvSpPr>
          <p:spPr bwMode="auto">
            <a:xfrm>
              <a:off x="9121775" y="3165476"/>
              <a:ext cx="7937" cy="15875"/>
            </a:xfrm>
            <a:custGeom>
              <a:avLst/>
              <a:gdLst>
                <a:gd name="T0" fmla="*/ 1 w 2"/>
                <a:gd name="T1" fmla="*/ 1 h 4"/>
                <a:gd name="T2" fmla="*/ 1 w 2"/>
                <a:gd name="T3" fmla="*/ 3 h 4"/>
                <a:gd name="T4" fmla="*/ 1 w 2"/>
                <a:gd name="T5" fmla="*/ 1 h 4"/>
              </a:gdLst>
              <a:ahLst/>
              <a:cxnLst>
                <a:cxn ang="0">
                  <a:pos x="T0" y="T1"/>
                </a:cxn>
                <a:cxn ang="0">
                  <a:pos x="T2" y="T3"/>
                </a:cxn>
                <a:cxn ang="0">
                  <a:pos x="T4" y="T5"/>
                </a:cxn>
              </a:cxnLst>
              <a:rect l="0" t="0" r="r" b="b"/>
              <a:pathLst>
                <a:path w="2" h="4">
                  <a:moveTo>
                    <a:pt x="1" y="1"/>
                  </a:moveTo>
                  <a:cubicBezTo>
                    <a:pt x="1" y="4"/>
                    <a:pt x="2" y="0"/>
                    <a:pt x="1" y="3"/>
                  </a:cubicBezTo>
                  <a:cubicBezTo>
                    <a:pt x="1" y="3"/>
                    <a:pt x="0"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6"/>
            <p:cNvSpPr/>
            <p:nvPr/>
          </p:nvSpPr>
          <p:spPr bwMode="auto">
            <a:xfrm>
              <a:off x="8896350" y="2154238"/>
              <a:ext cx="922337" cy="1030288"/>
            </a:xfrm>
            <a:custGeom>
              <a:avLst/>
              <a:gdLst>
                <a:gd name="T0" fmla="*/ 183 w 245"/>
                <a:gd name="T1" fmla="*/ 210 h 274"/>
                <a:gd name="T2" fmla="*/ 197 w 245"/>
                <a:gd name="T3" fmla="*/ 195 h 274"/>
                <a:gd name="T4" fmla="*/ 217 w 245"/>
                <a:gd name="T5" fmla="*/ 160 h 274"/>
                <a:gd name="T6" fmla="*/ 222 w 245"/>
                <a:gd name="T7" fmla="*/ 147 h 274"/>
                <a:gd name="T8" fmla="*/ 227 w 245"/>
                <a:gd name="T9" fmla="*/ 104 h 274"/>
                <a:gd name="T10" fmla="*/ 224 w 245"/>
                <a:gd name="T11" fmla="*/ 91 h 274"/>
                <a:gd name="T12" fmla="*/ 214 w 245"/>
                <a:gd name="T13" fmla="*/ 69 h 274"/>
                <a:gd name="T14" fmla="*/ 204 w 245"/>
                <a:gd name="T15" fmla="*/ 51 h 274"/>
                <a:gd name="T16" fmla="*/ 197 w 245"/>
                <a:gd name="T17" fmla="*/ 42 h 274"/>
                <a:gd name="T18" fmla="*/ 188 w 245"/>
                <a:gd name="T19" fmla="*/ 37 h 274"/>
                <a:gd name="T20" fmla="*/ 168 w 245"/>
                <a:gd name="T21" fmla="*/ 26 h 274"/>
                <a:gd name="T22" fmla="*/ 156 w 245"/>
                <a:gd name="T23" fmla="*/ 22 h 274"/>
                <a:gd name="T24" fmla="*/ 142 w 245"/>
                <a:gd name="T25" fmla="*/ 20 h 274"/>
                <a:gd name="T26" fmla="*/ 125 w 245"/>
                <a:gd name="T27" fmla="*/ 16 h 274"/>
                <a:gd name="T28" fmla="*/ 106 w 245"/>
                <a:gd name="T29" fmla="*/ 17 h 274"/>
                <a:gd name="T30" fmla="*/ 83 w 245"/>
                <a:gd name="T31" fmla="*/ 21 h 274"/>
                <a:gd name="T32" fmla="*/ 75 w 245"/>
                <a:gd name="T33" fmla="*/ 26 h 274"/>
                <a:gd name="T34" fmla="*/ 66 w 245"/>
                <a:gd name="T35" fmla="*/ 29 h 274"/>
                <a:gd name="T36" fmla="*/ 60 w 245"/>
                <a:gd name="T37" fmla="*/ 35 h 274"/>
                <a:gd name="T38" fmla="*/ 57 w 245"/>
                <a:gd name="T39" fmla="*/ 38 h 274"/>
                <a:gd name="T40" fmla="*/ 50 w 245"/>
                <a:gd name="T41" fmla="*/ 46 h 274"/>
                <a:gd name="T42" fmla="*/ 31 w 245"/>
                <a:gd name="T43" fmla="*/ 72 h 274"/>
                <a:gd name="T44" fmla="*/ 26 w 245"/>
                <a:gd name="T45" fmla="*/ 84 h 274"/>
                <a:gd name="T46" fmla="*/ 22 w 245"/>
                <a:gd name="T47" fmla="*/ 94 h 274"/>
                <a:gd name="T48" fmla="*/ 18 w 245"/>
                <a:gd name="T49" fmla="*/ 120 h 274"/>
                <a:gd name="T50" fmla="*/ 14 w 245"/>
                <a:gd name="T51" fmla="*/ 126 h 274"/>
                <a:gd name="T52" fmla="*/ 19 w 245"/>
                <a:gd name="T53" fmla="*/ 135 h 274"/>
                <a:gd name="T54" fmla="*/ 25 w 245"/>
                <a:gd name="T55" fmla="*/ 142 h 274"/>
                <a:gd name="T56" fmla="*/ 27 w 245"/>
                <a:gd name="T57" fmla="*/ 153 h 274"/>
                <a:gd name="T58" fmla="*/ 31 w 245"/>
                <a:gd name="T59" fmla="*/ 156 h 274"/>
                <a:gd name="T60" fmla="*/ 31 w 245"/>
                <a:gd name="T61" fmla="*/ 162 h 274"/>
                <a:gd name="T62" fmla="*/ 32 w 245"/>
                <a:gd name="T63" fmla="*/ 173 h 274"/>
                <a:gd name="T64" fmla="*/ 40 w 245"/>
                <a:gd name="T65" fmla="*/ 180 h 274"/>
                <a:gd name="T66" fmla="*/ 41 w 245"/>
                <a:gd name="T67" fmla="*/ 186 h 274"/>
                <a:gd name="T68" fmla="*/ 48 w 245"/>
                <a:gd name="T69" fmla="*/ 193 h 274"/>
                <a:gd name="T70" fmla="*/ 53 w 245"/>
                <a:gd name="T71" fmla="*/ 202 h 274"/>
                <a:gd name="T72" fmla="*/ 46 w 245"/>
                <a:gd name="T73" fmla="*/ 200 h 274"/>
                <a:gd name="T74" fmla="*/ 57 w 245"/>
                <a:gd name="T75" fmla="*/ 214 h 274"/>
                <a:gd name="T76" fmla="*/ 61 w 245"/>
                <a:gd name="T77" fmla="*/ 241 h 274"/>
                <a:gd name="T78" fmla="*/ 62 w 245"/>
                <a:gd name="T79" fmla="*/ 248 h 274"/>
                <a:gd name="T80" fmla="*/ 64 w 245"/>
                <a:gd name="T81" fmla="*/ 265 h 274"/>
                <a:gd name="T82" fmla="*/ 61 w 245"/>
                <a:gd name="T83" fmla="*/ 259 h 274"/>
                <a:gd name="T84" fmla="*/ 60 w 245"/>
                <a:gd name="T85" fmla="*/ 243 h 274"/>
                <a:gd name="T86" fmla="*/ 44 w 245"/>
                <a:gd name="T87" fmla="*/ 219 h 274"/>
                <a:gd name="T88" fmla="*/ 19 w 245"/>
                <a:gd name="T89" fmla="*/ 177 h 274"/>
                <a:gd name="T90" fmla="*/ 2 w 245"/>
                <a:gd name="T91" fmla="*/ 123 h 274"/>
                <a:gd name="T92" fmla="*/ 10 w 245"/>
                <a:gd name="T93" fmla="*/ 78 h 274"/>
                <a:gd name="T94" fmla="*/ 25 w 245"/>
                <a:gd name="T95" fmla="*/ 48 h 274"/>
                <a:gd name="T96" fmla="*/ 82 w 245"/>
                <a:gd name="T97" fmla="*/ 6 h 274"/>
                <a:gd name="T98" fmla="*/ 120 w 245"/>
                <a:gd name="T99" fmla="*/ 2 h 274"/>
                <a:gd name="T100" fmla="*/ 166 w 245"/>
                <a:gd name="T101" fmla="*/ 13 h 274"/>
                <a:gd name="T102" fmla="*/ 239 w 245"/>
                <a:gd name="T103" fmla="*/ 141 h 274"/>
                <a:gd name="T104" fmla="*/ 221 w 245"/>
                <a:gd name="T105" fmla="*/ 181 h 274"/>
                <a:gd name="T106" fmla="*/ 148 w 245"/>
                <a:gd name="T107" fmla="*/ 26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5" h="274">
                  <a:moveTo>
                    <a:pt x="148" y="266"/>
                  </a:moveTo>
                  <a:cubicBezTo>
                    <a:pt x="144" y="256"/>
                    <a:pt x="154" y="248"/>
                    <a:pt x="155" y="239"/>
                  </a:cubicBezTo>
                  <a:cubicBezTo>
                    <a:pt x="156" y="238"/>
                    <a:pt x="157" y="241"/>
                    <a:pt x="158" y="239"/>
                  </a:cubicBezTo>
                  <a:cubicBezTo>
                    <a:pt x="160" y="229"/>
                    <a:pt x="170" y="220"/>
                    <a:pt x="180" y="214"/>
                  </a:cubicBezTo>
                  <a:cubicBezTo>
                    <a:pt x="180" y="215"/>
                    <a:pt x="180" y="215"/>
                    <a:pt x="180" y="215"/>
                  </a:cubicBezTo>
                  <a:cubicBezTo>
                    <a:pt x="182" y="214"/>
                    <a:pt x="182" y="211"/>
                    <a:pt x="183" y="210"/>
                  </a:cubicBezTo>
                  <a:cubicBezTo>
                    <a:pt x="184" y="210"/>
                    <a:pt x="183" y="211"/>
                    <a:pt x="184" y="211"/>
                  </a:cubicBezTo>
                  <a:cubicBezTo>
                    <a:pt x="183" y="209"/>
                    <a:pt x="186" y="207"/>
                    <a:pt x="186" y="206"/>
                  </a:cubicBezTo>
                  <a:cubicBezTo>
                    <a:pt x="187" y="206"/>
                    <a:pt x="188" y="207"/>
                    <a:pt x="189" y="206"/>
                  </a:cubicBezTo>
                  <a:cubicBezTo>
                    <a:pt x="189" y="204"/>
                    <a:pt x="189" y="204"/>
                    <a:pt x="189" y="204"/>
                  </a:cubicBezTo>
                  <a:cubicBezTo>
                    <a:pt x="188" y="199"/>
                    <a:pt x="195" y="199"/>
                    <a:pt x="196" y="194"/>
                  </a:cubicBezTo>
                  <a:cubicBezTo>
                    <a:pt x="197" y="194"/>
                    <a:pt x="196" y="195"/>
                    <a:pt x="197" y="195"/>
                  </a:cubicBezTo>
                  <a:cubicBezTo>
                    <a:pt x="200" y="188"/>
                    <a:pt x="207" y="181"/>
                    <a:pt x="210" y="174"/>
                  </a:cubicBezTo>
                  <a:cubicBezTo>
                    <a:pt x="211" y="174"/>
                    <a:pt x="211" y="175"/>
                    <a:pt x="212" y="175"/>
                  </a:cubicBezTo>
                  <a:cubicBezTo>
                    <a:pt x="211" y="174"/>
                    <a:pt x="212" y="171"/>
                    <a:pt x="213" y="169"/>
                  </a:cubicBezTo>
                  <a:cubicBezTo>
                    <a:pt x="215" y="169"/>
                    <a:pt x="214" y="165"/>
                    <a:pt x="216" y="164"/>
                  </a:cubicBezTo>
                  <a:cubicBezTo>
                    <a:pt x="216" y="164"/>
                    <a:pt x="216" y="164"/>
                    <a:pt x="216" y="164"/>
                  </a:cubicBezTo>
                  <a:cubicBezTo>
                    <a:pt x="215" y="162"/>
                    <a:pt x="219" y="162"/>
                    <a:pt x="217" y="160"/>
                  </a:cubicBezTo>
                  <a:cubicBezTo>
                    <a:pt x="219" y="159"/>
                    <a:pt x="219" y="159"/>
                    <a:pt x="219" y="159"/>
                  </a:cubicBezTo>
                  <a:cubicBezTo>
                    <a:pt x="217" y="158"/>
                    <a:pt x="221" y="157"/>
                    <a:pt x="221" y="155"/>
                  </a:cubicBezTo>
                  <a:cubicBezTo>
                    <a:pt x="220" y="155"/>
                    <a:pt x="220" y="155"/>
                    <a:pt x="220" y="155"/>
                  </a:cubicBezTo>
                  <a:cubicBezTo>
                    <a:pt x="220" y="154"/>
                    <a:pt x="222" y="153"/>
                    <a:pt x="222" y="152"/>
                  </a:cubicBezTo>
                  <a:cubicBezTo>
                    <a:pt x="222" y="152"/>
                    <a:pt x="222" y="152"/>
                    <a:pt x="222" y="152"/>
                  </a:cubicBezTo>
                  <a:cubicBezTo>
                    <a:pt x="223" y="149"/>
                    <a:pt x="224" y="147"/>
                    <a:pt x="222" y="147"/>
                  </a:cubicBezTo>
                  <a:cubicBezTo>
                    <a:pt x="224" y="146"/>
                    <a:pt x="222" y="150"/>
                    <a:pt x="225" y="149"/>
                  </a:cubicBezTo>
                  <a:cubicBezTo>
                    <a:pt x="226" y="138"/>
                    <a:pt x="228" y="128"/>
                    <a:pt x="228" y="117"/>
                  </a:cubicBezTo>
                  <a:cubicBezTo>
                    <a:pt x="229" y="116"/>
                    <a:pt x="229" y="115"/>
                    <a:pt x="230" y="115"/>
                  </a:cubicBezTo>
                  <a:cubicBezTo>
                    <a:pt x="229" y="114"/>
                    <a:pt x="229" y="111"/>
                    <a:pt x="228" y="110"/>
                  </a:cubicBezTo>
                  <a:cubicBezTo>
                    <a:pt x="228" y="110"/>
                    <a:pt x="229" y="109"/>
                    <a:pt x="229" y="109"/>
                  </a:cubicBezTo>
                  <a:cubicBezTo>
                    <a:pt x="229" y="106"/>
                    <a:pt x="226" y="107"/>
                    <a:pt x="227" y="104"/>
                  </a:cubicBezTo>
                  <a:cubicBezTo>
                    <a:pt x="228" y="105"/>
                    <a:pt x="228" y="105"/>
                    <a:pt x="229" y="105"/>
                  </a:cubicBezTo>
                  <a:cubicBezTo>
                    <a:pt x="227" y="103"/>
                    <a:pt x="227" y="101"/>
                    <a:pt x="226" y="99"/>
                  </a:cubicBezTo>
                  <a:cubicBezTo>
                    <a:pt x="226" y="99"/>
                    <a:pt x="227" y="100"/>
                    <a:pt x="227" y="100"/>
                  </a:cubicBezTo>
                  <a:cubicBezTo>
                    <a:pt x="225" y="98"/>
                    <a:pt x="227" y="95"/>
                    <a:pt x="225" y="93"/>
                  </a:cubicBezTo>
                  <a:cubicBezTo>
                    <a:pt x="227" y="94"/>
                    <a:pt x="227" y="94"/>
                    <a:pt x="227" y="94"/>
                  </a:cubicBezTo>
                  <a:cubicBezTo>
                    <a:pt x="227" y="90"/>
                    <a:pt x="224" y="93"/>
                    <a:pt x="224" y="91"/>
                  </a:cubicBezTo>
                  <a:cubicBezTo>
                    <a:pt x="225" y="91"/>
                    <a:pt x="225" y="91"/>
                    <a:pt x="226" y="91"/>
                  </a:cubicBezTo>
                  <a:cubicBezTo>
                    <a:pt x="223" y="89"/>
                    <a:pt x="222" y="84"/>
                    <a:pt x="221" y="82"/>
                  </a:cubicBezTo>
                  <a:cubicBezTo>
                    <a:pt x="221" y="82"/>
                    <a:pt x="221" y="82"/>
                    <a:pt x="221" y="82"/>
                  </a:cubicBezTo>
                  <a:cubicBezTo>
                    <a:pt x="220" y="79"/>
                    <a:pt x="220" y="76"/>
                    <a:pt x="218" y="74"/>
                  </a:cubicBezTo>
                  <a:cubicBezTo>
                    <a:pt x="218" y="72"/>
                    <a:pt x="220" y="73"/>
                    <a:pt x="219" y="70"/>
                  </a:cubicBezTo>
                  <a:cubicBezTo>
                    <a:pt x="217" y="71"/>
                    <a:pt x="215" y="66"/>
                    <a:pt x="214" y="69"/>
                  </a:cubicBezTo>
                  <a:cubicBezTo>
                    <a:pt x="213" y="66"/>
                    <a:pt x="212" y="62"/>
                    <a:pt x="210" y="61"/>
                  </a:cubicBezTo>
                  <a:cubicBezTo>
                    <a:pt x="212" y="62"/>
                    <a:pt x="212" y="59"/>
                    <a:pt x="213" y="60"/>
                  </a:cubicBezTo>
                  <a:cubicBezTo>
                    <a:pt x="214" y="58"/>
                    <a:pt x="214" y="58"/>
                    <a:pt x="214" y="58"/>
                  </a:cubicBezTo>
                  <a:cubicBezTo>
                    <a:pt x="215" y="58"/>
                    <a:pt x="214" y="60"/>
                    <a:pt x="215" y="59"/>
                  </a:cubicBezTo>
                  <a:cubicBezTo>
                    <a:pt x="214" y="58"/>
                    <a:pt x="212" y="55"/>
                    <a:pt x="212" y="55"/>
                  </a:cubicBezTo>
                  <a:cubicBezTo>
                    <a:pt x="209" y="54"/>
                    <a:pt x="206" y="54"/>
                    <a:pt x="204" y="51"/>
                  </a:cubicBezTo>
                  <a:cubicBezTo>
                    <a:pt x="205" y="52"/>
                    <a:pt x="205" y="49"/>
                    <a:pt x="206" y="50"/>
                  </a:cubicBezTo>
                  <a:cubicBezTo>
                    <a:pt x="200" y="49"/>
                    <a:pt x="200" y="49"/>
                    <a:pt x="200" y="49"/>
                  </a:cubicBezTo>
                  <a:cubicBezTo>
                    <a:pt x="199" y="48"/>
                    <a:pt x="201" y="47"/>
                    <a:pt x="200" y="47"/>
                  </a:cubicBezTo>
                  <a:cubicBezTo>
                    <a:pt x="199" y="47"/>
                    <a:pt x="199" y="47"/>
                    <a:pt x="198" y="47"/>
                  </a:cubicBezTo>
                  <a:cubicBezTo>
                    <a:pt x="198" y="46"/>
                    <a:pt x="195" y="44"/>
                    <a:pt x="196" y="42"/>
                  </a:cubicBezTo>
                  <a:cubicBezTo>
                    <a:pt x="196" y="41"/>
                    <a:pt x="197" y="43"/>
                    <a:pt x="197" y="42"/>
                  </a:cubicBezTo>
                  <a:cubicBezTo>
                    <a:pt x="196" y="40"/>
                    <a:pt x="195" y="41"/>
                    <a:pt x="194" y="39"/>
                  </a:cubicBezTo>
                  <a:cubicBezTo>
                    <a:pt x="194" y="39"/>
                    <a:pt x="194" y="39"/>
                    <a:pt x="194" y="39"/>
                  </a:cubicBezTo>
                  <a:cubicBezTo>
                    <a:pt x="193" y="38"/>
                    <a:pt x="190" y="37"/>
                    <a:pt x="190" y="39"/>
                  </a:cubicBezTo>
                  <a:cubicBezTo>
                    <a:pt x="191" y="40"/>
                    <a:pt x="191" y="38"/>
                    <a:pt x="192" y="39"/>
                  </a:cubicBezTo>
                  <a:cubicBezTo>
                    <a:pt x="190" y="40"/>
                    <a:pt x="188" y="38"/>
                    <a:pt x="187" y="37"/>
                  </a:cubicBezTo>
                  <a:cubicBezTo>
                    <a:pt x="188" y="37"/>
                    <a:pt x="188" y="37"/>
                    <a:pt x="188" y="37"/>
                  </a:cubicBezTo>
                  <a:cubicBezTo>
                    <a:pt x="186" y="36"/>
                    <a:pt x="183" y="35"/>
                    <a:pt x="180" y="34"/>
                  </a:cubicBezTo>
                  <a:cubicBezTo>
                    <a:pt x="179" y="35"/>
                    <a:pt x="182" y="33"/>
                    <a:pt x="182" y="34"/>
                  </a:cubicBezTo>
                  <a:cubicBezTo>
                    <a:pt x="180" y="31"/>
                    <a:pt x="175" y="31"/>
                    <a:pt x="173" y="28"/>
                  </a:cubicBezTo>
                  <a:cubicBezTo>
                    <a:pt x="173" y="28"/>
                    <a:pt x="172" y="30"/>
                    <a:pt x="173" y="29"/>
                  </a:cubicBezTo>
                  <a:cubicBezTo>
                    <a:pt x="171" y="28"/>
                    <a:pt x="172" y="27"/>
                    <a:pt x="170" y="27"/>
                  </a:cubicBezTo>
                  <a:cubicBezTo>
                    <a:pt x="171" y="26"/>
                    <a:pt x="169" y="27"/>
                    <a:pt x="168" y="26"/>
                  </a:cubicBezTo>
                  <a:cubicBezTo>
                    <a:pt x="167" y="27"/>
                    <a:pt x="168" y="26"/>
                    <a:pt x="169" y="26"/>
                  </a:cubicBezTo>
                  <a:cubicBezTo>
                    <a:pt x="167" y="26"/>
                    <a:pt x="160" y="24"/>
                    <a:pt x="157" y="22"/>
                  </a:cubicBezTo>
                  <a:cubicBezTo>
                    <a:pt x="157" y="23"/>
                    <a:pt x="154" y="24"/>
                    <a:pt x="153" y="23"/>
                  </a:cubicBezTo>
                  <a:cubicBezTo>
                    <a:pt x="154" y="22"/>
                    <a:pt x="154" y="22"/>
                    <a:pt x="154" y="22"/>
                  </a:cubicBezTo>
                  <a:cubicBezTo>
                    <a:pt x="153" y="21"/>
                    <a:pt x="151" y="22"/>
                    <a:pt x="151" y="20"/>
                  </a:cubicBezTo>
                  <a:cubicBezTo>
                    <a:pt x="149" y="21"/>
                    <a:pt x="159" y="21"/>
                    <a:pt x="156" y="22"/>
                  </a:cubicBezTo>
                  <a:cubicBezTo>
                    <a:pt x="156" y="20"/>
                    <a:pt x="152" y="23"/>
                    <a:pt x="153" y="21"/>
                  </a:cubicBezTo>
                  <a:cubicBezTo>
                    <a:pt x="151" y="21"/>
                    <a:pt x="149" y="22"/>
                    <a:pt x="148" y="20"/>
                  </a:cubicBezTo>
                  <a:cubicBezTo>
                    <a:pt x="148" y="20"/>
                    <a:pt x="150" y="18"/>
                    <a:pt x="148" y="18"/>
                  </a:cubicBezTo>
                  <a:cubicBezTo>
                    <a:pt x="146" y="18"/>
                    <a:pt x="147" y="18"/>
                    <a:pt x="145" y="18"/>
                  </a:cubicBezTo>
                  <a:cubicBezTo>
                    <a:pt x="144" y="19"/>
                    <a:pt x="144" y="19"/>
                    <a:pt x="144" y="19"/>
                  </a:cubicBezTo>
                  <a:cubicBezTo>
                    <a:pt x="143" y="20"/>
                    <a:pt x="142" y="18"/>
                    <a:pt x="142" y="20"/>
                  </a:cubicBezTo>
                  <a:cubicBezTo>
                    <a:pt x="142" y="19"/>
                    <a:pt x="138" y="20"/>
                    <a:pt x="139" y="18"/>
                  </a:cubicBezTo>
                  <a:cubicBezTo>
                    <a:pt x="140" y="16"/>
                    <a:pt x="140" y="16"/>
                    <a:pt x="140" y="16"/>
                  </a:cubicBezTo>
                  <a:cubicBezTo>
                    <a:pt x="139" y="16"/>
                    <a:pt x="138" y="18"/>
                    <a:pt x="137" y="18"/>
                  </a:cubicBezTo>
                  <a:cubicBezTo>
                    <a:pt x="136" y="17"/>
                    <a:pt x="136" y="17"/>
                    <a:pt x="136" y="17"/>
                  </a:cubicBezTo>
                  <a:cubicBezTo>
                    <a:pt x="136" y="20"/>
                    <a:pt x="134" y="17"/>
                    <a:pt x="132" y="18"/>
                  </a:cubicBezTo>
                  <a:cubicBezTo>
                    <a:pt x="130" y="17"/>
                    <a:pt x="126" y="18"/>
                    <a:pt x="125" y="16"/>
                  </a:cubicBezTo>
                  <a:cubicBezTo>
                    <a:pt x="124" y="17"/>
                    <a:pt x="122" y="18"/>
                    <a:pt x="120" y="17"/>
                  </a:cubicBezTo>
                  <a:cubicBezTo>
                    <a:pt x="120" y="17"/>
                    <a:pt x="121" y="17"/>
                    <a:pt x="121" y="16"/>
                  </a:cubicBezTo>
                  <a:cubicBezTo>
                    <a:pt x="120" y="15"/>
                    <a:pt x="119" y="16"/>
                    <a:pt x="118" y="16"/>
                  </a:cubicBezTo>
                  <a:cubicBezTo>
                    <a:pt x="119" y="16"/>
                    <a:pt x="116" y="15"/>
                    <a:pt x="114" y="14"/>
                  </a:cubicBezTo>
                  <a:cubicBezTo>
                    <a:pt x="113" y="15"/>
                    <a:pt x="113" y="16"/>
                    <a:pt x="113" y="17"/>
                  </a:cubicBezTo>
                  <a:cubicBezTo>
                    <a:pt x="111" y="15"/>
                    <a:pt x="108" y="19"/>
                    <a:pt x="106" y="17"/>
                  </a:cubicBezTo>
                  <a:cubicBezTo>
                    <a:pt x="107" y="16"/>
                    <a:pt x="109" y="15"/>
                    <a:pt x="107" y="15"/>
                  </a:cubicBezTo>
                  <a:cubicBezTo>
                    <a:pt x="105" y="12"/>
                    <a:pt x="104" y="17"/>
                    <a:pt x="101" y="16"/>
                  </a:cubicBezTo>
                  <a:cubicBezTo>
                    <a:pt x="102" y="18"/>
                    <a:pt x="102" y="18"/>
                    <a:pt x="102" y="18"/>
                  </a:cubicBezTo>
                  <a:cubicBezTo>
                    <a:pt x="101" y="17"/>
                    <a:pt x="99" y="20"/>
                    <a:pt x="99" y="18"/>
                  </a:cubicBezTo>
                  <a:cubicBezTo>
                    <a:pt x="98" y="19"/>
                    <a:pt x="96" y="18"/>
                    <a:pt x="96" y="20"/>
                  </a:cubicBezTo>
                  <a:cubicBezTo>
                    <a:pt x="92" y="19"/>
                    <a:pt x="87" y="24"/>
                    <a:pt x="83" y="21"/>
                  </a:cubicBezTo>
                  <a:cubicBezTo>
                    <a:pt x="83" y="21"/>
                    <a:pt x="81" y="22"/>
                    <a:pt x="82" y="22"/>
                  </a:cubicBezTo>
                  <a:cubicBezTo>
                    <a:pt x="84" y="23"/>
                    <a:pt x="83" y="21"/>
                    <a:pt x="84" y="22"/>
                  </a:cubicBezTo>
                  <a:cubicBezTo>
                    <a:pt x="83" y="22"/>
                    <a:pt x="83" y="23"/>
                    <a:pt x="83" y="23"/>
                  </a:cubicBezTo>
                  <a:cubicBezTo>
                    <a:pt x="82" y="23"/>
                    <a:pt x="81" y="23"/>
                    <a:pt x="82" y="21"/>
                  </a:cubicBezTo>
                  <a:cubicBezTo>
                    <a:pt x="78" y="21"/>
                    <a:pt x="80" y="26"/>
                    <a:pt x="77" y="27"/>
                  </a:cubicBezTo>
                  <a:cubicBezTo>
                    <a:pt x="76" y="26"/>
                    <a:pt x="76" y="26"/>
                    <a:pt x="75" y="26"/>
                  </a:cubicBezTo>
                  <a:cubicBezTo>
                    <a:pt x="74" y="28"/>
                    <a:pt x="74" y="28"/>
                    <a:pt x="74" y="28"/>
                  </a:cubicBezTo>
                  <a:cubicBezTo>
                    <a:pt x="72" y="29"/>
                    <a:pt x="72" y="27"/>
                    <a:pt x="71" y="26"/>
                  </a:cubicBezTo>
                  <a:cubicBezTo>
                    <a:pt x="70" y="27"/>
                    <a:pt x="69" y="27"/>
                    <a:pt x="69" y="29"/>
                  </a:cubicBezTo>
                  <a:cubicBezTo>
                    <a:pt x="66" y="28"/>
                    <a:pt x="66" y="28"/>
                    <a:pt x="66" y="28"/>
                  </a:cubicBezTo>
                  <a:cubicBezTo>
                    <a:pt x="68" y="29"/>
                    <a:pt x="66" y="29"/>
                    <a:pt x="66" y="30"/>
                  </a:cubicBezTo>
                  <a:cubicBezTo>
                    <a:pt x="66" y="29"/>
                    <a:pt x="66" y="29"/>
                    <a:pt x="66" y="29"/>
                  </a:cubicBezTo>
                  <a:cubicBezTo>
                    <a:pt x="65" y="29"/>
                    <a:pt x="64" y="30"/>
                    <a:pt x="64" y="31"/>
                  </a:cubicBezTo>
                  <a:cubicBezTo>
                    <a:pt x="65" y="31"/>
                    <a:pt x="66" y="31"/>
                    <a:pt x="67" y="31"/>
                  </a:cubicBezTo>
                  <a:cubicBezTo>
                    <a:pt x="67" y="32"/>
                    <a:pt x="66" y="32"/>
                    <a:pt x="65" y="33"/>
                  </a:cubicBezTo>
                  <a:cubicBezTo>
                    <a:pt x="65" y="32"/>
                    <a:pt x="63" y="33"/>
                    <a:pt x="62" y="34"/>
                  </a:cubicBezTo>
                  <a:cubicBezTo>
                    <a:pt x="61" y="34"/>
                    <a:pt x="62" y="36"/>
                    <a:pt x="62" y="36"/>
                  </a:cubicBezTo>
                  <a:cubicBezTo>
                    <a:pt x="61" y="35"/>
                    <a:pt x="60" y="37"/>
                    <a:pt x="60" y="35"/>
                  </a:cubicBezTo>
                  <a:cubicBezTo>
                    <a:pt x="60" y="35"/>
                    <a:pt x="61" y="36"/>
                    <a:pt x="61" y="35"/>
                  </a:cubicBezTo>
                  <a:cubicBezTo>
                    <a:pt x="60" y="35"/>
                    <a:pt x="60" y="33"/>
                    <a:pt x="59" y="35"/>
                  </a:cubicBezTo>
                  <a:cubicBezTo>
                    <a:pt x="58" y="37"/>
                    <a:pt x="61" y="37"/>
                    <a:pt x="59" y="38"/>
                  </a:cubicBezTo>
                  <a:cubicBezTo>
                    <a:pt x="59" y="37"/>
                    <a:pt x="59" y="37"/>
                    <a:pt x="59" y="36"/>
                  </a:cubicBezTo>
                  <a:cubicBezTo>
                    <a:pt x="57" y="37"/>
                    <a:pt x="57" y="37"/>
                    <a:pt x="57" y="37"/>
                  </a:cubicBezTo>
                  <a:cubicBezTo>
                    <a:pt x="57" y="38"/>
                    <a:pt x="57" y="38"/>
                    <a:pt x="57" y="38"/>
                  </a:cubicBezTo>
                  <a:cubicBezTo>
                    <a:pt x="57" y="38"/>
                    <a:pt x="57" y="38"/>
                    <a:pt x="57" y="38"/>
                  </a:cubicBezTo>
                  <a:cubicBezTo>
                    <a:pt x="57" y="39"/>
                    <a:pt x="55" y="40"/>
                    <a:pt x="55" y="42"/>
                  </a:cubicBezTo>
                  <a:cubicBezTo>
                    <a:pt x="55" y="43"/>
                    <a:pt x="53" y="43"/>
                    <a:pt x="52" y="43"/>
                  </a:cubicBezTo>
                  <a:cubicBezTo>
                    <a:pt x="52" y="43"/>
                    <a:pt x="52" y="43"/>
                    <a:pt x="52" y="43"/>
                  </a:cubicBezTo>
                  <a:cubicBezTo>
                    <a:pt x="51" y="43"/>
                    <a:pt x="50" y="45"/>
                    <a:pt x="50" y="46"/>
                  </a:cubicBezTo>
                  <a:cubicBezTo>
                    <a:pt x="50" y="46"/>
                    <a:pt x="50" y="46"/>
                    <a:pt x="50" y="46"/>
                  </a:cubicBezTo>
                  <a:cubicBezTo>
                    <a:pt x="49" y="46"/>
                    <a:pt x="48" y="48"/>
                    <a:pt x="48" y="49"/>
                  </a:cubicBezTo>
                  <a:cubicBezTo>
                    <a:pt x="46" y="50"/>
                    <a:pt x="44" y="46"/>
                    <a:pt x="44" y="49"/>
                  </a:cubicBezTo>
                  <a:cubicBezTo>
                    <a:pt x="43" y="50"/>
                    <a:pt x="44" y="52"/>
                    <a:pt x="45" y="52"/>
                  </a:cubicBezTo>
                  <a:cubicBezTo>
                    <a:pt x="42" y="54"/>
                    <a:pt x="42" y="58"/>
                    <a:pt x="39" y="59"/>
                  </a:cubicBezTo>
                  <a:cubicBezTo>
                    <a:pt x="39" y="60"/>
                    <a:pt x="39" y="60"/>
                    <a:pt x="39" y="61"/>
                  </a:cubicBezTo>
                  <a:cubicBezTo>
                    <a:pt x="35" y="64"/>
                    <a:pt x="35" y="70"/>
                    <a:pt x="31" y="72"/>
                  </a:cubicBezTo>
                  <a:cubicBezTo>
                    <a:pt x="31" y="71"/>
                    <a:pt x="30" y="71"/>
                    <a:pt x="29" y="71"/>
                  </a:cubicBezTo>
                  <a:cubicBezTo>
                    <a:pt x="30" y="73"/>
                    <a:pt x="27" y="72"/>
                    <a:pt x="29" y="73"/>
                  </a:cubicBezTo>
                  <a:cubicBezTo>
                    <a:pt x="30" y="73"/>
                    <a:pt x="31" y="74"/>
                    <a:pt x="32" y="73"/>
                  </a:cubicBezTo>
                  <a:cubicBezTo>
                    <a:pt x="31" y="75"/>
                    <a:pt x="29" y="79"/>
                    <a:pt x="28" y="80"/>
                  </a:cubicBezTo>
                  <a:cubicBezTo>
                    <a:pt x="28" y="80"/>
                    <a:pt x="29" y="81"/>
                    <a:pt x="29" y="81"/>
                  </a:cubicBezTo>
                  <a:cubicBezTo>
                    <a:pt x="27" y="80"/>
                    <a:pt x="26" y="82"/>
                    <a:pt x="26" y="84"/>
                  </a:cubicBezTo>
                  <a:cubicBezTo>
                    <a:pt x="27" y="84"/>
                    <a:pt x="27" y="84"/>
                    <a:pt x="27" y="84"/>
                  </a:cubicBezTo>
                  <a:cubicBezTo>
                    <a:pt x="25" y="85"/>
                    <a:pt x="25" y="85"/>
                    <a:pt x="25" y="85"/>
                  </a:cubicBezTo>
                  <a:cubicBezTo>
                    <a:pt x="25" y="86"/>
                    <a:pt x="27" y="86"/>
                    <a:pt x="26" y="87"/>
                  </a:cubicBezTo>
                  <a:cubicBezTo>
                    <a:pt x="25" y="87"/>
                    <a:pt x="25" y="87"/>
                    <a:pt x="25" y="87"/>
                  </a:cubicBezTo>
                  <a:cubicBezTo>
                    <a:pt x="25" y="89"/>
                    <a:pt x="26" y="92"/>
                    <a:pt x="24" y="93"/>
                  </a:cubicBezTo>
                  <a:cubicBezTo>
                    <a:pt x="22" y="94"/>
                    <a:pt x="22" y="94"/>
                    <a:pt x="22" y="94"/>
                  </a:cubicBezTo>
                  <a:cubicBezTo>
                    <a:pt x="22" y="95"/>
                    <a:pt x="23" y="96"/>
                    <a:pt x="24" y="95"/>
                  </a:cubicBezTo>
                  <a:cubicBezTo>
                    <a:pt x="22" y="98"/>
                    <a:pt x="22" y="100"/>
                    <a:pt x="20" y="100"/>
                  </a:cubicBezTo>
                  <a:cubicBezTo>
                    <a:pt x="22" y="106"/>
                    <a:pt x="21" y="113"/>
                    <a:pt x="21" y="119"/>
                  </a:cubicBezTo>
                  <a:cubicBezTo>
                    <a:pt x="20" y="118"/>
                    <a:pt x="20" y="118"/>
                    <a:pt x="20" y="118"/>
                  </a:cubicBezTo>
                  <a:cubicBezTo>
                    <a:pt x="19" y="120"/>
                    <a:pt x="21" y="119"/>
                    <a:pt x="21" y="120"/>
                  </a:cubicBezTo>
                  <a:cubicBezTo>
                    <a:pt x="20" y="120"/>
                    <a:pt x="19" y="121"/>
                    <a:pt x="18" y="120"/>
                  </a:cubicBezTo>
                  <a:cubicBezTo>
                    <a:pt x="17" y="122"/>
                    <a:pt x="20" y="123"/>
                    <a:pt x="20" y="124"/>
                  </a:cubicBezTo>
                  <a:cubicBezTo>
                    <a:pt x="21" y="125"/>
                    <a:pt x="19" y="123"/>
                    <a:pt x="21" y="124"/>
                  </a:cubicBezTo>
                  <a:cubicBezTo>
                    <a:pt x="21" y="124"/>
                    <a:pt x="20" y="127"/>
                    <a:pt x="22" y="127"/>
                  </a:cubicBezTo>
                  <a:cubicBezTo>
                    <a:pt x="21" y="127"/>
                    <a:pt x="20" y="127"/>
                    <a:pt x="19" y="127"/>
                  </a:cubicBezTo>
                  <a:cubicBezTo>
                    <a:pt x="20" y="128"/>
                    <a:pt x="20" y="128"/>
                    <a:pt x="20" y="128"/>
                  </a:cubicBezTo>
                  <a:cubicBezTo>
                    <a:pt x="18" y="130"/>
                    <a:pt x="16" y="125"/>
                    <a:pt x="14" y="126"/>
                  </a:cubicBezTo>
                  <a:cubicBezTo>
                    <a:pt x="14" y="128"/>
                    <a:pt x="14" y="128"/>
                    <a:pt x="14" y="128"/>
                  </a:cubicBezTo>
                  <a:cubicBezTo>
                    <a:pt x="12" y="129"/>
                    <a:pt x="12" y="124"/>
                    <a:pt x="11" y="128"/>
                  </a:cubicBezTo>
                  <a:cubicBezTo>
                    <a:pt x="12" y="129"/>
                    <a:pt x="15" y="130"/>
                    <a:pt x="16" y="129"/>
                  </a:cubicBezTo>
                  <a:cubicBezTo>
                    <a:pt x="16" y="132"/>
                    <a:pt x="20" y="130"/>
                    <a:pt x="20" y="133"/>
                  </a:cubicBezTo>
                  <a:cubicBezTo>
                    <a:pt x="19" y="134"/>
                    <a:pt x="19" y="131"/>
                    <a:pt x="18" y="131"/>
                  </a:cubicBezTo>
                  <a:cubicBezTo>
                    <a:pt x="17" y="133"/>
                    <a:pt x="19" y="134"/>
                    <a:pt x="19" y="135"/>
                  </a:cubicBezTo>
                  <a:cubicBezTo>
                    <a:pt x="19" y="134"/>
                    <a:pt x="21" y="135"/>
                    <a:pt x="22" y="136"/>
                  </a:cubicBezTo>
                  <a:cubicBezTo>
                    <a:pt x="21" y="137"/>
                    <a:pt x="20" y="135"/>
                    <a:pt x="20" y="137"/>
                  </a:cubicBezTo>
                  <a:cubicBezTo>
                    <a:pt x="21" y="137"/>
                    <a:pt x="22" y="139"/>
                    <a:pt x="23" y="137"/>
                  </a:cubicBezTo>
                  <a:cubicBezTo>
                    <a:pt x="25" y="138"/>
                    <a:pt x="23" y="140"/>
                    <a:pt x="24" y="140"/>
                  </a:cubicBezTo>
                  <a:cubicBezTo>
                    <a:pt x="23" y="141"/>
                    <a:pt x="20" y="139"/>
                    <a:pt x="20" y="141"/>
                  </a:cubicBezTo>
                  <a:cubicBezTo>
                    <a:pt x="21" y="141"/>
                    <a:pt x="23" y="144"/>
                    <a:pt x="25" y="142"/>
                  </a:cubicBezTo>
                  <a:cubicBezTo>
                    <a:pt x="25" y="143"/>
                    <a:pt x="23" y="143"/>
                    <a:pt x="22" y="143"/>
                  </a:cubicBezTo>
                  <a:cubicBezTo>
                    <a:pt x="22" y="145"/>
                    <a:pt x="26" y="145"/>
                    <a:pt x="23" y="146"/>
                  </a:cubicBezTo>
                  <a:cubicBezTo>
                    <a:pt x="25" y="146"/>
                    <a:pt x="25" y="146"/>
                    <a:pt x="25" y="146"/>
                  </a:cubicBezTo>
                  <a:cubicBezTo>
                    <a:pt x="25" y="147"/>
                    <a:pt x="24" y="148"/>
                    <a:pt x="24" y="149"/>
                  </a:cubicBezTo>
                  <a:cubicBezTo>
                    <a:pt x="24" y="150"/>
                    <a:pt x="27" y="151"/>
                    <a:pt x="25" y="152"/>
                  </a:cubicBezTo>
                  <a:cubicBezTo>
                    <a:pt x="25" y="152"/>
                    <a:pt x="26" y="155"/>
                    <a:pt x="27" y="153"/>
                  </a:cubicBezTo>
                  <a:cubicBezTo>
                    <a:pt x="27" y="151"/>
                    <a:pt x="25" y="152"/>
                    <a:pt x="27" y="150"/>
                  </a:cubicBezTo>
                  <a:cubicBezTo>
                    <a:pt x="26" y="152"/>
                    <a:pt x="28" y="153"/>
                    <a:pt x="29" y="153"/>
                  </a:cubicBezTo>
                  <a:cubicBezTo>
                    <a:pt x="28" y="154"/>
                    <a:pt x="28" y="154"/>
                    <a:pt x="28" y="154"/>
                  </a:cubicBezTo>
                  <a:cubicBezTo>
                    <a:pt x="29" y="154"/>
                    <a:pt x="29" y="156"/>
                    <a:pt x="30" y="156"/>
                  </a:cubicBezTo>
                  <a:cubicBezTo>
                    <a:pt x="30" y="155"/>
                    <a:pt x="29" y="156"/>
                    <a:pt x="29" y="156"/>
                  </a:cubicBezTo>
                  <a:cubicBezTo>
                    <a:pt x="31" y="156"/>
                    <a:pt x="31" y="156"/>
                    <a:pt x="31" y="156"/>
                  </a:cubicBezTo>
                  <a:cubicBezTo>
                    <a:pt x="32" y="158"/>
                    <a:pt x="29" y="158"/>
                    <a:pt x="30" y="160"/>
                  </a:cubicBezTo>
                  <a:cubicBezTo>
                    <a:pt x="28" y="159"/>
                    <a:pt x="28" y="159"/>
                    <a:pt x="28" y="159"/>
                  </a:cubicBezTo>
                  <a:cubicBezTo>
                    <a:pt x="29" y="159"/>
                    <a:pt x="28" y="160"/>
                    <a:pt x="29" y="161"/>
                  </a:cubicBezTo>
                  <a:cubicBezTo>
                    <a:pt x="30" y="161"/>
                    <a:pt x="32" y="161"/>
                    <a:pt x="33" y="161"/>
                  </a:cubicBezTo>
                  <a:cubicBezTo>
                    <a:pt x="34" y="162"/>
                    <a:pt x="32" y="162"/>
                    <a:pt x="34" y="163"/>
                  </a:cubicBezTo>
                  <a:cubicBezTo>
                    <a:pt x="31" y="162"/>
                    <a:pt x="31" y="162"/>
                    <a:pt x="31" y="162"/>
                  </a:cubicBezTo>
                  <a:cubicBezTo>
                    <a:pt x="31" y="162"/>
                    <a:pt x="30" y="164"/>
                    <a:pt x="31" y="166"/>
                  </a:cubicBezTo>
                  <a:cubicBezTo>
                    <a:pt x="32" y="167"/>
                    <a:pt x="34" y="167"/>
                    <a:pt x="34" y="165"/>
                  </a:cubicBezTo>
                  <a:cubicBezTo>
                    <a:pt x="34" y="166"/>
                    <a:pt x="34" y="168"/>
                    <a:pt x="33" y="168"/>
                  </a:cubicBezTo>
                  <a:cubicBezTo>
                    <a:pt x="34" y="169"/>
                    <a:pt x="34" y="167"/>
                    <a:pt x="36" y="168"/>
                  </a:cubicBezTo>
                  <a:cubicBezTo>
                    <a:pt x="35" y="169"/>
                    <a:pt x="35" y="172"/>
                    <a:pt x="35" y="173"/>
                  </a:cubicBezTo>
                  <a:cubicBezTo>
                    <a:pt x="32" y="173"/>
                    <a:pt x="32" y="173"/>
                    <a:pt x="32" y="173"/>
                  </a:cubicBezTo>
                  <a:cubicBezTo>
                    <a:pt x="32" y="174"/>
                    <a:pt x="32" y="174"/>
                    <a:pt x="32" y="174"/>
                  </a:cubicBezTo>
                  <a:cubicBezTo>
                    <a:pt x="30" y="173"/>
                    <a:pt x="32" y="175"/>
                    <a:pt x="30" y="175"/>
                  </a:cubicBezTo>
                  <a:cubicBezTo>
                    <a:pt x="30" y="176"/>
                    <a:pt x="31" y="177"/>
                    <a:pt x="32" y="177"/>
                  </a:cubicBezTo>
                  <a:cubicBezTo>
                    <a:pt x="33" y="174"/>
                    <a:pt x="36" y="178"/>
                    <a:pt x="38" y="176"/>
                  </a:cubicBezTo>
                  <a:cubicBezTo>
                    <a:pt x="41" y="179"/>
                    <a:pt x="34" y="181"/>
                    <a:pt x="39" y="182"/>
                  </a:cubicBezTo>
                  <a:cubicBezTo>
                    <a:pt x="39" y="181"/>
                    <a:pt x="42" y="182"/>
                    <a:pt x="40" y="180"/>
                  </a:cubicBezTo>
                  <a:cubicBezTo>
                    <a:pt x="41" y="182"/>
                    <a:pt x="43" y="180"/>
                    <a:pt x="44" y="183"/>
                  </a:cubicBezTo>
                  <a:cubicBezTo>
                    <a:pt x="42" y="182"/>
                    <a:pt x="42" y="186"/>
                    <a:pt x="39" y="185"/>
                  </a:cubicBezTo>
                  <a:cubicBezTo>
                    <a:pt x="40" y="184"/>
                    <a:pt x="39" y="183"/>
                    <a:pt x="39" y="183"/>
                  </a:cubicBezTo>
                  <a:cubicBezTo>
                    <a:pt x="38" y="184"/>
                    <a:pt x="36" y="184"/>
                    <a:pt x="37" y="186"/>
                  </a:cubicBezTo>
                  <a:cubicBezTo>
                    <a:pt x="38" y="187"/>
                    <a:pt x="39" y="188"/>
                    <a:pt x="40" y="188"/>
                  </a:cubicBezTo>
                  <a:cubicBezTo>
                    <a:pt x="42" y="187"/>
                    <a:pt x="39" y="186"/>
                    <a:pt x="41" y="186"/>
                  </a:cubicBezTo>
                  <a:cubicBezTo>
                    <a:pt x="43" y="188"/>
                    <a:pt x="41" y="189"/>
                    <a:pt x="44" y="189"/>
                  </a:cubicBezTo>
                  <a:cubicBezTo>
                    <a:pt x="43" y="188"/>
                    <a:pt x="44" y="187"/>
                    <a:pt x="45" y="186"/>
                  </a:cubicBezTo>
                  <a:cubicBezTo>
                    <a:pt x="47" y="188"/>
                    <a:pt x="47" y="188"/>
                    <a:pt x="47" y="188"/>
                  </a:cubicBezTo>
                  <a:cubicBezTo>
                    <a:pt x="45" y="188"/>
                    <a:pt x="45" y="188"/>
                    <a:pt x="45" y="188"/>
                  </a:cubicBezTo>
                  <a:cubicBezTo>
                    <a:pt x="46" y="191"/>
                    <a:pt x="48" y="188"/>
                    <a:pt x="49" y="190"/>
                  </a:cubicBezTo>
                  <a:cubicBezTo>
                    <a:pt x="48" y="193"/>
                    <a:pt x="48" y="193"/>
                    <a:pt x="48" y="193"/>
                  </a:cubicBezTo>
                  <a:cubicBezTo>
                    <a:pt x="46" y="193"/>
                    <a:pt x="46" y="188"/>
                    <a:pt x="44" y="190"/>
                  </a:cubicBezTo>
                  <a:cubicBezTo>
                    <a:pt x="45" y="192"/>
                    <a:pt x="46" y="192"/>
                    <a:pt x="47" y="194"/>
                  </a:cubicBezTo>
                  <a:cubicBezTo>
                    <a:pt x="46" y="193"/>
                    <a:pt x="46" y="193"/>
                    <a:pt x="46" y="193"/>
                  </a:cubicBezTo>
                  <a:cubicBezTo>
                    <a:pt x="46" y="194"/>
                    <a:pt x="43" y="196"/>
                    <a:pt x="46" y="198"/>
                  </a:cubicBezTo>
                  <a:cubicBezTo>
                    <a:pt x="48" y="198"/>
                    <a:pt x="47" y="197"/>
                    <a:pt x="48" y="197"/>
                  </a:cubicBezTo>
                  <a:cubicBezTo>
                    <a:pt x="50" y="200"/>
                    <a:pt x="52" y="200"/>
                    <a:pt x="53" y="202"/>
                  </a:cubicBezTo>
                  <a:cubicBezTo>
                    <a:pt x="51" y="202"/>
                    <a:pt x="54" y="205"/>
                    <a:pt x="51" y="204"/>
                  </a:cubicBezTo>
                  <a:cubicBezTo>
                    <a:pt x="52" y="203"/>
                    <a:pt x="49" y="198"/>
                    <a:pt x="47" y="198"/>
                  </a:cubicBezTo>
                  <a:cubicBezTo>
                    <a:pt x="46" y="201"/>
                    <a:pt x="46" y="196"/>
                    <a:pt x="44" y="197"/>
                  </a:cubicBezTo>
                  <a:cubicBezTo>
                    <a:pt x="45" y="199"/>
                    <a:pt x="43" y="200"/>
                    <a:pt x="42" y="201"/>
                  </a:cubicBezTo>
                  <a:cubicBezTo>
                    <a:pt x="42" y="202"/>
                    <a:pt x="43" y="202"/>
                    <a:pt x="43" y="202"/>
                  </a:cubicBezTo>
                  <a:cubicBezTo>
                    <a:pt x="45" y="202"/>
                    <a:pt x="44" y="201"/>
                    <a:pt x="46" y="200"/>
                  </a:cubicBezTo>
                  <a:cubicBezTo>
                    <a:pt x="47" y="203"/>
                    <a:pt x="49" y="205"/>
                    <a:pt x="51" y="206"/>
                  </a:cubicBezTo>
                  <a:cubicBezTo>
                    <a:pt x="51" y="207"/>
                    <a:pt x="49" y="208"/>
                    <a:pt x="48" y="207"/>
                  </a:cubicBezTo>
                  <a:cubicBezTo>
                    <a:pt x="50" y="209"/>
                    <a:pt x="52" y="213"/>
                    <a:pt x="53" y="216"/>
                  </a:cubicBezTo>
                  <a:cubicBezTo>
                    <a:pt x="54" y="213"/>
                    <a:pt x="55" y="219"/>
                    <a:pt x="57" y="217"/>
                  </a:cubicBezTo>
                  <a:cubicBezTo>
                    <a:pt x="56" y="215"/>
                    <a:pt x="57" y="213"/>
                    <a:pt x="58" y="213"/>
                  </a:cubicBezTo>
                  <a:cubicBezTo>
                    <a:pt x="59" y="214"/>
                    <a:pt x="57" y="214"/>
                    <a:pt x="57" y="214"/>
                  </a:cubicBezTo>
                  <a:cubicBezTo>
                    <a:pt x="59" y="215"/>
                    <a:pt x="56" y="217"/>
                    <a:pt x="59" y="218"/>
                  </a:cubicBezTo>
                  <a:cubicBezTo>
                    <a:pt x="57" y="215"/>
                    <a:pt x="56" y="218"/>
                    <a:pt x="54" y="219"/>
                  </a:cubicBezTo>
                  <a:cubicBezTo>
                    <a:pt x="56" y="220"/>
                    <a:pt x="53" y="219"/>
                    <a:pt x="54" y="221"/>
                  </a:cubicBezTo>
                  <a:cubicBezTo>
                    <a:pt x="56" y="223"/>
                    <a:pt x="58" y="225"/>
                    <a:pt x="59" y="227"/>
                  </a:cubicBezTo>
                  <a:cubicBezTo>
                    <a:pt x="59" y="231"/>
                    <a:pt x="63" y="235"/>
                    <a:pt x="63" y="238"/>
                  </a:cubicBezTo>
                  <a:cubicBezTo>
                    <a:pt x="63" y="240"/>
                    <a:pt x="61" y="239"/>
                    <a:pt x="61" y="241"/>
                  </a:cubicBezTo>
                  <a:cubicBezTo>
                    <a:pt x="61" y="243"/>
                    <a:pt x="62" y="239"/>
                    <a:pt x="62" y="242"/>
                  </a:cubicBezTo>
                  <a:cubicBezTo>
                    <a:pt x="62" y="242"/>
                    <a:pt x="62" y="242"/>
                    <a:pt x="62" y="242"/>
                  </a:cubicBezTo>
                  <a:cubicBezTo>
                    <a:pt x="63" y="243"/>
                    <a:pt x="62" y="247"/>
                    <a:pt x="65" y="247"/>
                  </a:cubicBezTo>
                  <a:cubicBezTo>
                    <a:pt x="63" y="247"/>
                    <a:pt x="63" y="247"/>
                    <a:pt x="63" y="247"/>
                  </a:cubicBezTo>
                  <a:cubicBezTo>
                    <a:pt x="63" y="248"/>
                    <a:pt x="63" y="248"/>
                    <a:pt x="64" y="248"/>
                  </a:cubicBezTo>
                  <a:cubicBezTo>
                    <a:pt x="63" y="248"/>
                    <a:pt x="62" y="249"/>
                    <a:pt x="62" y="248"/>
                  </a:cubicBezTo>
                  <a:cubicBezTo>
                    <a:pt x="60" y="251"/>
                    <a:pt x="63" y="252"/>
                    <a:pt x="63" y="254"/>
                  </a:cubicBezTo>
                  <a:cubicBezTo>
                    <a:pt x="64" y="252"/>
                    <a:pt x="64" y="252"/>
                    <a:pt x="64" y="252"/>
                  </a:cubicBezTo>
                  <a:cubicBezTo>
                    <a:pt x="66" y="255"/>
                    <a:pt x="65" y="258"/>
                    <a:pt x="66" y="261"/>
                  </a:cubicBezTo>
                  <a:cubicBezTo>
                    <a:pt x="64" y="261"/>
                    <a:pt x="64" y="261"/>
                    <a:pt x="64" y="261"/>
                  </a:cubicBezTo>
                  <a:cubicBezTo>
                    <a:pt x="65" y="263"/>
                    <a:pt x="65" y="263"/>
                    <a:pt x="65" y="263"/>
                  </a:cubicBezTo>
                  <a:cubicBezTo>
                    <a:pt x="64" y="262"/>
                    <a:pt x="63" y="264"/>
                    <a:pt x="64" y="265"/>
                  </a:cubicBezTo>
                  <a:cubicBezTo>
                    <a:pt x="61" y="261"/>
                    <a:pt x="61" y="261"/>
                    <a:pt x="61" y="261"/>
                  </a:cubicBezTo>
                  <a:cubicBezTo>
                    <a:pt x="61" y="259"/>
                    <a:pt x="62" y="262"/>
                    <a:pt x="64" y="261"/>
                  </a:cubicBezTo>
                  <a:cubicBezTo>
                    <a:pt x="65" y="260"/>
                    <a:pt x="64" y="257"/>
                    <a:pt x="63" y="257"/>
                  </a:cubicBezTo>
                  <a:cubicBezTo>
                    <a:pt x="63" y="258"/>
                    <a:pt x="63" y="258"/>
                    <a:pt x="64" y="259"/>
                  </a:cubicBezTo>
                  <a:cubicBezTo>
                    <a:pt x="62" y="259"/>
                    <a:pt x="62" y="258"/>
                    <a:pt x="60" y="257"/>
                  </a:cubicBezTo>
                  <a:cubicBezTo>
                    <a:pt x="60" y="258"/>
                    <a:pt x="60" y="259"/>
                    <a:pt x="61" y="259"/>
                  </a:cubicBezTo>
                  <a:cubicBezTo>
                    <a:pt x="60" y="258"/>
                    <a:pt x="59" y="257"/>
                    <a:pt x="59" y="255"/>
                  </a:cubicBezTo>
                  <a:cubicBezTo>
                    <a:pt x="60" y="256"/>
                    <a:pt x="60" y="254"/>
                    <a:pt x="60" y="254"/>
                  </a:cubicBezTo>
                  <a:cubicBezTo>
                    <a:pt x="59" y="254"/>
                    <a:pt x="58" y="253"/>
                    <a:pt x="58" y="251"/>
                  </a:cubicBezTo>
                  <a:cubicBezTo>
                    <a:pt x="60" y="249"/>
                    <a:pt x="56" y="247"/>
                    <a:pt x="56" y="244"/>
                  </a:cubicBezTo>
                  <a:cubicBezTo>
                    <a:pt x="57" y="245"/>
                    <a:pt x="59" y="246"/>
                    <a:pt x="60" y="247"/>
                  </a:cubicBezTo>
                  <a:cubicBezTo>
                    <a:pt x="61" y="245"/>
                    <a:pt x="60" y="245"/>
                    <a:pt x="60" y="243"/>
                  </a:cubicBezTo>
                  <a:cubicBezTo>
                    <a:pt x="59" y="243"/>
                    <a:pt x="57" y="243"/>
                    <a:pt x="55" y="241"/>
                  </a:cubicBezTo>
                  <a:cubicBezTo>
                    <a:pt x="56" y="241"/>
                    <a:pt x="56" y="241"/>
                    <a:pt x="56" y="241"/>
                  </a:cubicBezTo>
                  <a:cubicBezTo>
                    <a:pt x="55" y="239"/>
                    <a:pt x="54" y="240"/>
                    <a:pt x="53" y="237"/>
                  </a:cubicBezTo>
                  <a:cubicBezTo>
                    <a:pt x="52" y="233"/>
                    <a:pt x="50" y="229"/>
                    <a:pt x="49" y="226"/>
                  </a:cubicBezTo>
                  <a:cubicBezTo>
                    <a:pt x="50" y="225"/>
                    <a:pt x="50" y="225"/>
                    <a:pt x="50" y="225"/>
                  </a:cubicBezTo>
                  <a:cubicBezTo>
                    <a:pt x="47" y="225"/>
                    <a:pt x="46" y="220"/>
                    <a:pt x="44" y="219"/>
                  </a:cubicBezTo>
                  <a:cubicBezTo>
                    <a:pt x="43" y="214"/>
                    <a:pt x="39" y="211"/>
                    <a:pt x="40" y="208"/>
                  </a:cubicBezTo>
                  <a:cubicBezTo>
                    <a:pt x="35" y="202"/>
                    <a:pt x="31" y="197"/>
                    <a:pt x="28" y="190"/>
                  </a:cubicBezTo>
                  <a:cubicBezTo>
                    <a:pt x="30" y="190"/>
                    <a:pt x="30" y="190"/>
                    <a:pt x="30" y="190"/>
                  </a:cubicBezTo>
                  <a:cubicBezTo>
                    <a:pt x="28" y="189"/>
                    <a:pt x="30" y="189"/>
                    <a:pt x="30" y="188"/>
                  </a:cubicBezTo>
                  <a:cubicBezTo>
                    <a:pt x="29" y="190"/>
                    <a:pt x="27" y="187"/>
                    <a:pt x="26" y="187"/>
                  </a:cubicBezTo>
                  <a:cubicBezTo>
                    <a:pt x="25" y="183"/>
                    <a:pt x="22" y="179"/>
                    <a:pt x="19" y="177"/>
                  </a:cubicBezTo>
                  <a:cubicBezTo>
                    <a:pt x="20" y="177"/>
                    <a:pt x="20" y="177"/>
                    <a:pt x="20" y="177"/>
                  </a:cubicBezTo>
                  <a:cubicBezTo>
                    <a:pt x="17" y="175"/>
                    <a:pt x="17" y="170"/>
                    <a:pt x="16" y="167"/>
                  </a:cubicBezTo>
                  <a:cubicBezTo>
                    <a:pt x="16" y="166"/>
                    <a:pt x="17" y="165"/>
                    <a:pt x="16" y="164"/>
                  </a:cubicBezTo>
                  <a:cubicBezTo>
                    <a:pt x="14" y="163"/>
                    <a:pt x="13" y="162"/>
                    <a:pt x="11" y="159"/>
                  </a:cubicBezTo>
                  <a:cubicBezTo>
                    <a:pt x="10" y="157"/>
                    <a:pt x="9" y="153"/>
                    <a:pt x="9" y="151"/>
                  </a:cubicBezTo>
                  <a:cubicBezTo>
                    <a:pt x="4" y="143"/>
                    <a:pt x="4" y="133"/>
                    <a:pt x="2" y="123"/>
                  </a:cubicBezTo>
                  <a:cubicBezTo>
                    <a:pt x="4" y="123"/>
                    <a:pt x="4" y="123"/>
                    <a:pt x="4" y="123"/>
                  </a:cubicBezTo>
                  <a:cubicBezTo>
                    <a:pt x="0" y="113"/>
                    <a:pt x="5" y="102"/>
                    <a:pt x="5" y="95"/>
                  </a:cubicBezTo>
                  <a:cubicBezTo>
                    <a:pt x="7" y="96"/>
                    <a:pt x="7" y="96"/>
                    <a:pt x="7" y="96"/>
                  </a:cubicBezTo>
                  <a:cubicBezTo>
                    <a:pt x="9" y="94"/>
                    <a:pt x="8" y="90"/>
                    <a:pt x="6" y="90"/>
                  </a:cubicBezTo>
                  <a:cubicBezTo>
                    <a:pt x="8" y="88"/>
                    <a:pt x="7" y="84"/>
                    <a:pt x="9" y="83"/>
                  </a:cubicBezTo>
                  <a:cubicBezTo>
                    <a:pt x="11" y="81"/>
                    <a:pt x="9" y="80"/>
                    <a:pt x="10" y="78"/>
                  </a:cubicBezTo>
                  <a:cubicBezTo>
                    <a:pt x="13" y="74"/>
                    <a:pt x="13" y="72"/>
                    <a:pt x="15" y="67"/>
                  </a:cubicBezTo>
                  <a:cubicBezTo>
                    <a:pt x="14" y="68"/>
                    <a:pt x="14" y="68"/>
                    <a:pt x="14" y="68"/>
                  </a:cubicBezTo>
                  <a:cubicBezTo>
                    <a:pt x="14" y="69"/>
                    <a:pt x="15" y="70"/>
                    <a:pt x="16" y="69"/>
                  </a:cubicBezTo>
                  <a:cubicBezTo>
                    <a:pt x="16" y="67"/>
                    <a:pt x="20" y="63"/>
                    <a:pt x="16" y="63"/>
                  </a:cubicBezTo>
                  <a:cubicBezTo>
                    <a:pt x="20" y="60"/>
                    <a:pt x="21" y="52"/>
                    <a:pt x="26" y="50"/>
                  </a:cubicBezTo>
                  <a:cubicBezTo>
                    <a:pt x="25" y="50"/>
                    <a:pt x="25" y="48"/>
                    <a:pt x="25" y="48"/>
                  </a:cubicBezTo>
                  <a:cubicBezTo>
                    <a:pt x="28" y="44"/>
                    <a:pt x="32" y="41"/>
                    <a:pt x="33" y="38"/>
                  </a:cubicBezTo>
                  <a:cubicBezTo>
                    <a:pt x="34" y="38"/>
                    <a:pt x="34" y="40"/>
                    <a:pt x="35" y="38"/>
                  </a:cubicBezTo>
                  <a:cubicBezTo>
                    <a:pt x="35" y="37"/>
                    <a:pt x="34" y="38"/>
                    <a:pt x="35" y="36"/>
                  </a:cubicBezTo>
                  <a:cubicBezTo>
                    <a:pt x="38" y="30"/>
                    <a:pt x="47" y="27"/>
                    <a:pt x="51" y="23"/>
                  </a:cubicBezTo>
                  <a:cubicBezTo>
                    <a:pt x="60" y="15"/>
                    <a:pt x="71" y="9"/>
                    <a:pt x="82" y="5"/>
                  </a:cubicBezTo>
                  <a:cubicBezTo>
                    <a:pt x="82" y="6"/>
                    <a:pt x="82" y="6"/>
                    <a:pt x="82" y="6"/>
                  </a:cubicBezTo>
                  <a:cubicBezTo>
                    <a:pt x="85" y="2"/>
                    <a:pt x="91" y="5"/>
                    <a:pt x="94" y="2"/>
                  </a:cubicBezTo>
                  <a:cubicBezTo>
                    <a:pt x="95" y="2"/>
                    <a:pt x="97" y="1"/>
                    <a:pt x="97" y="2"/>
                  </a:cubicBezTo>
                  <a:cubicBezTo>
                    <a:pt x="99" y="0"/>
                    <a:pt x="105" y="2"/>
                    <a:pt x="109" y="0"/>
                  </a:cubicBezTo>
                  <a:cubicBezTo>
                    <a:pt x="108" y="1"/>
                    <a:pt x="108" y="1"/>
                    <a:pt x="108" y="1"/>
                  </a:cubicBezTo>
                  <a:cubicBezTo>
                    <a:pt x="113" y="2"/>
                    <a:pt x="117" y="0"/>
                    <a:pt x="121" y="1"/>
                  </a:cubicBezTo>
                  <a:cubicBezTo>
                    <a:pt x="121" y="1"/>
                    <a:pt x="120" y="1"/>
                    <a:pt x="120" y="2"/>
                  </a:cubicBezTo>
                  <a:cubicBezTo>
                    <a:pt x="121" y="3"/>
                    <a:pt x="124" y="0"/>
                    <a:pt x="125" y="3"/>
                  </a:cubicBezTo>
                  <a:cubicBezTo>
                    <a:pt x="126" y="3"/>
                    <a:pt x="125" y="1"/>
                    <a:pt x="125" y="1"/>
                  </a:cubicBezTo>
                  <a:cubicBezTo>
                    <a:pt x="135" y="3"/>
                    <a:pt x="145" y="3"/>
                    <a:pt x="156" y="5"/>
                  </a:cubicBezTo>
                  <a:cubicBezTo>
                    <a:pt x="162" y="9"/>
                    <a:pt x="155" y="10"/>
                    <a:pt x="161" y="10"/>
                  </a:cubicBezTo>
                  <a:cubicBezTo>
                    <a:pt x="161" y="10"/>
                    <a:pt x="162" y="9"/>
                    <a:pt x="161" y="9"/>
                  </a:cubicBezTo>
                  <a:cubicBezTo>
                    <a:pt x="164" y="9"/>
                    <a:pt x="164" y="13"/>
                    <a:pt x="166" y="13"/>
                  </a:cubicBezTo>
                  <a:cubicBezTo>
                    <a:pt x="166" y="11"/>
                    <a:pt x="167" y="12"/>
                    <a:pt x="167" y="11"/>
                  </a:cubicBezTo>
                  <a:cubicBezTo>
                    <a:pt x="171" y="14"/>
                    <a:pt x="171" y="16"/>
                    <a:pt x="175" y="16"/>
                  </a:cubicBezTo>
                  <a:cubicBezTo>
                    <a:pt x="174" y="17"/>
                    <a:pt x="174" y="17"/>
                    <a:pt x="174" y="17"/>
                  </a:cubicBezTo>
                  <a:cubicBezTo>
                    <a:pt x="180" y="16"/>
                    <a:pt x="183" y="20"/>
                    <a:pt x="188" y="19"/>
                  </a:cubicBezTo>
                  <a:cubicBezTo>
                    <a:pt x="208" y="32"/>
                    <a:pt x="224" y="51"/>
                    <a:pt x="233" y="72"/>
                  </a:cubicBezTo>
                  <a:cubicBezTo>
                    <a:pt x="241" y="94"/>
                    <a:pt x="245" y="117"/>
                    <a:pt x="239" y="141"/>
                  </a:cubicBezTo>
                  <a:cubicBezTo>
                    <a:pt x="236" y="146"/>
                    <a:pt x="236" y="146"/>
                    <a:pt x="235" y="152"/>
                  </a:cubicBezTo>
                  <a:cubicBezTo>
                    <a:pt x="235" y="152"/>
                    <a:pt x="235" y="151"/>
                    <a:pt x="234" y="152"/>
                  </a:cubicBezTo>
                  <a:cubicBezTo>
                    <a:pt x="236" y="153"/>
                    <a:pt x="233" y="156"/>
                    <a:pt x="234" y="157"/>
                  </a:cubicBezTo>
                  <a:cubicBezTo>
                    <a:pt x="231" y="165"/>
                    <a:pt x="227" y="172"/>
                    <a:pt x="222" y="180"/>
                  </a:cubicBezTo>
                  <a:cubicBezTo>
                    <a:pt x="223" y="179"/>
                    <a:pt x="222" y="177"/>
                    <a:pt x="221" y="179"/>
                  </a:cubicBezTo>
                  <a:cubicBezTo>
                    <a:pt x="221" y="181"/>
                    <a:pt x="221" y="181"/>
                    <a:pt x="221" y="181"/>
                  </a:cubicBezTo>
                  <a:cubicBezTo>
                    <a:pt x="221" y="181"/>
                    <a:pt x="221" y="181"/>
                    <a:pt x="221" y="181"/>
                  </a:cubicBezTo>
                  <a:cubicBezTo>
                    <a:pt x="220" y="182"/>
                    <a:pt x="221" y="183"/>
                    <a:pt x="222" y="183"/>
                  </a:cubicBezTo>
                  <a:cubicBezTo>
                    <a:pt x="210" y="202"/>
                    <a:pt x="192" y="213"/>
                    <a:pt x="179" y="228"/>
                  </a:cubicBezTo>
                  <a:cubicBezTo>
                    <a:pt x="176" y="230"/>
                    <a:pt x="172" y="236"/>
                    <a:pt x="170" y="240"/>
                  </a:cubicBezTo>
                  <a:cubicBezTo>
                    <a:pt x="159" y="249"/>
                    <a:pt x="153" y="260"/>
                    <a:pt x="152" y="274"/>
                  </a:cubicBezTo>
                  <a:cubicBezTo>
                    <a:pt x="152" y="274"/>
                    <a:pt x="148" y="272"/>
                    <a:pt x="148" y="2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7"/>
            <p:cNvSpPr/>
            <p:nvPr/>
          </p:nvSpPr>
          <p:spPr bwMode="auto">
            <a:xfrm>
              <a:off x="9121775" y="3151188"/>
              <a:ext cx="11112" cy="11113"/>
            </a:xfrm>
            <a:custGeom>
              <a:avLst/>
              <a:gdLst>
                <a:gd name="T0" fmla="*/ 0 w 3"/>
                <a:gd name="T1" fmla="*/ 2 h 3"/>
                <a:gd name="T2" fmla="*/ 3 w 3"/>
                <a:gd name="T3" fmla="*/ 1 h 3"/>
                <a:gd name="T4" fmla="*/ 0 w 3"/>
                <a:gd name="T5" fmla="*/ 2 h 3"/>
              </a:gdLst>
              <a:ahLst/>
              <a:cxnLst>
                <a:cxn ang="0">
                  <a:pos x="T0" y="T1"/>
                </a:cxn>
                <a:cxn ang="0">
                  <a:pos x="T2" y="T3"/>
                </a:cxn>
                <a:cxn ang="0">
                  <a:pos x="T4" y="T5"/>
                </a:cxn>
              </a:cxnLst>
              <a:rect l="0" t="0" r="r" b="b"/>
              <a:pathLst>
                <a:path w="3" h="3">
                  <a:moveTo>
                    <a:pt x="0" y="2"/>
                  </a:moveTo>
                  <a:cubicBezTo>
                    <a:pt x="1" y="2"/>
                    <a:pt x="2" y="0"/>
                    <a:pt x="3" y="1"/>
                  </a:cubicBezTo>
                  <a:cubicBezTo>
                    <a:pt x="2" y="2"/>
                    <a:pt x="1" y="3"/>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8"/>
            <p:cNvSpPr/>
            <p:nvPr/>
          </p:nvSpPr>
          <p:spPr bwMode="auto">
            <a:xfrm>
              <a:off x="9110663" y="2973388"/>
              <a:ext cx="7937" cy="4763"/>
            </a:xfrm>
            <a:custGeom>
              <a:avLst/>
              <a:gdLst>
                <a:gd name="T0" fmla="*/ 0 w 2"/>
                <a:gd name="T1" fmla="*/ 1 h 1"/>
                <a:gd name="T2" fmla="*/ 0 w 2"/>
                <a:gd name="T3" fmla="*/ 0 h 1"/>
                <a:gd name="T4" fmla="*/ 1 w 2"/>
                <a:gd name="T5" fmla="*/ 1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0" y="0"/>
                    <a:pt x="0" y="0"/>
                  </a:cubicBezTo>
                  <a:cubicBezTo>
                    <a:pt x="1" y="1"/>
                    <a:pt x="2"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9"/>
            <p:cNvSpPr/>
            <p:nvPr/>
          </p:nvSpPr>
          <p:spPr bwMode="auto">
            <a:xfrm>
              <a:off x="9091613" y="2936876"/>
              <a:ext cx="15875" cy="11113"/>
            </a:xfrm>
            <a:custGeom>
              <a:avLst/>
              <a:gdLst>
                <a:gd name="T0" fmla="*/ 0 w 4"/>
                <a:gd name="T1" fmla="*/ 0 h 3"/>
                <a:gd name="T2" fmla="*/ 4 w 4"/>
                <a:gd name="T3" fmla="*/ 3 h 3"/>
                <a:gd name="T4" fmla="*/ 0 w 4"/>
                <a:gd name="T5" fmla="*/ 0 h 3"/>
              </a:gdLst>
              <a:ahLst/>
              <a:cxnLst>
                <a:cxn ang="0">
                  <a:pos x="T0" y="T1"/>
                </a:cxn>
                <a:cxn ang="0">
                  <a:pos x="T2" y="T3"/>
                </a:cxn>
                <a:cxn ang="0">
                  <a:pos x="T4" y="T5"/>
                </a:cxn>
              </a:cxnLst>
              <a:rect l="0" t="0" r="r" b="b"/>
              <a:pathLst>
                <a:path w="4" h="3">
                  <a:moveTo>
                    <a:pt x="0" y="0"/>
                  </a:moveTo>
                  <a:cubicBezTo>
                    <a:pt x="1" y="0"/>
                    <a:pt x="3" y="2"/>
                    <a:pt x="4"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0"/>
            <p:cNvSpPr/>
            <p:nvPr/>
          </p:nvSpPr>
          <p:spPr bwMode="auto">
            <a:xfrm>
              <a:off x="9085263" y="2887663"/>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0" y="0"/>
                    <a:pt x="0" y="0"/>
                    <a:pt x="1" y="1"/>
                  </a:cubicBezTo>
                  <a:cubicBezTo>
                    <a:pt x="1" y="2"/>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
            <p:cNvSpPr/>
            <p:nvPr/>
          </p:nvSpPr>
          <p:spPr bwMode="auto">
            <a:xfrm>
              <a:off x="9072563" y="2882901"/>
              <a:ext cx="7937" cy="12700"/>
            </a:xfrm>
            <a:custGeom>
              <a:avLst/>
              <a:gdLst>
                <a:gd name="T0" fmla="*/ 1 w 2"/>
                <a:gd name="T1" fmla="*/ 3 h 3"/>
                <a:gd name="T2" fmla="*/ 1 w 2"/>
                <a:gd name="T3" fmla="*/ 0 h 3"/>
                <a:gd name="T4" fmla="*/ 1 w 2"/>
                <a:gd name="T5" fmla="*/ 3 h 3"/>
              </a:gdLst>
              <a:ahLst/>
              <a:cxnLst>
                <a:cxn ang="0">
                  <a:pos x="T0" y="T1"/>
                </a:cxn>
                <a:cxn ang="0">
                  <a:pos x="T2" y="T3"/>
                </a:cxn>
                <a:cxn ang="0">
                  <a:pos x="T4" y="T5"/>
                </a:cxn>
              </a:cxnLst>
              <a:rect l="0" t="0" r="r" b="b"/>
              <a:pathLst>
                <a:path w="2" h="3">
                  <a:moveTo>
                    <a:pt x="1" y="3"/>
                  </a:moveTo>
                  <a:cubicBezTo>
                    <a:pt x="0" y="2"/>
                    <a:pt x="0" y="1"/>
                    <a:pt x="1" y="0"/>
                  </a:cubicBezTo>
                  <a:cubicBezTo>
                    <a:pt x="0" y="1"/>
                    <a:pt x="2" y="2"/>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2"/>
            <p:cNvSpPr/>
            <p:nvPr/>
          </p:nvSpPr>
          <p:spPr bwMode="auto">
            <a:xfrm>
              <a:off x="9036050" y="2800351"/>
              <a:ext cx="11112" cy="7938"/>
            </a:xfrm>
            <a:custGeom>
              <a:avLst/>
              <a:gdLst>
                <a:gd name="T0" fmla="*/ 1 w 3"/>
                <a:gd name="T1" fmla="*/ 2 h 2"/>
                <a:gd name="T2" fmla="*/ 1 w 3"/>
                <a:gd name="T3" fmla="*/ 0 h 2"/>
                <a:gd name="T4" fmla="*/ 1 w 3"/>
                <a:gd name="T5" fmla="*/ 2 h 2"/>
              </a:gdLst>
              <a:ahLst/>
              <a:cxnLst>
                <a:cxn ang="0">
                  <a:pos x="T0" y="T1"/>
                </a:cxn>
                <a:cxn ang="0">
                  <a:pos x="T2" y="T3"/>
                </a:cxn>
                <a:cxn ang="0">
                  <a:pos x="T4" y="T5"/>
                </a:cxn>
              </a:cxnLst>
              <a:rect l="0" t="0" r="r" b="b"/>
              <a:pathLst>
                <a:path w="3" h="2">
                  <a:moveTo>
                    <a:pt x="1" y="2"/>
                  </a:moveTo>
                  <a:cubicBezTo>
                    <a:pt x="1" y="2"/>
                    <a:pt x="0" y="1"/>
                    <a:pt x="1" y="0"/>
                  </a:cubicBezTo>
                  <a:cubicBezTo>
                    <a:pt x="0" y="1"/>
                    <a:pt x="3"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3"/>
            <p:cNvSpPr/>
            <p:nvPr/>
          </p:nvSpPr>
          <p:spPr bwMode="auto">
            <a:xfrm>
              <a:off x="9017000" y="2767013"/>
              <a:ext cx="3175" cy="7938"/>
            </a:xfrm>
            <a:custGeom>
              <a:avLst/>
              <a:gdLst>
                <a:gd name="T0" fmla="*/ 0 w 1"/>
                <a:gd name="T1" fmla="*/ 2 h 2"/>
                <a:gd name="T2" fmla="*/ 0 w 1"/>
                <a:gd name="T3" fmla="*/ 1 h 2"/>
                <a:gd name="T4" fmla="*/ 1 w 1"/>
                <a:gd name="T5" fmla="*/ 1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1"/>
                    <a:pt x="0" y="1"/>
                  </a:cubicBezTo>
                  <a:cubicBezTo>
                    <a:pt x="0" y="0"/>
                    <a:pt x="1" y="1"/>
                    <a:pt x="1" y="1"/>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4"/>
            <p:cNvSpPr/>
            <p:nvPr/>
          </p:nvSpPr>
          <p:spPr bwMode="auto">
            <a:xfrm>
              <a:off x="9283700" y="2217738"/>
              <a:ext cx="4762" cy="3175"/>
            </a:xfrm>
            <a:custGeom>
              <a:avLst/>
              <a:gdLst>
                <a:gd name="T0" fmla="*/ 3 w 3"/>
                <a:gd name="T1" fmla="*/ 0 h 2"/>
                <a:gd name="T2" fmla="*/ 0 w 3"/>
                <a:gd name="T3" fmla="*/ 2 h 2"/>
                <a:gd name="T4" fmla="*/ 0 w 3"/>
                <a:gd name="T5" fmla="*/ 0 h 2"/>
                <a:gd name="T6" fmla="*/ 3 w 3"/>
                <a:gd name="T7" fmla="*/ 0 h 2"/>
              </a:gdLst>
              <a:ahLst/>
              <a:cxnLst>
                <a:cxn ang="0">
                  <a:pos x="T0" y="T1"/>
                </a:cxn>
                <a:cxn ang="0">
                  <a:pos x="T2" y="T3"/>
                </a:cxn>
                <a:cxn ang="0">
                  <a:pos x="T4" y="T5"/>
                </a:cxn>
                <a:cxn ang="0">
                  <a:pos x="T6" y="T7"/>
                </a:cxn>
              </a:cxnLst>
              <a:rect l="0" t="0" r="r" b="b"/>
              <a:pathLst>
                <a:path w="3" h="2">
                  <a:moveTo>
                    <a:pt x="3" y="0"/>
                  </a:moveTo>
                  <a:lnTo>
                    <a:pt x="0" y="2"/>
                  </a:lnTo>
                  <a:lnTo>
                    <a:pt x="0"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5"/>
            <p:cNvSpPr/>
            <p:nvPr/>
          </p:nvSpPr>
          <p:spPr bwMode="auto">
            <a:xfrm>
              <a:off x="9588500" y="2297113"/>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2" y="0"/>
                    <a:pt x="1" y="1"/>
                    <a:pt x="1" y="1"/>
                  </a:cubicBezTo>
                  <a:cubicBezTo>
                    <a:pt x="0" y="1"/>
                    <a:pt x="2"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6"/>
            <p:cNvSpPr/>
            <p:nvPr/>
          </p:nvSpPr>
          <p:spPr bwMode="auto">
            <a:xfrm>
              <a:off x="9709150" y="2420938"/>
              <a:ext cx="7937" cy="3175"/>
            </a:xfrm>
            <a:custGeom>
              <a:avLst/>
              <a:gdLst>
                <a:gd name="T0" fmla="*/ 0 w 5"/>
                <a:gd name="T1" fmla="*/ 2 h 2"/>
                <a:gd name="T2" fmla="*/ 0 w 5"/>
                <a:gd name="T3" fmla="*/ 0 h 2"/>
                <a:gd name="T4" fmla="*/ 5 w 5"/>
                <a:gd name="T5" fmla="*/ 0 h 2"/>
                <a:gd name="T6" fmla="*/ 0 w 5"/>
                <a:gd name="T7" fmla="*/ 2 h 2"/>
              </a:gdLst>
              <a:ahLst/>
              <a:cxnLst>
                <a:cxn ang="0">
                  <a:pos x="T0" y="T1"/>
                </a:cxn>
                <a:cxn ang="0">
                  <a:pos x="T2" y="T3"/>
                </a:cxn>
                <a:cxn ang="0">
                  <a:pos x="T4" y="T5"/>
                </a:cxn>
                <a:cxn ang="0">
                  <a:pos x="T6" y="T7"/>
                </a:cxn>
              </a:cxnLst>
              <a:rect l="0" t="0" r="r" b="b"/>
              <a:pathLst>
                <a:path w="5" h="2">
                  <a:moveTo>
                    <a:pt x="0" y="2"/>
                  </a:moveTo>
                  <a:lnTo>
                    <a:pt x="0" y="0"/>
                  </a:lnTo>
                  <a:lnTo>
                    <a:pt x="5"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7"/>
            <p:cNvSpPr/>
            <p:nvPr/>
          </p:nvSpPr>
          <p:spPr bwMode="auto">
            <a:xfrm>
              <a:off x="9107488" y="3151188"/>
              <a:ext cx="22225" cy="6350"/>
            </a:xfrm>
            <a:custGeom>
              <a:avLst/>
              <a:gdLst>
                <a:gd name="T0" fmla="*/ 4 w 6"/>
                <a:gd name="T1" fmla="*/ 0 h 2"/>
                <a:gd name="T2" fmla="*/ 2 w 6"/>
                <a:gd name="T3" fmla="*/ 1 h 2"/>
                <a:gd name="T4" fmla="*/ 4 w 6"/>
                <a:gd name="T5" fmla="*/ 0 h 2"/>
              </a:gdLst>
              <a:ahLst/>
              <a:cxnLst>
                <a:cxn ang="0">
                  <a:pos x="T0" y="T1"/>
                </a:cxn>
                <a:cxn ang="0">
                  <a:pos x="T2" y="T3"/>
                </a:cxn>
                <a:cxn ang="0">
                  <a:pos x="T4" y="T5"/>
                </a:cxn>
              </a:cxnLst>
              <a:rect l="0" t="0" r="r" b="b"/>
              <a:pathLst>
                <a:path w="6" h="2">
                  <a:moveTo>
                    <a:pt x="4" y="0"/>
                  </a:moveTo>
                  <a:cubicBezTo>
                    <a:pt x="0" y="1"/>
                    <a:pt x="6" y="2"/>
                    <a:pt x="2" y="1"/>
                  </a:cubicBezTo>
                  <a:cubicBezTo>
                    <a:pt x="2" y="0"/>
                    <a:pt x="3"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8"/>
            <p:cNvSpPr/>
            <p:nvPr/>
          </p:nvSpPr>
          <p:spPr bwMode="auto">
            <a:xfrm>
              <a:off x="8783638" y="3152777"/>
              <a:ext cx="703262" cy="1362075"/>
            </a:xfrm>
            <a:custGeom>
              <a:avLst/>
              <a:gdLst>
                <a:gd name="T0" fmla="*/ 73 w 187"/>
                <a:gd name="T1" fmla="*/ 274 h 362"/>
                <a:gd name="T2" fmla="*/ 105 w 187"/>
                <a:gd name="T3" fmla="*/ 211 h 362"/>
                <a:gd name="T4" fmla="*/ 107 w 187"/>
                <a:gd name="T5" fmla="*/ 187 h 362"/>
                <a:gd name="T6" fmla="*/ 105 w 187"/>
                <a:gd name="T7" fmla="*/ 126 h 362"/>
                <a:gd name="T8" fmla="*/ 135 w 187"/>
                <a:gd name="T9" fmla="*/ 109 h 362"/>
                <a:gd name="T10" fmla="*/ 98 w 187"/>
                <a:gd name="T11" fmla="*/ 101 h 362"/>
                <a:gd name="T12" fmla="*/ 110 w 187"/>
                <a:gd name="T13" fmla="*/ 86 h 362"/>
                <a:gd name="T14" fmla="*/ 143 w 187"/>
                <a:gd name="T15" fmla="*/ 78 h 362"/>
                <a:gd name="T16" fmla="*/ 169 w 187"/>
                <a:gd name="T17" fmla="*/ 72 h 362"/>
                <a:gd name="T18" fmla="*/ 166 w 187"/>
                <a:gd name="T19" fmla="*/ 85 h 362"/>
                <a:gd name="T20" fmla="*/ 168 w 187"/>
                <a:gd name="T21" fmla="*/ 83 h 362"/>
                <a:gd name="T22" fmla="*/ 168 w 187"/>
                <a:gd name="T23" fmla="*/ 75 h 362"/>
                <a:gd name="T24" fmla="*/ 168 w 187"/>
                <a:gd name="T25" fmla="*/ 83 h 362"/>
                <a:gd name="T26" fmla="*/ 157 w 187"/>
                <a:gd name="T27" fmla="*/ 79 h 362"/>
                <a:gd name="T28" fmla="*/ 131 w 187"/>
                <a:gd name="T29" fmla="*/ 79 h 362"/>
                <a:gd name="T30" fmla="*/ 95 w 187"/>
                <a:gd name="T31" fmla="*/ 80 h 362"/>
                <a:gd name="T32" fmla="*/ 70 w 187"/>
                <a:gd name="T33" fmla="*/ 73 h 362"/>
                <a:gd name="T34" fmla="*/ 74 w 187"/>
                <a:gd name="T35" fmla="*/ 61 h 362"/>
                <a:gd name="T36" fmla="*/ 94 w 187"/>
                <a:gd name="T37" fmla="*/ 54 h 362"/>
                <a:gd name="T38" fmla="*/ 110 w 187"/>
                <a:gd name="T39" fmla="*/ 48 h 362"/>
                <a:gd name="T40" fmla="*/ 119 w 187"/>
                <a:gd name="T41" fmla="*/ 46 h 362"/>
                <a:gd name="T42" fmla="*/ 144 w 187"/>
                <a:gd name="T43" fmla="*/ 43 h 362"/>
                <a:gd name="T44" fmla="*/ 169 w 187"/>
                <a:gd name="T45" fmla="*/ 33 h 362"/>
                <a:gd name="T46" fmla="*/ 161 w 187"/>
                <a:gd name="T47" fmla="*/ 45 h 362"/>
                <a:gd name="T48" fmla="*/ 143 w 187"/>
                <a:gd name="T49" fmla="*/ 44 h 362"/>
                <a:gd name="T50" fmla="*/ 92 w 187"/>
                <a:gd name="T51" fmla="*/ 49 h 362"/>
                <a:gd name="T52" fmla="*/ 80 w 187"/>
                <a:gd name="T53" fmla="*/ 42 h 362"/>
                <a:gd name="T54" fmla="*/ 83 w 187"/>
                <a:gd name="T55" fmla="*/ 27 h 362"/>
                <a:gd name="T56" fmla="*/ 101 w 187"/>
                <a:gd name="T57" fmla="*/ 21 h 362"/>
                <a:gd name="T58" fmla="*/ 117 w 187"/>
                <a:gd name="T59" fmla="*/ 15 h 362"/>
                <a:gd name="T60" fmla="*/ 127 w 187"/>
                <a:gd name="T61" fmla="*/ 15 h 362"/>
                <a:gd name="T62" fmla="*/ 143 w 187"/>
                <a:gd name="T63" fmla="*/ 19 h 362"/>
                <a:gd name="T64" fmla="*/ 160 w 187"/>
                <a:gd name="T65" fmla="*/ 14 h 362"/>
                <a:gd name="T66" fmla="*/ 173 w 187"/>
                <a:gd name="T67" fmla="*/ 4 h 362"/>
                <a:gd name="T68" fmla="*/ 181 w 187"/>
                <a:gd name="T69" fmla="*/ 3 h 362"/>
                <a:gd name="T70" fmla="*/ 178 w 187"/>
                <a:gd name="T71" fmla="*/ 21 h 362"/>
                <a:gd name="T72" fmla="*/ 181 w 187"/>
                <a:gd name="T73" fmla="*/ 4 h 362"/>
                <a:gd name="T74" fmla="*/ 180 w 187"/>
                <a:gd name="T75" fmla="*/ 6 h 362"/>
                <a:gd name="T76" fmla="*/ 183 w 187"/>
                <a:gd name="T77" fmla="*/ 8 h 362"/>
                <a:gd name="T78" fmla="*/ 180 w 187"/>
                <a:gd name="T79" fmla="*/ 16 h 362"/>
                <a:gd name="T80" fmla="*/ 156 w 187"/>
                <a:gd name="T81" fmla="*/ 15 h 362"/>
                <a:gd name="T82" fmla="*/ 118 w 187"/>
                <a:gd name="T83" fmla="*/ 12 h 362"/>
                <a:gd name="T84" fmla="*/ 97 w 187"/>
                <a:gd name="T85" fmla="*/ 11 h 362"/>
                <a:gd name="T86" fmla="*/ 109 w 187"/>
                <a:gd name="T87" fmla="*/ 5 h 362"/>
                <a:gd name="T88" fmla="*/ 135 w 187"/>
                <a:gd name="T89" fmla="*/ 2 h 362"/>
                <a:gd name="T90" fmla="*/ 186 w 187"/>
                <a:gd name="T91" fmla="*/ 9 h 362"/>
                <a:gd name="T92" fmla="*/ 176 w 187"/>
                <a:gd name="T93" fmla="*/ 20 h 362"/>
                <a:gd name="T94" fmla="*/ 123 w 187"/>
                <a:gd name="T95" fmla="*/ 30 h 362"/>
                <a:gd name="T96" fmla="*/ 78 w 187"/>
                <a:gd name="T97" fmla="*/ 31 h 362"/>
                <a:gd name="T98" fmla="*/ 86 w 187"/>
                <a:gd name="T99" fmla="*/ 33 h 362"/>
                <a:gd name="T100" fmla="*/ 159 w 187"/>
                <a:gd name="T101" fmla="*/ 30 h 362"/>
                <a:gd name="T102" fmla="*/ 176 w 187"/>
                <a:gd name="T103" fmla="*/ 50 h 362"/>
                <a:gd name="T104" fmla="*/ 145 w 187"/>
                <a:gd name="T105" fmla="*/ 58 h 362"/>
                <a:gd name="T106" fmla="*/ 82 w 187"/>
                <a:gd name="T107" fmla="*/ 74 h 362"/>
                <a:gd name="T108" fmla="*/ 81 w 187"/>
                <a:gd name="T109" fmla="*/ 60 h 362"/>
                <a:gd name="T110" fmla="*/ 127 w 187"/>
                <a:gd name="T111" fmla="*/ 66 h 362"/>
                <a:gd name="T112" fmla="*/ 176 w 187"/>
                <a:gd name="T113" fmla="*/ 75 h 362"/>
                <a:gd name="T114" fmla="*/ 170 w 187"/>
                <a:gd name="T115" fmla="*/ 88 h 362"/>
                <a:gd name="T116" fmla="*/ 105 w 187"/>
                <a:gd name="T117" fmla="*/ 104 h 362"/>
                <a:gd name="T118" fmla="*/ 104 w 187"/>
                <a:gd name="T119" fmla="*/ 88 h 362"/>
                <a:gd name="T120" fmla="*/ 144 w 187"/>
                <a:gd name="T121" fmla="*/ 117 h 362"/>
                <a:gd name="T122" fmla="*/ 118 w 187"/>
                <a:gd name="T123" fmla="*/ 169 h 362"/>
                <a:gd name="T124" fmla="*/ 112 w 187"/>
                <a:gd name="T125" fmla="*/ 233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 h="362">
                  <a:moveTo>
                    <a:pt x="6" y="350"/>
                  </a:moveTo>
                  <a:cubicBezTo>
                    <a:pt x="10" y="338"/>
                    <a:pt x="24" y="331"/>
                    <a:pt x="30" y="320"/>
                  </a:cubicBezTo>
                  <a:cubicBezTo>
                    <a:pt x="31" y="319"/>
                    <a:pt x="31" y="322"/>
                    <a:pt x="33" y="319"/>
                  </a:cubicBezTo>
                  <a:cubicBezTo>
                    <a:pt x="39" y="308"/>
                    <a:pt x="53" y="296"/>
                    <a:pt x="64" y="286"/>
                  </a:cubicBezTo>
                  <a:cubicBezTo>
                    <a:pt x="64" y="287"/>
                    <a:pt x="64" y="287"/>
                    <a:pt x="64" y="287"/>
                  </a:cubicBezTo>
                  <a:cubicBezTo>
                    <a:pt x="67" y="286"/>
                    <a:pt x="67" y="282"/>
                    <a:pt x="69" y="279"/>
                  </a:cubicBezTo>
                  <a:cubicBezTo>
                    <a:pt x="69" y="280"/>
                    <a:pt x="69" y="281"/>
                    <a:pt x="70" y="280"/>
                  </a:cubicBezTo>
                  <a:cubicBezTo>
                    <a:pt x="69" y="279"/>
                    <a:pt x="73" y="276"/>
                    <a:pt x="73" y="274"/>
                  </a:cubicBezTo>
                  <a:cubicBezTo>
                    <a:pt x="74" y="274"/>
                    <a:pt x="74" y="274"/>
                    <a:pt x="76" y="274"/>
                  </a:cubicBezTo>
                  <a:cubicBezTo>
                    <a:pt x="76" y="271"/>
                    <a:pt x="76" y="271"/>
                    <a:pt x="76" y="271"/>
                  </a:cubicBezTo>
                  <a:cubicBezTo>
                    <a:pt x="75" y="265"/>
                    <a:pt x="83" y="262"/>
                    <a:pt x="85" y="256"/>
                  </a:cubicBezTo>
                  <a:cubicBezTo>
                    <a:pt x="85" y="256"/>
                    <a:pt x="85" y="257"/>
                    <a:pt x="85" y="257"/>
                  </a:cubicBezTo>
                  <a:cubicBezTo>
                    <a:pt x="89" y="247"/>
                    <a:pt x="96" y="236"/>
                    <a:pt x="100" y="226"/>
                  </a:cubicBezTo>
                  <a:cubicBezTo>
                    <a:pt x="100" y="226"/>
                    <a:pt x="101" y="227"/>
                    <a:pt x="102" y="227"/>
                  </a:cubicBezTo>
                  <a:cubicBezTo>
                    <a:pt x="100" y="226"/>
                    <a:pt x="102" y="222"/>
                    <a:pt x="103" y="219"/>
                  </a:cubicBezTo>
                  <a:cubicBezTo>
                    <a:pt x="105" y="219"/>
                    <a:pt x="103" y="214"/>
                    <a:pt x="105" y="211"/>
                  </a:cubicBezTo>
                  <a:cubicBezTo>
                    <a:pt x="105" y="211"/>
                    <a:pt x="105" y="211"/>
                    <a:pt x="105" y="211"/>
                  </a:cubicBezTo>
                  <a:cubicBezTo>
                    <a:pt x="104" y="208"/>
                    <a:pt x="107" y="208"/>
                    <a:pt x="106" y="205"/>
                  </a:cubicBezTo>
                  <a:cubicBezTo>
                    <a:pt x="107" y="204"/>
                    <a:pt x="107" y="204"/>
                    <a:pt x="107" y="204"/>
                  </a:cubicBezTo>
                  <a:cubicBezTo>
                    <a:pt x="105" y="203"/>
                    <a:pt x="110" y="201"/>
                    <a:pt x="109" y="198"/>
                  </a:cubicBezTo>
                  <a:cubicBezTo>
                    <a:pt x="108" y="198"/>
                    <a:pt x="108" y="198"/>
                    <a:pt x="108" y="198"/>
                  </a:cubicBezTo>
                  <a:cubicBezTo>
                    <a:pt x="108" y="196"/>
                    <a:pt x="109" y="196"/>
                    <a:pt x="109" y="194"/>
                  </a:cubicBezTo>
                  <a:cubicBezTo>
                    <a:pt x="109" y="193"/>
                    <a:pt x="109" y="193"/>
                    <a:pt x="109" y="193"/>
                  </a:cubicBezTo>
                  <a:cubicBezTo>
                    <a:pt x="108" y="189"/>
                    <a:pt x="109" y="187"/>
                    <a:pt x="107" y="187"/>
                  </a:cubicBezTo>
                  <a:cubicBezTo>
                    <a:pt x="109" y="185"/>
                    <a:pt x="108" y="191"/>
                    <a:pt x="111" y="188"/>
                  </a:cubicBezTo>
                  <a:cubicBezTo>
                    <a:pt x="109" y="173"/>
                    <a:pt x="96" y="164"/>
                    <a:pt x="91" y="148"/>
                  </a:cubicBezTo>
                  <a:cubicBezTo>
                    <a:pt x="92" y="146"/>
                    <a:pt x="92" y="145"/>
                    <a:pt x="93" y="145"/>
                  </a:cubicBezTo>
                  <a:cubicBezTo>
                    <a:pt x="93" y="144"/>
                    <a:pt x="95" y="140"/>
                    <a:pt x="95" y="138"/>
                  </a:cubicBezTo>
                  <a:cubicBezTo>
                    <a:pt x="94" y="139"/>
                    <a:pt x="96" y="138"/>
                    <a:pt x="96" y="137"/>
                  </a:cubicBezTo>
                  <a:cubicBezTo>
                    <a:pt x="99" y="136"/>
                    <a:pt x="96" y="134"/>
                    <a:pt x="99" y="132"/>
                  </a:cubicBezTo>
                  <a:cubicBezTo>
                    <a:pt x="98" y="133"/>
                    <a:pt x="99" y="134"/>
                    <a:pt x="100" y="134"/>
                  </a:cubicBezTo>
                  <a:cubicBezTo>
                    <a:pt x="100" y="131"/>
                    <a:pt x="103" y="129"/>
                    <a:pt x="105" y="126"/>
                  </a:cubicBezTo>
                  <a:cubicBezTo>
                    <a:pt x="104" y="127"/>
                    <a:pt x="104" y="128"/>
                    <a:pt x="105" y="128"/>
                  </a:cubicBezTo>
                  <a:cubicBezTo>
                    <a:pt x="106" y="124"/>
                    <a:pt x="109" y="124"/>
                    <a:pt x="111" y="122"/>
                  </a:cubicBezTo>
                  <a:cubicBezTo>
                    <a:pt x="111" y="123"/>
                    <a:pt x="111" y="123"/>
                    <a:pt x="111" y="123"/>
                  </a:cubicBezTo>
                  <a:cubicBezTo>
                    <a:pt x="115" y="122"/>
                    <a:pt x="111" y="121"/>
                    <a:pt x="114" y="119"/>
                  </a:cubicBezTo>
                  <a:cubicBezTo>
                    <a:pt x="114" y="120"/>
                    <a:pt x="114" y="120"/>
                    <a:pt x="114" y="121"/>
                  </a:cubicBezTo>
                  <a:cubicBezTo>
                    <a:pt x="116" y="117"/>
                    <a:pt x="122" y="115"/>
                    <a:pt x="125" y="112"/>
                  </a:cubicBezTo>
                  <a:cubicBezTo>
                    <a:pt x="125" y="113"/>
                    <a:pt x="125" y="113"/>
                    <a:pt x="125" y="113"/>
                  </a:cubicBezTo>
                  <a:cubicBezTo>
                    <a:pt x="128" y="112"/>
                    <a:pt x="133" y="105"/>
                    <a:pt x="135" y="109"/>
                  </a:cubicBezTo>
                  <a:cubicBezTo>
                    <a:pt x="133" y="108"/>
                    <a:pt x="136" y="106"/>
                    <a:pt x="132" y="105"/>
                  </a:cubicBezTo>
                  <a:cubicBezTo>
                    <a:pt x="132" y="107"/>
                    <a:pt x="125" y="105"/>
                    <a:pt x="127" y="108"/>
                  </a:cubicBezTo>
                  <a:cubicBezTo>
                    <a:pt x="124" y="107"/>
                    <a:pt x="118" y="105"/>
                    <a:pt x="115" y="106"/>
                  </a:cubicBezTo>
                  <a:cubicBezTo>
                    <a:pt x="117" y="105"/>
                    <a:pt x="114" y="103"/>
                    <a:pt x="117" y="103"/>
                  </a:cubicBezTo>
                  <a:cubicBezTo>
                    <a:pt x="115" y="102"/>
                    <a:pt x="115" y="102"/>
                    <a:pt x="115" y="102"/>
                  </a:cubicBezTo>
                  <a:cubicBezTo>
                    <a:pt x="115" y="101"/>
                    <a:pt x="117" y="102"/>
                    <a:pt x="116" y="101"/>
                  </a:cubicBezTo>
                  <a:cubicBezTo>
                    <a:pt x="115" y="101"/>
                    <a:pt x="110" y="101"/>
                    <a:pt x="109" y="101"/>
                  </a:cubicBezTo>
                  <a:cubicBezTo>
                    <a:pt x="106" y="101"/>
                    <a:pt x="103" y="103"/>
                    <a:pt x="98" y="101"/>
                  </a:cubicBezTo>
                  <a:cubicBezTo>
                    <a:pt x="101" y="102"/>
                    <a:pt x="98" y="99"/>
                    <a:pt x="100" y="99"/>
                  </a:cubicBezTo>
                  <a:cubicBezTo>
                    <a:pt x="99" y="97"/>
                    <a:pt x="93" y="104"/>
                    <a:pt x="94" y="93"/>
                  </a:cubicBezTo>
                  <a:cubicBezTo>
                    <a:pt x="95" y="92"/>
                    <a:pt x="95" y="94"/>
                    <a:pt x="97" y="92"/>
                  </a:cubicBezTo>
                  <a:cubicBezTo>
                    <a:pt x="96" y="92"/>
                    <a:pt x="97" y="91"/>
                    <a:pt x="97" y="90"/>
                  </a:cubicBezTo>
                  <a:cubicBezTo>
                    <a:pt x="98" y="89"/>
                    <a:pt x="103" y="86"/>
                    <a:pt x="105" y="88"/>
                  </a:cubicBezTo>
                  <a:cubicBezTo>
                    <a:pt x="106" y="88"/>
                    <a:pt x="103" y="89"/>
                    <a:pt x="105" y="89"/>
                  </a:cubicBezTo>
                  <a:cubicBezTo>
                    <a:pt x="107" y="88"/>
                    <a:pt x="107" y="87"/>
                    <a:pt x="110" y="86"/>
                  </a:cubicBezTo>
                  <a:cubicBezTo>
                    <a:pt x="110" y="86"/>
                    <a:pt x="110" y="86"/>
                    <a:pt x="110" y="86"/>
                  </a:cubicBezTo>
                  <a:cubicBezTo>
                    <a:pt x="112" y="86"/>
                    <a:pt x="115" y="84"/>
                    <a:pt x="113" y="83"/>
                  </a:cubicBezTo>
                  <a:cubicBezTo>
                    <a:pt x="112" y="84"/>
                    <a:pt x="114" y="85"/>
                    <a:pt x="112" y="84"/>
                  </a:cubicBezTo>
                  <a:cubicBezTo>
                    <a:pt x="113" y="83"/>
                    <a:pt x="116" y="82"/>
                    <a:pt x="119" y="81"/>
                  </a:cubicBezTo>
                  <a:cubicBezTo>
                    <a:pt x="118" y="82"/>
                    <a:pt x="118" y="82"/>
                    <a:pt x="118" y="83"/>
                  </a:cubicBezTo>
                  <a:cubicBezTo>
                    <a:pt x="122" y="81"/>
                    <a:pt x="126" y="80"/>
                    <a:pt x="130" y="78"/>
                  </a:cubicBezTo>
                  <a:cubicBezTo>
                    <a:pt x="130" y="77"/>
                    <a:pt x="128" y="81"/>
                    <a:pt x="128" y="80"/>
                  </a:cubicBezTo>
                  <a:cubicBezTo>
                    <a:pt x="133" y="81"/>
                    <a:pt x="139" y="77"/>
                    <a:pt x="143" y="79"/>
                  </a:cubicBezTo>
                  <a:cubicBezTo>
                    <a:pt x="143" y="79"/>
                    <a:pt x="143" y="77"/>
                    <a:pt x="143" y="78"/>
                  </a:cubicBezTo>
                  <a:cubicBezTo>
                    <a:pt x="146" y="77"/>
                    <a:pt x="146" y="79"/>
                    <a:pt x="147" y="78"/>
                  </a:cubicBezTo>
                  <a:cubicBezTo>
                    <a:pt x="147" y="79"/>
                    <a:pt x="149" y="78"/>
                    <a:pt x="151" y="77"/>
                  </a:cubicBezTo>
                  <a:cubicBezTo>
                    <a:pt x="152" y="77"/>
                    <a:pt x="151" y="78"/>
                    <a:pt x="150" y="78"/>
                  </a:cubicBezTo>
                  <a:cubicBezTo>
                    <a:pt x="152" y="77"/>
                    <a:pt x="162" y="75"/>
                    <a:pt x="167" y="75"/>
                  </a:cubicBezTo>
                  <a:cubicBezTo>
                    <a:pt x="166" y="74"/>
                    <a:pt x="167" y="74"/>
                    <a:pt x="168" y="73"/>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70" y="69"/>
                    <a:pt x="164" y="97"/>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5" y="85"/>
                    <a:pt x="165" y="85"/>
                    <a:pt x="165" y="85"/>
                  </a:cubicBezTo>
                  <a:cubicBezTo>
                    <a:pt x="167" y="84"/>
                    <a:pt x="167" y="84"/>
                    <a:pt x="167" y="84"/>
                  </a:cubicBezTo>
                  <a:cubicBezTo>
                    <a:pt x="166" y="83"/>
                    <a:pt x="164" y="83"/>
                    <a:pt x="164" y="82"/>
                  </a:cubicBezTo>
                  <a:cubicBezTo>
                    <a:pt x="163" y="82"/>
                    <a:pt x="165" y="83"/>
                    <a:pt x="167" y="83"/>
                  </a:cubicBezTo>
                  <a:cubicBezTo>
                    <a:pt x="167" y="83"/>
                    <a:pt x="167" y="83"/>
                    <a:pt x="167"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5"/>
                    <a:pt x="172" y="67"/>
                    <a:pt x="170" y="75"/>
                  </a:cubicBezTo>
                  <a:cubicBezTo>
                    <a:pt x="170" y="75"/>
                    <a:pt x="170" y="75"/>
                    <a:pt x="170" y="75"/>
                  </a:cubicBezTo>
                  <a:cubicBezTo>
                    <a:pt x="169" y="75"/>
                    <a:pt x="169" y="75"/>
                    <a:pt x="169" y="75"/>
                  </a:cubicBezTo>
                  <a:cubicBezTo>
                    <a:pt x="168" y="75"/>
                    <a:pt x="168" y="75"/>
                    <a:pt x="168" y="75"/>
                  </a:cubicBezTo>
                  <a:cubicBezTo>
                    <a:pt x="168" y="75"/>
                    <a:pt x="168" y="75"/>
                    <a:pt x="168" y="75"/>
                  </a:cubicBezTo>
                  <a:cubicBezTo>
                    <a:pt x="169" y="75"/>
                    <a:pt x="169" y="75"/>
                    <a:pt x="169"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69" y="78"/>
                    <a:pt x="172" y="66"/>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3"/>
                    <a:pt x="167" y="83"/>
                    <a:pt x="167" y="83"/>
                  </a:cubicBezTo>
                  <a:cubicBezTo>
                    <a:pt x="166" y="83"/>
                    <a:pt x="165" y="83"/>
                    <a:pt x="166" y="83"/>
                  </a:cubicBezTo>
                  <a:cubicBezTo>
                    <a:pt x="164" y="82"/>
                    <a:pt x="162" y="82"/>
                    <a:pt x="161" y="80"/>
                  </a:cubicBezTo>
                  <a:cubicBezTo>
                    <a:pt x="161" y="80"/>
                    <a:pt x="163" y="79"/>
                    <a:pt x="161" y="78"/>
                  </a:cubicBezTo>
                  <a:cubicBezTo>
                    <a:pt x="158" y="78"/>
                    <a:pt x="160" y="79"/>
                    <a:pt x="157" y="79"/>
                  </a:cubicBezTo>
                  <a:cubicBezTo>
                    <a:pt x="156" y="79"/>
                    <a:pt x="156" y="79"/>
                    <a:pt x="156" y="79"/>
                  </a:cubicBezTo>
                  <a:cubicBezTo>
                    <a:pt x="155" y="80"/>
                    <a:pt x="153" y="78"/>
                    <a:pt x="154" y="80"/>
                  </a:cubicBezTo>
                  <a:cubicBezTo>
                    <a:pt x="154" y="79"/>
                    <a:pt x="149" y="80"/>
                    <a:pt x="150" y="78"/>
                  </a:cubicBezTo>
                  <a:cubicBezTo>
                    <a:pt x="150" y="76"/>
                    <a:pt x="150" y="76"/>
                    <a:pt x="150" y="76"/>
                  </a:cubicBezTo>
                  <a:cubicBezTo>
                    <a:pt x="149" y="76"/>
                    <a:pt x="148" y="78"/>
                    <a:pt x="147" y="79"/>
                  </a:cubicBezTo>
                  <a:cubicBezTo>
                    <a:pt x="146" y="78"/>
                    <a:pt x="146" y="78"/>
                    <a:pt x="146" y="78"/>
                  </a:cubicBezTo>
                  <a:cubicBezTo>
                    <a:pt x="146" y="80"/>
                    <a:pt x="142" y="78"/>
                    <a:pt x="141" y="80"/>
                  </a:cubicBezTo>
                  <a:cubicBezTo>
                    <a:pt x="138" y="79"/>
                    <a:pt x="133" y="80"/>
                    <a:pt x="131" y="79"/>
                  </a:cubicBezTo>
                  <a:cubicBezTo>
                    <a:pt x="128" y="80"/>
                    <a:pt x="126" y="81"/>
                    <a:pt x="123" y="80"/>
                  </a:cubicBezTo>
                  <a:cubicBezTo>
                    <a:pt x="124" y="80"/>
                    <a:pt x="125" y="80"/>
                    <a:pt x="125" y="79"/>
                  </a:cubicBezTo>
                  <a:cubicBezTo>
                    <a:pt x="123" y="79"/>
                    <a:pt x="122" y="79"/>
                    <a:pt x="121" y="80"/>
                  </a:cubicBezTo>
                  <a:cubicBezTo>
                    <a:pt x="121" y="80"/>
                    <a:pt x="117" y="79"/>
                    <a:pt x="115" y="78"/>
                  </a:cubicBezTo>
                  <a:cubicBezTo>
                    <a:pt x="112" y="79"/>
                    <a:pt x="113" y="80"/>
                    <a:pt x="113" y="81"/>
                  </a:cubicBezTo>
                  <a:cubicBezTo>
                    <a:pt x="111" y="79"/>
                    <a:pt x="106" y="83"/>
                    <a:pt x="102" y="81"/>
                  </a:cubicBezTo>
                  <a:cubicBezTo>
                    <a:pt x="103" y="81"/>
                    <a:pt x="106" y="80"/>
                    <a:pt x="104" y="79"/>
                  </a:cubicBezTo>
                  <a:cubicBezTo>
                    <a:pt x="102" y="76"/>
                    <a:pt x="99" y="81"/>
                    <a:pt x="95" y="80"/>
                  </a:cubicBezTo>
                  <a:cubicBezTo>
                    <a:pt x="96" y="82"/>
                    <a:pt x="96" y="82"/>
                    <a:pt x="96" y="82"/>
                  </a:cubicBezTo>
                  <a:cubicBezTo>
                    <a:pt x="94" y="80"/>
                    <a:pt x="90" y="82"/>
                    <a:pt x="90" y="80"/>
                  </a:cubicBezTo>
                  <a:cubicBezTo>
                    <a:pt x="89" y="81"/>
                    <a:pt x="86" y="79"/>
                    <a:pt x="86" y="81"/>
                  </a:cubicBezTo>
                  <a:cubicBezTo>
                    <a:pt x="82" y="80"/>
                    <a:pt x="78" y="78"/>
                    <a:pt x="74" y="76"/>
                  </a:cubicBezTo>
                  <a:cubicBezTo>
                    <a:pt x="72" y="74"/>
                    <a:pt x="72" y="74"/>
                    <a:pt x="72" y="74"/>
                  </a:cubicBezTo>
                  <a:cubicBezTo>
                    <a:pt x="70" y="74"/>
                    <a:pt x="70" y="74"/>
                    <a:pt x="70" y="74"/>
                  </a:cubicBezTo>
                  <a:cubicBezTo>
                    <a:pt x="70" y="73"/>
                    <a:pt x="70" y="73"/>
                    <a:pt x="70" y="73"/>
                  </a:cubicBezTo>
                  <a:cubicBezTo>
                    <a:pt x="70" y="73"/>
                    <a:pt x="70" y="73"/>
                    <a:pt x="70" y="73"/>
                  </a:cubicBezTo>
                  <a:cubicBezTo>
                    <a:pt x="70" y="73"/>
                    <a:pt x="70" y="73"/>
                    <a:pt x="70" y="73"/>
                  </a:cubicBezTo>
                  <a:cubicBezTo>
                    <a:pt x="70" y="73"/>
                    <a:pt x="70" y="73"/>
                    <a:pt x="70" y="73"/>
                  </a:cubicBezTo>
                  <a:cubicBezTo>
                    <a:pt x="71" y="82"/>
                    <a:pt x="68" y="61"/>
                    <a:pt x="68" y="64"/>
                  </a:cubicBezTo>
                  <a:cubicBezTo>
                    <a:pt x="69" y="64"/>
                    <a:pt x="69" y="64"/>
                    <a:pt x="69" y="64"/>
                  </a:cubicBezTo>
                  <a:cubicBezTo>
                    <a:pt x="69" y="64"/>
                    <a:pt x="69" y="64"/>
                    <a:pt x="69" y="64"/>
                  </a:cubicBezTo>
                  <a:cubicBezTo>
                    <a:pt x="69" y="63"/>
                    <a:pt x="69" y="63"/>
                    <a:pt x="69" y="63"/>
                  </a:cubicBezTo>
                  <a:cubicBezTo>
                    <a:pt x="69" y="63"/>
                    <a:pt x="69" y="63"/>
                    <a:pt x="69" y="63"/>
                  </a:cubicBezTo>
                  <a:cubicBezTo>
                    <a:pt x="71" y="62"/>
                    <a:pt x="72" y="61"/>
                    <a:pt x="74" y="61"/>
                  </a:cubicBezTo>
                  <a:cubicBezTo>
                    <a:pt x="75" y="60"/>
                    <a:pt x="77" y="59"/>
                    <a:pt x="76" y="58"/>
                  </a:cubicBezTo>
                  <a:cubicBezTo>
                    <a:pt x="74" y="58"/>
                    <a:pt x="74" y="60"/>
                    <a:pt x="73" y="60"/>
                  </a:cubicBezTo>
                  <a:cubicBezTo>
                    <a:pt x="74" y="59"/>
                    <a:pt x="74" y="59"/>
                    <a:pt x="74" y="59"/>
                  </a:cubicBezTo>
                  <a:cubicBezTo>
                    <a:pt x="76" y="58"/>
                    <a:pt x="78" y="57"/>
                    <a:pt x="77" y="60"/>
                  </a:cubicBezTo>
                  <a:cubicBezTo>
                    <a:pt x="82" y="58"/>
                    <a:pt x="80" y="54"/>
                    <a:pt x="86" y="53"/>
                  </a:cubicBezTo>
                  <a:cubicBezTo>
                    <a:pt x="86" y="53"/>
                    <a:pt x="86" y="54"/>
                    <a:pt x="88" y="53"/>
                  </a:cubicBezTo>
                  <a:cubicBezTo>
                    <a:pt x="91" y="51"/>
                    <a:pt x="91" y="51"/>
                    <a:pt x="91" y="51"/>
                  </a:cubicBezTo>
                  <a:cubicBezTo>
                    <a:pt x="95" y="50"/>
                    <a:pt x="93" y="52"/>
                    <a:pt x="94" y="54"/>
                  </a:cubicBezTo>
                  <a:cubicBezTo>
                    <a:pt x="96" y="53"/>
                    <a:pt x="98" y="52"/>
                    <a:pt x="99" y="51"/>
                  </a:cubicBezTo>
                  <a:cubicBezTo>
                    <a:pt x="101" y="52"/>
                    <a:pt x="101" y="52"/>
                    <a:pt x="101" y="52"/>
                  </a:cubicBezTo>
                  <a:cubicBezTo>
                    <a:pt x="99" y="51"/>
                    <a:pt x="103" y="51"/>
                    <a:pt x="103" y="51"/>
                  </a:cubicBezTo>
                  <a:cubicBezTo>
                    <a:pt x="102" y="51"/>
                    <a:pt x="102" y="51"/>
                    <a:pt x="102" y="51"/>
                  </a:cubicBezTo>
                  <a:cubicBezTo>
                    <a:pt x="103" y="52"/>
                    <a:pt x="105" y="51"/>
                    <a:pt x="106" y="51"/>
                  </a:cubicBezTo>
                  <a:cubicBezTo>
                    <a:pt x="106" y="50"/>
                    <a:pt x="103" y="50"/>
                    <a:pt x="102" y="50"/>
                  </a:cubicBezTo>
                  <a:cubicBezTo>
                    <a:pt x="103" y="49"/>
                    <a:pt x="104" y="49"/>
                    <a:pt x="105" y="48"/>
                  </a:cubicBezTo>
                  <a:cubicBezTo>
                    <a:pt x="105" y="49"/>
                    <a:pt x="108" y="48"/>
                    <a:pt x="110" y="48"/>
                  </a:cubicBezTo>
                  <a:cubicBezTo>
                    <a:pt x="112" y="48"/>
                    <a:pt x="112" y="46"/>
                    <a:pt x="112" y="46"/>
                  </a:cubicBezTo>
                  <a:cubicBezTo>
                    <a:pt x="112" y="47"/>
                    <a:pt x="115" y="46"/>
                    <a:pt x="114" y="47"/>
                  </a:cubicBezTo>
                  <a:cubicBezTo>
                    <a:pt x="113" y="47"/>
                    <a:pt x="112" y="47"/>
                    <a:pt x="111" y="47"/>
                  </a:cubicBezTo>
                  <a:cubicBezTo>
                    <a:pt x="113" y="48"/>
                    <a:pt x="113" y="49"/>
                    <a:pt x="115" y="48"/>
                  </a:cubicBezTo>
                  <a:cubicBezTo>
                    <a:pt x="117" y="47"/>
                    <a:pt x="114" y="45"/>
                    <a:pt x="118" y="45"/>
                  </a:cubicBezTo>
                  <a:cubicBezTo>
                    <a:pt x="117" y="46"/>
                    <a:pt x="117" y="46"/>
                    <a:pt x="116" y="47"/>
                  </a:cubicBezTo>
                  <a:cubicBezTo>
                    <a:pt x="119" y="47"/>
                    <a:pt x="119" y="47"/>
                    <a:pt x="119" y="47"/>
                  </a:cubicBezTo>
                  <a:cubicBezTo>
                    <a:pt x="119" y="46"/>
                    <a:pt x="119" y="46"/>
                    <a:pt x="119" y="46"/>
                  </a:cubicBezTo>
                  <a:cubicBezTo>
                    <a:pt x="120" y="46"/>
                    <a:pt x="120" y="46"/>
                    <a:pt x="120" y="46"/>
                  </a:cubicBezTo>
                  <a:cubicBezTo>
                    <a:pt x="120" y="45"/>
                    <a:pt x="125" y="45"/>
                    <a:pt x="125" y="43"/>
                  </a:cubicBezTo>
                  <a:cubicBezTo>
                    <a:pt x="127" y="43"/>
                    <a:pt x="129" y="43"/>
                    <a:pt x="130" y="43"/>
                  </a:cubicBezTo>
                  <a:cubicBezTo>
                    <a:pt x="130" y="44"/>
                    <a:pt x="130" y="44"/>
                    <a:pt x="130" y="44"/>
                  </a:cubicBezTo>
                  <a:cubicBezTo>
                    <a:pt x="132" y="44"/>
                    <a:pt x="134" y="43"/>
                    <a:pt x="135" y="42"/>
                  </a:cubicBezTo>
                  <a:cubicBezTo>
                    <a:pt x="135" y="42"/>
                    <a:pt x="135" y="42"/>
                    <a:pt x="135" y="42"/>
                  </a:cubicBezTo>
                  <a:cubicBezTo>
                    <a:pt x="136" y="42"/>
                    <a:pt x="139" y="42"/>
                    <a:pt x="140" y="41"/>
                  </a:cubicBezTo>
                  <a:cubicBezTo>
                    <a:pt x="143" y="41"/>
                    <a:pt x="142" y="46"/>
                    <a:pt x="144" y="43"/>
                  </a:cubicBezTo>
                  <a:cubicBezTo>
                    <a:pt x="147" y="43"/>
                    <a:pt x="147" y="40"/>
                    <a:pt x="146" y="40"/>
                  </a:cubicBezTo>
                  <a:cubicBezTo>
                    <a:pt x="151" y="39"/>
                    <a:pt x="156" y="37"/>
                    <a:pt x="160" y="37"/>
                  </a:cubicBezTo>
                  <a:cubicBezTo>
                    <a:pt x="160" y="37"/>
                    <a:pt x="160" y="37"/>
                    <a:pt x="161" y="36"/>
                  </a:cubicBezTo>
                  <a:cubicBezTo>
                    <a:pt x="166" y="35"/>
                    <a:pt x="166" y="35"/>
                    <a:pt x="166" y="35"/>
                  </a:cubicBezTo>
                  <a:cubicBezTo>
                    <a:pt x="168" y="34"/>
                    <a:pt x="168" y="34"/>
                    <a:pt x="168" y="34"/>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0"/>
                    <a:pt x="169" y="63"/>
                    <a:pt x="169" y="49"/>
                  </a:cubicBezTo>
                  <a:cubicBezTo>
                    <a:pt x="169" y="49"/>
                    <a:pt x="169" y="49"/>
                    <a:pt x="169" y="49"/>
                  </a:cubicBezTo>
                  <a:cubicBezTo>
                    <a:pt x="169" y="49"/>
                    <a:pt x="169" y="49"/>
                    <a:pt x="169" y="49"/>
                  </a:cubicBezTo>
                  <a:cubicBezTo>
                    <a:pt x="168" y="49"/>
                    <a:pt x="168" y="49"/>
                    <a:pt x="168" y="49"/>
                  </a:cubicBezTo>
                  <a:cubicBezTo>
                    <a:pt x="165" y="48"/>
                    <a:pt x="163" y="47"/>
                    <a:pt x="161" y="45"/>
                  </a:cubicBezTo>
                  <a:cubicBezTo>
                    <a:pt x="163" y="45"/>
                    <a:pt x="162" y="44"/>
                    <a:pt x="162" y="43"/>
                  </a:cubicBezTo>
                  <a:cubicBezTo>
                    <a:pt x="160" y="44"/>
                    <a:pt x="160" y="41"/>
                    <a:pt x="159" y="43"/>
                  </a:cubicBezTo>
                  <a:cubicBezTo>
                    <a:pt x="159" y="45"/>
                    <a:pt x="159" y="45"/>
                    <a:pt x="160" y="46"/>
                  </a:cubicBezTo>
                  <a:cubicBezTo>
                    <a:pt x="157" y="46"/>
                    <a:pt x="151" y="45"/>
                    <a:pt x="149" y="44"/>
                  </a:cubicBezTo>
                  <a:cubicBezTo>
                    <a:pt x="150" y="45"/>
                    <a:pt x="150" y="45"/>
                    <a:pt x="149" y="45"/>
                  </a:cubicBezTo>
                  <a:cubicBezTo>
                    <a:pt x="149" y="43"/>
                    <a:pt x="146" y="43"/>
                    <a:pt x="144" y="44"/>
                  </a:cubicBezTo>
                  <a:cubicBezTo>
                    <a:pt x="144" y="45"/>
                    <a:pt x="144" y="45"/>
                    <a:pt x="144" y="45"/>
                  </a:cubicBezTo>
                  <a:cubicBezTo>
                    <a:pt x="143" y="44"/>
                    <a:pt x="143" y="44"/>
                    <a:pt x="143" y="44"/>
                  </a:cubicBezTo>
                  <a:cubicBezTo>
                    <a:pt x="142" y="44"/>
                    <a:pt x="142" y="46"/>
                    <a:pt x="140" y="45"/>
                  </a:cubicBezTo>
                  <a:cubicBezTo>
                    <a:pt x="139" y="44"/>
                    <a:pt x="139" y="44"/>
                    <a:pt x="139" y="44"/>
                  </a:cubicBezTo>
                  <a:cubicBezTo>
                    <a:pt x="137" y="45"/>
                    <a:pt x="134" y="47"/>
                    <a:pt x="131" y="46"/>
                  </a:cubicBezTo>
                  <a:cubicBezTo>
                    <a:pt x="129" y="45"/>
                    <a:pt x="129" y="45"/>
                    <a:pt x="129" y="45"/>
                  </a:cubicBezTo>
                  <a:cubicBezTo>
                    <a:pt x="128" y="45"/>
                    <a:pt x="126" y="46"/>
                    <a:pt x="128" y="46"/>
                  </a:cubicBezTo>
                  <a:cubicBezTo>
                    <a:pt x="124" y="46"/>
                    <a:pt x="121" y="46"/>
                    <a:pt x="119" y="45"/>
                  </a:cubicBezTo>
                  <a:cubicBezTo>
                    <a:pt x="113" y="49"/>
                    <a:pt x="101" y="51"/>
                    <a:pt x="92" y="50"/>
                  </a:cubicBezTo>
                  <a:cubicBezTo>
                    <a:pt x="92" y="49"/>
                    <a:pt x="92" y="49"/>
                    <a:pt x="92" y="49"/>
                  </a:cubicBezTo>
                  <a:cubicBezTo>
                    <a:pt x="89" y="49"/>
                    <a:pt x="91" y="51"/>
                    <a:pt x="89" y="50"/>
                  </a:cubicBezTo>
                  <a:cubicBezTo>
                    <a:pt x="90" y="50"/>
                    <a:pt x="87" y="49"/>
                    <a:pt x="89" y="48"/>
                  </a:cubicBezTo>
                  <a:cubicBezTo>
                    <a:pt x="85" y="47"/>
                    <a:pt x="84" y="49"/>
                    <a:pt x="82" y="49"/>
                  </a:cubicBezTo>
                  <a:cubicBezTo>
                    <a:pt x="81" y="50"/>
                    <a:pt x="84" y="48"/>
                    <a:pt x="83" y="50"/>
                  </a:cubicBezTo>
                  <a:cubicBezTo>
                    <a:pt x="83" y="50"/>
                    <a:pt x="78" y="48"/>
                    <a:pt x="77" y="50"/>
                  </a:cubicBezTo>
                  <a:cubicBezTo>
                    <a:pt x="76" y="49"/>
                    <a:pt x="77" y="48"/>
                    <a:pt x="78" y="47"/>
                  </a:cubicBezTo>
                  <a:cubicBezTo>
                    <a:pt x="75" y="48"/>
                    <a:pt x="75" y="48"/>
                    <a:pt x="75" y="48"/>
                  </a:cubicBezTo>
                  <a:cubicBezTo>
                    <a:pt x="73" y="46"/>
                    <a:pt x="82" y="45"/>
                    <a:pt x="80" y="42"/>
                  </a:cubicBezTo>
                  <a:cubicBezTo>
                    <a:pt x="78" y="42"/>
                    <a:pt x="78" y="42"/>
                    <a:pt x="78" y="42"/>
                  </a:cubicBezTo>
                  <a:cubicBezTo>
                    <a:pt x="76" y="40"/>
                    <a:pt x="83" y="41"/>
                    <a:pt x="79" y="40"/>
                  </a:cubicBezTo>
                  <a:cubicBezTo>
                    <a:pt x="77" y="40"/>
                    <a:pt x="77" y="40"/>
                    <a:pt x="77" y="40"/>
                  </a:cubicBezTo>
                  <a:cubicBezTo>
                    <a:pt x="75" y="37"/>
                    <a:pt x="76" y="38"/>
                    <a:pt x="76" y="37"/>
                  </a:cubicBezTo>
                  <a:cubicBezTo>
                    <a:pt x="75" y="36"/>
                    <a:pt x="75" y="36"/>
                    <a:pt x="74" y="36"/>
                  </a:cubicBezTo>
                  <a:cubicBezTo>
                    <a:pt x="78" y="32"/>
                    <a:pt x="73" y="30"/>
                    <a:pt x="79" y="28"/>
                  </a:cubicBezTo>
                  <a:cubicBezTo>
                    <a:pt x="81" y="28"/>
                    <a:pt x="74" y="30"/>
                    <a:pt x="76" y="31"/>
                  </a:cubicBezTo>
                  <a:cubicBezTo>
                    <a:pt x="79" y="31"/>
                    <a:pt x="81" y="28"/>
                    <a:pt x="83" y="27"/>
                  </a:cubicBezTo>
                  <a:cubicBezTo>
                    <a:pt x="81" y="27"/>
                    <a:pt x="82" y="25"/>
                    <a:pt x="84" y="24"/>
                  </a:cubicBezTo>
                  <a:cubicBezTo>
                    <a:pt x="87" y="24"/>
                    <a:pt x="83" y="26"/>
                    <a:pt x="86" y="26"/>
                  </a:cubicBezTo>
                  <a:cubicBezTo>
                    <a:pt x="87" y="24"/>
                    <a:pt x="90" y="23"/>
                    <a:pt x="87" y="23"/>
                  </a:cubicBezTo>
                  <a:cubicBezTo>
                    <a:pt x="88" y="20"/>
                    <a:pt x="90" y="23"/>
                    <a:pt x="91" y="20"/>
                  </a:cubicBezTo>
                  <a:cubicBezTo>
                    <a:pt x="93" y="22"/>
                    <a:pt x="89" y="25"/>
                    <a:pt x="93" y="25"/>
                  </a:cubicBezTo>
                  <a:cubicBezTo>
                    <a:pt x="92" y="23"/>
                    <a:pt x="97" y="22"/>
                    <a:pt x="95" y="20"/>
                  </a:cubicBezTo>
                  <a:cubicBezTo>
                    <a:pt x="96" y="20"/>
                    <a:pt x="97" y="21"/>
                    <a:pt x="96" y="22"/>
                  </a:cubicBezTo>
                  <a:cubicBezTo>
                    <a:pt x="98" y="23"/>
                    <a:pt x="100" y="18"/>
                    <a:pt x="101" y="21"/>
                  </a:cubicBezTo>
                  <a:cubicBezTo>
                    <a:pt x="102" y="20"/>
                    <a:pt x="102" y="20"/>
                    <a:pt x="102" y="20"/>
                  </a:cubicBezTo>
                  <a:cubicBezTo>
                    <a:pt x="102" y="20"/>
                    <a:pt x="103" y="20"/>
                    <a:pt x="105" y="21"/>
                  </a:cubicBezTo>
                  <a:cubicBezTo>
                    <a:pt x="106" y="21"/>
                    <a:pt x="110" y="18"/>
                    <a:pt x="110" y="20"/>
                  </a:cubicBezTo>
                  <a:cubicBezTo>
                    <a:pt x="111" y="20"/>
                    <a:pt x="115" y="19"/>
                    <a:pt x="113" y="18"/>
                  </a:cubicBezTo>
                  <a:cubicBezTo>
                    <a:pt x="110" y="17"/>
                    <a:pt x="110" y="19"/>
                    <a:pt x="109" y="17"/>
                  </a:cubicBezTo>
                  <a:cubicBezTo>
                    <a:pt x="111" y="19"/>
                    <a:pt x="112" y="16"/>
                    <a:pt x="114" y="16"/>
                  </a:cubicBezTo>
                  <a:cubicBezTo>
                    <a:pt x="114" y="16"/>
                    <a:pt x="114" y="16"/>
                    <a:pt x="114" y="16"/>
                  </a:cubicBezTo>
                  <a:cubicBezTo>
                    <a:pt x="115" y="16"/>
                    <a:pt x="117" y="16"/>
                    <a:pt x="117" y="15"/>
                  </a:cubicBezTo>
                  <a:cubicBezTo>
                    <a:pt x="117" y="15"/>
                    <a:pt x="117" y="16"/>
                    <a:pt x="118" y="16"/>
                  </a:cubicBezTo>
                  <a:cubicBezTo>
                    <a:pt x="119" y="14"/>
                    <a:pt x="119" y="14"/>
                    <a:pt x="119" y="14"/>
                  </a:cubicBezTo>
                  <a:cubicBezTo>
                    <a:pt x="122" y="13"/>
                    <a:pt x="120" y="17"/>
                    <a:pt x="123" y="16"/>
                  </a:cubicBezTo>
                  <a:cubicBezTo>
                    <a:pt x="121" y="17"/>
                    <a:pt x="121" y="17"/>
                    <a:pt x="121" y="17"/>
                  </a:cubicBezTo>
                  <a:cubicBezTo>
                    <a:pt x="121" y="17"/>
                    <a:pt x="123" y="18"/>
                    <a:pt x="124" y="17"/>
                  </a:cubicBezTo>
                  <a:cubicBezTo>
                    <a:pt x="125" y="16"/>
                    <a:pt x="126" y="14"/>
                    <a:pt x="126" y="13"/>
                  </a:cubicBezTo>
                  <a:cubicBezTo>
                    <a:pt x="128" y="12"/>
                    <a:pt x="127" y="14"/>
                    <a:pt x="129" y="13"/>
                  </a:cubicBezTo>
                  <a:cubicBezTo>
                    <a:pt x="127" y="15"/>
                    <a:pt x="127" y="15"/>
                    <a:pt x="127" y="15"/>
                  </a:cubicBezTo>
                  <a:cubicBezTo>
                    <a:pt x="126" y="15"/>
                    <a:pt x="129" y="17"/>
                    <a:pt x="131" y="16"/>
                  </a:cubicBezTo>
                  <a:cubicBezTo>
                    <a:pt x="133" y="15"/>
                    <a:pt x="135" y="13"/>
                    <a:pt x="132" y="13"/>
                  </a:cubicBezTo>
                  <a:cubicBezTo>
                    <a:pt x="133" y="13"/>
                    <a:pt x="135" y="13"/>
                    <a:pt x="135" y="14"/>
                  </a:cubicBezTo>
                  <a:cubicBezTo>
                    <a:pt x="137" y="13"/>
                    <a:pt x="134" y="13"/>
                    <a:pt x="136" y="12"/>
                  </a:cubicBezTo>
                  <a:cubicBezTo>
                    <a:pt x="138" y="12"/>
                    <a:pt x="141" y="13"/>
                    <a:pt x="143" y="14"/>
                  </a:cubicBezTo>
                  <a:cubicBezTo>
                    <a:pt x="141" y="16"/>
                    <a:pt x="141" y="16"/>
                    <a:pt x="141" y="16"/>
                  </a:cubicBezTo>
                  <a:cubicBezTo>
                    <a:pt x="143" y="16"/>
                    <a:pt x="143" y="16"/>
                    <a:pt x="143" y="16"/>
                  </a:cubicBezTo>
                  <a:cubicBezTo>
                    <a:pt x="141" y="18"/>
                    <a:pt x="144" y="17"/>
                    <a:pt x="143" y="19"/>
                  </a:cubicBezTo>
                  <a:cubicBezTo>
                    <a:pt x="144" y="19"/>
                    <a:pt x="146" y="18"/>
                    <a:pt x="147" y="18"/>
                  </a:cubicBezTo>
                  <a:cubicBezTo>
                    <a:pt x="143" y="15"/>
                    <a:pt x="150" y="13"/>
                    <a:pt x="148" y="11"/>
                  </a:cubicBezTo>
                  <a:cubicBezTo>
                    <a:pt x="153" y="9"/>
                    <a:pt x="152" y="16"/>
                    <a:pt x="156" y="11"/>
                  </a:cubicBezTo>
                  <a:cubicBezTo>
                    <a:pt x="155" y="11"/>
                    <a:pt x="157" y="8"/>
                    <a:pt x="155" y="10"/>
                  </a:cubicBezTo>
                  <a:cubicBezTo>
                    <a:pt x="158" y="9"/>
                    <a:pt x="156" y="7"/>
                    <a:pt x="160" y="7"/>
                  </a:cubicBezTo>
                  <a:cubicBezTo>
                    <a:pt x="157" y="9"/>
                    <a:pt x="163" y="9"/>
                    <a:pt x="160" y="11"/>
                  </a:cubicBezTo>
                  <a:cubicBezTo>
                    <a:pt x="160" y="11"/>
                    <a:pt x="157" y="11"/>
                    <a:pt x="157" y="12"/>
                  </a:cubicBezTo>
                  <a:cubicBezTo>
                    <a:pt x="158" y="12"/>
                    <a:pt x="157" y="14"/>
                    <a:pt x="160" y="14"/>
                  </a:cubicBezTo>
                  <a:cubicBezTo>
                    <a:pt x="162" y="13"/>
                    <a:pt x="164" y="12"/>
                    <a:pt x="164" y="11"/>
                  </a:cubicBezTo>
                  <a:cubicBezTo>
                    <a:pt x="163" y="10"/>
                    <a:pt x="161" y="12"/>
                    <a:pt x="162" y="10"/>
                  </a:cubicBezTo>
                  <a:cubicBezTo>
                    <a:pt x="165" y="9"/>
                    <a:pt x="166" y="11"/>
                    <a:pt x="167" y="8"/>
                  </a:cubicBezTo>
                  <a:cubicBezTo>
                    <a:pt x="165" y="9"/>
                    <a:pt x="164" y="7"/>
                    <a:pt x="164" y="6"/>
                  </a:cubicBezTo>
                  <a:cubicBezTo>
                    <a:pt x="166" y="5"/>
                    <a:pt x="166" y="5"/>
                    <a:pt x="166" y="5"/>
                  </a:cubicBezTo>
                  <a:cubicBezTo>
                    <a:pt x="166" y="6"/>
                    <a:pt x="166" y="6"/>
                    <a:pt x="166" y="6"/>
                  </a:cubicBezTo>
                  <a:cubicBezTo>
                    <a:pt x="170" y="5"/>
                    <a:pt x="167" y="4"/>
                    <a:pt x="171" y="3"/>
                  </a:cubicBezTo>
                  <a:cubicBezTo>
                    <a:pt x="173" y="4"/>
                    <a:pt x="173" y="4"/>
                    <a:pt x="173" y="4"/>
                  </a:cubicBezTo>
                  <a:cubicBezTo>
                    <a:pt x="173" y="6"/>
                    <a:pt x="167" y="5"/>
                    <a:pt x="169" y="8"/>
                  </a:cubicBezTo>
                  <a:cubicBezTo>
                    <a:pt x="171" y="7"/>
                    <a:pt x="172" y="6"/>
                    <a:pt x="174" y="6"/>
                  </a:cubicBezTo>
                  <a:cubicBezTo>
                    <a:pt x="173" y="7"/>
                    <a:pt x="173" y="7"/>
                    <a:pt x="173" y="7"/>
                  </a:cubicBezTo>
                  <a:cubicBezTo>
                    <a:pt x="174" y="6"/>
                    <a:pt x="176" y="10"/>
                    <a:pt x="179" y="7"/>
                  </a:cubicBezTo>
                  <a:cubicBezTo>
                    <a:pt x="180" y="5"/>
                    <a:pt x="179" y="6"/>
                    <a:pt x="179" y="4"/>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2" y="0"/>
                    <a:pt x="178" y="37"/>
                    <a:pt x="179" y="21"/>
                  </a:cubicBezTo>
                  <a:cubicBezTo>
                    <a:pt x="179" y="21"/>
                    <a:pt x="179" y="21"/>
                    <a:pt x="179" y="21"/>
                  </a:cubicBezTo>
                  <a:cubicBezTo>
                    <a:pt x="179" y="21"/>
                    <a:pt x="179" y="21"/>
                    <a:pt x="179" y="21"/>
                  </a:cubicBezTo>
                  <a:cubicBezTo>
                    <a:pt x="179" y="21"/>
                    <a:pt x="179" y="21"/>
                    <a:pt x="179" y="21"/>
                  </a:cubicBezTo>
                  <a:cubicBezTo>
                    <a:pt x="178" y="21"/>
                    <a:pt x="178" y="21"/>
                    <a:pt x="178" y="21"/>
                  </a:cubicBezTo>
                  <a:cubicBezTo>
                    <a:pt x="178" y="21"/>
                    <a:pt x="178" y="21"/>
                    <a:pt x="178" y="21"/>
                  </a:cubicBezTo>
                  <a:cubicBezTo>
                    <a:pt x="177" y="21"/>
                    <a:pt x="176" y="21"/>
                    <a:pt x="175" y="20"/>
                  </a:cubicBezTo>
                  <a:cubicBezTo>
                    <a:pt x="176" y="19"/>
                    <a:pt x="171" y="19"/>
                    <a:pt x="174" y="18"/>
                  </a:cubicBezTo>
                  <a:cubicBezTo>
                    <a:pt x="175" y="18"/>
                    <a:pt x="176" y="19"/>
                    <a:pt x="177" y="20"/>
                  </a:cubicBezTo>
                  <a:cubicBezTo>
                    <a:pt x="180" y="20"/>
                    <a:pt x="180" y="20"/>
                    <a:pt x="180" y="20"/>
                  </a:cubicBezTo>
                  <a:cubicBezTo>
                    <a:pt x="180" y="20"/>
                    <a:pt x="180" y="20"/>
                    <a:pt x="180" y="20"/>
                  </a:cubicBezTo>
                  <a:cubicBezTo>
                    <a:pt x="180" y="20"/>
                    <a:pt x="180" y="20"/>
                    <a:pt x="180" y="20"/>
                  </a:cubicBezTo>
                  <a:cubicBezTo>
                    <a:pt x="180" y="13"/>
                    <a:pt x="178" y="36"/>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5"/>
                    <a:pt x="181" y="5"/>
                    <a:pt x="181" y="5"/>
                  </a:cubicBezTo>
                  <a:cubicBezTo>
                    <a:pt x="181" y="5"/>
                    <a:pt x="181" y="5"/>
                    <a:pt x="181" y="5"/>
                  </a:cubicBezTo>
                  <a:cubicBezTo>
                    <a:pt x="180" y="6"/>
                    <a:pt x="180" y="6"/>
                    <a:pt x="180" y="6"/>
                  </a:cubicBezTo>
                  <a:cubicBezTo>
                    <a:pt x="182" y="8"/>
                    <a:pt x="177" y="6"/>
                    <a:pt x="176" y="9"/>
                  </a:cubicBezTo>
                  <a:cubicBezTo>
                    <a:pt x="180" y="8"/>
                    <a:pt x="180" y="10"/>
                    <a:pt x="182" y="12"/>
                  </a:cubicBezTo>
                  <a:cubicBezTo>
                    <a:pt x="182" y="13"/>
                    <a:pt x="184" y="6"/>
                    <a:pt x="183" y="15"/>
                  </a:cubicBezTo>
                  <a:cubicBezTo>
                    <a:pt x="183" y="12"/>
                    <a:pt x="182" y="22"/>
                    <a:pt x="183" y="9"/>
                  </a:cubicBezTo>
                  <a:cubicBezTo>
                    <a:pt x="183" y="9"/>
                    <a:pt x="182" y="8"/>
                    <a:pt x="182" y="8"/>
                  </a:cubicBezTo>
                  <a:cubicBezTo>
                    <a:pt x="183" y="8"/>
                    <a:pt x="183" y="8"/>
                    <a:pt x="183" y="8"/>
                  </a:cubicBezTo>
                  <a:cubicBezTo>
                    <a:pt x="183" y="8"/>
                    <a:pt x="183" y="8"/>
                    <a:pt x="183" y="8"/>
                  </a:cubicBezTo>
                  <a:cubicBezTo>
                    <a:pt x="183" y="8"/>
                    <a:pt x="183" y="8"/>
                    <a:pt x="183" y="8"/>
                  </a:cubicBezTo>
                  <a:cubicBezTo>
                    <a:pt x="183" y="8"/>
                    <a:pt x="183" y="8"/>
                    <a:pt x="183" y="8"/>
                  </a:cubicBezTo>
                  <a:cubicBezTo>
                    <a:pt x="183" y="5"/>
                    <a:pt x="181" y="26"/>
                    <a:pt x="182" y="17"/>
                  </a:cubicBezTo>
                  <a:cubicBezTo>
                    <a:pt x="182" y="17"/>
                    <a:pt x="182" y="17"/>
                    <a:pt x="182" y="17"/>
                  </a:cubicBezTo>
                  <a:cubicBezTo>
                    <a:pt x="182" y="17"/>
                    <a:pt x="182" y="17"/>
                    <a:pt x="182" y="17"/>
                  </a:cubicBezTo>
                  <a:cubicBezTo>
                    <a:pt x="181" y="17"/>
                    <a:pt x="181" y="17"/>
                    <a:pt x="181" y="17"/>
                  </a:cubicBezTo>
                  <a:cubicBezTo>
                    <a:pt x="181" y="17"/>
                    <a:pt x="181" y="17"/>
                    <a:pt x="181" y="17"/>
                  </a:cubicBezTo>
                  <a:cubicBezTo>
                    <a:pt x="181" y="17"/>
                    <a:pt x="181" y="17"/>
                    <a:pt x="181" y="17"/>
                  </a:cubicBezTo>
                  <a:cubicBezTo>
                    <a:pt x="180" y="16"/>
                    <a:pt x="180" y="16"/>
                    <a:pt x="180" y="16"/>
                  </a:cubicBezTo>
                  <a:cubicBezTo>
                    <a:pt x="177" y="16"/>
                    <a:pt x="177" y="16"/>
                    <a:pt x="177" y="16"/>
                  </a:cubicBezTo>
                  <a:cubicBezTo>
                    <a:pt x="176" y="15"/>
                    <a:pt x="175" y="16"/>
                    <a:pt x="174" y="16"/>
                  </a:cubicBezTo>
                  <a:cubicBezTo>
                    <a:pt x="173" y="15"/>
                    <a:pt x="173" y="13"/>
                    <a:pt x="175" y="14"/>
                  </a:cubicBezTo>
                  <a:cubicBezTo>
                    <a:pt x="171" y="13"/>
                    <a:pt x="166" y="12"/>
                    <a:pt x="162" y="11"/>
                  </a:cubicBezTo>
                  <a:cubicBezTo>
                    <a:pt x="164" y="13"/>
                    <a:pt x="157" y="11"/>
                    <a:pt x="159" y="13"/>
                  </a:cubicBezTo>
                  <a:cubicBezTo>
                    <a:pt x="161" y="14"/>
                    <a:pt x="163" y="16"/>
                    <a:pt x="161" y="17"/>
                  </a:cubicBezTo>
                  <a:cubicBezTo>
                    <a:pt x="160" y="17"/>
                    <a:pt x="161" y="16"/>
                    <a:pt x="161" y="15"/>
                  </a:cubicBezTo>
                  <a:cubicBezTo>
                    <a:pt x="159" y="16"/>
                    <a:pt x="158" y="13"/>
                    <a:pt x="156" y="15"/>
                  </a:cubicBezTo>
                  <a:cubicBezTo>
                    <a:pt x="160" y="14"/>
                    <a:pt x="157" y="12"/>
                    <a:pt x="158" y="10"/>
                  </a:cubicBezTo>
                  <a:cubicBezTo>
                    <a:pt x="155" y="11"/>
                    <a:pt x="158" y="9"/>
                    <a:pt x="155" y="9"/>
                  </a:cubicBezTo>
                  <a:cubicBezTo>
                    <a:pt x="152" y="10"/>
                    <a:pt x="149" y="10"/>
                    <a:pt x="145" y="11"/>
                  </a:cubicBezTo>
                  <a:cubicBezTo>
                    <a:pt x="141" y="9"/>
                    <a:pt x="134" y="11"/>
                    <a:pt x="131" y="12"/>
                  </a:cubicBezTo>
                  <a:cubicBezTo>
                    <a:pt x="128" y="11"/>
                    <a:pt x="130" y="9"/>
                    <a:pt x="127" y="8"/>
                  </a:cubicBezTo>
                  <a:cubicBezTo>
                    <a:pt x="125" y="9"/>
                    <a:pt x="130" y="10"/>
                    <a:pt x="126" y="10"/>
                  </a:cubicBezTo>
                  <a:cubicBezTo>
                    <a:pt x="126" y="9"/>
                    <a:pt x="126" y="9"/>
                    <a:pt x="126" y="9"/>
                  </a:cubicBezTo>
                  <a:cubicBezTo>
                    <a:pt x="125" y="10"/>
                    <a:pt x="119" y="8"/>
                    <a:pt x="118" y="12"/>
                  </a:cubicBezTo>
                  <a:cubicBezTo>
                    <a:pt x="119" y="9"/>
                    <a:pt x="119" y="9"/>
                    <a:pt x="119" y="9"/>
                  </a:cubicBezTo>
                  <a:cubicBezTo>
                    <a:pt x="118" y="9"/>
                    <a:pt x="118" y="10"/>
                    <a:pt x="117" y="10"/>
                  </a:cubicBezTo>
                  <a:cubicBezTo>
                    <a:pt x="117" y="9"/>
                    <a:pt x="116" y="9"/>
                    <a:pt x="117" y="8"/>
                  </a:cubicBezTo>
                  <a:cubicBezTo>
                    <a:pt x="115" y="7"/>
                    <a:pt x="112" y="9"/>
                    <a:pt x="110" y="9"/>
                  </a:cubicBezTo>
                  <a:cubicBezTo>
                    <a:pt x="111" y="10"/>
                    <a:pt x="111" y="10"/>
                    <a:pt x="111" y="10"/>
                  </a:cubicBezTo>
                  <a:cubicBezTo>
                    <a:pt x="107" y="12"/>
                    <a:pt x="104" y="11"/>
                    <a:pt x="100" y="12"/>
                  </a:cubicBezTo>
                  <a:cubicBezTo>
                    <a:pt x="100" y="10"/>
                    <a:pt x="100" y="10"/>
                    <a:pt x="100" y="10"/>
                  </a:cubicBezTo>
                  <a:cubicBezTo>
                    <a:pt x="97" y="11"/>
                    <a:pt x="97" y="11"/>
                    <a:pt x="97" y="11"/>
                  </a:cubicBezTo>
                  <a:cubicBezTo>
                    <a:pt x="98" y="10"/>
                    <a:pt x="95" y="10"/>
                    <a:pt x="94" y="11"/>
                  </a:cubicBezTo>
                  <a:cubicBezTo>
                    <a:pt x="100" y="7"/>
                    <a:pt x="100" y="7"/>
                    <a:pt x="100" y="7"/>
                  </a:cubicBezTo>
                  <a:cubicBezTo>
                    <a:pt x="102" y="7"/>
                    <a:pt x="99" y="9"/>
                    <a:pt x="100" y="10"/>
                  </a:cubicBezTo>
                  <a:cubicBezTo>
                    <a:pt x="101" y="11"/>
                    <a:pt x="105" y="10"/>
                    <a:pt x="105" y="9"/>
                  </a:cubicBezTo>
                  <a:cubicBezTo>
                    <a:pt x="104" y="9"/>
                    <a:pt x="104" y="9"/>
                    <a:pt x="103" y="10"/>
                  </a:cubicBezTo>
                  <a:cubicBezTo>
                    <a:pt x="102" y="8"/>
                    <a:pt x="104" y="8"/>
                    <a:pt x="105" y="6"/>
                  </a:cubicBezTo>
                  <a:cubicBezTo>
                    <a:pt x="105" y="6"/>
                    <a:pt x="103" y="6"/>
                    <a:pt x="103" y="7"/>
                  </a:cubicBezTo>
                  <a:cubicBezTo>
                    <a:pt x="105" y="6"/>
                    <a:pt x="106" y="5"/>
                    <a:pt x="109" y="5"/>
                  </a:cubicBezTo>
                  <a:cubicBezTo>
                    <a:pt x="107" y="6"/>
                    <a:pt x="110" y="6"/>
                    <a:pt x="109" y="7"/>
                  </a:cubicBezTo>
                  <a:cubicBezTo>
                    <a:pt x="109" y="5"/>
                    <a:pt x="112" y="4"/>
                    <a:pt x="115" y="4"/>
                  </a:cubicBezTo>
                  <a:cubicBezTo>
                    <a:pt x="118" y="6"/>
                    <a:pt x="121" y="2"/>
                    <a:pt x="125" y="3"/>
                  </a:cubicBezTo>
                  <a:cubicBezTo>
                    <a:pt x="123" y="4"/>
                    <a:pt x="122" y="6"/>
                    <a:pt x="119" y="7"/>
                  </a:cubicBezTo>
                  <a:cubicBezTo>
                    <a:pt x="122" y="7"/>
                    <a:pt x="122" y="7"/>
                    <a:pt x="124" y="7"/>
                  </a:cubicBezTo>
                  <a:cubicBezTo>
                    <a:pt x="125" y="6"/>
                    <a:pt x="126" y="4"/>
                    <a:pt x="129" y="3"/>
                  </a:cubicBezTo>
                  <a:cubicBezTo>
                    <a:pt x="129" y="4"/>
                    <a:pt x="129" y="4"/>
                    <a:pt x="129" y="4"/>
                  </a:cubicBezTo>
                  <a:cubicBezTo>
                    <a:pt x="132" y="3"/>
                    <a:pt x="132" y="1"/>
                    <a:pt x="135" y="2"/>
                  </a:cubicBezTo>
                  <a:cubicBezTo>
                    <a:pt x="142" y="2"/>
                    <a:pt x="148" y="2"/>
                    <a:pt x="153" y="2"/>
                  </a:cubicBezTo>
                  <a:cubicBezTo>
                    <a:pt x="153" y="3"/>
                    <a:pt x="153" y="3"/>
                    <a:pt x="153" y="3"/>
                  </a:cubicBezTo>
                  <a:cubicBezTo>
                    <a:pt x="156" y="1"/>
                    <a:pt x="162" y="2"/>
                    <a:pt x="165" y="2"/>
                  </a:cubicBezTo>
                  <a:cubicBezTo>
                    <a:pt x="171" y="4"/>
                    <a:pt x="179" y="4"/>
                    <a:pt x="181" y="7"/>
                  </a:cubicBezTo>
                  <a:cubicBezTo>
                    <a:pt x="185" y="9"/>
                    <a:pt x="185" y="9"/>
                    <a:pt x="185" y="9"/>
                  </a:cubicBezTo>
                  <a:cubicBezTo>
                    <a:pt x="186" y="9"/>
                    <a:pt x="186" y="9"/>
                    <a:pt x="186" y="9"/>
                  </a:cubicBezTo>
                  <a:cubicBezTo>
                    <a:pt x="186" y="9"/>
                    <a:pt x="186" y="9"/>
                    <a:pt x="186" y="9"/>
                  </a:cubicBezTo>
                  <a:cubicBezTo>
                    <a:pt x="186" y="9"/>
                    <a:pt x="186" y="9"/>
                    <a:pt x="186" y="9"/>
                  </a:cubicBezTo>
                  <a:cubicBezTo>
                    <a:pt x="186" y="9"/>
                    <a:pt x="186" y="9"/>
                    <a:pt x="186" y="9"/>
                  </a:cubicBezTo>
                  <a:cubicBezTo>
                    <a:pt x="186" y="9"/>
                    <a:pt x="186" y="9"/>
                    <a:pt x="186" y="9"/>
                  </a:cubicBezTo>
                  <a:cubicBezTo>
                    <a:pt x="187" y="2"/>
                    <a:pt x="185" y="18"/>
                    <a:pt x="186" y="16"/>
                  </a:cubicBezTo>
                  <a:cubicBezTo>
                    <a:pt x="186" y="17"/>
                    <a:pt x="186" y="17"/>
                    <a:pt x="186" y="17"/>
                  </a:cubicBezTo>
                  <a:cubicBezTo>
                    <a:pt x="185" y="17"/>
                    <a:pt x="185" y="17"/>
                    <a:pt x="185" y="17"/>
                  </a:cubicBezTo>
                  <a:cubicBezTo>
                    <a:pt x="185" y="17"/>
                    <a:pt x="185" y="17"/>
                    <a:pt x="185" y="17"/>
                  </a:cubicBezTo>
                  <a:cubicBezTo>
                    <a:pt x="183" y="17"/>
                    <a:pt x="183" y="17"/>
                    <a:pt x="183" y="17"/>
                  </a:cubicBezTo>
                  <a:cubicBezTo>
                    <a:pt x="176" y="20"/>
                    <a:pt x="176" y="20"/>
                    <a:pt x="176" y="20"/>
                  </a:cubicBezTo>
                  <a:cubicBezTo>
                    <a:pt x="171" y="22"/>
                    <a:pt x="166" y="23"/>
                    <a:pt x="161" y="24"/>
                  </a:cubicBezTo>
                  <a:cubicBezTo>
                    <a:pt x="162" y="22"/>
                    <a:pt x="162" y="22"/>
                    <a:pt x="162" y="22"/>
                  </a:cubicBezTo>
                  <a:cubicBezTo>
                    <a:pt x="161" y="24"/>
                    <a:pt x="161" y="21"/>
                    <a:pt x="159" y="22"/>
                  </a:cubicBezTo>
                  <a:cubicBezTo>
                    <a:pt x="162" y="23"/>
                    <a:pt x="157" y="24"/>
                    <a:pt x="156" y="26"/>
                  </a:cubicBezTo>
                  <a:cubicBezTo>
                    <a:pt x="151" y="25"/>
                    <a:pt x="145" y="28"/>
                    <a:pt x="141" y="30"/>
                  </a:cubicBezTo>
                  <a:cubicBezTo>
                    <a:pt x="141" y="29"/>
                    <a:pt x="141" y="29"/>
                    <a:pt x="141" y="29"/>
                  </a:cubicBezTo>
                  <a:cubicBezTo>
                    <a:pt x="137" y="32"/>
                    <a:pt x="132" y="31"/>
                    <a:pt x="126" y="31"/>
                  </a:cubicBezTo>
                  <a:cubicBezTo>
                    <a:pt x="126" y="31"/>
                    <a:pt x="124" y="30"/>
                    <a:pt x="123" y="30"/>
                  </a:cubicBezTo>
                  <a:cubicBezTo>
                    <a:pt x="120" y="33"/>
                    <a:pt x="119" y="33"/>
                    <a:pt x="115" y="35"/>
                  </a:cubicBezTo>
                  <a:cubicBezTo>
                    <a:pt x="112" y="35"/>
                    <a:pt x="107" y="36"/>
                    <a:pt x="104" y="36"/>
                  </a:cubicBezTo>
                  <a:cubicBezTo>
                    <a:pt x="99" y="38"/>
                    <a:pt x="93" y="40"/>
                    <a:pt x="88" y="41"/>
                  </a:cubicBezTo>
                  <a:cubicBezTo>
                    <a:pt x="86" y="42"/>
                    <a:pt x="84" y="43"/>
                    <a:pt x="83" y="44"/>
                  </a:cubicBezTo>
                  <a:cubicBezTo>
                    <a:pt x="83" y="44"/>
                    <a:pt x="83" y="44"/>
                    <a:pt x="83" y="44"/>
                  </a:cubicBezTo>
                  <a:cubicBezTo>
                    <a:pt x="83" y="44"/>
                    <a:pt x="83" y="44"/>
                    <a:pt x="83" y="44"/>
                  </a:cubicBezTo>
                  <a:cubicBezTo>
                    <a:pt x="84" y="47"/>
                    <a:pt x="74" y="20"/>
                    <a:pt x="78" y="31"/>
                  </a:cubicBezTo>
                  <a:cubicBezTo>
                    <a:pt x="78" y="31"/>
                    <a:pt x="78" y="31"/>
                    <a:pt x="78" y="31"/>
                  </a:cubicBezTo>
                  <a:cubicBezTo>
                    <a:pt x="78" y="31"/>
                    <a:pt x="78" y="31"/>
                    <a:pt x="78" y="31"/>
                  </a:cubicBezTo>
                  <a:cubicBezTo>
                    <a:pt x="79" y="31"/>
                    <a:pt x="79" y="31"/>
                    <a:pt x="79" y="31"/>
                  </a:cubicBezTo>
                  <a:cubicBezTo>
                    <a:pt x="79" y="31"/>
                    <a:pt x="79" y="31"/>
                    <a:pt x="79" y="31"/>
                  </a:cubicBezTo>
                  <a:cubicBezTo>
                    <a:pt x="79" y="31"/>
                    <a:pt x="79" y="31"/>
                    <a:pt x="79" y="31"/>
                  </a:cubicBezTo>
                  <a:cubicBezTo>
                    <a:pt x="79" y="31"/>
                    <a:pt x="79" y="31"/>
                    <a:pt x="79" y="31"/>
                  </a:cubicBezTo>
                  <a:cubicBezTo>
                    <a:pt x="81" y="32"/>
                    <a:pt x="81" y="32"/>
                    <a:pt x="81" y="32"/>
                  </a:cubicBezTo>
                  <a:cubicBezTo>
                    <a:pt x="85" y="31"/>
                    <a:pt x="85" y="31"/>
                    <a:pt x="85" y="31"/>
                  </a:cubicBezTo>
                  <a:cubicBezTo>
                    <a:pt x="86" y="33"/>
                    <a:pt x="86" y="33"/>
                    <a:pt x="86" y="33"/>
                  </a:cubicBezTo>
                  <a:cubicBezTo>
                    <a:pt x="97" y="31"/>
                    <a:pt x="111" y="32"/>
                    <a:pt x="121" y="29"/>
                  </a:cubicBezTo>
                  <a:cubicBezTo>
                    <a:pt x="120" y="32"/>
                    <a:pt x="120" y="32"/>
                    <a:pt x="120" y="32"/>
                  </a:cubicBezTo>
                  <a:cubicBezTo>
                    <a:pt x="123" y="32"/>
                    <a:pt x="127" y="30"/>
                    <a:pt x="126" y="29"/>
                  </a:cubicBezTo>
                  <a:cubicBezTo>
                    <a:pt x="129" y="29"/>
                    <a:pt x="134" y="27"/>
                    <a:pt x="136" y="28"/>
                  </a:cubicBezTo>
                  <a:cubicBezTo>
                    <a:pt x="140" y="29"/>
                    <a:pt x="140" y="27"/>
                    <a:pt x="143" y="27"/>
                  </a:cubicBezTo>
                  <a:cubicBezTo>
                    <a:pt x="150" y="27"/>
                    <a:pt x="153" y="28"/>
                    <a:pt x="160" y="28"/>
                  </a:cubicBezTo>
                  <a:cubicBezTo>
                    <a:pt x="158" y="28"/>
                    <a:pt x="158" y="28"/>
                    <a:pt x="158" y="28"/>
                  </a:cubicBezTo>
                  <a:cubicBezTo>
                    <a:pt x="157" y="28"/>
                    <a:pt x="157" y="29"/>
                    <a:pt x="159" y="30"/>
                  </a:cubicBezTo>
                  <a:cubicBezTo>
                    <a:pt x="161" y="29"/>
                    <a:pt x="168" y="32"/>
                    <a:pt x="166" y="29"/>
                  </a:cubicBezTo>
                  <a:cubicBezTo>
                    <a:pt x="172" y="31"/>
                    <a:pt x="172" y="31"/>
                    <a:pt x="172" y="31"/>
                  </a:cubicBezTo>
                  <a:cubicBezTo>
                    <a:pt x="175" y="32"/>
                    <a:pt x="175" y="32"/>
                    <a:pt x="175" y="32"/>
                  </a:cubicBezTo>
                  <a:cubicBezTo>
                    <a:pt x="176" y="32"/>
                    <a:pt x="176" y="32"/>
                    <a:pt x="176" y="32"/>
                  </a:cubicBezTo>
                  <a:cubicBezTo>
                    <a:pt x="176" y="32"/>
                    <a:pt x="176" y="32"/>
                    <a:pt x="176" y="32"/>
                  </a:cubicBezTo>
                  <a:cubicBezTo>
                    <a:pt x="177" y="28"/>
                    <a:pt x="176" y="66"/>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5" y="50"/>
                    <a:pt x="175" y="50"/>
                    <a:pt x="175" y="50"/>
                  </a:cubicBezTo>
                  <a:cubicBezTo>
                    <a:pt x="175" y="51"/>
                    <a:pt x="175" y="51"/>
                    <a:pt x="175" y="51"/>
                  </a:cubicBezTo>
                  <a:cubicBezTo>
                    <a:pt x="171" y="52"/>
                    <a:pt x="167" y="53"/>
                    <a:pt x="163" y="53"/>
                  </a:cubicBezTo>
                  <a:cubicBezTo>
                    <a:pt x="164" y="54"/>
                    <a:pt x="162" y="55"/>
                    <a:pt x="162" y="55"/>
                  </a:cubicBezTo>
                  <a:cubicBezTo>
                    <a:pt x="156" y="57"/>
                    <a:pt x="149" y="56"/>
                    <a:pt x="145" y="58"/>
                  </a:cubicBezTo>
                  <a:cubicBezTo>
                    <a:pt x="144" y="58"/>
                    <a:pt x="146" y="57"/>
                    <a:pt x="144" y="57"/>
                  </a:cubicBezTo>
                  <a:cubicBezTo>
                    <a:pt x="143" y="58"/>
                    <a:pt x="144" y="58"/>
                    <a:pt x="142" y="59"/>
                  </a:cubicBezTo>
                  <a:cubicBezTo>
                    <a:pt x="134" y="62"/>
                    <a:pt x="124" y="60"/>
                    <a:pt x="116" y="62"/>
                  </a:cubicBezTo>
                  <a:cubicBezTo>
                    <a:pt x="109" y="65"/>
                    <a:pt x="101" y="67"/>
                    <a:pt x="95" y="68"/>
                  </a:cubicBezTo>
                  <a:cubicBezTo>
                    <a:pt x="92" y="69"/>
                    <a:pt x="89" y="70"/>
                    <a:pt x="86" y="71"/>
                  </a:cubicBezTo>
                  <a:cubicBezTo>
                    <a:pt x="83" y="73"/>
                    <a:pt x="83" y="73"/>
                    <a:pt x="83" y="73"/>
                  </a:cubicBezTo>
                  <a:cubicBezTo>
                    <a:pt x="82" y="74"/>
                    <a:pt x="82" y="74"/>
                    <a:pt x="82" y="74"/>
                  </a:cubicBezTo>
                  <a:cubicBezTo>
                    <a:pt x="82" y="74"/>
                    <a:pt x="82" y="74"/>
                    <a:pt x="82" y="74"/>
                  </a:cubicBezTo>
                  <a:cubicBezTo>
                    <a:pt x="82" y="74"/>
                    <a:pt x="82" y="74"/>
                    <a:pt x="82" y="74"/>
                  </a:cubicBezTo>
                  <a:cubicBezTo>
                    <a:pt x="82" y="74"/>
                    <a:pt x="82" y="74"/>
                    <a:pt x="82" y="74"/>
                  </a:cubicBezTo>
                  <a:cubicBezTo>
                    <a:pt x="82" y="77"/>
                    <a:pt x="78" y="47"/>
                    <a:pt x="80" y="60"/>
                  </a:cubicBezTo>
                  <a:cubicBezTo>
                    <a:pt x="80" y="60"/>
                    <a:pt x="80" y="60"/>
                    <a:pt x="80" y="60"/>
                  </a:cubicBezTo>
                  <a:cubicBezTo>
                    <a:pt x="80" y="60"/>
                    <a:pt x="80" y="60"/>
                    <a:pt x="80" y="60"/>
                  </a:cubicBezTo>
                  <a:cubicBezTo>
                    <a:pt x="80" y="60"/>
                    <a:pt x="80" y="60"/>
                    <a:pt x="80" y="60"/>
                  </a:cubicBezTo>
                  <a:cubicBezTo>
                    <a:pt x="81" y="60"/>
                    <a:pt x="81" y="60"/>
                    <a:pt x="81" y="60"/>
                  </a:cubicBezTo>
                  <a:cubicBezTo>
                    <a:pt x="81" y="60"/>
                    <a:pt x="81" y="60"/>
                    <a:pt x="81" y="60"/>
                  </a:cubicBezTo>
                  <a:cubicBezTo>
                    <a:pt x="81" y="60"/>
                    <a:pt x="81" y="60"/>
                    <a:pt x="81" y="60"/>
                  </a:cubicBezTo>
                  <a:cubicBezTo>
                    <a:pt x="85" y="59"/>
                    <a:pt x="86" y="66"/>
                    <a:pt x="91" y="63"/>
                  </a:cubicBezTo>
                  <a:cubicBezTo>
                    <a:pt x="92" y="64"/>
                    <a:pt x="94" y="64"/>
                    <a:pt x="94" y="65"/>
                  </a:cubicBezTo>
                  <a:cubicBezTo>
                    <a:pt x="96" y="64"/>
                    <a:pt x="103" y="67"/>
                    <a:pt x="108" y="65"/>
                  </a:cubicBezTo>
                  <a:cubicBezTo>
                    <a:pt x="107" y="65"/>
                    <a:pt x="107" y="65"/>
                    <a:pt x="107" y="65"/>
                  </a:cubicBezTo>
                  <a:cubicBezTo>
                    <a:pt x="112" y="66"/>
                    <a:pt x="117" y="64"/>
                    <a:pt x="122" y="65"/>
                  </a:cubicBezTo>
                  <a:cubicBezTo>
                    <a:pt x="122" y="65"/>
                    <a:pt x="121" y="65"/>
                    <a:pt x="121" y="66"/>
                  </a:cubicBezTo>
                  <a:cubicBezTo>
                    <a:pt x="123" y="67"/>
                    <a:pt x="126" y="63"/>
                    <a:pt x="127" y="66"/>
                  </a:cubicBezTo>
                  <a:cubicBezTo>
                    <a:pt x="129" y="65"/>
                    <a:pt x="128" y="64"/>
                    <a:pt x="127" y="64"/>
                  </a:cubicBezTo>
                  <a:cubicBezTo>
                    <a:pt x="140" y="64"/>
                    <a:pt x="155" y="60"/>
                    <a:pt x="172" y="68"/>
                  </a:cubicBezTo>
                  <a:cubicBezTo>
                    <a:pt x="178" y="73"/>
                    <a:pt x="177" y="74"/>
                    <a:pt x="176" y="74"/>
                  </a:cubicBezTo>
                  <a:cubicBezTo>
                    <a:pt x="176" y="74"/>
                    <a:pt x="176" y="74"/>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8" y="65"/>
                    <a:pt x="173" y="88"/>
                    <a:pt x="174" y="86"/>
                  </a:cubicBezTo>
                  <a:cubicBezTo>
                    <a:pt x="174" y="86"/>
                    <a:pt x="174" y="86"/>
                    <a:pt x="174" y="86"/>
                  </a:cubicBezTo>
                  <a:cubicBezTo>
                    <a:pt x="174" y="86"/>
                    <a:pt x="174" y="86"/>
                    <a:pt x="174" y="86"/>
                  </a:cubicBezTo>
                  <a:cubicBezTo>
                    <a:pt x="173" y="86"/>
                    <a:pt x="173" y="86"/>
                    <a:pt x="173" y="86"/>
                  </a:cubicBezTo>
                  <a:cubicBezTo>
                    <a:pt x="173" y="86"/>
                    <a:pt x="173" y="86"/>
                    <a:pt x="173" y="86"/>
                  </a:cubicBezTo>
                  <a:cubicBezTo>
                    <a:pt x="172" y="87"/>
                    <a:pt x="171" y="87"/>
                    <a:pt x="171" y="88"/>
                  </a:cubicBezTo>
                  <a:cubicBezTo>
                    <a:pt x="170" y="87"/>
                    <a:pt x="170" y="89"/>
                    <a:pt x="170" y="88"/>
                  </a:cubicBezTo>
                  <a:cubicBezTo>
                    <a:pt x="167" y="90"/>
                    <a:pt x="164" y="86"/>
                    <a:pt x="163" y="88"/>
                  </a:cubicBezTo>
                  <a:cubicBezTo>
                    <a:pt x="164" y="90"/>
                    <a:pt x="161" y="89"/>
                    <a:pt x="161" y="90"/>
                  </a:cubicBezTo>
                  <a:cubicBezTo>
                    <a:pt x="155" y="90"/>
                    <a:pt x="154" y="89"/>
                    <a:pt x="149" y="90"/>
                  </a:cubicBezTo>
                  <a:cubicBezTo>
                    <a:pt x="149" y="89"/>
                    <a:pt x="149" y="89"/>
                    <a:pt x="149" y="89"/>
                  </a:cubicBezTo>
                  <a:cubicBezTo>
                    <a:pt x="144" y="92"/>
                    <a:pt x="138" y="91"/>
                    <a:pt x="134" y="95"/>
                  </a:cubicBezTo>
                  <a:cubicBezTo>
                    <a:pt x="126" y="95"/>
                    <a:pt x="120" y="97"/>
                    <a:pt x="114" y="98"/>
                  </a:cubicBezTo>
                  <a:cubicBezTo>
                    <a:pt x="111" y="100"/>
                    <a:pt x="108" y="100"/>
                    <a:pt x="107" y="102"/>
                  </a:cubicBezTo>
                  <a:cubicBezTo>
                    <a:pt x="105" y="104"/>
                    <a:pt x="105" y="104"/>
                    <a:pt x="105" y="104"/>
                  </a:cubicBezTo>
                  <a:cubicBezTo>
                    <a:pt x="104" y="104"/>
                    <a:pt x="104" y="104"/>
                    <a:pt x="104" y="104"/>
                  </a:cubicBezTo>
                  <a:cubicBezTo>
                    <a:pt x="104" y="104"/>
                    <a:pt x="104" y="104"/>
                    <a:pt x="104" y="104"/>
                  </a:cubicBezTo>
                  <a:cubicBezTo>
                    <a:pt x="104" y="104"/>
                    <a:pt x="104" y="104"/>
                    <a:pt x="104" y="104"/>
                  </a:cubicBezTo>
                  <a:cubicBezTo>
                    <a:pt x="104" y="104"/>
                    <a:pt x="104" y="104"/>
                    <a:pt x="104" y="104"/>
                  </a:cubicBezTo>
                  <a:cubicBezTo>
                    <a:pt x="104" y="107"/>
                    <a:pt x="103" y="74"/>
                    <a:pt x="104" y="88"/>
                  </a:cubicBezTo>
                  <a:cubicBezTo>
                    <a:pt x="104" y="88"/>
                    <a:pt x="104" y="88"/>
                    <a:pt x="104" y="88"/>
                  </a:cubicBezTo>
                  <a:cubicBezTo>
                    <a:pt x="104" y="88"/>
                    <a:pt x="104" y="88"/>
                    <a:pt x="104" y="88"/>
                  </a:cubicBezTo>
                  <a:cubicBezTo>
                    <a:pt x="104" y="88"/>
                    <a:pt x="104" y="88"/>
                    <a:pt x="104" y="88"/>
                  </a:cubicBezTo>
                  <a:cubicBezTo>
                    <a:pt x="105" y="89"/>
                    <a:pt x="105" y="89"/>
                    <a:pt x="105" y="89"/>
                  </a:cubicBezTo>
                  <a:cubicBezTo>
                    <a:pt x="108" y="91"/>
                    <a:pt x="114" y="91"/>
                    <a:pt x="121" y="91"/>
                  </a:cubicBezTo>
                  <a:cubicBezTo>
                    <a:pt x="125" y="92"/>
                    <a:pt x="129" y="92"/>
                    <a:pt x="134" y="93"/>
                  </a:cubicBezTo>
                  <a:cubicBezTo>
                    <a:pt x="137" y="94"/>
                    <a:pt x="139" y="95"/>
                    <a:pt x="142" y="96"/>
                  </a:cubicBezTo>
                  <a:cubicBezTo>
                    <a:pt x="140" y="77"/>
                    <a:pt x="145" y="122"/>
                    <a:pt x="144" y="117"/>
                  </a:cubicBezTo>
                  <a:cubicBezTo>
                    <a:pt x="144" y="117"/>
                    <a:pt x="144" y="117"/>
                    <a:pt x="144" y="117"/>
                  </a:cubicBezTo>
                  <a:cubicBezTo>
                    <a:pt x="144" y="117"/>
                    <a:pt x="144" y="117"/>
                    <a:pt x="144" y="117"/>
                  </a:cubicBezTo>
                  <a:cubicBezTo>
                    <a:pt x="144" y="117"/>
                    <a:pt x="144" y="117"/>
                    <a:pt x="144" y="117"/>
                  </a:cubicBezTo>
                  <a:cubicBezTo>
                    <a:pt x="144" y="117"/>
                    <a:pt x="144" y="117"/>
                    <a:pt x="144" y="117"/>
                  </a:cubicBezTo>
                  <a:cubicBezTo>
                    <a:pt x="143" y="117"/>
                    <a:pt x="143" y="117"/>
                    <a:pt x="143" y="117"/>
                  </a:cubicBezTo>
                  <a:cubicBezTo>
                    <a:pt x="143" y="118"/>
                    <a:pt x="143" y="118"/>
                    <a:pt x="143" y="118"/>
                  </a:cubicBezTo>
                  <a:cubicBezTo>
                    <a:pt x="141" y="119"/>
                    <a:pt x="141" y="119"/>
                    <a:pt x="141" y="119"/>
                  </a:cubicBezTo>
                  <a:cubicBezTo>
                    <a:pt x="139" y="121"/>
                    <a:pt x="139" y="121"/>
                    <a:pt x="139" y="121"/>
                  </a:cubicBezTo>
                  <a:cubicBezTo>
                    <a:pt x="124" y="130"/>
                    <a:pt x="114" y="134"/>
                    <a:pt x="108" y="143"/>
                  </a:cubicBezTo>
                  <a:cubicBezTo>
                    <a:pt x="105" y="150"/>
                    <a:pt x="103" y="147"/>
                    <a:pt x="106" y="149"/>
                  </a:cubicBezTo>
                  <a:cubicBezTo>
                    <a:pt x="108" y="152"/>
                    <a:pt x="115" y="161"/>
                    <a:pt x="118" y="169"/>
                  </a:cubicBezTo>
                  <a:cubicBezTo>
                    <a:pt x="118" y="178"/>
                    <a:pt x="119" y="178"/>
                    <a:pt x="121" y="187"/>
                  </a:cubicBezTo>
                  <a:cubicBezTo>
                    <a:pt x="120" y="187"/>
                    <a:pt x="120" y="186"/>
                    <a:pt x="120" y="187"/>
                  </a:cubicBezTo>
                  <a:cubicBezTo>
                    <a:pt x="122" y="187"/>
                    <a:pt x="121" y="193"/>
                    <a:pt x="122" y="194"/>
                  </a:cubicBezTo>
                  <a:cubicBezTo>
                    <a:pt x="121" y="208"/>
                    <a:pt x="118" y="218"/>
                    <a:pt x="113" y="229"/>
                  </a:cubicBezTo>
                  <a:cubicBezTo>
                    <a:pt x="114" y="228"/>
                    <a:pt x="113" y="226"/>
                    <a:pt x="112" y="228"/>
                  </a:cubicBezTo>
                  <a:cubicBezTo>
                    <a:pt x="112" y="231"/>
                    <a:pt x="112" y="231"/>
                    <a:pt x="112" y="231"/>
                  </a:cubicBezTo>
                  <a:cubicBezTo>
                    <a:pt x="111" y="231"/>
                    <a:pt x="111" y="231"/>
                    <a:pt x="111" y="231"/>
                  </a:cubicBezTo>
                  <a:cubicBezTo>
                    <a:pt x="111" y="232"/>
                    <a:pt x="111" y="234"/>
                    <a:pt x="112" y="233"/>
                  </a:cubicBezTo>
                  <a:cubicBezTo>
                    <a:pt x="101" y="261"/>
                    <a:pt x="80" y="281"/>
                    <a:pt x="62" y="303"/>
                  </a:cubicBezTo>
                  <a:cubicBezTo>
                    <a:pt x="57" y="307"/>
                    <a:pt x="51" y="315"/>
                    <a:pt x="47" y="320"/>
                  </a:cubicBezTo>
                  <a:cubicBezTo>
                    <a:pt x="30" y="334"/>
                    <a:pt x="15" y="346"/>
                    <a:pt x="2" y="362"/>
                  </a:cubicBezTo>
                  <a:cubicBezTo>
                    <a:pt x="2" y="362"/>
                    <a:pt x="0" y="357"/>
                    <a:pt x="6" y="3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9"/>
            <p:cNvSpPr/>
            <p:nvPr/>
          </p:nvSpPr>
          <p:spPr bwMode="auto">
            <a:xfrm>
              <a:off x="9137650" y="3151188"/>
              <a:ext cx="11112" cy="6350"/>
            </a:xfrm>
            <a:custGeom>
              <a:avLst/>
              <a:gdLst>
                <a:gd name="T0" fmla="*/ 0 w 3"/>
                <a:gd name="T1" fmla="*/ 0 h 2"/>
                <a:gd name="T2" fmla="*/ 1 w 3"/>
                <a:gd name="T3" fmla="*/ 2 h 2"/>
                <a:gd name="T4" fmla="*/ 0 w 3"/>
                <a:gd name="T5" fmla="*/ 0 h 2"/>
              </a:gdLst>
              <a:ahLst/>
              <a:cxnLst>
                <a:cxn ang="0">
                  <a:pos x="T0" y="T1"/>
                </a:cxn>
                <a:cxn ang="0">
                  <a:pos x="T2" y="T3"/>
                </a:cxn>
                <a:cxn ang="0">
                  <a:pos x="T4" y="T5"/>
                </a:cxn>
              </a:cxnLst>
              <a:rect l="0" t="0" r="r" b="b"/>
              <a:pathLst>
                <a:path w="3" h="2">
                  <a:moveTo>
                    <a:pt x="0" y="0"/>
                  </a:moveTo>
                  <a:cubicBezTo>
                    <a:pt x="1" y="1"/>
                    <a:pt x="3" y="1"/>
                    <a:pt x="1" y="2"/>
                  </a:cubicBezTo>
                  <a:cubicBezTo>
                    <a:pt x="1" y="2"/>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20"/>
            <p:cNvSpPr/>
            <p:nvPr/>
          </p:nvSpPr>
          <p:spPr bwMode="auto">
            <a:xfrm>
              <a:off x="9377363" y="3168651"/>
              <a:ext cx="7937" cy="7938"/>
            </a:xfrm>
            <a:custGeom>
              <a:avLst/>
              <a:gdLst>
                <a:gd name="T0" fmla="*/ 1 w 2"/>
                <a:gd name="T1" fmla="*/ 1 h 2"/>
                <a:gd name="T2" fmla="*/ 2 w 2"/>
                <a:gd name="T3" fmla="*/ 1 h 2"/>
                <a:gd name="T4" fmla="*/ 0 w 2"/>
                <a:gd name="T5" fmla="*/ 2 h 2"/>
                <a:gd name="T6" fmla="*/ 1 w 2"/>
                <a:gd name="T7" fmla="*/ 1 h 2"/>
              </a:gdLst>
              <a:ahLst/>
              <a:cxnLst>
                <a:cxn ang="0">
                  <a:pos x="T0" y="T1"/>
                </a:cxn>
                <a:cxn ang="0">
                  <a:pos x="T2" y="T3"/>
                </a:cxn>
                <a:cxn ang="0">
                  <a:pos x="T4" y="T5"/>
                </a:cxn>
                <a:cxn ang="0">
                  <a:pos x="T6" y="T7"/>
                </a:cxn>
              </a:cxnLst>
              <a:rect l="0" t="0" r="r" b="b"/>
              <a:pathLst>
                <a:path w="2" h="2">
                  <a:moveTo>
                    <a:pt x="1" y="1"/>
                  </a:moveTo>
                  <a:cubicBezTo>
                    <a:pt x="1" y="0"/>
                    <a:pt x="1" y="1"/>
                    <a:pt x="2" y="1"/>
                  </a:cubicBezTo>
                  <a:cubicBezTo>
                    <a:pt x="1" y="1"/>
                    <a:pt x="0" y="2"/>
                    <a:pt x="0" y="2"/>
                  </a:cubicBezTo>
                  <a:cubicBezTo>
                    <a:pt x="0" y="2"/>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21"/>
            <p:cNvSpPr/>
            <p:nvPr/>
          </p:nvSpPr>
          <p:spPr bwMode="auto">
            <a:xfrm>
              <a:off x="9415463" y="3181351"/>
              <a:ext cx="22225" cy="3175"/>
            </a:xfrm>
            <a:custGeom>
              <a:avLst/>
              <a:gdLst>
                <a:gd name="T0" fmla="*/ 6 w 6"/>
                <a:gd name="T1" fmla="*/ 0 h 1"/>
                <a:gd name="T2" fmla="*/ 0 w 6"/>
                <a:gd name="T3" fmla="*/ 1 h 1"/>
                <a:gd name="T4" fmla="*/ 6 w 6"/>
                <a:gd name="T5" fmla="*/ 0 h 1"/>
              </a:gdLst>
              <a:ahLst/>
              <a:cxnLst>
                <a:cxn ang="0">
                  <a:pos x="T0" y="T1"/>
                </a:cxn>
                <a:cxn ang="0">
                  <a:pos x="T2" y="T3"/>
                </a:cxn>
                <a:cxn ang="0">
                  <a:pos x="T4" y="T5"/>
                </a:cxn>
              </a:cxnLst>
              <a:rect l="0" t="0" r="r" b="b"/>
              <a:pathLst>
                <a:path w="6" h="1">
                  <a:moveTo>
                    <a:pt x="6" y="0"/>
                  </a:moveTo>
                  <a:cubicBezTo>
                    <a:pt x="5" y="1"/>
                    <a:pt x="2" y="1"/>
                    <a:pt x="0" y="1"/>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22"/>
            <p:cNvSpPr/>
            <p:nvPr/>
          </p:nvSpPr>
          <p:spPr bwMode="auto">
            <a:xfrm>
              <a:off x="9461500" y="3132138"/>
              <a:ext cx="6350" cy="3175"/>
            </a:xfrm>
            <a:custGeom>
              <a:avLst/>
              <a:gdLst>
                <a:gd name="T0" fmla="*/ 1 w 2"/>
                <a:gd name="T1" fmla="*/ 1 h 1"/>
                <a:gd name="T2" fmla="*/ 2 w 2"/>
                <a:gd name="T3" fmla="*/ 0 h 1"/>
                <a:gd name="T4" fmla="*/ 1 w 2"/>
                <a:gd name="T5" fmla="*/ 1 h 1"/>
              </a:gdLst>
              <a:ahLst/>
              <a:cxnLst>
                <a:cxn ang="0">
                  <a:pos x="T0" y="T1"/>
                </a:cxn>
                <a:cxn ang="0">
                  <a:pos x="T2" y="T3"/>
                </a:cxn>
                <a:cxn ang="0">
                  <a:pos x="T4" y="T5"/>
                </a:cxn>
              </a:cxnLst>
              <a:rect l="0" t="0" r="r" b="b"/>
              <a:pathLst>
                <a:path w="2" h="1">
                  <a:moveTo>
                    <a:pt x="1" y="1"/>
                  </a:moveTo>
                  <a:cubicBezTo>
                    <a:pt x="0" y="1"/>
                    <a:pt x="0" y="0"/>
                    <a:pt x="2" y="0"/>
                  </a:cubicBezTo>
                  <a:cubicBezTo>
                    <a:pt x="2"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23"/>
            <p:cNvSpPr/>
            <p:nvPr/>
          </p:nvSpPr>
          <p:spPr bwMode="auto">
            <a:xfrm>
              <a:off x="9453563" y="3140076"/>
              <a:ext cx="11112" cy="3175"/>
            </a:xfrm>
            <a:custGeom>
              <a:avLst/>
              <a:gdLst>
                <a:gd name="T0" fmla="*/ 3 w 3"/>
                <a:gd name="T1" fmla="*/ 1 h 1"/>
                <a:gd name="T2" fmla="*/ 0 w 3"/>
                <a:gd name="T3" fmla="*/ 1 h 1"/>
                <a:gd name="T4" fmla="*/ 3 w 3"/>
                <a:gd name="T5" fmla="*/ 1 h 1"/>
              </a:gdLst>
              <a:ahLst/>
              <a:cxnLst>
                <a:cxn ang="0">
                  <a:pos x="T0" y="T1"/>
                </a:cxn>
                <a:cxn ang="0">
                  <a:pos x="T2" y="T3"/>
                </a:cxn>
                <a:cxn ang="0">
                  <a:pos x="T4" y="T5"/>
                </a:cxn>
              </a:cxnLst>
              <a:rect l="0" t="0" r="r" b="b"/>
              <a:pathLst>
                <a:path w="3" h="1">
                  <a:moveTo>
                    <a:pt x="3" y="1"/>
                  </a:moveTo>
                  <a:cubicBezTo>
                    <a:pt x="2" y="1"/>
                    <a:pt x="1" y="1"/>
                    <a:pt x="0" y="1"/>
                  </a:cubicBezTo>
                  <a:cubicBezTo>
                    <a:pt x="0" y="1"/>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24"/>
            <p:cNvSpPr/>
            <p:nvPr/>
          </p:nvSpPr>
          <p:spPr bwMode="auto">
            <a:xfrm>
              <a:off x="9332913" y="3157538"/>
              <a:ext cx="11112" cy="7938"/>
            </a:xfrm>
            <a:custGeom>
              <a:avLst/>
              <a:gdLst>
                <a:gd name="T0" fmla="*/ 3 w 3"/>
                <a:gd name="T1" fmla="*/ 1 h 2"/>
                <a:gd name="T2" fmla="*/ 0 w 3"/>
                <a:gd name="T3" fmla="*/ 2 h 2"/>
                <a:gd name="T4" fmla="*/ 3 w 3"/>
                <a:gd name="T5" fmla="*/ 1 h 2"/>
              </a:gdLst>
              <a:ahLst/>
              <a:cxnLst>
                <a:cxn ang="0">
                  <a:pos x="T0" y="T1"/>
                </a:cxn>
                <a:cxn ang="0">
                  <a:pos x="T2" y="T3"/>
                </a:cxn>
                <a:cxn ang="0">
                  <a:pos x="T4" y="T5"/>
                </a:cxn>
              </a:cxnLst>
              <a:rect l="0" t="0" r="r" b="b"/>
              <a:pathLst>
                <a:path w="3" h="2">
                  <a:moveTo>
                    <a:pt x="3" y="1"/>
                  </a:moveTo>
                  <a:cubicBezTo>
                    <a:pt x="2" y="1"/>
                    <a:pt x="0" y="2"/>
                    <a:pt x="0" y="2"/>
                  </a:cubicBezTo>
                  <a:cubicBezTo>
                    <a:pt x="0" y="2"/>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25"/>
            <p:cNvSpPr/>
            <p:nvPr/>
          </p:nvSpPr>
          <p:spPr bwMode="auto">
            <a:xfrm>
              <a:off x="9280525" y="3173413"/>
              <a:ext cx="7937" cy="7938"/>
            </a:xfrm>
            <a:custGeom>
              <a:avLst/>
              <a:gdLst>
                <a:gd name="T0" fmla="*/ 2 w 2"/>
                <a:gd name="T1" fmla="*/ 1 h 2"/>
                <a:gd name="T2" fmla="*/ 1 w 2"/>
                <a:gd name="T3" fmla="*/ 2 h 2"/>
                <a:gd name="T4" fmla="*/ 1 w 2"/>
                <a:gd name="T5" fmla="*/ 0 h 2"/>
                <a:gd name="T6" fmla="*/ 2 w 2"/>
                <a:gd name="T7" fmla="*/ 1 h 2"/>
              </a:gdLst>
              <a:ahLst/>
              <a:cxnLst>
                <a:cxn ang="0">
                  <a:pos x="T0" y="T1"/>
                </a:cxn>
                <a:cxn ang="0">
                  <a:pos x="T2" y="T3"/>
                </a:cxn>
                <a:cxn ang="0">
                  <a:pos x="T4" y="T5"/>
                </a:cxn>
                <a:cxn ang="0">
                  <a:pos x="T6" y="T7"/>
                </a:cxn>
              </a:cxnLst>
              <a:rect l="0" t="0" r="r" b="b"/>
              <a:pathLst>
                <a:path w="2" h="2">
                  <a:moveTo>
                    <a:pt x="2" y="1"/>
                  </a:moveTo>
                  <a:cubicBezTo>
                    <a:pt x="1" y="1"/>
                    <a:pt x="1" y="1"/>
                    <a:pt x="1" y="2"/>
                  </a:cubicBezTo>
                  <a:cubicBezTo>
                    <a:pt x="0" y="1"/>
                    <a:pt x="0" y="0"/>
                    <a:pt x="1" y="0"/>
                  </a:cubicBezTo>
                  <a:lnTo>
                    <a:pt x="2"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6"/>
            <p:cNvSpPr/>
            <p:nvPr/>
          </p:nvSpPr>
          <p:spPr bwMode="auto">
            <a:xfrm>
              <a:off x="9159875" y="3429001"/>
              <a:ext cx="7937" cy="3175"/>
            </a:xfrm>
            <a:custGeom>
              <a:avLst/>
              <a:gdLst>
                <a:gd name="T0" fmla="*/ 5 w 5"/>
                <a:gd name="T1" fmla="*/ 0 h 2"/>
                <a:gd name="T2" fmla="*/ 0 w 5"/>
                <a:gd name="T3" fmla="*/ 2 h 2"/>
                <a:gd name="T4" fmla="*/ 2 w 5"/>
                <a:gd name="T5" fmla="*/ 0 h 2"/>
                <a:gd name="T6" fmla="*/ 5 w 5"/>
                <a:gd name="T7" fmla="*/ 0 h 2"/>
              </a:gdLst>
              <a:ahLst/>
              <a:cxnLst>
                <a:cxn ang="0">
                  <a:pos x="T0" y="T1"/>
                </a:cxn>
                <a:cxn ang="0">
                  <a:pos x="T2" y="T3"/>
                </a:cxn>
                <a:cxn ang="0">
                  <a:pos x="T4" y="T5"/>
                </a:cxn>
                <a:cxn ang="0">
                  <a:pos x="T6" y="T7"/>
                </a:cxn>
              </a:cxnLst>
              <a:rect l="0" t="0" r="r" b="b"/>
              <a:pathLst>
                <a:path w="5" h="2">
                  <a:moveTo>
                    <a:pt x="5" y="0"/>
                  </a:moveTo>
                  <a:lnTo>
                    <a:pt x="0" y="2"/>
                  </a:lnTo>
                  <a:lnTo>
                    <a:pt x="2"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27"/>
            <p:cNvSpPr/>
            <p:nvPr/>
          </p:nvSpPr>
          <p:spPr bwMode="auto">
            <a:xfrm>
              <a:off x="9239250" y="3417888"/>
              <a:ext cx="6350" cy="7938"/>
            </a:xfrm>
            <a:custGeom>
              <a:avLst/>
              <a:gdLst>
                <a:gd name="T0" fmla="*/ 2 w 2"/>
                <a:gd name="T1" fmla="*/ 1 h 2"/>
                <a:gd name="T2" fmla="*/ 1 w 2"/>
                <a:gd name="T3" fmla="*/ 1 h 2"/>
                <a:gd name="T4" fmla="*/ 2 w 2"/>
                <a:gd name="T5" fmla="*/ 1 h 2"/>
              </a:gdLst>
              <a:ahLst/>
              <a:cxnLst>
                <a:cxn ang="0">
                  <a:pos x="T0" y="T1"/>
                </a:cxn>
                <a:cxn ang="0">
                  <a:pos x="T2" y="T3"/>
                </a:cxn>
                <a:cxn ang="0">
                  <a:pos x="T4" y="T5"/>
                </a:cxn>
              </a:cxnLst>
              <a:rect l="0" t="0" r="r" b="b"/>
              <a:pathLst>
                <a:path w="2" h="2">
                  <a:moveTo>
                    <a:pt x="2" y="1"/>
                  </a:moveTo>
                  <a:cubicBezTo>
                    <a:pt x="1" y="2"/>
                    <a:pt x="1" y="1"/>
                    <a:pt x="1" y="1"/>
                  </a:cubicBezTo>
                  <a:cubicBezTo>
                    <a:pt x="2" y="0"/>
                    <a:pt x="0"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28"/>
            <p:cNvSpPr/>
            <p:nvPr/>
          </p:nvSpPr>
          <p:spPr bwMode="auto">
            <a:xfrm>
              <a:off x="9291638" y="3522663"/>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9"/>
            <p:cNvSpPr/>
            <p:nvPr/>
          </p:nvSpPr>
          <p:spPr bwMode="auto">
            <a:xfrm>
              <a:off x="9261475" y="2627313"/>
              <a:ext cx="7937" cy="0"/>
            </a:xfrm>
            <a:custGeom>
              <a:avLst/>
              <a:gdLst>
                <a:gd name="T0" fmla="*/ 1 w 2"/>
                <a:gd name="T1" fmla="*/ 1 w 2"/>
                <a:gd name="T2" fmla="*/ 1 w 2"/>
              </a:gdLst>
              <a:ahLst/>
              <a:cxnLst>
                <a:cxn ang="0">
                  <a:pos x="T0" y="0"/>
                </a:cxn>
                <a:cxn ang="0">
                  <a:pos x="T1" y="0"/>
                </a:cxn>
                <a:cxn ang="0">
                  <a:pos x="T2" y="0"/>
                </a:cxn>
              </a:cxnLst>
              <a:rect l="0" t="0" r="r" b="b"/>
              <a:pathLst>
                <a:path w="2">
                  <a:moveTo>
                    <a:pt x="1" y="0"/>
                  </a:moveTo>
                  <a:cubicBezTo>
                    <a:pt x="1" y="0"/>
                    <a:pt x="0" y="0"/>
                    <a:pt x="1"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30"/>
            <p:cNvSpPr/>
            <p:nvPr/>
          </p:nvSpPr>
          <p:spPr bwMode="auto">
            <a:xfrm>
              <a:off x="9234488" y="2605088"/>
              <a:ext cx="298450" cy="488950"/>
            </a:xfrm>
            <a:custGeom>
              <a:avLst/>
              <a:gdLst>
                <a:gd name="T0" fmla="*/ 21 w 79"/>
                <a:gd name="T1" fmla="*/ 105 h 130"/>
                <a:gd name="T2" fmla="*/ 21 w 79"/>
                <a:gd name="T3" fmla="*/ 99 h 130"/>
                <a:gd name="T4" fmla="*/ 18 w 79"/>
                <a:gd name="T5" fmla="*/ 86 h 130"/>
                <a:gd name="T6" fmla="*/ 19 w 79"/>
                <a:gd name="T7" fmla="*/ 81 h 130"/>
                <a:gd name="T8" fmla="*/ 23 w 79"/>
                <a:gd name="T9" fmla="*/ 67 h 130"/>
                <a:gd name="T10" fmla="*/ 24 w 79"/>
                <a:gd name="T11" fmla="*/ 63 h 130"/>
                <a:gd name="T12" fmla="*/ 24 w 79"/>
                <a:gd name="T13" fmla="*/ 55 h 130"/>
                <a:gd name="T14" fmla="*/ 26 w 79"/>
                <a:gd name="T15" fmla="*/ 49 h 130"/>
                <a:gd name="T16" fmla="*/ 29 w 79"/>
                <a:gd name="T17" fmla="*/ 45 h 130"/>
                <a:gd name="T18" fmla="*/ 28 w 79"/>
                <a:gd name="T19" fmla="*/ 41 h 130"/>
                <a:gd name="T20" fmla="*/ 29 w 79"/>
                <a:gd name="T21" fmla="*/ 33 h 130"/>
                <a:gd name="T22" fmla="*/ 32 w 79"/>
                <a:gd name="T23" fmla="*/ 29 h 130"/>
                <a:gd name="T24" fmla="*/ 33 w 79"/>
                <a:gd name="T25" fmla="*/ 24 h 130"/>
                <a:gd name="T26" fmla="*/ 38 w 79"/>
                <a:gd name="T27" fmla="*/ 20 h 130"/>
                <a:gd name="T28" fmla="*/ 43 w 79"/>
                <a:gd name="T29" fmla="*/ 14 h 130"/>
                <a:gd name="T30" fmla="*/ 52 w 79"/>
                <a:gd name="T31" fmla="*/ 11 h 130"/>
                <a:gd name="T32" fmla="*/ 56 w 79"/>
                <a:gd name="T33" fmla="*/ 8 h 130"/>
                <a:gd name="T34" fmla="*/ 60 w 79"/>
                <a:gd name="T35" fmla="*/ 9 h 130"/>
                <a:gd name="T36" fmla="*/ 63 w 79"/>
                <a:gd name="T37" fmla="*/ 7 h 130"/>
                <a:gd name="T38" fmla="*/ 64 w 79"/>
                <a:gd name="T39" fmla="*/ 7 h 130"/>
                <a:gd name="T40" fmla="*/ 68 w 79"/>
                <a:gd name="T41" fmla="*/ 7 h 130"/>
                <a:gd name="T42" fmla="*/ 73 w 79"/>
                <a:gd name="T43" fmla="*/ 15 h 130"/>
                <a:gd name="T44" fmla="*/ 74 w 79"/>
                <a:gd name="T45" fmla="*/ 17 h 130"/>
                <a:gd name="T46" fmla="*/ 62 w 79"/>
                <a:gd name="T47" fmla="*/ 28 h 130"/>
                <a:gd name="T48" fmla="*/ 57 w 79"/>
                <a:gd name="T49" fmla="*/ 30 h 130"/>
                <a:gd name="T50" fmla="*/ 53 w 79"/>
                <a:gd name="T51" fmla="*/ 31 h 130"/>
                <a:gd name="T52" fmla="*/ 43 w 79"/>
                <a:gd name="T53" fmla="*/ 33 h 130"/>
                <a:gd name="T54" fmla="*/ 41 w 79"/>
                <a:gd name="T55" fmla="*/ 28 h 130"/>
                <a:gd name="T56" fmla="*/ 38 w 79"/>
                <a:gd name="T57" fmla="*/ 33 h 130"/>
                <a:gd name="T58" fmla="*/ 35 w 79"/>
                <a:gd name="T59" fmla="*/ 38 h 130"/>
                <a:gd name="T60" fmla="*/ 30 w 79"/>
                <a:gd name="T61" fmla="*/ 36 h 130"/>
                <a:gd name="T62" fmla="*/ 28 w 79"/>
                <a:gd name="T63" fmla="*/ 38 h 130"/>
                <a:gd name="T64" fmla="*/ 26 w 79"/>
                <a:gd name="T65" fmla="*/ 36 h 130"/>
                <a:gd name="T66" fmla="*/ 23 w 79"/>
                <a:gd name="T67" fmla="*/ 32 h 130"/>
                <a:gd name="T68" fmla="*/ 18 w 79"/>
                <a:gd name="T69" fmla="*/ 35 h 130"/>
                <a:gd name="T70" fmla="*/ 17 w 79"/>
                <a:gd name="T71" fmla="*/ 33 h 130"/>
                <a:gd name="T72" fmla="*/ 13 w 79"/>
                <a:gd name="T73" fmla="*/ 34 h 130"/>
                <a:gd name="T74" fmla="*/ 9 w 79"/>
                <a:gd name="T75" fmla="*/ 32 h 130"/>
                <a:gd name="T76" fmla="*/ 12 w 79"/>
                <a:gd name="T77" fmla="*/ 28 h 130"/>
                <a:gd name="T78" fmla="*/ 4 w 79"/>
                <a:gd name="T79" fmla="*/ 28 h 130"/>
                <a:gd name="T80" fmla="*/ 3 w 79"/>
                <a:gd name="T81" fmla="*/ 15 h 130"/>
                <a:gd name="T82" fmla="*/ 4 w 79"/>
                <a:gd name="T83" fmla="*/ 12 h 130"/>
                <a:gd name="T84" fmla="*/ 4 w 79"/>
                <a:gd name="T85" fmla="*/ 7 h 130"/>
                <a:gd name="T86" fmla="*/ 6 w 79"/>
                <a:gd name="T87" fmla="*/ 9 h 130"/>
                <a:gd name="T88" fmla="*/ 4 w 79"/>
                <a:gd name="T89" fmla="*/ 14 h 130"/>
                <a:gd name="T90" fmla="*/ 13 w 79"/>
                <a:gd name="T91" fmla="*/ 17 h 130"/>
                <a:gd name="T92" fmla="*/ 25 w 79"/>
                <a:gd name="T93" fmla="*/ 19 h 130"/>
                <a:gd name="T94" fmla="*/ 41 w 79"/>
                <a:gd name="T95" fmla="*/ 17 h 130"/>
                <a:gd name="T96" fmla="*/ 52 w 79"/>
                <a:gd name="T97" fmla="*/ 14 h 130"/>
                <a:gd name="T98" fmla="*/ 57 w 79"/>
                <a:gd name="T99" fmla="*/ 10 h 130"/>
                <a:gd name="T100" fmla="*/ 61 w 79"/>
                <a:gd name="T101" fmla="*/ 12 h 130"/>
                <a:gd name="T102" fmla="*/ 66 w 79"/>
                <a:gd name="T103" fmla="*/ 24 h 130"/>
                <a:gd name="T104" fmla="*/ 57 w 79"/>
                <a:gd name="T105" fmla="*/ 25 h 130"/>
                <a:gd name="T106" fmla="*/ 49 w 79"/>
                <a:gd name="T107" fmla="*/ 28 h 130"/>
                <a:gd name="T108" fmla="*/ 41 w 79"/>
                <a:gd name="T109" fmla="*/ 37 h 130"/>
                <a:gd name="T110" fmla="*/ 34 w 79"/>
                <a:gd name="T111" fmla="*/ 80 h 130"/>
                <a:gd name="T112" fmla="*/ 32 w 79"/>
                <a:gd name="T113" fmla="*/ 92 h 130"/>
                <a:gd name="T114" fmla="*/ 20 w 79"/>
                <a:gd name="T115" fmla="*/ 12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9" h="130">
                  <a:moveTo>
                    <a:pt x="20" y="127"/>
                  </a:moveTo>
                  <a:cubicBezTo>
                    <a:pt x="16" y="125"/>
                    <a:pt x="20" y="121"/>
                    <a:pt x="18" y="118"/>
                  </a:cubicBezTo>
                  <a:cubicBezTo>
                    <a:pt x="17" y="118"/>
                    <a:pt x="20" y="118"/>
                    <a:pt x="20" y="118"/>
                  </a:cubicBezTo>
                  <a:cubicBezTo>
                    <a:pt x="16" y="115"/>
                    <a:pt x="18" y="111"/>
                    <a:pt x="21" y="107"/>
                  </a:cubicBezTo>
                  <a:cubicBezTo>
                    <a:pt x="22" y="108"/>
                    <a:pt x="22" y="108"/>
                    <a:pt x="22" y="108"/>
                  </a:cubicBezTo>
                  <a:cubicBezTo>
                    <a:pt x="23" y="107"/>
                    <a:pt x="20" y="106"/>
                    <a:pt x="21" y="105"/>
                  </a:cubicBezTo>
                  <a:cubicBezTo>
                    <a:pt x="21" y="105"/>
                    <a:pt x="21" y="106"/>
                    <a:pt x="22" y="106"/>
                  </a:cubicBezTo>
                  <a:cubicBezTo>
                    <a:pt x="21" y="105"/>
                    <a:pt x="21" y="104"/>
                    <a:pt x="20" y="104"/>
                  </a:cubicBezTo>
                  <a:cubicBezTo>
                    <a:pt x="21" y="104"/>
                    <a:pt x="22" y="104"/>
                    <a:pt x="23" y="104"/>
                  </a:cubicBezTo>
                  <a:cubicBezTo>
                    <a:pt x="21" y="103"/>
                    <a:pt x="21" y="103"/>
                    <a:pt x="21" y="103"/>
                  </a:cubicBezTo>
                  <a:cubicBezTo>
                    <a:pt x="17" y="102"/>
                    <a:pt x="22" y="100"/>
                    <a:pt x="20" y="99"/>
                  </a:cubicBezTo>
                  <a:cubicBezTo>
                    <a:pt x="21" y="99"/>
                    <a:pt x="21" y="99"/>
                    <a:pt x="21" y="99"/>
                  </a:cubicBezTo>
                  <a:cubicBezTo>
                    <a:pt x="19" y="97"/>
                    <a:pt x="19" y="94"/>
                    <a:pt x="19" y="91"/>
                  </a:cubicBezTo>
                  <a:cubicBezTo>
                    <a:pt x="19" y="91"/>
                    <a:pt x="20" y="91"/>
                    <a:pt x="21" y="91"/>
                  </a:cubicBezTo>
                  <a:cubicBezTo>
                    <a:pt x="19" y="91"/>
                    <a:pt x="19" y="90"/>
                    <a:pt x="19" y="89"/>
                  </a:cubicBezTo>
                  <a:cubicBezTo>
                    <a:pt x="21" y="89"/>
                    <a:pt x="17" y="88"/>
                    <a:pt x="18" y="87"/>
                  </a:cubicBezTo>
                  <a:cubicBezTo>
                    <a:pt x="19" y="87"/>
                    <a:pt x="19" y="87"/>
                    <a:pt x="19" y="87"/>
                  </a:cubicBezTo>
                  <a:cubicBezTo>
                    <a:pt x="17" y="86"/>
                    <a:pt x="20" y="86"/>
                    <a:pt x="18" y="86"/>
                  </a:cubicBezTo>
                  <a:cubicBezTo>
                    <a:pt x="19" y="85"/>
                    <a:pt x="19" y="85"/>
                    <a:pt x="19" y="85"/>
                  </a:cubicBezTo>
                  <a:cubicBezTo>
                    <a:pt x="17" y="85"/>
                    <a:pt x="21" y="85"/>
                    <a:pt x="19" y="84"/>
                  </a:cubicBezTo>
                  <a:cubicBezTo>
                    <a:pt x="19" y="84"/>
                    <a:pt x="19" y="84"/>
                    <a:pt x="19" y="84"/>
                  </a:cubicBezTo>
                  <a:cubicBezTo>
                    <a:pt x="18" y="83"/>
                    <a:pt x="20" y="83"/>
                    <a:pt x="19" y="83"/>
                  </a:cubicBezTo>
                  <a:cubicBezTo>
                    <a:pt x="20" y="83"/>
                    <a:pt x="20" y="83"/>
                    <a:pt x="20" y="83"/>
                  </a:cubicBezTo>
                  <a:cubicBezTo>
                    <a:pt x="19" y="82"/>
                    <a:pt x="21" y="81"/>
                    <a:pt x="19" y="81"/>
                  </a:cubicBezTo>
                  <a:cubicBezTo>
                    <a:pt x="20" y="81"/>
                    <a:pt x="19" y="82"/>
                    <a:pt x="22" y="82"/>
                  </a:cubicBezTo>
                  <a:cubicBezTo>
                    <a:pt x="20" y="78"/>
                    <a:pt x="21" y="75"/>
                    <a:pt x="22" y="71"/>
                  </a:cubicBezTo>
                  <a:cubicBezTo>
                    <a:pt x="22" y="71"/>
                    <a:pt x="23" y="71"/>
                    <a:pt x="23" y="71"/>
                  </a:cubicBezTo>
                  <a:cubicBezTo>
                    <a:pt x="23" y="71"/>
                    <a:pt x="23" y="70"/>
                    <a:pt x="22" y="69"/>
                  </a:cubicBezTo>
                  <a:cubicBezTo>
                    <a:pt x="22" y="69"/>
                    <a:pt x="23" y="69"/>
                    <a:pt x="24" y="69"/>
                  </a:cubicBezTo>
                  <a:cubicBezTo>
                    <a:pt x="24" y="69"/>
                    <a:pt x="22" y="68"/>
                    <a:pt x="23" y="67"/>
                  </a:cubicBezTo>
                  <a:cubicBezTo>
                    <a:pt x="24" y="68"/>
                    <a:pt x="24" y="68"/>
                    <a:pt x="24" y="68"/>
                  </a:cubicBezTo>
                  <a:cubicBezTo>
                    <a:pt x="23" y="67"/>
                    <a:pt x="23" y="66"/>
                    <a:pt x="23" y="66"/>
                  </a:cubicBezTo>
                  <a:cubicBezTo>
                    <a:pt x="23" y="66"/>
                    <a:pt x="24" y="66"/>
                    <a:pt x="24" y="66"/>
                  </a:cubicBezTo>
                  <a:cubicBezTo>
                    <a:pt x="23" y="65"/>
                    <a:pt x="25" y="65"/>
                    <a:pt x="24" y="64"/>
                  </a:cubicBezTo>
                  <a:cubicBezTo>
                    <a:pt x="25" y="65"/>
                    <a:pt x="25" y="65"/>
                    <a:pt x="25" y="65"/>
                  </a:cubicBezTo>
                  <a:cubicBezTo>
                    <a:pt x="27" y="64"/>
                    <a:pt x="23" y="64"/>
                    <a:pt x="24" y="63"/>
                  </a:cubicBezTo>
                  <a:cubicBezTo>
                    <a:pt x="25" y="63"/>
                    <a:pt x="25" y="63"/>
                    <a:pt x="25" y="63"/>
                  </a:cubicBezTo>
                  <a:cubicBezTo>
                    <a:pt x="23" y="62"/>
                    <a:pt x="24" y="61"/>
                    <a:pt x="24" y="60"/>
                  </a:cubicBezTo>
                  <a:cubicBezTo>
                    <a:pt x="24" y="60"/>
                    <a:pt x="24" y="60"/>
                    <a:pt x="24" y="60"/>
                  </a:cubicBezTo>
                  <a:cubicBezTo>
                    <a:pt x="24" y="59"/>
                    <a:pt x="25" y="58"/>
                    <a:pt x="24" y="57"/>
                  </a:cubicBezTo>
                  <a:cubicBezTo>
                    <a:pt x="25" y="57"/>
                    <a:pt x="27" y="58"/>
                    <a:pt x="27" y="57"/>
                  </a:cubicBezTo>
                  <a:cubicBezTo>
                    <a:pt x="25" y="56"/>
                    <a:pt x="26" y="55"/>
                    <a:pt x="24" y="55"/>
                  </a:cubicBezTo>
                  <a:cubicBezTo>
                    <a:pt x="24" y="54"/>
                    <a:pt x="26" y="53"/>
                    <a:pt x="25" y="52"/>
                  </a:cubicBezTo>
                  <a:cubicBezTo>
                    <a:pt x="26" y="53"/>
                    <a:pt x="28" y="53"/>
                    <a:pt x="28" y="53"/>
                  </a:cubicBezTo>
                  <a:cubicBezTo>
                    <a:pt x="29" y="53"/>
                    <a:pt x="29" y="53"/>
                    <a:pt x="29" y="53"/>
                  </a:cubicBezTo>
                  <a:cubicBezTo>
                    <a:pt x="30" y="54"/>
                    <a:pt x="29" y="54"/>
                    <a:pt x="30" y="54"/>
                  </a:cubicBezTo>
                  <a:cubicBezTo>
                    <a:pt x="30" y="53"/>
                    <a:pt x="29" y="52"/>
                    <a:pt x="30" y="52"/>
                  </a:cubicBezTo>
                  <a:cubicBezTo>
                    <a:pt x="29" y="51"/>
                    <a:pt x="26" y="50"/>
                    <a:pt x="26" y="49"/>
                  </a:cubicBezTo>
                  <a:cubicBezTo>
                    <a:pt x="27" y="49"/>
                    <a:pt x="29" y="49"/>
                    <a:pt x="29" y="50"/>
                  </a:cubicBezTo>
                  <a:cubicBezTo>
                    <a:pt x="26" y="47"/>
                    <a:pt x="26" y="47"/>
                    <a:pt x="26" y="47"/>
                  </a:cubicBezTo>
                  <a:cubicBezTo>
                    <a:pt x="26" y="46"/>
                    <a:pt x="27" y="47"/>
                    <a:pt x="27" y="47"/>
                  </a:cubicBezTo>
                  <a:cubicBezTo>
                    <a:pt x="26" y="46"/>
                    <a:pt x="26" y="46"/>
                    <a:pt x="26" y="46"/>
                  </a:cubicBezTo>
                  <a:cubicBezTo>
                    <a:pt x="26" y="46"/>
                    <a:pt x="26" y="44"/>
                    <a:pt x="28" y="45"/>
                  </a:cubicBezTo>
                  <a:cubicBezTo>
                    <a:pt x="29" y="45"/>
                    <a:pt x="28" y="45"/>
                    <a:pt x="29" y="45"/>
                  </a:cubicBezTo>
                  <a:cubicBezTo>
                    <a:pt x="29" y="45"/>
                    <a:pt x="28" y="44"/>
                    <a:pt x="29" y="44"/>
                  </a:cubicBezTo>
                  <a:cubicBezTo>
                    <a:pt x="29" y="44"/>
                    <a:pt x="29" y="44"/>
                    <a:pt x="29" y="44"/>
                  </a:cubicBezTo>
                  <a:cubicBezTo>
                    <a:pt x="29" y="44"/>
                    <a:pt x="28" y="42"/>
                    <a:pt x="27" y="42"/>
                  </a:cubicBezTo>
                  <a:cubicBezTo>
                    <a:pt x="27" y="43"/>
                    <a:pt x="28" y="43"/>
                    <a:pt x="28" y="43"/>
                  </a:cubicBezTo>
                  <a:cubicBezTo>
                    <a:pt x="27" y="42"/>
                    <a:pt x="27" y="41"/>
                    <a:pt x="27" y="41"/>
                  </a:cubicBezTo>
                  <a:cubicBezTo>
                    <a:pt x="27" y="41"/>
                    <a:pt x="28" y="41"/>
                    <a:pt x="28" y="41"/>
                  </a:cubicBezTo>
                  <a:cubicBezTo>
                    <a:pt x="27" y="40"/>
                    <a:pt x="27" y="39"/>
                    <a:pt x="26" y="38"/>
                  </a:cubicBezTo>
                  <a:cubicBezTo>
                    <a:pt x="25" y="37"/>
                    <a:pt x="28" y="39"/>
                    <a:pt x="27" y="39"/>
                  </a:cubicBezTo>
                  <a:cubicBezTo>
                    <a:pt x="29" y="38"/>
                    <a:pt x="27" y="35"/>
                    <a:pt x="29" y="35"/>
                  </a:cubicBezTo>
                  <a:cubicBezTo>
                    <a:pt x="29" y="35"/>
                    <a:pt x="28" y="35"/>
                    <a:pt x="28" y="35"/>
                  </a:cubicBezTo>
                  <a:cubicBezTo>
                    <a:pt x="28" y="34"/>
                    <a:pt x="30" y="35"/>
                    <a:pt x="29" y="34"/>
                  </a:cubicBezTo>
                  <a:cubicBezTo>
                    <a:pt x="30" y="35"/>
                    <a:pt x="29" y="34"/>
                    <a:pt x="29" y="33"/>
                  </a:cubicBezTo>
                  <a:cubicBezTo>
                    <a:pt x="29" y="33"/>
                    <a:pt x="30" y="33"/>
                    <a:pt x="30" y="34"/>
                  </a:cubicBezTo>
                  <a:cubicBezTo>
                    <a:pt x="29" y="33"/>
                    <a:pt x="29" y="30"/>
                    <a:pt x="31" y="29"/>
                  </a:cubicBezTo>
                  <a:cubicBezTo>
                    <a:pt x="31" y="29"/>
                    <a:pt x="30" y="28"/>
                    <a:pt x="30" y="27"/>
                  </a:cubicBezTo>
                  <a:cubicBezTo>
                    <a:pt x="31" y="28"/>
                    <a:pt x="31" y="28"/>
                    <a:pt x="31" y="28"/>
                  </a:cubicBezTo>
                  <a:cubicBezTo>
                    <a:pt x="32" y="28"/>
                    <a:pt x="32" y="27"/>
                    <a:pt x="33" y="28"/>
                  </a:cubicBezTo>
                  <a:cubicBezTo>
                    <a:pt x="32" y="26"/>
                    <a:pt x="32" y="31"/>
                    <a:pt x="32" y="29"/>
                  </a:cubicBezTo>
                  <a:cubicBezTo>
                    <a:pt x="33" y="30"/>
                    <a:pt x="31" y="27"/>
                    <a:pt x="32" y="28"/>
                  </a:cubicBezTo>
                  <a:cubicBezTo>
                    <a:pt x="32" y="28"/>
                    <a:pt x="31" y="26"/>
                    <a:pt x="33" y="26"/>
                  </a:cubicBezTo>
                  <a:cubicBezTo>
                    <a:pt x="33" y="26"/>
                    <a:pt x="34" y="28"/>
                    <a:pt x="34" y="27"/>
                  </a:cubicBezTo>
                  <a:cubicBezTo>
                    <a:pt x="35" y="26"/>
                    <a:pt x="34" y="27"/>
                    <a:pt x="34" y="26"/>
                  </a:cubicBezTo>
                  <a:cubicBezTo>
                    <a:pt x="34" y="25"/>
                    <a:pt x="34" y="25"/>
                    <a:pt x="34" y="25"/>
                  </a:cubicBezTo>
                  <a:cubicBezTo>
                    <a:pt x="33" y="24"/>
                    <a:pt x="34" y="25"/>
                    <a:pt x="33" y="24"/>
                  </a:cubicBezTo>
                  <a:cubicBezTo>
                    <a:pt x="34" y="25"/>
                    <a:pt x="33" y="22"/>
                    <a:pt x="35" y="24"/>
                  </a:cubicBezTo>
                  <a:cubicBezTo>
                    <a:pt x="36" y="25"/>
                    <a:pt x="36" y="25"/>
                    <a:pt x="36" y="25"/>
                  </a:cubicBezTo>
                  <a:cubicBezTo>
                    <a:pt x="36" y="25"/>
                    <a:pt x="35" y="23"/>
                    <a:pt x="35" y="23"/>
                  </a:cubicBezTo>
                  <a:cubicBezTo>
                    <a:pt x="36" y="23"/>
                    <a:pt x="36" y="23"/>
                    <a:pt x="36" y="23"/>
                  </a:cubicBezTo>
                  <a:cubicBezTo>
                    <a:pt x="33" y="21"/>
                    <a:pt x="36" y="22"/>
                    <a:pt x="35" y="21"/>
                  </a:cubicBezTo>
                  <a:cubicBezTo>
                    <a:pt x="36" y="21"/>
                    <a:pt x="37" y="19"/>
                    <a:pt x="38" y="20"/>
                  </a:cubicBezTo>
                  <a:cubicBezTo>
                    <a:pt x="38" y="19"/>
                    <a:pt x="38" y="18"/>
                    <a:pt x="39" y="17"/>
                  </a:cubicBezTo>
                  <a:cubicBezTo>
                    <a:pt x="39" y="18"/>
                    <a:pt x="39" y="18"/>
                    <a:pt x="39" y="18"/>
                  </a:cubicBezTo>
                  <a:cubicBezTo>
                    <a:pt x="40" y="19"/>
                    <a:pt x="40" y="18"/>
                    <a:pt x="40" y="17"/>
                  </a:cubicBezTo>
                  <a:cubicBezTo>
                    <a:pt x="40" y="18"/>
                    <a:pt x="41" y="18"/>
                    <a:pt x="42" y="18"/>
                  </a:cubicBezTo>
                  <a:cubicBezTo>
                    <a:pt x="42" y="17"/>
                    <a:pt x="41" y="16"/>
                    <a:pt x="41" y="15"/>
                  </a:cubicBezTo>
                  <a:cubicBezTo>
                    <a:pt x="43" y="17"/>
                    <a:pt x="41" y="13"/>
                    <a:pt x="43" y="14"/>
                  </a:cubicBezTo>
                  <a:cubicBezTo>
                    <a:pt x="43" y="15"/>
                    <a:pt x="43" y="16"/>
                    <a:pt x="44" y="16"/>
                  </a:cubicBezTo>
                  <a:cubicBezTo>
                    <a:pt x="46" y="18"/>
                    <a:pt x="44" y="14"/>
                    <a:pt x="46" y="14"/>
                  </a:cubicBezTo>
                  <a:cubicBezTo>
                    <a:pt x="44" y="13"/>
                    <a:pt x="44" y="13"/>
                    <a:pt x="44" y="13"/>
                  </a:cubicBezTo>
                  <a:cubicBezTo>
                    <a:pt x="45" y="13"/>
                    <a:pt x="45" y="11"/>
                    <a:pt x="46" y="13"/>
                  </a:cubicBezTo>
                  <a:cubicBezTo>
                    <a:pt x="46" y="12"/>
                    <a:pt x="47" y="12"/>
                    <a:pt x="46" y="11"/>
                  </a:cubicBezTo>
                  <a:cubicBezTo>
                    <a:pt x="48" y="11"/>
                    <a:pt x="50" y="7"/>
                    <a:pt x="52" y="11"/>
                  </a:cubicBezTo>
                  <a:cubicBezTo>
                    <a:pt x="52" y="10"/>
                    <a:pt x="53" y="11"/>
                    <a:pt x="52" y="10"/>
                  </a:cubicBezTo>
                  <a:cubicBezTo>
                    <a:pt x="52" y="9"/>
                    <a:pt x="52" y="11"/>
                    <a:pt x="52" y="10"/>
                  </a:cubicBezTo>
                  <a:cubicBezTo>
                    <a:pt x="52" y="10"/>
                    <a:pt x="52" y="9"/>
                    <a:pt x="52" y="9"/>
                  </a:cubicBezTo>
                  <a:cubicBezTo>
                    <a:pt x="52" y="9"/>
                    <a:pt x="53" y="9"/>
                    <a:pt x="53" y="11"/>
                  </a:cubicBezTo>
                  <a:cubicBezTo>
                    <a:pt x="55" y="12"/>
                    <a:pt x="53" y="7"/>
                    <a:pt x="55" y="7"/>
                  </a:cubicBezTo>
                  <a:cubicBezTo>
                    <a:pt x="55" y="8"/>
                    <a:pt x="55" y="9"/>
                    <a:pt x="56" y="8"/>
                  </a:cubicBezTo>
                  <a:cubicBezTo>
                    <a:pt x="56" y="7"/>
                    <a:pt x="56" y="7"/>
                    <a:pt x="56" y="7"/>
                  </a:cubicBezTo>
                  <a:cubicBezTo>
                    <a:pt x="57" y="7"/>
                    <a:pt x="57" y="8"/>
                    <a:pt x="57" y="10"/>
                  </a:cubicBezTo>
                  <a:cubicBezTo>
                    <a:pt x="58" y="9"/>
                    <a:pt x="58" y="9"/>
                    <a:pt x="59" y="8"/>
                  </a:cubicBezTo>
                  <a:cubicBezTo>
                    <a:pt x="59" y="10"/>
                    <a:pt x="59" y="10"/>
                    <a:pt x="59" y="10"/>
                  </a:cubicBezTo>
                  <a:cubicBezTo>
                    <a:pt x="59" y="9"/>
                    <a:pt x="60" y="9"/>
                    <a:pt x="60" y="9"/>
                  </a:cubicBezTo>
                  <a:cubicBezTo>
                    <a:pt x="60" y="9"/>
                    <a:pt x="60" y="9"/>
                    <a:pt x="60" y="9"/>
                  </a:cubicBezTo>
                  <a:cubicBezTo>
                    <a:pt x="60" y="10"/>
                    <a:pt x="60" y="9"/>
                    <a:pt x="61" y="9"/>
                  </a:cubicBezTo>
                  <a:cubicBezTo>
                    <a:pt x="61" y="8"/>
                    <a:pt x="60" y="8"/>
                    <a:pt x="59" y="8"/>
                  </a:cubicBezTo>
                  <a:cubicBezTo>
                    <a:pt x="60" y="7"/>
                    <a:pt x="60" y="7"/>
                    <a:pt x="60" y="6"/>
                  </a:cubicBezTo>
                  <a:cubicBezTo>
                    <a:pt x="60" y="8"/>
                    <a:pt x="61" y="7"/>
                    <a:pt x="62" y="7"/>
                  </a:cubicBezTo>
                  <a:cubicBezTo>
                    <a:pt x="62" y="8"/>
                    <a:pt x="62" y="6"/>
                    <a:pt x="62" y="6"/>
                  </a:cubicBezTo>
                  <a:cubicBezTo>
                    <a:pt x="62" y="7"/>
                    <a:pt x="63" y="6"/>
                    <a:pt x="63" y="7"/>
                  </a:cubicBezTo>
                  <a:cubicBezTo>
                    <a:pt x="63" y="8"/>
                    <a:pt x="62" y="7"/>
                    <a:pt x="62" y="7"/>
                  </a:cubicBezTo>
                  <a:cubicBezTo>
                    <a:pt x="63" y="8"/>
                    <a:pt x="63" y="9"/>
                    <a:pt x="63" y="8"/>
                  </a:cubicBezTo>
                  <a:cubicBezTo>
                    <a:pt x="64" y="7"/>
                    <a:pt x="63" y="5"/>
                    <a:pt x="64" y="6"/>
                  </a:cubicBezTo>
                  <a:cubicBezTo>
                    <a:pt x="64" y="8"/>
                    <a:pt x="64" y="8"/>
                    <a:pt x="64" y="8"/>
                  </a:cubicBezTo>
                  <a:cubicBezTo>
                    <a:pt x="64" y="8"/>
                    <a:pt x="64" y="8"/>
                    <a:pt x="64" y="8"/>
                  </a:cubicBezTo>
                  <a:cubicBezTo>
                    <a:pt x="64" y="7"/>
                    <a:pt x="64" y="7"/>
                    <a:pt x="64" y="7"/>
                  </a:cubicBezTo>
                  <a:cubicBezTo>
                    <a:pt x="65" y="8"/>
                    <a:pt x="65" y="8"/>
                    <a:pt x="65" y="8"/>
                  </a:cubicBezTo>
                  <a:cubicBezTo>
                    <a:pt x="65" y="6"/>
                    <a:pt x="66" y="7"/>
                    <a:pt x="66" y="6"/>
                  </a:cubicBezTo>
                  <a:cubicBezTo>
                    <a:pt x="67" y="6"/>
                    <a:pt x="67" y="7"/>
                    <a:pt x="67" y="7"/>
                  </a:cubicBezTo>
                  <a:cubicBezTo>
                    <a:pt x="67" y="7"/>
                    <a:pt x="67" y="7"/>
                    <a:pt x="67" y="7"/>
                  </a:cubicBezTo>
                  <a:cubicBezTo>
                    <a:pt x="68" y="7"/>
                    <a:pt x="68" y="7"/>
                    <a:pt x="68" y="7"/>
                  </a:cubicBezTo>
                  <a:cubicBezTo>
                    <a:pt x="68" y="7"/>
                    <a:pt x="68" y="7"/>
                    <a:pt x="68" y="7"/>
                  </a:cubicBezTo>
                  <a:cubicBezTo>
                    <a:pt x="68" y="7"/>
                    <a:pt x="68" y="7"/>
                    <a:pt x="68" y="7"/>
                  </a:cubicBezTo>
                  <a:cubicBezTo>
                    <a:pt x="68" y="7"/>
                    <a:pt x="68" y="7"/>
                    <a:pt x="68" y="7"/>
                  </a:cubicBezTo>
                  <a:cubicBezTo>
                    <a:pt x="68" y="7"/>
                    <a:pt x="68" y="7"/>
                    <a:pt x="68" y="7"/>
                  </a:cubicBezTo>
                  <a:cubicBezTo>
                    <a:pt x="79" y="23"/>
                    <a:pt x="71" y="12"/>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4" y="17"/>
                    <a:pt x="74" y="17"/>
                    <a:pt x="74" y="17"/>
                  </a:cubicBezTo>
                  <a:cubicBezTo>
                    <a:pt x="74" y="17"/>
                    <a:pt x="74" y="17"/>
                    <a:pt x="74" y="17"/>
                  </a:cubicBezTo>
                  <a:cubicBezTo>
                    <a:pt x="73" y="17"/>
                    <a:pt x="73" y="18"/>
                    <a:pt x="74" y="19"/>
                  </a:cubicBezTo>
                  <a:cubicBezTo>
                    <a:pt x="72" y="19"/>
                    <a:pt x="69" y="17"/>
                    <a:pt x="70" y="19"/>
                  </a:cubicBezTo>
                  <a:cubicBezTo>
                    <a:pt x="69" y="19"/>
                    <a:pt x="71" y="21"/>
                    <a:pt x="72" y="22"/>
                  </a:cubicBezTo>
                  <a:cubicBezTo>
                    <a:pt x="70" y="22"/>
                    <a:pt x="70" y="25"/>
                    <a:pt x="68" y="24"/>
                  </a:cubicBezTo>
                  <a:cubicBezTo>
                    <a:pt x="68" y="25"/>
                    <a:pt x="68" y="25"/>
                    <a:pt x="68" y="26"/>
                  </a:cubicBezTo>
                  <a:cubicBezTo>
                    <a:pt x="66" y="26"/>
                    <a:pt x="65" y="30"/>
                    <a:pt x="62" y="28"/>
                  </a:cubicBezTo>
                  <a:cubicBezTo>
                    <a:pt x="62" y="27"/>
                    <a:pt x="62" y="27"/>
                    <a:pt x="61" y="26"/>
                  </a:cubicBezTo>
                  <a:cubicBezTo>
                    <a:pt x="61" y="27"/>
                    <a:pt x="60" y="25"/>
                    <a:pt x="61" y="27"/>
                  </a:cubicBezTo>
                  <a:cubicBezTo>
                    <a:pt x="61" y="28"/>
                    <a:pt x="62" y="29"/>
                    <a:pt x="62" y="29"/>
                  </a:cubicBezTo>
                  <a:cubicBezTo>
                    <a:pt x="62" y="30"/>
                    <a:pt x="60" y="31"/>
                    <a:pt x="59" y="30"/>
                  </a:cubicBezTo>
                  <a:cubicBezTo>
                    <a:pt x="59" y="30"/>
                    <a:pt x="59" y="31"/>
                    <a:pt x="59" y="31"/>
                  </a:cubicBezTo>
                  <a:cubicBezTo>
                    <a:pt x="59" y="29"/>
                    <a:pt x="58" y="29"/>
                    <a:pt x="57" y="30"/>
                  </a:cubicBezTo>
                  <a:cubicBezTo>
                    <a:pt x="58" y="31"/>
                    <a:pt x="58" y="31"/>
                    <a:pt x="58" y="31"/>
                  </a:cubicBezTo>
                  <a:cubicBezTo>
                    <a:pt x="57" y="30"/>
                    <a:pt x="57" y="30"/>
                    <a:pt x="57" y="30"/>
                  </a:cubicBezTo>
                  <a:cubicBezTo>
                    <a:pt x="57" y="31"/>
                    <a:pt x="57" y="33"/>
                    <a:pt x="57" y="32"/>
                  </a:cubicBezTo>
                  <a:cubicBezTo>
                    <a:pt x="56" y="31"/>
                    <a:pt x="56" y="31"/>
                    <a:pt x="56" y="31"/>
                  </a:cubicBezTo>
                  <a:cubicBezTo>
                    <a:pt x="56" y="32"/>
                    <a:pt x="55" y="34"/>
                    <a:pt x="54" y="33"/>
                  </a:cubicBezTo>
                  <a:cubicBezTo>
                    <a:pt x="53" y="31"/>
                    <a:pt x="53" y="31"/>
                    <a:pt x="53" y="31"/>
                  </a:cubicBezTo>
                  <a:cubicBezTo>
                    <a:pt x="53" y="31"/>
                    <a:pt x="53" y="33"/>
                    <a:pt x="54" y="33"/>
                  </a:cubicBezTo>
                  <a:cubicBezTo>
                    <a:pt x="52" y="32"/>
                    <a:pt x="51" y="32"/>
                    <a:pt x="51" y="31"/>
                  </a:cubicBezTo>
                  <a:cubicBezTo>
                    <a:pt x="50" y="35"/>
                    <a:pt x="47" y="35"/>
                    <a:pt x="44" y="36"/>
                  </a:cubicBezTo>
                  <a:cubicBezTo>
                    <a:pt x="44" y="35"/>
                    <a:pt x="44" y="35"/>
                    <a:pt x="44" y="35"/>
                  </a:cubicBezTo>
                  <a:cubicBezTo>
                    <a:pt x="44" y="34"/>
                    <a:pt x="44" y="36"/>
                    <a:pt x="44" y="36"/>
                  </a:cubicBezTo>
                  <a:cubicBezTo>
                    <a:pt x="44" y="35"/>
                    <a:pt x="43" y="34"/>
                    <a:pt x="43" y="33"/>
                  </a:cubicBezTo>
                  <a:cubicBezTo>
                    <a:pt x="42" y="32"/>
                    <a:pt x="42" y="34"/>
                    <a:pt x="42" y="35"/>
                  </a:cubicBezTo>
                  <a:cubicBezTo>
                    <a:pt x="42" y="36"/>
                    <a:pt x="42" y="34"/>
                    <a:pt x="42" y="36"/>
                  </a:cubicBezTo>
                  <a:cubicBezTo>
                    <a:pt x="42" y="36"/>
                    <a:pt x="41" y="35"/>
                    <a:pt x="41" y="37"/>
                  </a:cubicBezTo>
                  <a:cubicBezTo>
                    <a:pt x="41" y="36"/>
                    <a:pt x="41" y="35"/>
                    <a:pt x="41" y="34"/>
                  </a:cubicBezTo>
                  <a:cubicBezTo>
                    <a:pt x="40" y="35"/>
                    <a:pt x="40" y="35"/>
                    <a:pt x="40" y="35"/>
                  </a:cubicBezTo>
                  <a:cubicBezTo>
                    <a:pt x="40" y="33"/>
                    <a:pt x="42" y="31"/>
                    <a:pt x="41" y="28"/>
                  </a:cubicBezTo>
                  <a:cubicBezTo>
                    <a:pt x="40" y="29"/>
                    <a:pt x="40" y="29"/>
                    <a:pt x="40" y="29"/>
                  </a:cubicBezTo>
                  <a:cubicBezTo>
                    <a:pt x="40" y="27"/>
                    <a:pt x="41" y="27"/>
                    <a:pt x="40" y="26"/>
                  </a:cubicBezTo>
                  <a:cubicBezTo>
                    <a:pt x="40" y="27"/>
                    <a:pt x="39" y="30"/>
                    <a:pt x="40" y="30"/>
                  </a:cubicBezTo>
                  <a:cubicBezTo>
                    <a:pt x="39" y="31"/>
                    <a:pt x="40" y="35"/>
                    <a:pt x="39" y="34"/>
                  </a:cubicBezTo>
                  <a:cubicBezTo>
                    <a:pt x="38" y="33"/>
                    <a:pt x="40" y="34"/>
                    <a:pt x="39" y="33"/>
                  </a:cubicBezTo>
                  <a:cubicBezTo>
                    <a:pt x="39" y="31"/>
                    <a:pt x="38" y="34"/>
                    <a:pt x="38" y="33"/>
                  </a:cubicBezTo>
                  <a:cubicBezTo>
                    <a:pt x="38" y="34"/>
                    <a:pt x="38" y="36"/>
                    <a:pt x="38" y="36"/>
                  </a:cubicBezTo>
                  <a:cubicBezTo>
                    <a:pt x="37" y="35"/>
                    <a:pt x="38" y="34"/>
                    <a:pt x="37" y="34"/>
                  </a:cubicBezTo>
                  <a:cubicBezTo>
                    <a:pt x="37" y="35"/>
                    <a:pt x="36" y="36"/>
                    <a:pt x="37" y="37"/>
                  </a:cubicBezTo>
                  <a:cubicBezTo>
                    <a:pt x="37" y="39"/>
                    <a:pt x="36" y="36"/>
                    <a:pt x="35" y="38"/>
                  </a:cubicBezTo>
                  <a:cubicBezTo>
                    <a:pt x="35" y="36"/>
                    <a:pt x="36" y="34"/>
                    <a:pt x="35" y="33"/>
                  </a:cubicBezTo>
                  <a:cubicBezTo>
                    <a:pt x="35" y="35"/>
                    <a:pt x="34" y="35"/>
                    <a:pt x="35" y="38"/>
                  </a:cubicBezTo>
                  <a:cubicBezTo>
                    <a:pt x="34" y="37"/>
                    <a:pt x="34" y="36"/>
                    <a:pt x="35" y="35"/>
                  </a:cubicBezTo>
                  <a:cubicBezTo>
                    <a:pt x="34" y="34"/>
                    <a:pt x="33" y="38"/>
                    <a:pt x="33" y="35"/>
                  </a:cubicBezTo>
                  <a:cubicBezTo>
                    <a:pt x="33" y="36"/>
                    <a:pt x="33" y="36"/>
                    <a:pt x="33" y="36"/>
                  </a:cubicBezTo>
                  <a:cubicBezTo>
                    <a:pt x="33" y="36"/>
                    <a:pt x="32" y="35"/>
                    <a:pt x="32" y="35"/>
                  </a:cubicBezTo>
                  <a:cubicBezTo>
                    <a:pt x="32" y="35"/>
                    <a:pt x="31" y="37"/>
                    <a:pt x="31" y="34"/>
                  </a:cubicBezTo>
                  <a:cubicBezTo>
                    <a:pt x="31" y="35"/>
                    <a:pt x="30" y="34"/>
                    <a:pt x="30" y="36"/>
                  </a:cubicBezTo>
                  <a:cubicBezTo>
                    <a:pt x="31" y="37"/>
                    <a:pt x="31" y="35"/>
                    <a:pt x="31" y="37"/>
                  </a:cubicBezTo>
                  <a:cubicBezTo>
                    <a:pt x="31" y="35"/>
                    <a:pt x="30" y="37"/>
                    <a:pt x="30" y="38"/>
                  </a:cubicBezTo>
                  <a:cubicBezTo>
                    <a:pt x="30" y="37"/>
                    <a:pt x="30" y="37"/>
                    <a:pt x="30" y="37"/>
                  </a:cubicBezTo>
                  <a:cubicBezTo>
                    <a:pt x="29" y="37"/>
                    <a:pt x="29" y="37"/>
                    <a:pt x="29" y="38"/>
                  </a:cubicBezTo>
                  <a:cubicBezTo>
                    <a:pt x="29" y="38"/>
                    <a:pt x="29" y="37"/>
                    <a:pt x="29" y="37"/>
                  </a:cubicBezTo>
                  <a:cubicBezTo>
                    <a:pt x="28" y="38"/>
                    <a:pt x="28" y="38"/>
                    <a:pt x="28" y="38"/>
                  </a:cubicBezTo>
                  <a:cubicBezTo>
                    <a:pt x="27" y="39"/>
                    <a:pt x="28" y="36"/>
                    <a:pt x="27" y="36"/>
                  </a:cubicBezTo>
                  <a:cubicBezTo>
                    <a:pt x="28" y="35"/>
                    <a:pt x="28" y="35"/>
                    <a:pt x="28" y="35"/>
                  </a:cubicBezTo>
                  <a:cubicBezTo>
                    <a:pt x="28" y="35"/>
                    <a:pt x="28" y="34"/>
                    <a:pt x="27" y="34"/>
                  </a:cubicBezTo>
                  <a:cubicBezTo>
                    <a:pt x="27" y="35"/>
                    <a:pt x="26" y="37"/>
                    <a:pt x="26" y="38"/>
                  </a:cubicBezTo>
                  <a:cubicBezTo>
                    <a:pt x="26" y="39"/>
                    <a:pt x="26" y="37"/>
                    <a:pt x="25" y="38"/>
                  </a:cubicBezTo>
                  <a:cubicBezTo>
                    <a:pt x="26" y="36"/>
                    <a:pt x="26" y="36"/>
                    <a:pt x="26" y="36"/>
                  </a:cubicBezTo>
                  <a:cubicBezTo>
                    <a:pt x="26" y="36"/>
                    <a:pt x="26" y="34"/>
                    <a:pt x="25" y="34"/>
                  </a:cubicBezTo>
                  <a:cubicBezTo>
                    <a:pt x="25" y="35"/>
                    <a:pt x="24" y="36"/>
                    <a:pt x="25" y="37"/>
                  </a:cubicBezTo>
                  <a:cubicBezTo>
                    <a:pt x="24" y="37"/>
                    <a:pt x="24" y="36"/>
                    <a:pt x="24" y="35"/>
                  </a:cubicBezTo>
                  <a:cubicBezTo>
                    <a:pt x="23" y="36"/>
                    <a:pt x="24" y="37"/>
                    <a:pt x="23" y="37"/>
                  </a:cubicBezTo>
                  <a:cubicBezTo>
                    <a:pt x="23" y="37"/>
                    <a:pt x="22" y="35"/>
                    <a:pt x="22" y="34"/>
                  </a:cubicBezTo>
                  <a:cubicBezTo>
                    <a:pt x="23" y="32"/>
                    <a:pt x="23" y="32"/>
                    <a:pt x="23" y="32"/>
                  </a:cubicBezTo>
                  <a:cubicBezTo>
                    <a:pt x="23" y="32"/>
                    <a:pt x="23" y="32"/>
                    <a:pt x="23" y="32"/>
                  </a:cubicBezTo>
                  <a:cubicBezTo>
                    <a:pt x="24" y="30"/>
                    <a:pt x="23" y="30"/>
                    <a:pt x="23" y="29"/>
                  </a:cubicBezTo>
                  <a:cubicBezTo>
                    <a:pt x="23" y="28"/>
                    <a:pt x="22" y="29"/>
                    <a:pt x="22" y="29"/>
                  </a:cubicBezTo>
                  <a:cubicBezTo>
                    <a:pt x="23" y="32"/>
                    <a:pt x="20" y="33"/>
                    <a:pt x="20" y="36"/>
                  </a:cubicBezTo>
                  <a:cubicBezTo>
                    <a:pt x="19" y="36"/>
                    <a:pt x="21" y="29"/>
                    <a:pt x="18" y="33"/>
                  </a:cubicBezTo>
                  <a:cubicBezTo>
                    <a:pt x="19" y="34"/>
                    <a:pt x="17" y="36"/>
                    <a:pt x="18" y="35"/>
                  </a:cubicBezTo>
                  <a:cubicBezTo>
                    <a:pt x="18" y="35"/>
                    <a:pt x="17" y="37"/>
                    <a:pt x="17" y="36"/>
                  </a:cubicBezTo>
                  <a:cubicBezTo>
                    <a:pt x="17" y="35"/>
                    <a:pt x="16" y="33"/>
                    <a:pt x="18" y="32"/>
                  </a:cubicBezTo>
                  <a:cubicBezTo>
                    <a:pt x="18" y="33"/>
                    <a:pt x="18" y="33"/>
                    <a:pt x="18" y="33"/>
                  </a:cubicBezTo>
                  <a:cubicBezTo>
                    <a:pt x="18" y="32"/>
                    <a:pt x="19" y="30"/>
                    <a:pt x="18" y="30"/>
                  </a:cubicBezTo>
                  <a:cubicBezTo>
                    <a:pt x="18" y="30"/>
                    <a:pt x="17" y="30"/>
                    <a:pt x="17" y="31"/>
                  </a:cubicBezTo>
                  <a:cubicBezTo>
                    <a:pt x="16" y="33"/>
                    <a:pt x="18" y="31"/>
                    <a:pt x="17" y="33"/>
                  </a:cubicBezTo>
                  <a:cubicBezTo>
                    <a:pt x="16" y="33"/>
                    <a:pt x="16" y="31"/>
                    <a:pt x="15" y="33"/>
                  </a:cubicBezTo>
                  <a:cubicBezTo>
                    <a:pt x="16" y="33"/>
                    <a:pt x="16" y="35"/>
                    <a:pt x="15" y="36"/>
                  </a:cubicBezTo>
                  <a:cubicBezTo>
                    <a:pt x="14" y="36"/>
                    <a:pt x="14" y="36"/>
                    <a:pt x="14" y="36"/>
                  </a:cubicBezTo>
                  <a:cubicBezTo>
                    <a:pt x="15" y="35"/>
                    <a:pt x="15" y="35"/>
                    <a:pt x="15" y="35"/>
                  </a:cubicBezTo>
                  <a:cubicBezTo>
                    <a:pt x="14" y="34"/>
                    <a:pt x="14" y="37"/>
                    <a:pt x="13" y="36"/>
                  </a:cubicBezTo>
                  <a:cubicBezTo>
                    <a:pt x="13" y="34"/>
                    <a:pt x="13" y="34"/>
                    <a:pt x="13" y="34"/>
                  </a:cubicBezTo>
                  <a:cubicBezTo>
                    <a:pt x="13" y="32"/>
                    <a:pt x="14" y="35"/>
                    <a:pt x="15" y="33"/>
                  </a:cubicBezTo>
                  <a:cubicBezTo>
                    <a:pt x="14" y="32"/>
                    <a:pt x="13" y="33"/>
                    <a:pt x="13" y="33"/>
                  </a:cubicBezTo>
                  <a:cubicBezTo>
                    <a:pt x="14" y="32"/>
                    <a:pt x="14" y="32"/>
                    <a:pt x="14" y="32"/>
                  </a:cubicBezTo>
                  <a:cubicBezTo>
                    <a:pt x="13" y="32"/>
                    <a:pt x="14" y="28"/>
                    <a:pt x="12" y="30"/>
                  </a:cubicBezTo>
                  <a:cubicBezTo>
                    <a:pt x="12" y="31"/>
                    <a:pt x="12" y="31"/>
                    <a:pt x="12" y="32"/>
                  </a:cubicBezTo>
                  <a:cubicBezTo>
                    <a:pt x="10" y="32"/>
                    <a:pt x="9" y="33"/>
                    <a:pt x="9" y="32"/>
                  </a:cubicBezTo>
                  <a:cubicBezTo>
                    <a:pt x="10" y="31"/>
                    <a:pt x="7" y="31"/>
                    <a:pt x="9" y="30"/>
                  </a:cubicBezTo>
                  <a:cubicBezTo>
                    <a:pt x="9" y="31"/>
                    <a:pt x="11" y="32"/>
                    <a:pt x="12" y="30"/>
                  </a:cubicBezTo>
                  <a:cubicBezTo>
                    <a:pt x="12" y="28"/>
                    <a:pt x="13" y="31"/>
                    <a:pt x="14" y="29"/>
                  </a:cubicBezTo>
                  <a:cubicBezTo>
                    <a:pt x="13" y="28"/>
                    <a:pt x="14" y="26"/>
                    <a:pt x="14" y="25"/>
                  </a:cubicBezTo>
                  <a:cubicBezTo>
                    <a:pt x="14" y="24"/>
                    <a:pt x="14" y="25"/>
                    <a:pt x="13" y="25"/>
                  </a:cubicBezTo>
                  <a:cubicBezTo>
                    <a:pt x="13" y="27"/>
                    <a:pt x="13" y="27"/>
                    <a:pt x="12" y="28"/>
                  </a:cubicBezTo>
                  <a:cubicBezTo>
                    <a:pt x="12" y="27"/>
                    <a:pt x="10" y="28"/>
                    <a:pt x="9" y="29"/>
                  </a:cubicBezTo>
                  <a:cubicBezTo>
                    <a:pt x="9" y="28"/>
                    <a:pt x="10" y="26"/>
                    <a:pt x="10" y="27"/>
                  </a:cubicBezTo>
                  <a:cubicBezTo>
                    <a:pt x="9" y="26"/>
                    <a:pt x="8" y="25"/>
                    <a:pt x="7" y="24"/>
                  </a:cubicBezTo>
                  <a:cubicBezTo>
                    <a:pt x="6" y="27"/>
                    <a:pt x="5" y="24"/>
                    <a:pt x="5" y="26"/>
                  </a:cubicBezTo>
                  <a:cubicBezTo>
                    <a:pt x="5" y="27"/>
                    <a:pt x="5" y="29"/>
                    <a:pt x="4" y="29"/>
                  </a:cubicBezTo>
                  <a:cubicBezTo>
                    <a:pt x="3" y="29"/>
                    <a:pt x="4" y="28"/>
                    <a:pt x="4" y="28"/>
                  </a:cubicBezTo>
                  <a:cubicBezTo>
                    <a:pt x="3" y="29"/>
                    <a:pt x="5" y="26"/>
                    <a:pt x="3" y="27"/>
                  </a:cubicBezTo>
                  <a:cubicBezTo>
                    <a:pt x="5" y="27"/>
                    <a:pt x="5" y="25"/>
                    <a:pt x="6" y="23"/>
                  </a:cubicBezTo>
                  <a:cubicBezTo>
                    <a:pt x="5" y="24"/>
                    <a:pt x="7" y="22"/>
                    <a:pt x="7" y="22"/>
                  </a:cubicBezTo>
                  <a:cubicBezTo>
                    <a:pt x="5" y="22"/>
                    <a:pt x="4" y="22"/>
                    <a:pt x="3" y="21"/>
                  </a:cubicBezTo>
                  <a:cubicBezTo>
                    <a:pt x="3" y="19"/>
                    <a:pt x="1" y="18"/>
                    <a:pt x="0" y="17"/>
                  </a:cubicBezTo>
                  <a:cubicBezTo>
                    <a:pt x="1" y="16"/>
                    <a:pt x="3" y="16"/>
                    <a:pt x="3" y="15"/>
                  </a:cubicBezTo>
                  <a:cubicBezTo>
                    <a:pt x="3" y="14"/>
                    <a:pt x="1" y="16"/>
                    <a:pt x="1" y="15"/>
                  </a:cubicBezTo>
                  <a:cubicBezTo>
                    <a:pt x="2" y="15"/>
                    <a:pt x="2" y="15"/>
                    <a:pt x="2" y="15"/>
                  </a:cubicBezTo>
                  <a:cubicBezTo>
                    <a:pt x="1" y="15"/>
                    <a:pt x="3" y="13"/>
                    <a:pt x="0" y="13"/>
                  </a:cubicBezTo>
                  <a:cubicBezTo>
                    <a:pt x="2" y="13"/>
                    <a:pt x="2" y="13"/>
                    <a:pt x="2" y="13"/>
                  </a:cubicBezTo>
                  <a:cubicBezTo>
                    <a:pt x="3" y="12"/>
                    <a:pt x="2" y="12"/>
                    <a:pt x="2" y="12"/>
                  </a:cubicBezTo>
                  <a:cubicBezTo>
                    <a:pt x="2" y="12"/>
                    <a:pt x="3" y="12"/>
                    <a:pt x="4" y="12"/>
                  </a:cubicBezTo>
                  <a:cubicBezTo>
                    <a:pt x="5" y="11"/>
                    <a:pt x="3" y="11"/>
                    <a:pt x="3" y="10"/>
                  </a:cubicBezTo>
                  <a:cubicBezTo>
                    <a:pt x="2" y="11"/>
                    <a:pt x="2" y="11"/>
                    <a:pt x="2" y="11"/>
                  </a:cubicBezTo>
                  <a:cubicBezTo>
                    <a:pt x="1" y="9"/>
                    <a:pt x="2" y="9"/>
                    <a:pt x="2" y="8"/>
                  </a:cubicBezTo>
                  <a:cubicBezTo>
                    <a:pt x="3" y="8"/>
                    <a:pt x="3" y="8"/>
                    <a:pt x="3" y="8"/>
                  </a:cubicBezTo>
                  <a:cubicBezTo>
                    <a:pt x="3" y="7"/>
                    <a:pt x="3" y="7"/>
                    <a:pt x="3" y="7"/>
                  </a:cubicBezTo>
                  <a:cubicBezTo>
                    <a:pt x="4" y="8"/>
                    <a:pt x="5" y="7"/>
                    <a:pt x="4" y="7"/>
                  </a:cubicBezTo>
                  <a:cubicBezTo>
                    <a:pt x="7" y="9"/>
                    <a:pt x="7" y="9"/>
                    <a:pt x="7" y="9"/>
                  </a:cubicBezTo>
                  <a:cubicBezTo>
                    <a:pt x="6" y="9"/>
                    <a:pt x="5" y="8"/>
                    <a:pt x="4" y="8"/>
                  </a:cubicBezTo>
                  <a:cubicBezTo>
                    <a:pt x="3" y="8"/>
                    <a:pt x="3" y="9"/>
                    <a:pt x="4" y="9"/>
                  </a:cubicBezTo>
                  <a:cubicBezTo>
                    <a:pt x="4" y="9"/>
                    <a:pt x="4" y="9"/>
                    <a:pt x="4" y="9"/>
                  </a:cubicBezTo>
                  <a:cubicBezTo>
                    <a:pt x="6" y="9"/>
                    <a:pt x="5" y="9"/>
                    <a:pt x="6" y="10"/>
                  </a:cubicBezTo>
                  <a:cubicBezTo>
                    <a:pt x="6" y="9"/>
                    <a:pt x="7" y="9"/>
                    <a:pt x="6" y="9"/>
                  </a:cubicBezTo>
                  <a:cubicBezTo>
                    <a:pt x="7" y="10"/>
                    <a:pt x="7" y="10"/>
                    <a:pt x="7" y="10"/>
                  </a:cubicBezTo>
                  <a:cubicBezTo>
                    <a:pt x="7" y="10"/>
                    <a:pt x="6" y="10"/>
                    <a:pt x="6" y="10"/>
                  </a:cubicBezTo>
                  <a:cubicBezTo>
                    <a:pt x="7" y="10"/>
                    <a:pt x="8" y="11"/>
                    <a:pt x="8" y="11"/>
                  </a:cubicBezTo>
                  <a:cubicBezTo>
                    <a:pt x="6" y="12"/>
                    <a:pt x="9" y="12"/>
                    <a:pt x="8" y="13"/>
                  </a:cubicBezTo>
                  <a:cubicBezTo>
                    <a:pt x="7" y="13"/>
                    <a:pt x="5" y="13"/>
                    <a:pt x="5" y="12"/>
                  </a:cubicBezTo>
                  <a:cubicBezTo>
                    <a:pt x="4" y="13"/>
                    <a:pt x="5" y="13"/>
                    <a:pt x="4" y="14"/>
                  </a:cubicBezTo>
                  <a:cubicBezTo>
                    <a:pt x="5" y="14"/>
                    <a:pt x="7" y="13"/>
                    <a:pt x="8" y="13"/>
                  </a:cubicBezTo>
                  <a:cubicBezTo>
                    <a:pt x="7" y="14"/>
                    <a:pt x="7" y="14"/>
                    <a:pt x="7" y="14"/>
                  </a:cubicBezTo>
                  <a:cubicBezTo>
                    <a:pt x="8" y="14"/>
                    <a:pt x="9" y="13"/>
                    <a:pt x="9" y="14"/>
                  </a:cubicBezTo>
                  <a:cubicBezTo>
                    <a:pt x="9" y="15"/>
                    <a:pt x="10" y="16"/>
                    <a:pt x="10" y="16"/>
                  </a:cubicBezTo>
                  <a:cubicBezTo>
                    <a:pt x="10" y="17"/>
                    <a:pt x="10" y="17"/>
                    <a:pt x="10" y="17"/>
                  </a:cubicBezTo>
                  <a:cubicBezTo>
                    <a:pt x="12" y="16"/>
                    <a:pt x="11" y="18"/>
                    <a:pt x="13" y="17"/>
                  </a:cubicBezTo>
                  <a:cubicBezTo>
                    <a:pt x="13" y="18"/>
                    <a:pt x="15" y="17"/>
                    <a:pt x="15" y="19"/>
                  </a:cubicBezTo>
                  <a:cubicBezTo>
                    <a:pt x="17" y="19"/>
                    <a:pt x="19" y="19"/>
                    <a:pt x="21" y="20"/>
                  </a:cubicBezTo>
                  <a:cubicBezTo>
                    <a:pt x="20" y="21"/>
                    <a:pt x="20" y="21"/>
                    <a:pt x="20" y="21"/>
                  </a:cubicBezTo>
                  <a:cubicBezTo>
                    <a:pt x="21" y="20"/>
                    <a:pt x="20" y="22"/>
                    <a:pt x="21" y="22"/>
                  </a:cubicBezTo>
                  <a:cubicBezTo>
                    <a:pt x="21" y="21"/>
                    <a:pt x="22" y="21"/>
                    <a:pt x="22" y="20"/>
                  </a:cubicBezTo>
                  <a:cubicBezTo>
                    <a:pt x="23" y="21"/>
                    <a:pt x="24" y="20"/>
                    <a:pt x="25" y="19"/>
                  </a:cubicBezTo>
                  <a:cubicBezTo>
                    <a:pt x="25" y="20"/>
                    <a:pt x="25" y="20"/>
                    <a:pt x="25" y="20"/>
                  </a:cubicBezTo>
                  <a:cubicBezTo>
                    <a:pt x="26" y="18"/>
                    <a:pt x="27" y="20"/>
                    <a:pt x="28" y="20"/>
                  </a:cubicBezTo>
                  <a:cubicBezTo>
                    <a:pt x="28" y="21"/>
                    <a:pt x="29" y="22"/>
                    <a:pt x="29" y="22"/>
                  </a:cubicBezTo>
                  <a:cubicBezTo>
                    <a:pt x="30" y="20"/>
                    <a:pt x="30" y="20"/>
                    <a:pt x="31" y="19"/>
                  </a:cubicBezTo>
                  <a:cubicBezTo>
                    <a:pt x="32" y="19"/>
                    <a:pt x="33" y="19"/>
                    <a:pt x="33" y="20"/>
                  </a:cubicBezTo>
                  <a:cubicBezTo>
                    <a:pt x="36" y="18"/>
                    <a:pt x="38" y="19"/>
                    <a:pt x="41" y="17"/>
                  </a:cubicBezTo>
                  <a:cubicBezTo>
                    <a:pt x="41" y="19"/>
                    <a:pt x="41" y="19"/>
                    <a:pt x="41" y="19"/>
                  </a:cubicBezTo>
                  <a:cubicBezTo>
                    <a:pt x="43" y="15"/>
                    <a:pt x="46" y="18"/>
                    <a:pt x="48" y="16"/>
                  </a:cubicBezTo>
                  <a:cubicBezTo>
                    <a:pt x="48" y="18"/>
                    <a:pt x="48" y="18"/>
                    <a:pt x="48" y="18"/>
                  </a:cubicBezTo>
                  <a:cubicBezTo>
                    <a:pt x="49" y="19"/>
                    <a:pt x="50" y="17"/>
                    <a:pt x="49" y="15"/>
                  </a:cubicBezTo>
                  <a:cubicBezTo>
                    <a:pt x="50" y="16"/>
                    <a:pt x="50" y="14"/>
                    <a:pt x="51" y="16"/>
                  </a:cubicBezTo>
                  <a:cubicBezTo>
                    <a:pt x="52" y="16"/>
                    <a:pt x="52" y="14"/>
                    <a:pt x="52" y="14"/>
                  </a:cubicBezTo>
                  <a:cubicBezTo>
                    <a:pt x="53" y="14"/>
                    <a:pt x="54" y="14"/>
                    <a:pt x="54" y="13"/>
                  </a:cubicBezTo>
                  <a:cubicBezTo>
                    <a:pt x="54" y="13"/>
                    <a:pt x="54" y="13"/>
                    <a:pt x="54" y="13"/>
                  </a:cubicBezTo>
                  <a:cubicBezTo>
                    <a:pt x="54" y="14"/>
                    <a:pt x="55" y="15"/>
                    <a:pt x="55" y="15"/>
                  </a:cubicBezTo>
                  <a:cubicBezTo>
                    <a:pt x="55" y="14"/>
                    <a:pt x="57" y="15"/>
                    <a:pt x="55" y="12"/>
                  </a:cubicBezTo>
                  <a:cubicBezTo>
                    <a:pt x="56" y="13"/>
                    <a:pt x="56" y="10"/>
                    <a:pt x="58" y="12"/>
                  </a:cubicBezTo>
                  <a:cubicBezTo>
                    <a:pt x="57" y="11"/>
                    <a:pt x="57" y="11"/>
                    <a:pt x="57" y="10"/>
                  </a:cubicBezTo>
                  <a:cubicBezTo>
                    <a:pt x="57" y="11"/>
                    <a:pt x="58" y="10"/>
                    <a:pt x="58" y="11"/>
                  </a:cubicBezTo>
                  <a:cubicBezTo>
                    <a:pt x="59" y="11"/>
                    <a:pt x="58" y="11"/>
                    <a:pt x="59" y="11"/>
                  </a:cubicBezTo>
                  <a:cubicBezTo>
                    <a:pt x="59" y="11"/>
                    <a:pt x="59" y="11"/>
                    <a:pt x="59" y="11"/>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3" y="17"/>
                    <a:pt x="56" y="0"/>
                    <a:pt x="66" y="24"/>
                  </a:cubicBezTo>
                  <a:cubicBezTo>
                    <a:pt x="66" y="24"/>
                    <a:pt x="66" y="24"/>
                    <a:pt x="66" y="24"/>
                  </a:cubicBezTo>
                  <a:cubicBezTo>
                    <a:pt x="66" y="24"/>
                    <a:pt x="66" y="24"/>
                    <a:pt x="66" y="24"/>
                  </a:cubicBezTo>
                  <a:cubicBezTo>
                    <a:pt x="65" y="24"/>
                    <a:pt x="65" y="24"/>
                    <a:pt x="65" y="24"/>
                  </a:cubicBezTo>
                  <a:cubicBezTo>
                    <a:pt x="65" y="23"/>
                    <a:pt x="64" y="23"/>
                    <a:pt x="63" y="23"/>
                  </a:cubicBezTo>
                  <a:cubicBezTo>
                    <a:pt x="61" y="24"/>
                    <a:pt x="59" y="25"/>
                    <a:pt x="57" y="25"/>
                  </a:cubicBezTo>
                  <a:cubicBezTo>
                    <a:pt x="57" y="25"/>
                    <a:pt x="57" y="25"/>
                    <a:pt x="57" y="25"/>
                  </a:cubicBezTo>
                  <a:cubicBezTo>
                    <a:pt x="57" y="27"/>
                    <a:pt x="54" y="24"/>
                    <a:pt x="55" y="27"/>
                  </a:cubicBezTo>
                  <a:cubicBezTo>
                    <a:pt x="55" y="26"/>
                    <a:pt x="55" y="27"/>
                    <a:pt x="54" y="26"/>
                  </a:cubicBezTo>
                  <a:cubicBezTo>
                    <a:pt x="55" y="27"/>
                    <a:pt x="52" y="26"/>
                    <a:pt x="52" y="28"/>
                  </a:cubicBezTo>
                  <a:cubicBezTo>
                    <a:pt x="52" y="27"/>
                    <a:pt x="52" y="27"/>
                    <a:pt x="52" y="27"/>
                  </a:cubicBezTo>
                  <a:cubicBezTo>
                    <a:pt x="51" y="27"/>
                    <a:pt x="51" y="29"/>
                    <a:pt x="50" y="29"/>
                  </a:cubicBezTo>
                  <a:cubicBezTo>
                    <a:pt x="50" y="29"/>
                    <a:pt x="50" y="28"/>
                    <a:pt x="49" y="28"/>
                  </a:cubicBezTo>
                  <a:cubicBezTo>
                    <a:pt x="48" y="27"/>
                    <a:pt x="50" y="30"/>
                    <a:pt x="48" y="28"/>
                  </a:cubicBezTo>
                  <a:cubicBezTo>
                    <a:pt x="48" y="29"/>
                    <a:pt x="49" y="30"/>
                    <a:pt x="49" y="29"/>
                  </a:cubicBezTo>
                  <a:cubicBezTo>
                    <a:pt x="47" y="30"/>
                    <a:pt x="47" y="34"/>
                    <a:pt x="46" y="36"/>
                  </a:cubicBezTo>
                  <a:cubicBezTo>
                    <a:pt x="43" y="37"/>
                    <a:pt x="42" y="34"/>
                    <a:pt x="43" y="36"/>
                  </a:cubicBezTo>
                  <a:cubicBezTo>
                    <a:pt x="42" y="36"/>
                    <a:pt x="44" y="37"/>
                    <a:pt x="43" y="36"/>
                  </a:cubicBezTo>
                  <a:cubicBezTo>
                    <a:pt x="43" y="37"/>
                    <a:pt x="40" y="36"/>
                    <a:pt x="41" y="37"/>
                  </a:cubicBezTo>
                  <a:cubicBezTo>
                    <a:pt x="42" y="37"/>
                    <a:pt x="42" y="37"/>
                    <a:pt x="43" y="38"/>
                  </a:cubicBezTo>
                  <a:cubicBezTo>
                    <a:pt x="41" y="39"/>
                    <a:pt x="39" y="38"/>
                    <a:pt x="40" y="40"/>
                  </a:cubicBezTo>
                  <a:cubicBezTo>
                    <a:pt x="39" y="39"/>
                    <a:pt x="39" y="39"/>
                    <a:pt x="39" y="39"/>
                  </a:cubicBezTo>
                  <a:cubicBezTo>
                    <a:pt x="41" y="41"/>
                    <a:pt x="39" y="42"/>
                    <a:pt x="42" y="44"/>
                  </a:cubicBezTo>
                  <a:cubicBezTo>
                    <a:pt x="40" y="50"/>
                    <a:pt x="40" y="56"/>
                    <a:pt x="38" y="62"/>
                  </a:cubicBezTo>
                  <a:cubicBezTo>
                    <a:pt x="36" y="68"/>
                    <a:pt x="36" y="74"/>
                    <a:pt x="34" y="80"/>
                  </a:cubicBezTo>
                  <a:cubicBezTo>
                    <a:pt x="31" y="81"/>
                    <a:pt x="31" y="82"/>
                    <a:pt x="32" y="83"/>
                  </a:cubicBezTo>
                  <a:cubicBezTo>
                    <a:pt x="31" y="83"/>
                    <a:pt x="31" y="83"/>
                    <a:pt x="31" y="83"/>
                  </a:cubicBezTo>
                  <a:cubicBezTo>
                    <a:pt x="33" y="84"/>
                    <a:pt x="31" y="84"/>
                    <a:pt x="33" y="85"/>
                  </a:cubicBezTo>
                  <a:cubicBezTo>
                    <a:pt x="32" y="87"/>
                    <a:pt x="32" y="89"/>
                    <a:pt x="32" y="92"/>
                  </a:cubicBezTo>
                  <a:cubicBezTo>
                    <a:pt x="32" y="91"/>
                    <a:pt x="30" y="91"/>
                    <a:pt x="31" y="92"/>
                  </a:cubicBezTo>
                  <a:cubicBezTo>
                    <a:pt x="32" y="92"/>
                    <a:pt x="32" y="92"/>
                    <a:pt x="32" y="92"/>
                  </a:cubicBezTo>
                  <a:cubicBezTo>
                    <a:pt x="31" y="92"/>
                    <a:pt x="31" y="92"/>
                    <a:pt x="31" y="92"/>
                  </a:cubicBezTo>
                  <a:cubicBezTo>
                    <a:pt x="31" y="93"/>
                    <a:pt x="32" y="93"/>
                    <a:pt x="33" y="93"/>
                  </a:cubicBezTo>
                  <a:cubicBezTo>
                    <a:pt x="34" y="99"/>
                    <a:pt x="30" y="105"/>
                    <a:pt x="30" y="111"/>
                  </a:cubicBezTo>
                  <a:cubicBezTo>
                    <a:pt x="29" y="112"/>
                    <a:pt x="30" y="115"/>
                    <a:pt x="30" y="116"/>
                  </a:cubicBezTo>
                  <a:cubicBezTo>
                    <a:pt x="27" y="121"/>
                    <a:pt x="25" y="125"/>
                    <a:pt x="27" y="130"/>
                  </a:cubicBezTo>
                  <a:cubicBezTo>
                    <a:pt x="27" y="130"/>
                    <a:pt x="21" y="129"/>
                    <a:pt x="20"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31"/>
            <p:cNvSpPr/>
            <p:nvPr/>
          </p:nvSpPr>
          <p:spPr bwMode="auto">
            <a:xfrm>
              <a:off x="9253538" y="2632076"/>
              <a:ext cx="11112"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2" y="0"/>
                    <a:pt x="0" y="0"/>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32"/>
            <p:cNvSpPr/>
            <p:nvPr/>
          </p:nvSpPr>
          <p:spPr bwMode="auto">
            <a:xfrm>
              <a:off x="9245600" y="2698751"/>
              <a:ext cx="4762" cy="4763"/>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0" y="1"/>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33"/>
            <p:cNvSpPr/>
            <p:nvPr/>
          </p:nvSpPr>
          <p:spPr bwMode="auto">
            <a:xfrm>
              <a:off x="9258300" y="2709863"/>
              <a:ext cx="6350" cy="476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0" y="1"/>
                    <a:pt x="0" y="1"/>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34"/>
            <p:cNvSpPr/>
            <p:nvPr/>
          </p:nvSpPr>
          <p:spPr bwMode="auto">
            <a:xfrm>
              <a:off x="9272588" y="2733676"/>
              <a:ext cx="3175"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35"/>
            <p:cNvSpPr/>
            <p:nvPr/>
          </p:nvSpPr>
          <p:spPr bwMode="auto">
            <a:xfrm>
              <a:off x="9275763" y="272573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1" y="0"/>
                    <a:pt x="1" y="1"/>
                  </a:cubicBezTo>
                  <a:cubicBezTo>
                    <a:pt x="2" y="0"/>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36"/>
            <p:cNvSpPr/>
            <p:nvPr/>
          </p:nvSpPr>
          <p:spPr bwMode="auto">
            <a:xfrm>
              <a:off x="9310688" y="2740026"/>
              <a:ext cx="6350" cy="7938"/>
            </a:xfrm>
            <a:custGeom>
              <a:avLst/>
              <a:gdLst>
                <a:gd name="T0" fmla="*/ 1 w 2"/>
                <a:gd name="T1" fmla="*/ 1 h 2"/>
                <a:gd name="T2" fmla="*/ 2 w 2"/>
                <a:gd name="T3" fmla="*/ 1 h 2"/>
                <a:gd name="T4" fmla="*/ 1 w 2"/>
                <a:gd name="T5" fmla="*/ 1 h 2"/>
              </a:gdLst>
              <a:ahLst/>
              <a:cxnLst>
                <a:cxn ang="0">
                  <a:pos x="T0" y="T1"/>
                </a:cxn>
                <a:cxn ang="0">
                  <a:pos x="T2" y="T3"/>
                </a:cxn>
                <a:cxn ang="0">
                  <a:pos x="T4" y="T5"/>
                </a:cxn>
              </a:cxnLst>
              <a:rect l="0" t="0" r="r" b="b"/>
              <a:pathLst>
                <a:path w="2" h="2">
                  <a:moveTo>
                    <a:pt x="1" y="1"/>
                  </a:moveTo>
                  <a:cubicBezTo>
                    <a:pt x="1" y="1"/>
                    <a:pt x="2" y="0"/>
                    <a:pt x="2" y="1"/>
                  </a:cubicBezTo>
                  <a:cubicBezTo>
                    <a:pt x="1" y="0"/>
                    <a:pt x="0"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37"/>
            <p:cNvSpPr/>
            <p:nvPr/>
          </p:nvSpPr>
          <p:spPr bwMode="auto">
            <a:xfrm>
              <a:off x="9329738" y="2740026"/>
              <a:ext cx="3175" cy="4763"/>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1"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8"/>
            <p:cNvSpPr/>
            <p:nvPr/>
          </p:nvSpPr>
          <p:spPr bwMode="auto">
            <a:xfrm>
              <a:off x="9401175" y="2654301"/>
              <a:ext cx="3175" cy="3175"/>
            </a:xfrm>
            <a:custGeom>
              <a:avLst/>
              <a:gdLst>
                <a:gd name="T0" fmla="*/ 0 w 2"/>
                <a:gd name="T1" fmla="*/ 0 h 2"/>
                <a:gd name="T2" fmla="*/ 0 w 2"/>
                <a:gd name="T3" fmla="*/ 0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0"/>
                  </a:lnTo>
                  <a:lnTo>
                    <a:pt x="2"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9"/>
            <p:cNvSpPr/>
            <p:nvPr/>
          </p:nvSpPr>
          <p:spPr bwMode="auto">
            <a:xfrm>
              <a:off x="9324975" y="2752726"/>
              <a:ext cx="7937" cy="3175"/>
            </a:xfrm>
            <a:custGeom>
              <a:avLst/>
              <a:gdLst>
                <a:gd name="T0" fmla="*/ 1 w 2"/>
                <a:gd name="T1" fmla="*/ 1 h 1"/>
                <a:gd name="T2" fmla="*/ 0 w 2"/>
                <a:gd name="T3" fmla="*/ 1 h 1"/>
                <a:gd name="T4" fmla="*/ 1 w 2"/>
                <a:gd name="T5" fmla="*/ 1 h 1"/>
              </a:gdLst>
              <a:ahLst/>
              <a:cxnLst>
                <a:cxn ang="0">
                  <a:pos x="T0" y="T1"/>
                </a:cxn>
                <a:cxn ang="0">
                  <a:pos x="T2" y="T3"/>
                </a:cxn>
                <a:cxn ang="0">
                  <a:pos x="T4" y="T5"/>
                </a:cxn>
              </a:cxnLst>
              <a:rect l="0" t="0" r="r" b="b"/>
              <a:pathLst>
                <a:path w="2" h="1">
                  <a:moveTo>
                    <a:pt x="1" y="1"/>
                  </a:moveTo>
                  <a:cubicBezTo>
                    <a:pt x="2" y="1"/>
                    <a:pt x="0" y="1"/>
                    <a:pt x="0" y="1"/>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40"/>
            <p:cNvSpPr/>
            <p:nvPr/>
          </p:nvSpPr>
          <p:spPr bwMode="auto">
            <a:xfrm>
              <a:off x="9324975" y="2816226"/>
              <a:ext cx="7937" cy="3175"/>
            </a:xfrm>
            <a:custGeom>
              <a:avLst/>
              <a:gdLst>
                <a:gd name="T0" fmla="*/ 0 w 5"/>
                <a:gd name="T1" fmla="*/ 0 h 2"/>
                <a:gd name="T2" fmla="*/ 0 w 5"/>
                <a:gd name="T3" fmla="*/ 0 h 2"/>
                <a:gd name="T4" fmla="*/ 5 w 5"/>
                <a:gd name="T5" fmla="*/ 2 h 2"/>
                <a:gd name="T6" fmla="*/ 0 w 5"/>
                <a:gd name="T7" fmla="*/ 0 h 2"/>
              </a:gdLst>
              <a:ahLst/>
              <a:cxnLst>
                <a:cxn ang="0">
                  <a:pos x="T0" y="T1"/>
                </a:cxn>
                <a:cxn ang="0">
                  <a:pos x="T2" y="T3"/>
                </a:cxn>
                <a:cxn ang="0">
                  <a:pos x="T4" y="T5"/>
                </a:cxn>
                <a:cxn ang="0">
                  <a:pos x="T6" y="T7"/>
                </a:cxn>
              </a:cxnLst>
              <a:rect l="0" t="0" r="r" b="b"/>
              <a:pathLst>
                <a:path w="5" h="2">
                  <a:moveTo>
                    <a:pt x="0" y="0"/>
                  </a:moveTo>
                  <a:lnTo>
                    <a:pt x="0" y="0"/>
                  </a:lnTo>
                  <a:lnTo>
                    <a:pt x="5"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41"/>
            <p:cNvSpPr/>
            <p:nvPr/>
          </p:nvSpPr>
          <p:spPr bwMode="auto">
            <a:xfrm>
              <a:off x="8912225" y="2943226"/>
              <a:ext cx="0" cy="7938"/>
            </a:xfrm>
            <a:custGeom>
              <a:avLst/>
              <a:gdLst>
                <a:gd name="T0" fmla="*/ 2 h 2"/>
                <a:gd name="T1" fmla="*/ 1 h 2"/>
                <a:gd name="T2" fmla="*/ 2 h 2"/>
              </a:gdLst>
              <a:ahLst/>
              <a:cxnLst>
                <a:cxn ang="0">
                  <a:pos x="0" y="T0"/>
                </a:cxn>
                <a:cxn ang="0">
                  <a:pos x="0" y="T1"/>
                </a:cxn>
                <a:cxn ang="0">
                  <a:pos x="0" y="T2"/>
                </a:cxn>
              </a:cxnLst>
              <a:rect l="0" t="0" r="r" b="b"/>
              <a:pathLst>
                <a:path h="2">
                  <a:moveTo>
                    <a:pt x="0" y="2"/>
                  </a:moveTo>
                  <a:cubicBezTo>
                    <a:pt x="0" y="1"/>
                    <a:pt x="0" y="0"/>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42"/>
            <p:cNvSpPr/>
            <p:nvPr/>
          </p:nvSpPr>
          <p:spPr bwMode="auto">
            <a:xfrm>
              <a:off x="8569325" y="2898776"/>
              <a:ext cx="338137" cy="146050"/>
            </a:xfrm>
            <a:custGeom>
              <a:avLst/>
              <a:gdLst>
                <a:gd name="T0" fmla="*/ 9 w 90"/>
                <a:gd name="T1" fmla="*/ 27 h 39"/>
                <a:gd name="T2" fmla="*/ 12 w 90"/>
                <a:gd name="T3" fmla="*/ 26 h 39"/>
                <a:gd name="T4" fmla="*/ 17 w 90"/>
                <a:gd name="T5" fmla="*/ 21 h 39"/>
                <a:gd name="T6" fmla="*/ 19 w 90"/>
                <a:gd name="T7" fmla="*/ 21 h 39"/>
                <a:gd name="T8" fmla="*/ 25 w 90"/>
                <a:gd name="T9" fmla="*/ 21 h 39"/>
                <a:gd name="T10" fmla="*/ 27 w 90"/>
                <a:gd name="T11" fmla="*/ 21 h 39"/>
                <a:gd name="T12" fmla="*/ 30 w 90"/>
                <a:gd name="T13" fmla="*/ 19 h 39"/>
                <a:gd name="T14" fmla="*/ 33 w 90"/>
                <a:gd name="T15" fmla="*/ 19 h 39"/>
                <a:gd name="T16" fmla="*/ 35 w 90"/>
                <a:gd name="T17" fmla="*/ 20 h 39"/>
                <a:gd name="T18" fmla="*/ 36 w 90"/>
                <a:gd name="T19" fmla="*/ 18 h 39"/>
                <a:gd name="T20" fmla="*/ 38 w 90"/>
                <a:gd name="T21" fmla="*/ 15 h 39"/>
                <a:gd name="T22" fmla="*/ 40 w 90"/>
                <a:gd name="T23" fmla="*/ 15 h 39"/>
                <a:gd name="T24" fmla="*/ 42 w 90"/>
                <a:gd name="T25" fmla="*/ 13 h 39"/>
                <a:gd name="T26" fmla="*/ 44 w 90"/>
                <a:gd name="T27" fmla="*/ 14 h 39"/>
                <a:gd name="T28" fmla="*/ 47 w 90"/>
                <a:gd name="T29" fmla="*/ 13 h 39"/>
                <a:gd name="T30" fmla="*/ 50 w 90"/>
                <a:gd name="T31" fmla="*/ 14 h 39"/>
                <a:gd name="T32" fmla="*/ 52 w 90"/>
                <a:gd name="T33" fmla="*/ 12 h 39"/>
                <a:gd name="T34" fmla="*/ 53 w 90"/>
                <a:gd name="T35" fmla="*/ 13 h 39"/>
                <a:gd name="T36" fmla="*/ 54 w 90"/>
                <a:gd name="T37" fmla="*/ 11 h 39"/>
                <a:gd name="T38" fmla="*/ 55 w 90"/>
                <a:gd name="T39" fmla="*/ 11 h 39"/>
                <a:gd name="T40" fmla="*/ 56 w 90"/>
                <a:gd name="T41" fmla="*/ 10 h 39"/>
                <a:gd name="T42" fmla="*/ 60 w 90"/>
                <a:gd name="T43" fmla="*/ 9 h 39"/>
                <a:gd name="T44" fmla="*/ 62 w 90"/>
                <a:gd name="T45" fmla="*/ 9 h 39"/>
                <a:gd name="T46" fmla="*/ 64 w 90"/>
                <a:gd name="T47" fmla="*/ 8 h 39"/>
                <a:gd name="T48" fmla="*/ 68 w 90"/>
                <a:gd name="T49" fmla="*/ 8 h 39"/>
                <a:gd name="T50" fmla="*/ 69 w 90"/>
                <a:gd name="T51" fmla="*/ 12 h 39"/>
                <a:gd name="T52" fmla="*/ 70 w 90"/>
                <a:gd name="T53" fmla="*/ 8 h 39"/>
                <a:gd name="T54" fmla="*/ 70 w 90"/>
                <a:gd name="T55" fmla="*/ 3 h 39"/>
                <a:gd name="T56" fmla="*/ 72 w 90"/>
                <a:gd name="T57" fmla="*/ 4 h 39"/>
                <a:gd name="T58" fmla="*/ 72 w 90"/>
                <a:gd name="T59" fmla="*/ 2 h 39"/>
                <a:gd name="T60" fmla="*/ 73 w 90"/>
                <a:gd name="T61" fmla="*/ 3 h 39"/>
                <a:gd name="T62" fmla="*/ 75 w 90"/>
                <a:gd name="T63" fmla="*/ 7 h 39"/>
                <a:gd name="T64" fmla="*/ 76 w 90"/>
                <a:gd name="T65" fmla="*/ 3 h 39"/>
                <a:gd name="T66" fmla="*/ 77 w 90"/>
                <a:gd name="T67" fmla="*/ 5 h 39"/>
                <a:gd name="T68" fmla="*/ 78 w 90"/>
                <a:gd name="T69" fmla="*/ 2 h 39"/>
                <a:gd name="T70" fmla="*/ 79 w 90"/>
                <a:gd name="T71" fmla="*/ 2 h 39"/>
                <a:gd name="T72" fmla="*/ 80 w 90"/>
                <a:gd name="T73" fmla="*/ 7 h 39"/>
                <a:gd name="T74" fmla="*/ 81 w 90"/>
                <a:gd name="T75" fmla="*/ 3 h 39"/>
                <a:gd name="T76" fmla="*/ 86 w 90"/>
                <a:gd name="T77" fmla="*/ 10 h 39"/>
                <a:gd name="T78" fmla="*/ 87 w 90"/>
                <a:gd name="T79" fmla="*/ 11 h 39"/>
                <a:gd name="T80" fmla="*/ 89 w 90"/>
                <a:gd name="T81" fmla="*/ 10 h 39"/>
                <a:gd name="T82" fmla="*/ 89 w 90"/>
                <a:gd name="T83" fmla="*/ 13 h 39"/>
                <a:gd name="T84" fmla="*/ 87 w 90"/>
                <a:gd name="T85" fmla="*/ 11 h 39"/>
                <a:gd name="T86" fmla="*/ 84 w 90"/>
                <a:gd name="T87" fmla="*/ 17 h 39"/>
                <a:gd name="T88" fmla="*/ 78 w 90"/>
                <a:gd name="T89" fmla="*/ 20 h 39"/>
                <a:gd name="T90" fmla="*/ 71 w 90"/>
                <a:gd name="T91" fmla="*/ 23 h 39"/>
                <a:gd name="T92" fmla="*/ 66 w 90"/>
                <a:gd name="T93" fmla="*/ 25 h 39"/>
                <a:gd name="T94" fmla="*/ 62 w 90"/>
                <a:gd name="T95" fmla="*/ 27 h 39"/>
                <a:gd name="T96" fmla="*/ 53 w 90"/>
                <a:gd name="T97" fmla="*/ 28 h 39"/>
                <a:gd name="T98" fmla="*/ 48 w 90"/>
                <a:gd name="T99" fmla="*/ 27 h 39"/>
                <a:gd name="T100" fmla="*/ 41 w 90"/>
                <a:gd name="T101" fmla="*/ 27 h 39"/>
                <a:gd name="T102" fmla="*/ 22 w 90"/>
                <a:gd name="T103" fmla="*/ 35 h 39"/>
                <a:gd name="T104" fmla="*/ 17 w 90"/>
                <a:gd name="T105" fmla="*/ 35 h 39"/>
                <a:gd name="T106" fmla="*/ 0 w 90"/>
                <a:gd name="T107" fmla="*/ 2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 h="39">
                  <a:moveTo>
                    <a:pt x="0" y="28"/>
                  </a:moveTo>
                  <a:cubicBezTo>
                    <a:pt x="1" y="24"/>
                    <a:pt x="3" y="28"/>
                    <a:pt x="4" y="25"/>
                  </a:cubicBezTo>
                  <a:cubicBezTo>
                    <a:pt x="4" y="25"/>
                    <a:pt x="4" y="27"/>
                    <a:pt x="4" y="27"/>
                  </a:cubicBezTo>
                  <a:cubicBezTo>
                    <a:pt x="5" y="23"/>
                    <a:pt x="7" y="25"/>
                    <a:pt x="9" y="28"/>
                  </a:cubicBezTo>
                  <a:cubicBezTo>
                    <a:pt x="9" y="28"/>
                    <a:pt x="9" y="28"/>
                    <a:pt x="9" y="28"/>
                  </a:cubicBezTo>
                  <a:cubicBezTo>
                    <a:pt x="9" y="29"/>
                    <a:pt x="9" y="26"/>
                    <a:pt x="9" y="27"/>
                  </a:cubicBezTo>
                  <a:cubicBezTo>
                    <a:pt x="9" y="27"/>
                    <a:pt x="9" y="27"/>
                    <a:pt x="10" y="28"/>
                  </a:cubicBezTo>
                  <a:cubicBezTo>
                    <a:pt x="9" y="26"/>
                    <a:pt x="10" y="27"/>
                    <a:pt x="10" y="26"/>
                  </a:cubicBezTo>
                  <a:cubicBezTo>
                    <a:pt x="10" y="27"/>
                    <a:pt x="10" y="28"/>
                    <a:pt x="10" y="28"/>
                  </a:cubicBezTo>
                  <a:cubicBezTo>
                    <a:pt x="10" y="27"/>
                    <a:pt x="10" y="27"/>
                    <a:pt x="10" y="27"/>
                  </a:cubicBezTo>
                  <a:cubicBezTo>
                    <a:pt x="10" y="23"/>
                    <a:pt x="12" y="27"/>
                    <a:pt x="12" y="25"/>
                  </a:cubicBezTo>
                  <a:cubicBezTo>
                    <a:pt x="12" y="26"/>
                    <a:pt x="12" y="26"/>
                    <a:pt x="12" y="26"/>
                  </a:cubicBezTo>
                  <a:cubicBezTo>
                    <a:pt x="13" y="23"/>
                    <a:pt x="14" y="24"/>
                    <a:pt x="15" y="23"/>
                  </a:cubicBezTo>
                  <a:cubicBezTo>
                    <a:pt x="15" y="25"/>
                    <a:pt x="15" y="25"/>
                    <a:pt x="15" y="25"/>
                  </a:cubicBezTo>
                  <a:cubicBezTo>
                    <a:pt x="15" y="23"/>
                    <a:pt x="15" y="23"/>
                    <a:pt x="16" y="22"/>
                  </a:cubicBezTo>
                  <a:cubicBezTo>
                    <a:pt x="16" y="24"/>
                    <a:pt x="16" y="21"/>
                    <a:pt x="16" y="22"/>
                  </a:cubicBezTo>
                  <a:cubicBezTo>
                    <a:pt x="17" y="22"/>
                    <a:pt x="17" y="22"/>
                    <a:pt x="17" y="22"/>
                  </a:cubicBezTo>
                  <a:cubicBezTo>
                    <a:pt x="17" y="20"/>
                    <a:pt x="17" y="23"/>
                    <a:pt x="17" y="21"/>
                  </a:cubicBezTo>
                  <a:cubicBezTo>
                    <a:pt x="17" y="22"/>
                    <a:pt x="17" y="22"/>
                    <a:pt x="17" y="22"/>
                  </a:cubicBezTo>
                  <a:cubicBezTo>
                    <a:pt x="17" y="20"/>
                    <a:pt x="18" y="23"/>
                    <a:pt x="18" y="22"/>
                  </a:cubicBezTo>
                  <a:cubicBezTo>
                    <a:pt x="18" y="21"/>
                    <a:pt x="18" y="21"/>
                    <a:pt x="18" y="21"/>
                  </a:cubicBezTo>
                  <a:cubicBezTo>
                    <a:pt x="18" y="21"/>
                    <a:pt x="18" y="22"/>
                    <a:pt x="18" y="22"/>
                  </a:cubicBezTo>
                  <a:cubicBezTo>
                    <a:pt x="18" y="22"/>
                    <a:pt x="18" y="22"/>
                    <a:pt x="18" y="22"/>
                  </a:cubicBezTo>
                  <a:cubicBezTo>
                    <a:pt x="19" y="21"/>
                    <a:pt x="19" y="23"/>
                    <a:pt x="19" y="21"/>
                  </a:cubicBezTo>
                  <a:cubicBezTo>
                    <a:pt x="19" y="22"/>
                    <a:pt x="19" y="21"/>
                    <a:pt x="19" y="24"/>
                  </a:cubicBezTo>
                  <a:cubicBezTo>
                    <a:pt x="20" y="21"/>
                    <a:pt x="22" y="22"/>
                    <a:pt x="23" y="21"/>
                  </a:cubicBezTo>
                  <a:cubicBezTo>
                    <a:pt x="24" y="23"/>
                    <a:pt x="24" y="23"/>
                    <a:pt x="24" y="23"/>
                  </a:cubicBezTo>
                  <a:cubicBezTo>
                    <a:pt x="24" y="23"/>
                    <a:pt x="24" y="23"/>
                    <a:pt x="24" y="22"/>
                  </a:cubicBezTo>
                  <a:cubicBezTo>
                    <a:pt x="24" y="22"/>
                    <a:pt x="24" y="23"/>
                    <a:pt x="25" y="23"/>
                  </a:cubicBezTo>
                  <a:cubicBezTo>
                    <a:pt x="25" y="23"/>
                    <a:pt x="25" y="21"/>
                    <a:pt x="25" y="21"/>
                  </a:cubicBezTo>
                  <a:cubicBezTo>
                    <a:pt x="25" y="23"/>
                    <a:pt x="25" y="23"/>
                    <a:pt x="25" y="23"/>
                  </a:cubicBezTo>
                  <a:cubicBezTo>
                    <a:pt x="25" y="22"/>
                    <a:pt x="26" y="22"/>
                    <a:pt x="26" y="21"/>
                  </a:cubicBezTo>
                  <a:cubicBezTo>
                    <a:pt x="26" y="22"/>
                    <a:pt x="26" y="22"/>
                    <a:pt x="26" y="22"/>
                  </a:cubicBezTo>
                  <a:cubicBezTo>
                    <a:pt x="26" y="21"/>
                    <a:pt x="26" y="23"/>
                    <a:pt x="27" y="22"/>
                  </a:cubicBezTo>
                  <a:cubicBezTo>
                    <a:pt x="27" y="23"/>
                    <a:pt x="27" y="23"/>
                    <a:pt x="27" y="23"/>
                  </a:cubicBezTo>
                  <a:cubicBezTo>
                    <a:pt x="27" y="24"/>
                    <a:pt x="26" y="20"/>
                    <a:pt x="27" y="21"/>
                  </a:cubicBezTo>
                  <a:cubicBezTo>
                    <a:pt x="27" y="22"/>
                    <a:pt x="27" y="22"/>
                    <a:pt x="27" y="22"/>
                  </a:cubicBezTo>
                  <a:cubicBezTo>
                    <a:pt x="27" y="20"/>
                    <a:pt x="28" y="21"/>
                    <a:pt x="28" y="20"/>
                  </a:cubicBezTo>
                  <a:cubicBezTo>
                    <a:pt x="28" y="21"/>
                    <a:pt x="28" y="21"/>
                    <a:pt x="28" y="21"/>
                  </a:cubicBezTo>
                  <a:cubicBezTo>
                    <a:pt x="28" y="20"/>
                    <a:pt x="29" y="21"/>
                    <a:pt x="29" y="20"/>
                  </a:cubicBezTo>
                  <a:cubicBezTo>
                    <a:pt x="29" y="20"/>
                    <a:pt x="30" y="23"/>
                    <a:pt x="30" y="22"/>
                  </a:cubicBezTo>
                  <a:cubicBezTo>
                    <a:pt x="30" y="20"/>
                    <a:pt x="30" y="21"/>
                    <a:pt x="30" y="19"/>
                  </a:cubicBezTo>
                  <a:cubicBezTo>
                    <a:pt x="30" y="19"/>
                    <a:pt x="31" y="20"/>
                    <a:pt x="31" y="19"/>
                  </a:cubicBezTo>
                  <a:cubicBezTo>
                    <a:pt x="31" y="20"/>
                    <a:pt x="32" y="22"/>
                    <a:pt x="31" y="22"/>
                  </a:cubicBezTo>
                  <a:cubicBezTo>
                    <a:pt x="32" y="23"/>
                    <a:pt x="32" y="23"/>
                    <a:pt x="32" y="23"/>
                  </a:cubicBezTo>
                  <a:cubicBezTo>
                    <a:pt x="32" y="24"/>
                    <a:pt x="32" y="23"/>
                    <a:pt x="32" y="24"/>
                  </a:cubicBezTo>
                  <a:cubicBezTo>
                    <a:pt x="32" y="24"/>
                    <a:pt x="32" y="23"/>
                    <a:pt x="32" y="23"/>
                  </a:cubicBezTo>
                  <a:cubicBezTo>
                    <a:pt x="32" y="22"/>
                    <a:pt x="32" y="19"/>
                    <a:pt x="33" y="19"/>
                  </a:cubicBezTo>
                  <a:cubicBezTo>
                    <a:pt x="33" y="20"/>
                    <a:pt x="33" y="22"/>
                    <a:pt x="33" y="22"/>
                  </a:cubicBezTo>
                  <a:cubicBezTo>
                    <a:pt x="33" y="18"/>
                    <a:pt x="33" y="18"/>
                    <a:pt x="33" y="18"/>
                  </a:cubicBezTo>
                  <a:cubicBezTo>
                    <a:pt x="33" y="17"/>
                    <a:pt x="33" y="19"/>
                    <a:pt x="34" y="19"/>
                  </a:cubicBezTo>
                  <a:cubicBezTo>
                    <a:pt x="33" y="17"/>
                    <a:pt x="33" y="17"/>
                    <a:pt x="33" y="17"/>
                  </a:cubicBezTo>
                  <a:cubicBezTo>
                    <a:pt x="34" y="18"/>
                    <a:pt x="34" y="17"/>
                    <a:pt x="34" y="19"/>
                  </a:cubicBezTo>
                  <a:cubicBezTo>
                    <a:pt x="35" y="20"/>
                    <a:pt x="34" y="19"/>
                    <a:pt x="35" y="20"/>
                  </a:cubicBezTo>
                  <a:cubicBezTo>
                    <a:pt x="35" y="20"/>
                    <a:pt x="35" y="19"/>
                    <a:pt x="35" y="19"/>
                  </a:cubicBezTo>
                  <a:cubicBezTo>
                    <a:pt x="35" y="19"/>
                    <a:pt x="35" y="19"/>
                    <a:pt x="35" y="19"/>
                  </a:cubicBezTo>
                  <a:cubicBezTo>
                    <a:pt x="35" y="20"/>
                    <a:pt x="35" y="18"/>
                    <a:pt x="35" y="17"/>
                  </a:cubicBezTo>
                  <a:cubicBezTo>
                    <a:pt x="35" y="17"/>
                    <a:pt x="35" y="19"/>
                    <a:pt x="35" y="18"/>
                  </a:cubicBezTo>
                  <a:cubicBezTo>
                    <a:pt x="35" y="17"/>
                    <a:pt x="35" y="16"/>
                    <a:pt x="35" y="16"/>
                  </a:cubicBezTo>
                  <a:cubicBezTo>
                    <a:pt x="36" y="18"/>
                    <a:pt x="36" y="18"/>
                    <a:pt x="36" y="18"/>
                  </a:cubicBezTo>
                  <a:cubicBezTo>
                    <a:pt x="36" y="16"/>
                    <a:pt x="36" y="15"/>
                    <a:pt x="36" y="15"/>
                  </a:cubicBezTo>
                  <a:cubicBezTo>
                    <a:pt x="36" y="14"/>
                    <a:pt x="36" y="17"/>
                    <a:pt x="36" y="16"/>
                  </a:cubicBezTo>
                  <a:cubicBezTo>
                    <a:pt x="37" y="17"/>
                    <a:pt x="37" y="14"/>
                    <a:pt x="38" y="16"/>
                  </a:cubicBezTo>
                  <a:cubicBezTo>
                    <a:pt x="38" y="16"/>
                    <a:pt x="37" y="14"/>
                    <a:pt x="38" y="15"/>
                  </a:cubicBezTo>
                  <a:cubicBezTo>
                    <a:pt x="38" y="15"/>
                    <a:pt x="38" y="16"/>
                    <a:pt x="38" y="16"/>
                  </a:cubicBezTo>
                  <a:cubicBezTo>
                    <a:pt x="38" y="17"/>
                    <a:pt x="38" y="15"/>
                    <a:pt x="38" y="15"/>
                  </a:cubicBezTo>
                  <a:cubicBezTo>
                    <a:pt x="38" y="14"/>
                    <a:pt x="38" y="16"/>
                    <a:pt x="38" y="16"/>
                  </a:cubicBezTo>
                  <a:cubicBezTo>
                    <a:pt x="38" y="15"/>
                    <a:pt x="39" y="13"/>
                    <a:pt x="40" y="15"/>
                  </a:cubicBezTo>
                  <a:cubicBezTo>
                    <a:pt x="40" y="14"/>
                    <a:pt x="40" y="12"/>
                    <a:pt x="40" y="12"/>
                  </a:cubicBezTo>
                  <a:cubicBezTo>
                    <a:pt x="40" y="14"/>
                    <a:pt x="40" y="14"/>
                    <a:pt x="40" y="14"/>
                  </a:cubicBezTo>
                  <a:cubicBezTo>
                    <a:pt x="40" y="15"/>
                    <a:pt x="41" y="14"/>
                    <a:pt x="41" y="15"/>
                  </a:cubicBezTo>
                  <a:cubicBezTo>
                    <a:pt x="41" y="13"/>
                    <a:pt x="40" y="16"/>
                    <a:pt x="40" y="15"/>
                  </a:cubicBezTo>
                  <a:cubicBezTo>
                    <a:pt x="40" y="16"/>
                    <a:pt x="40" y="13"/>
                    <a:pt x="41" y="15"/>
                  </a:cubicBezTo>
                  <a:cubicBezTo>
                    <a:pt x="41" y="15"/>
                    <a:pt x="41" y="13"/>
                    <a:pt x="41" y="14"/>
                  </a:cubicBezTo>
                  <a:cubicBezTo>
                    <a:pt x="41" y="14"/>
                    <a:pt x="41" y="16"/>
                    <a:pt x="42" y="16"/>
                  </a:cubicBezTo>
                  <a:cubicBezTo>
                    <a:pt x="42" y="16"/>
                    <a:pt x="42" y="15"/>
                    <a:pt x="42" y="15"/>
                  </a:cubicBezTo>
                  <a:cubicBezTo>
                    <a:pt x="42" y="14"/>
                    <a:pt x="42" y="14"/>
                    <a:pt x="42" y="14"/>
                  </a:cubicBezTo>
                  <a:cubicBezTo>
                    <a:pt x="42" y="13"/>
                    <a:pt x="42" y="14"/>
                    <a:pt x="42" y="13"/>
                  </a:cubicBezTo>
                  <a:cubicBezTo>
                    <a:pt x="42" y="14"/>
                    <a:pt x="42" y="12"/>
                    <a:pt x="43" y="14"/>
                  </a:cubicBezTo>
                  <a:cubicBezTo>
                    <a:pt x="43" y="16"/>
                    <a:pt x="43" y="16"/>
                    <a:pt x="43" y="16"/>
                  </a:cubicBezTo>
                  <a:cubicBezTo>
                    <a:pt x="43" y="16"/>
                    <a:pt x="43" y="14"/>
                    <a:pt x="43" y="14"/>
                  </a:cubicBezTo>
                  <a:cubicBezTo>
                    <a:pt x="43" y="14"/>
                    <a:pt x="43" y="14"/>
                    <a:pt x="43" y="14"/>
                  </a:cubicBezTo>
                  <a:cubicBezTo>
                    <a:pt x="42" y="12"/>
                    <a:pt x="43" y="14"/>
                    <a:pt x="43" y="12"/>
                  </a:cubicBezTo>
                  <a:cubicBezTo>
                    <a:pt x="44" y="13"/>
                    <a:pt x="44" y="12"/>
                    <a:pt x="44" y="14"/>
                  </a:cubicBezTo>
                  <a:cubicBezTo>
                    <a:pt x="44" y="13"/>
                    <a:pt x="45" y="12"/>
                    <a:pt x="45" y="13"/>
                  </a:cubicBezTo>
                  <a:cubicBezTo>
                    <a:pt x="45" y="13"/>
                    <a:pt x="45" y="13"/>
                    <a:pt x="45" y="14"/>
                  </a:cubicBezTo>
                  <a:cubicBezTo>
                    <a:pt x="45" y="14"/>
                    <a:pt x="45" y="14"/>
                    <a:pt x="45" y="13"/>
                  </a:cubicBezTo>
                  <a:cubicBezTo>
                    <a:pt x="45" y="14"/>
                    <a:pt x="46" y="15"/>
                    <a:pt x="46" y="16"/>
                  </a:cubicBezTo>
                  <a:cubicBezTo>
                    <a:pt x="46" y="15"/>
                    <a:pt x="46" y="13"/>
                    <a:pt x="46" y="12"/>
                  </a:cubicBezTo>
                  <a:cubicBezTo>
                    <a:pt x="47" y="15"/>
                    <a:pt x="46" y="11"/>
                    <a:pt x="47" y="13"/>
                  </a:cubicBezTo>
                  <a:cubicBezTo>
                    <a:pt x="47" y="13"/>
                    <a:pt x="47" y="14"/>
                    <a:pt x="47" y="15"/>
                  </a:cubicBezTo>
                  <a:cubicBezTo>
                    <a:pt x="48" y="17"/>
                    <a:pt x="47" y="13"/>
                    <a:pt x="48" y="14"/>
                  </a:cubicBezTo>
                  <a:cubicBezTo>
                    <a:pt x="47" y="12"/>
                    <a:pt x="47" y="12"/>
                    <a:pt x="47" y="12"/>
                  </a:cubicBezTo>
                  <a:cubicBezTo>
                    <a:pt x="48" y="13"/>
                    <a:pt x="48" y="10"/>
                    <a:pt x="48" y="13"/>
                  </a:cubicBezTo>
                  <a:cubicBezTo>
                    <a:pt x="48" y="12"/>
                    <a:pt x="49" y="13"/>
                    <a:pt x="48" y="11"/>
                  </a:cubicBezTo>
                  <a:cubicBezTo>
                    <a:pt x="49" y="13"/>
                    <a:pt x="49" y="10"/>
                    <a:pt x="50" y="14"/>
                  </a:cubicBezTo>
                  <a:cubicBezTo>
                    <a:pt x="50" y="13"/>
                    <a:pt x="51" y="14"/>
                    <a:pt x="51" y="12"/>
                  </a:cubicBezTo>
                  <a:cubicBezTo>
                    <a:pt x="50" y="11"/>
                    <a:pt x="50" y="13"/>
                    <a:pt x="50" y="13"/>
                  </a:cubicBezTo>
                  <a:cubicBezTo>
                    <a:pt x="50" y="12"/>
                    <a:pt x="50" y="12"/>
                    <a:pt x="50" y="12"/>
                  </a:cubicBezTo>
                  <a:cubicBezTo>
                    <a:pt x="50" y="12"/>
                    <a:pt x="51" y="12"/>
                    <a:pt x="51" y="14"/>
                  </a:cubicBezTo>
                  <a:cubicBezTo>
                    <a:pt x="51" y="15"/>
                    <a:pt x="51" y="10"/>
                    <a:pt x="51" y="11"/>
                  </a:cubicBezTo>
                  <a:cubicBezTo>
                    <a:pt x="51" y="12"/>
                    <a:pt x="51" y="12"/>
                    <a:pt x="52" y="12"/>
                  </a:cubicBezTo>
                  <a:cubicBezTo>
                    <a:pt x="52" y="10"/>
                    <a:pt x="52" y="10"/>
                    <a:pt x="52" y="10"/>
                  </a:cubicBezTo>
                  <a:cubicBezTo>
                    <a:pt x="52" y="11"/>
                    <a:pt x="52" y="12"/>
                    <a:pt x="52" y="14"/>
                  </a:cubicBezTo>
                  <a:cubicBezTo>
                    <a:pt x="53" y="14"/>
                    <a:pt x="53" y="14"/>
                    <a:pt x="53" y="12"/>
                  </a:cubicBezTo>
                  <a:cubicBezTo>
                    <a:pt x="53" y="14"/>
                    <a:pt x="53" y="14"/>
                    <a:pt x="53" y="14"/>
                  </a:cubicBezTo>
                  <a:cubicBezTo>
                    <a:pt x="53" y="13"/>
                    <a:pt x="53" y="13"/>
                    <a:pt x="53" y="13"/>
                  </a:cubicBezTo>
                  <a:cubicBezTo>
                    <a:pt x="53" y="13"/>
                    <a:pt x="53" y="13"/>
                    <a:pt x="53" y="13"/>
                  </a:cubicBezTo>
                  <a:cubicBezTo>
                    <a:pt x="53" y="14"/>
                    <a:pt x="54" y="14"/>
                    <a:pt x="54" y="13"/>
                  </a:cubicBezTo>
                  <a:cubicBezTo>
                    <a:pt x="53" y="12"/>
                    <a:pt x="53" y="12"/>
                    <a:pt x="53" y="12"/>
                  </a:cubicBezTo>
                  <a:cubicBezTo>
                    <a:pt x="53" y="11"/>
                    <a:pt x="53" y="11"/>
                    <a:pt x="53" y="11"/>
                  </a:cubicBezTo>
                  <a:cubicBezTo>
                    <a:pt x="53" y="12"/>
                    <a:pt x="54" y="12"/>
                    <a:pt x="54" y="12"/>
                  </a:cubicBezTo>
                  <a:cubicBezTo>
                    <a:pt x="54" y="12"/>
                    <a:pt x="54" y="10"/>
                    <a:pt x="54" y="10"/>
                  </a:cubicBezTo>
                  <a:cubicBezTo>
                    <a:pt x="54" y="11"/>
                    <a:pt x="54" y="10"/>
                    <a:pt x="54" y="11"/>
                  </a:cubicBezTo>
                  <a:cubicBezTo>
                    <a:pt x="54" y="12"/>
                    <a:pt x="54" y="11"/>
                    <a:pt x="54" y="11"/>
                  </a:cubicBezTo>
                  <a:cubicBezTo>
                    <a:pt x="54" y="12"/>
                    <a:pt x="54" y="13"/>
                    <a:pt x="54" y="12"/>
                  </a:cubicBezTo>
                  <a:cubicBezTo>
                    <a:pt x="54" y="12"/>
                    <a:pt x="54" y="9"/>
                    <a:pt x="54" y="10"/>
                  </a:cubicBezTo>
                  <a:cubicBezTo>
                    <a:pt x="54" y="12"/>
                    <a:pt x="54" y="12"/>
                    <a:pt x="54" y="12"/>
                  </a:cubicBezTo>
                  <a:cubicBezTo>
                    <a:pt x="55" y="13"/>
                    <a:pt x="55" y="13"/>
                    <a:pt x="55" y="13"/>
                  </a:cubicBezTo>
                  <a:cubicBezTo>
                    <a:pt x="55" y="11"/>
                    <a:pt x="55" y="11"/>
                    <a:pt x="55" y="11"/>
                  </a:cubicBezTo>
                  <a:cubicBezTo>
                    <a:pt x="55" y="12"/>
                    <a:pt x="55" y="12"/>
                    <a:pt x="55" y="12"/>
                  </a:cubicBezTo>
                  <a:cubicBezTo>
                    <a:pt x="55" y="10"/>
                    <a:pt x="55" y="11"/>
                    <a:pt x="55" y="10"/>
                  </a:cubicBezTo>
                  <a:cubicBezTo>
                    <a:pt x="55" y="10"/>
                    <a:pt x="55" y="11"/>
                    <a:pt x="56" y="11"/>
                  </a:cubicBezTo>
                  <a:cubicBezTo>
                    <a:pt x="56" y="11"/>
                    <a:pt x="56" y="11"/>
                    <a:pt x="56" y="11"/>
                  </a:cubicBezTo>
                  <a:cubicBezTo>
                    <a:pt x="56" y="12"/>
                    <a:pt x="56" y="11"/>
                    <a:pt x="56" y="10"/>
                  </a:cubicBezTo>
                  <a:cubicBezTo>
                    <a:pt x="56" y="10"/>
                    <a:pt x="56" y="10"/>
                    <a:pt x="56" y="10"/>
                  </a:cubicBezTo>
                  <a:cubicBezTo>
                    <a:pt x="56" y="10"/>
                    <a:pt x="56" y="10"/>
                    <a:pt x="56" y="9"/>
                  </a:cubicBezTo>
                  <a:cubicBezTo>
                    <a:pt x="57" y="10"/>
                    <a:pt x="57" y="14"/>
                    <a:pt x="57" y="13"/>
                  </a:cubicBezTo>
                  <a:cubicBezTo>
                    <a:pt x="58" y="13"/>
                    <a:pt x="57" y="10"/>
                    <a:pt x="57" y="9"/>
                  </a:cubicBezTo>
                  <a:cubicBezTo>
                    <a:pt x="58" y="10"/>
                    <a:pt x="58" y="8"/>
                    <a:pt x="58" y="10"/>
                  </a:cubicBezTo>
                  <a:cubicBezTo>
                    <a:pt x="58" y="9"/>
                    <a:pt x="58" y="9"/>
                    <a:pt x="58" y="9"/>
                  </a:cubicBezTo>
                  <a:cubicBezTo>
                    <a:pt x="59" y="9"/>
                    <a:pt x="59" y="7"/>
                    <a:pt x="60" y="9"/>
                  </a:cubicBezTo>
                  <a:cubicBezTo>
                    <a:pt x="60" y="10"/>
                    <a:pt x="61" y="11"/>
                    <a:pt x="61" y="11"/>
                  </a:cubicBezTo>
                  <a:cubicBezTo>
                    <a:pt x="61" y="10"/>
                    <a:pt x="61" y="13"/>
                    <a:pt x="61" y="10"/>
                  </a:cubicBezTo>
                  <a:cubicBezTo>
                    <a:pt x="61" y="9"/>
                    <a:pt x="61" y="9"/>
                    <a:pt x="60" y="8"/>
                  </a:cubicBezTo>
                  <a:cubicBezTo>
                    <a:pt x="61" y="8"/>
                    <a:pt x="61" y="7"/>
                    <a:pt x="62" y="8"/>
                  </a:cubicBezTo>
                  <a:cubicBezTo>
                    <a:pt x="61" y="7"/>
                    <a:pt x="61" y="7"/>
                    <a:pt x="61" y="7"/>
                  </a:cubicBezTo>
                  <a:cubicBezTo>
                    <a:pt x="62" y="9"/>
                    <a:pt x="62" y="9"/>
                    <a:pt x="62" y="9"/>
                  </a:cubicBezTo>
                  <a:cubicBezTo>
                    <a:pt x="62" y="7"/>
                    <a:pt x="62" y="7"/>
                    <a:pt x="62" y="7"/>
                  </a:cubicBezTo>
                  <a:cubicBezTo>
                    <a:pt x="62" y="9"/>
                    <a:pt x="62" y="9"/>
                    <a:pt x="62" y="9"/>
                  </a:cubicBezTo>
                  <a:cubicBezTo>
                    <a:pt x="62" y="8"/>
                    <a:pt x="62" y="6"/>
                    <a:pt x="62" y="7"/>
                  </a:cubicBezTo>
                  <a:cubicBezTo>
                    <a:pt x="63" y="8"/>
                    <a:pt x="63" y="8"/>
                    <a:pt x="63" y="8"/>
                  </a:cubicBezTo>
                  <a:cubicBezTo>
                    <a:pt x="63" y="7"/>
                    <a:pt x="63" y="6"/>
                    <a:pt x="63" y="7"/>
                  </a:cubicBezTo>
                  <a:cubicBezTo>
                    <a:pt x="64" y="8"/>
                    <a:pt x="64" y="8"/>
                    <a:pt x="64" y="8"/>
                  </a:cubicBezTo>
                  <a:cubicBezTo>
                    <a:pt x="64" y="8"/>
                    <a:pt x="64" y="7"/>
                    <a:pt x="64" y="7"/>
                  </a:cubicBezTo>
                  <a:cubicBezTo>
                    <a:pt x="64" y="8"/>
                    <a:pt x="64" y="8"/>
                    <a:pt x="65" y="9"/>
                  </a:cubicBezTo>
                  <a:cubicBezTo>
                    <a:pt x="65" y="5"/>
                    <a:pt x="66" y="5"/>
                    <a:pt x="67" y="5"/>
                  </a:cubicBezTo>
                  <a:cubicBezTo>
                    <a:pt x="67" y="6"/>
                    <a:pt x="67" y="6"/>
                    <a:pt x="67" y="6"/>
                  </a:cubicBezTo>
                  <a:cubicBezTo>
                    <a:pt x="67" y="7"/>
                    <a:pt x="67" y="4"/>
                    <a:pt x="67" y="5"/>
                  </a:cubicBezTo>
                  <a:cubicBezTo>
                    <a:pt x="68" y="8"/>
                    <a:pt x="68" y="8"/>
                    <a:pt x="68" y="8"/>
                  </a:cubicBezTo>
                  <a:cubicBezTo>
                    <a:pt x="68" y="9"/>
                    <a:pt x="68" y="6"/>
                    <a:pt x="68" y="6"/>
                  </a:cubicBezTo>
                  <a:cubicBezTo>
                    <a:pt x="68" y="5"/>
                    <a:pt x="68" y="7"/>
                    <a:pt x="67" y="5"/>
                  </a:cubicBezTo>
                  <a:cubicBezTo>
                    <a:pt x="67" y="5"/>
                    <a:pt x="68" y="6"/>
                    <a:pt x="68" y="4"/>
                  </a:cubicBezTo>
                  <a:cubicBezTo>
                    <a:pt x="68" y="5"/>
                    <a:pt x="68" y="6"/>
                    <a:pt x="68" y="7"/>
                  </a:cubicBezTo>
                  <a:cubicBezTo>
                    <a:pt x="68" y="6"/>
                    <a:pt x="68" y="6"/>
                    <a:pt x="68" y="6"/>
                  </a:cubicBezTo>
                  <a:cubicBezTo>
                    <a:pt x="69" y="8"/>
                    <a:pt x="69" y="10"/>
                    <a:pt x="69" y="12"/>
                  </a:cubicBezTo>
                  <a:cubicBezTo>
                    <a:pt x="69" y="12"/>
                    <a:pt x="69" y="12"/>
                    <a:pt x="69" y="12"/>
                  </a:cubicBezTo>
                  <a:cubicBezTo>
                    <a:pt x="70" y="14"/>
                    <a:pt x="69" y="14"/>
                    <a:pt x="70" y="14"/>
                  </a:cubicBezTo>
                  <a:cubicBezTo>
                    <a:pt x="70" y="14"/>
                    <a:pt x="70" y="11"/>
                    <a:pt x="69" y="10"/>
                  </a:cubicBezTo>
                  <a:cubicBezTo>
                    <a:pt x="70" y="10"/>
                    <a:pt x="69" y="6"/>
                    <a:pt x="69" y="6"/>
                  </a:cubicBezTo>
                  <a:cubicBezTo>
                    <a:pt x="69" y="7"/>
                    <a:pt x="69" y="7"/>
                    <a:pt x="69" y="8"/>
                  </a:cubicBezTo>
                  <a:cubicBezTo>
                    <a:pt x="70" y="9"/>
                    <a:pt x="69" y="7"/>
                    <a:pt x="70" y="8"/>
                  </a:cubicBezTo>
                  <a:cubicBezTo>
                    <a:pt x="69" y="7"/>
                    <a:pt x="69" y="5"/>
                    <a:pt x="69" y="5"/>
                  </a:cubicBezTo>
                  <a:cubicBezTo>
                    <a:pt x="70" y="6"/>
                    <a:pt x="69" y="6"/>
                    <a:pt x="70" y="7"/>
                  </a:cubicBezTo>
                  <a:cubicBezTo>
                    <a:pt x="70" y="6"/>
                    <a:pt x="70" y="5"/>
                    <a:pt x="69" y="4"/>
                  </a:cubicBezTo>
                  <a:cubicBezTo>
                    <a:pt x="69" y="2"/>
                    <a:pt x="70" y="5"/>
                    <a:pt x="70" y="3"/>
                  </a:cubicBezTo>
                  <a:cubicBezTo>
                    <a:pt x="70" y="4"/>
                    <a:pt x="70" y="7"/>
                    <a:pt x="71" y="7"/>
                  </a:cubicBezTo>
                  <a:cubicBezTo>
                    <a:pt x="70" y="6"/>
                    <a:pt x="71" y="5"/>
                    <a:pt x="70" y="3"/>
                  </a:cubicBezTo>
                  <a:cubicBezTo>
                    <a:pt x="70" y="3"/>
                    <a:pt x="70" y="5"/>
                    <a:pt x="71" y="5"/>
                  </a:cubicBezTo>
                  <a:cubicBezTo>
                    <a:pt x="71" y="6"/>
                    <a:pt x="70" y="3"/>
                    <a:pt x="71" y="6"/>
                  </a:cubicBezTo>
                  <a:cubicBezTo>
                    <a:pt x="71" y="4"/>
                    <a:pt x="71" y="4"/>
                    <a:pt x="71" y="4"/>
                  </a:cubicBezTo>
                  <a:cubicBezTo>
                    <a:pt x="71" y="5"/>
                    <a:pt x="71" y="5"/>
                    <a:pt x="71" y="6"/>
                  </a:cubicBezTo>
                  <a:cubicBezTo>
                    <a:pt x="72" y="6"/>
                    <a:pt x="72" y="4"/>
                    <a:pt x="72" y="6"/>
                  </a:cubicBezTo>
                  <a:cubicBezTo>
                    <a:pt x="72" y="6"/>
                    <a:pt x="72" y="6"/>
                    <a:pt x="72" y="4"/>
                  </a:cubicBezTo>
                  <a:cubicBezTo>
                    <a:pt x="72" y="3"/>
                    <a:pt x="72" y="5"/>
                    <a:pt x="71" y="3"/>
                  </a:cubicBezTo>
                  <a:cubicBezTo>
                    <a:pt x="72" y="5"/>
                    <a:pt x="72" y="3"/>
                    <a:pt x="72" y="2"/>
                  </a:cubicBezTo>
                  <a:cubicBezTo>
                    <a:pt x="72" y="3"/>
                    <a:pt x="72" y="3"/>
                    <a:pt x="72" y="3"/>
                  </a:cubicBezTo>
                  <a:cubicBezTo>
                    <a:pt x="72" y="3"/>
                    <a:pt x="72" y="3"/>
                    <a:pt x="72" y="2"/>
                  </a:cubicBezTo>
                  <a:cubicBezTo>
                    <a:pt x="72" y="2"/>
                    <a:pt x="72" y="3"/>
                    <a:pt x="72" y="3"/>
                  </a:cubicBezTo>
                  <a:cubicBezTo>
                    <a:pt x="72" y="2"/>
                    <a:pt x="72" y="2"/>
                    <a:pt x="72" y="2"/>
                  </a:cubicBezTo>
                  <a:cubicBezTo>
                    <a:pt x="72" y="1"/>
                    <a:pt x="73" y="4"/>
                    <a:pt x="73" y="4"/>
                  </a:cubicBezTo>
                  <a:cubicBezTo>
                    <a:pt x="73" y="5"/>
                    <a:pt x="73" y="5"/>
                    <a:pt x="73" y="5"/>
                  </a:cubicBezTo>
                  <a:cubicBezTo>
                    <a:pt x="73" y="5"/>
                    <a:pt x="73" y="6"/>
                    <a:pt x="73" y="5"/>
                  </a:cubicBezTo>
                  <a:cubicBezTo>
                    <a:pt x="73" y="4"/>
                    <a:pt x="73" y="3"/>
                    <a:pt x="73" y="2"/>
                  </a:cubicBezTo>
                  <a:cubicBezTo>
                    <a:pt x="73" y="1"/>
                    <a:pt x="73" y="3"/>
                    <a:pt x="73" y="2"/>
                  </a:cubicBezTo>
                  <a:cubicBezTo>
                    <a:pt x="73" y="3"/>
                    <a:pt x="73" y="3"/>
                    <a:pt x="73" y="3"/>
                  </a:cubicBezTo>
                  <a:cubicBezTo>
                    <a:pt x="73" y="4"/>
                    <a:pt x="74" y="5"/>
                    <a:pt x="74" y="5"/>
                  </a:cubicBezTo>
                  <a:cubicBezTo>
                    <a:pt x="74" y="5"/>
                    <a:pt x="74" y="3"/>
                    <a:pt x="74" y="2"/>
                  </a:cubicBezTo>
                  <a:cubicBezTo>
                    <a:pt x="74" y="2"/>
                    <a:pt x="74" y="3"/>
                    <a:pt x="74" y="4"/>
                  </a:cubicBezTo>
                  <a:cubicBezTo>
                    <a:pt x="74" y="3"/>
                    <a:pt x="74" y="3"/>
                    <a:pt x="74" y="2"/>
                  </a:cubicBezTo>
                  <a:cubicBezTo>
                    <a:pt x="74" y="3"/>
                    <a:pt x="75" y="4"/>
                    <a:pt x="75" y="5"/>
                  </a:cubicBezTo>
                  <a:cubicBezTo>
                    <a:pt x="75" y="7"/>
                    <a:pt x="75" y="7"/>
                    <a:pt x="75" y="7"/>
                  </a:cubicBezTo>
                  <a:cubicBezTo>
                    <a:pt x="76" y="7"/>
                    <a:pt x="76" y="7"/>
                    <a:pt x="76" y="7"/>
                  </a:cubicBezTo>
                  <a:cubicBezTo>
                    <a:pt x="76" y="9"/>
                    <a:pt x="76" y="8"/>
                    <a:pt x="76" y="10"/>
                  </a:cubicBezTo>
                  <a:cubicBezTo>
                    <a:pt x="76" y="10"/>
                    <a:pt x="76" y="10"/>
                    <a:pt x="76" y="9"/>
                  </a:cubicBezTo>
                  <a:cubicBezTo>
                    <a:pt x="75" y="6"/>
                    <a:pt x="76" y="5"/>
                    <a:pt x="75" y="3"/>
                  </a:cubicBezTo>
                  <a:cubicBezTo>
                    <a:pt x="76" y="2"/>
                    <a:pt x="77" y="9"/>
                    <a:pt x="77" y="5"/>
                  </a:cubicBezTo>
                  <a:cubicBezTo>
                    <a:pt x="76" y="4"/>
                    <a:pt x="76" y="2"/>
                    <a:pt x="76" y="3"/>
                  </a:cubicBezTo>
                  <a:cubicBezTo>
                    <a:pt x="76" y="3"/>
                    <a:pt x="76" y="0"/>
                    <a:pt x="76" y="1"/>
                  </a:cubicBezTo>
                  <a:cubicBezTo>
                    <a:pt x="76" y="2"/>
                    <a:pt x="77" y="4"/>
                    <a:pt x="77" y="5"/>
                  </a:cubicBezTo>
                  <a:cubicBezTo>
                    <a:pt x="77" y="5"/>
                    <a:pt x="77" y="5"/>
                    <a:pt x="77" y="5"/>
                  </a:cubicBezTo>
                  <a:cubicBezTo>
                    <a:pt x="77" y="6"/>
                    <a:pt x="77" y="8"/>
                    <a:pt x="77" y="8"/>
                  </a:cubicBezTo>
                  <a:cubicBezTo>
                    <a:pt x="78" y="7"/>
                    <a:pt x="78" y="7"/>
                    <a:pt x="78" y="6"/>
                  </a:cubicBezTo>
                  <a:cubicBezTo>
                    <a:pt x="77" y="4"/>
                    <a:pt x="77" y="6"/>
                    <a:pt x="77" y="5"/>
                  </a:cubicBezTo>
                  <a:cubicBezTo>
                    <a:pt x="77" y="4"/>
                    <a:pt x="78" y="6"/>
                    <a:pt x="77" y="4"/>
                  </a:cubicBezTo>
                  <a:cubicBezTo>
                    <a:pt x="77" y="4"/>
                    <a:pt x="77" y="2"/>
                    <a:pt x="77" y="1"/>
                  </a:cubicBezTo>
                  <a:cubicBezTo>
                    <a:pt x="77" y="1"/>
                    <a:pt x="77" y="1"/>
                    <a:pt x="77" y="1"/>
                  </a:cubicBezTo>
                  <a:cubicBezTo>
                    <a:pt x="77" y="2"/>
                    <a:pt x="77" y="2"/>
                    <a:pt x="77" y="2"/>
                  </a:cubicBezTo>
                  <a:cubicBezTo>
                    <a:pt x="78" y="2"/>
                    <a:pt x="77" y="0"/>
                    <a:pt x="77" y="0"/>
                  </a:cubicBezTo>
                  <a:cubicBezTo>
                    <a:pt x="78" y="2"/>
                    <a:pt x="78" y="2"/>
                    <a:pt x="78" y="2"/>
                  </a:cubicBezTo>
                  <a:cubicBezTo>
                    <a:pt x="78" y="4"/>
                    <a:pt x="77" y="1"/>
                    <a:pt x="78" y="4"/>
                  </a:cubicBezTo>
                  <a:cubicBezTo>
                    <a:pt x="78" y="4"/>
                    <a:pt x="78" y="3"/>
                    <a:pt x="78" y="3"/>
                  </a:cubicBezTo>
                  <a:cubicBezTo>
                    <a:pt x="78" y="4"/>
                    <a:pt x="78" y="4"/>
                    <a:pt x="78" y="4"/>
                  </a:cubicBezTo>
                  <a:cubicBezTo>
                    <a:pt x="78" y="4"/>
                    <a:pt x="79" y="8"/>
                    <a:pt x="79" y="5"/>
                  </a:cubicBezTo>
                  <a:cubicBezTo>
                    <a:pt x="79" y="5"/>
                    <a:pt x="79" y="4"/>
                    <a:pt x="79" y="3"/>
                  </a:cubicBezTo>
                  <a:cubicBezTo>
                    <a:pt x="79" y="3"/>
                    <a:pt x="79" y="2"/>
                    <a:pt x="79" y="2"/>
                  </a:cubicBezTo>
                  <a:cubicBezTo>
                    <a:pt x="79" y="4"/>
                    <a:pt x="80" y="2"/>
                    <a:pt x="80" y="4"/>
                  </a:cubicBezTo>
                  <a:cubicBezTo>
                    <a:pt x="79" y="3"/>
                    <a:pt x="79" y="3"/>
                    <a:pt x="79" y="5"/>
                  </a:cubicBezTo>
                  <a:cubicBezTo>
                    <a:pt x="80" y="7"/>
                    <a:pt x="79" y="5"/>
                    <a:pt x="79" y="7"/>
                  </a:cubicBezTo>
                  <a:cubicBezTo>
                    <a:pt x="79" y="7"/>
                    <a:pt x="80" y="9"/>
                    <a:pt x="80" y="11"/>
                  </a:cubicBezTo>
                  <a:cubicBezTo>
                    <a:pt x="80" y="11"/>
                    <a:pt x="80" y="10"/>
                    <a:pt x="80" y="10"/>
                  </a:cubicBezTo>
                  <a:cubicBezTo>
                    <a:pt x="80" y="9"/>
                    <a:pt x="80" y="9"/>
                    <a:pt x="80" y="7"/>
                  </a:cubicBezTo>
                  <a:cubicBezTo>
                    <a:pt x="80" y="8"/>
                    <a:pt x="80" y="7"/>
                    <a:pt x="80" y="5"/>
                  </a:cubicBezTo>
                  <a:cubicBezTo>
                    <a:pt x="81" y="6"/>
                    <a:pt x="81" y="7"/>
                    <a:pt x="81" y="8"/>
                  </a:cubicBezTo>
                  <a:cubicBezTo>
                    <a:pt x="81" y="7"/>
                    <a:pt x="82" y="7"/>
                    <a:pt x="82" y="7"/>
                  </a:cubicBezTo>
                  <a:cubicBezTo>
                    <a:pt x="81" y="5"/>
                    <a:pt x="82" y="7"/>
                    <a:pt x="82" y="5"/>
                  </a:cubicBezTo>
                  <a:cubicBezTo>
                    <a:pt x="81" y="4"/>
                    <a:pt x="81" y="3"/>
                    <a:pt x="81" y="2"/>
                  </a:cubicBezTo>
                  <a:cubicBezTo>
                    <a:pt x="81" y="2"/>
                    <a:pt x="81" y="3"/>
                    <a:pt x="81" y="3"/>
                  </a:cubicBezTo>
                  <a:cubicBezTo>
                    <a:pt x="81" y="2"/>
                    <a:pt x="82" y="5"/>
                    <a:pt x="82" y="3"/>
                  </a:cubicBezTo>
                  <a:cubicBezTo>
                    <a:pt x="81" y="4"/>
                    <a:pt x="82" y="6"/>
                    <a:pt x="83" y="8"/>
                  </a:cubicBezTo>
                  <a:cubicBezTo>
                    <a:pt x="83" y="7"/>
                    <a:pt x="83" y="9"/>
                    <a:pt x="83" y="9"/>
                  </a:cubicBezTo>
                  <a:cubicBezTo>
                    <a:pt x="83" y="8"/>
                    <a:pt x="83" y="7"/>
                    <a:pt x="84" y="7"/>
                  </a:cubicBezTo>
                  <a:cubicBezTo>
                    <a:pt x="84" y="8"/>
                    <a:pt x="85" y="7"/>
                    <a:pt x="85" y="6"/>
                  </a:cubicBezTo>
                  <a:cubicBezTo>
                    <a:pt x="85" y="7"/>
                    <a:pt x="86" y="9"/>
                    <a:pt x="86" y="10"/>
                  </a:cubicBezTo>
                  <a:cubicBezTo>
                    <a:pt x="86" y="10"/>
                    <a:pt x="85" y="7"/>
                    <a:pt x="86" y="8"/>
                  </a:cubicBezTo>
                  <a:cubicBezTo>
                    <a:pt x="86" y="9"/>
                    <a:pt x="86" y="9"/>
                    <a:pt x="86" y="9"/>
                  </a:cubicBezTo>
                  <a:cubicBezTo>
                    <a:pt x="86" y="8"/>
                    <a:pt x="87" y="10"/>
                    <a:pt x="86" y="7"/>
                  </a:cubicBezTo>
                  <a:cubicBezTo>
                    <a:pt x="87" y="9"/>
                    <a:pt x="87" y="9"/>
                    <a:pt x="87" y="9"/>
                  </a:cubicBezTo>
                  <a:cubicBezTo>
                    <a:pt x="87" y="10"/>
                    <a:pt x="87" y="9"/>
                    <a:pt x="87" y="9"/>
                  </a:cubicBezTo>
                  <a:cubicBezTo>
                    <a:pt x="87" y="11"/>
                    <a:pt x="87" y="11"/>
                    <a:pt x="87" y="11"/>
                  </a:cubicBezTo>
                  <a:cubicBezTo>
                    <a:pt x="88" y="12"/>
                    <a:pt x="88" y="10"/>
                    <a:pt x="88" y="10"/>
                  </a:cubicBezTo>
                  <a:cubicBezTo>
                    <a:pt x="88" y="9"/>
                    <a:pt x="88" y="9"/>
                    <a:pt x="88" y="9"/>
                  </a:cubicBezTo>
                  <a:cubicBezTo>
                    <a:pt x="88" y="8"/>
                    <a:pt x="88" y="9"/>
                    <a:pt x="89" y="8"/>
                  </a:cubicBezTo>
                  <a:cubicBezTo>
                    <a:pt x="89" y="10"/>
                    <a:pt x="89" y="10"/>
                    <a:pt x="89" y="10"/>
                  </a:cubicBezTo>
                  <a:cubicBezTo>
                    <a:pt x="89" y="9"/>
                    <a:pt x="89" y="9"/>
                    <a:pt x="89" y="9"/>
                  </a:cubicBezTo>
                  <a:cubicBezTo>
                    <a:pt x="89" y="10"/>
                    <a:pt x="90" y="11"/>
                    <a:pt x="89" y="10"/>
                  </a:cubicBezTo>
                  <a:cubicBezTo>
                    <a:pt x="90" y="13"/>
                    <a:pt x="90" y="13"/>
                    <a:pt x="90" y="13"/>
                  </a:cubicBezTo>
                  <a:cubicBezTo>
                    <a:pt x="89" y="13"/>
                    <a:pt x="89" y="12"/>
                    <a:pt x="89" y="10"/>
                  </a:cubicBezTo>
                  <a:cubicBezTo>
                    <a:pt x="89" y="9"/>
                    <a:pt x="88" y="10"/>
                    <a:pt x="89" y="11"/>
                  </a:cubicBezTo>
                  <a:cubicBezTo>
                    <a:pt x="89" y="11"/>
                    <a:pt x="89" y="11"/>
                    <a:pt x="89" y="10"/>
                  </a:cubicBezTo>
                  <a:cubicBezTo>
                    <a:pt x="89" y="12"/>
                    <a:pt x="89" y="12"/>
                    <a:pt x="89" y="13"/>
                  </a:cubicBezTo>
                  <a:cubicBezTo>
                    <a:pt x="89" y="13"/>
                    <a:pt x="89" y="14"/>
                    <a:pt x="89" y="13"/>
                  </a:cubicBezTo>
                  <a:cubicBezTo>
                    <a:pt x="89" y="14"/>
                    <a:pt x="89" y="14"/>
                    <a:pt x="89" y="14"/>
                  </a:cubicBezTo>
                  <a:cubicBezTo>
                    <a:pt x="89" y="14"/>
                    <a:pt x="89" y="13"/>
                    <a:pt x="89" y="13"/>
                  </a:cubicBezTo>
                  <a:cubicBezTo>
                    <a:pt x="89" y="14"/>
                    <a:pt x="89" y="15"/>
                    <a:pt x="88" y="14"/>
                  </a:cubicBezTo>
                  <a:cubicBezTo>
                    <a:pt x="88" y="13"/>
                    <a:pt x="88" y="16"/>
                    <a:pt x="88" y="15"/>
                  </a:cubicBezTo>
                  <a:cubicBezTo>
                    <a:pt x="87" y="14"/>
                    <a:pt x="87" y="12"/>
                    <a:pt x="87" y="12"/>
                  </a:cubicBezTo>
                  <a:cubicBezTo>
                    <a:pt x="87" y="11"/>
                    <a:pt x="87" y="12"/>
                    <a:pt x="87" y="11"/>
                  </a:cubicBezTo>
                  <a:cubicBezTo>
                    <a:pt x="87" y="12"/>
                    <a:pt x="87" y="14"/>
                    <a:pt x="87" y="15"/>
                  </a:cubicBezTo>
                  <a:cubicBezTo>
                    <a:pt x="87" y="14"/>
                    <a:pt x="87" y="14"/>
                    <a:pt x="87" y="14"/>
                  </a:cubicBezTo>
                  <a:cubicBezTo>
                    <a:pt x="87" y="14"/>
                    <a:pt x="87" y="16"/>
                    <a:pt x="87" y="16"/>
                  </a:cubicBezTo>
                  <a:cubicBezTo>
                    <a:pt x="86" y="15"/>
                    <a:pt x="85" y="16"/>
                    <a:pt x="85" y="15"/>
                  </a:cubicBezTo>
                  <a:cubicBezTo>
                    <a:pt x="85" y="14"/>
                    <a:pt x="85" y="14"/>
                    <a:pt x="85" y="14"/>
                  </a:cubicBezTo>
                  <a:cubicBezTo>
                    <a:pt x="85" y="17"/>
                    <a:pt x="84" y="15"/>
                    <a:pt x="84" y="17"/>
                  </a:cubicBezTo>
                  <a:cubicBezTo>
                    <a:pt x="83" y="16"/>
                    <a:pt x="83" y="18"/>
                    <a:pt x="82" y="16"/>
                  </a:cubicBezTo>
                  <a:cubicBezTo>
                    <a:pt x="81" y="17"/>
                    <a:pt x="81" y="18"/>
                    <a:pt x="80" y="18"/>
                  </a:cubicBezTo>
                  <a:cubicBezTo>
                    <a:pt x="79" y="16"/>
                    <a:pt x="79" y="16"/>
                    <a:pt x="79" y="16"/>
                  </a:cubicBezTo>
                  <a:cubicBezTo>
                    <a:pt x="79" y="18"/>
                    <a:pt x="79" y="15"/>
                    <a:pt x="79" y="15"/>
                  </a:cubicBezTo>
                  <a:cubicBezTo>
                    <a:pt x="79" y="17"/>
                    <a:pt x="79" y="17"/>
                    <a:pt x="79" y="18"/>
                  </a:cubicBezTo>
                  <a:cubicBezTo>
                    <a:pt x="78" y="17"/>
                    <a:pt x="78" y="19"/>
                    <a:pt x="78" y="20"/>
                  </a:cubicBezTo>
                  <a:cubicBezTo>
                    <a:pt x="78" y="19"/>
                    <a:pt x="78" y="19"/>
                    <a:pt x="78" y="19"/>
                  </a:cubicBezTo>
                  <a:cubicBezTo>
                    <a:pt x="78" y="21"/>
                    <a:pt x="77" y="19"/>
                    <a:pt x="76" y="19"/>
                  </a:cubicBezTo>
                  <a:cubicBezTo>
                    <a:pt x="76" y="19"/>
                    <a:pt x="76" y="18"/>
                    <a:pt x="76" y="18"/>
                  </a:cubicBezTo>
                  <a:cubicBezTo>
                    <a:pt x="76" y="20"/>
                    <a:pt x="76" y="20"/>
                    <a:pt x="75" y="21"/>
                  </a:cubicBezTo>
                  <a:cubicBezTo>
                    <a:pt x="75" y="21"/>
                    <a:pt x="74" y="21"/>
                    <a:pt x="74" y="20"/>
                  </a:cubicBezTo>
                  <a:cubicBezTo>
                    <a:pt x="73" y="23"/>
                    <a:pt x="72" y="21"/>
                    <a:pt x="71" y="23"/>
                  </a:cubicBezTo>
                  <a:cubicBezTo>
                    <a:pt x="71" y="22"/>
                    <a:pt x="71" y="22"/>
                    <a:pt x="71" y="22"/>
                  </a:cubicBezTo>
                  <a:cubicBezTo>
                    <a:pt x="70" y="25"/>
                    <a:pt x="68" y="23"/>
                    <a:pt x="68" y="24"/>
                  </a:cubicBezTo>
                  <a:cubicBezTo>
                    <a:pt x="67" y="22"/>
                    <a:pt x="67" y="22"/>
                    <a:pt x="67" y="22"/>
                  </a:cubicBezTo>
                  <a:cubicBezTo>
                    <a:pt x="67" y="21"/>
                    <a:pt x="67" y="23"/>
                    <a:pt x="67" y="24"/>
                  </a:cubicBezTo>
                  <a:cubicBezTo>
                    <a:pt x="67" y="24"/>
                    <a:pt x="67" y="26"/>
                    <a:pt x="66" y="24"/>
                  </a:cubicBezTo>
                  <a:cubicBezTo>
                    <a:pt x="66" y="23"/>
                    <a:pt x="66" y="25"/>
                    <a:pt x="66" y="25"/>
                  </a:cubicBezTo>
                  <a:cubicBezTo>
                    <a:pt x="65" y="25"/>
                    <a:pt x="65" y="25"/>
                    <a:pt x="64" y="25"/>
                  </a:cubicBezTo>
                  <a:cubicBezTo>
                    <a:pt x="64" y="25"/>
                    <a:pt x="64" y="25"/>
                    <a:pt x="64" y="25"/>
                  </a:cubicBezTo>
                  <a:cubicBezTo>
                    <a:pt x="64" y="25"/>
                    <a:pt x="64" y="24"/>
                    <a:pt x="64" y="24"/>
                  </a:cubicBezTo>
                  <a:cubicBezTo>
                    <a:pt x="64" y="25"/>
                    <a:pt x="63" y="23"/>
                    <a:pt x="64" y="26"/>
                  </a:cubicBezTo>
                  <a:cubicBezTo>
                    <a:pt x="63" y="25"/>
                    <a:pt x="62" y="28"/>
                    <a:pt x="61" y="26"/>
                  </a:cubicBezTo>
                  <a:cubicBezTo>
                    <a:pt x="62" y="26"/>
                    <a:pt x="62" y="27"/>
                    <a:pt x="62" y="27"/>
                  </a:cubicBezTo>
                  <a:cubicBezTo>
                    <a:pt x="61" y="27"/>
                    <a:pt x="60" y="26"/>
                    <a:pt x="60" y="27"/>
                  </a:cubicBezTo>
                  <a:cubicBezTo>
                    <a:pt x="60" y="27"/>
                    <a:pt x="60" y="26"/>
                    <a:pt x="60" y="26"/>
                  </a:cubicBezTo>
                  <a:cubicBezTo>
                    <a:pt x="60" y="27"/>
                    <a:pt x="60" y="27"/>
                    <a:pt x="60" y="27"/>
                  </a:cubicBezTo>
                  <a:cubicBezTo>
                    <a:pt x="59" y="29"/>
                    <a:pt x="58" y="26"/>
                    <a:pt x="57" y="27"/>
                  </a:cubicBezTo>
                  <a:cubicBezTo>
                    <a:pt x="56" y="29"/>
                    <a:pt x="54" y="28"/>
                    <a:pt x="53" y="29"/>
                  </a:cubicBezTo>
                  <a:cubicBezTo>
                    <a:pt x="53" y="28"/>
                    <a:pt x="53" y="28"/>
                    <a:pt x="53" y="28"/>
                  </a:cubicBezTo>
                  <a:cubicBezTo>
                    <a:pt x="53" y="30"/>
                    <a:pt x="51" y="26"/>
                    <a:pt x="51" y="29"/>
                  </a:cubicBezTo>
                  <a:cubicBezTo>
                    <a:pt x="51" y="29"/>
                    <a:pt x="51" y="29"/>
                    <a:pt x="51" y="28"/>
                  </a:cubicBezTo>
                  <a:cubicBezTo>
                    <a:pt x="51" y="30"/>
                    <a:pt x="49" y="27"/>
                    <a:pt x="49" y="29"/>
                  </a:cubicBezTo>
                  <a:cubicBezTo>
                    <a:pt x="49" y="29"/>
                    <a:pt x="49" y="29"/>
                    <a:pt x="49" y="29"/>
                  </a:cubicBezTo>
                  <a:cubicBezTo>
                    <a:pt x="49" y="27"/>
                    <a:pt x="48" y="29"/>
                    <a:pt x="48" y="28"/>
                  </a:cubicBezTo>
                  <a:cubicBezTo>
                    <a:pt x="48" y="28"/>
                    <a:pt x="48" y="28"/>
                    <a:pt x="48" y="27"/>
                  </a:cubicBezTo>
                  <a:cubicBezTo>
                    <a:pt x="47" y="26"/>
                    <a:pt x="48" y="30"/>
                    <a:pt x="47" y="27"/>
                  </a:cubicBezTo>
                  <a:cubicBezTo>
                    <a:pt x="47" y="27"/>
                    <a:pt x="47" y="28"/>
                    <a:pt x="47" y="28"/>
                  </a:cubicBezTo>
                  <a:cubicBezTo>
                    <a:pt x="46" y="28"/>
                    <a:pt x="45" y="29"/>
                    <a:pt x="43" y="30"/>
                  </a:cubicBezTo>
                  <a:cubicBezTo>
                    <a:pt x="42" y="29"/>
                    <a:pt x="43" y="26"/>
                    <a:pt x="42" y="28"/>
                  </a:cubicBezTo>
                  <a:cubicBezTo>
                    <a:pt x="42" y="27"/>
                    <a:pt x="42" y="29"/>
                    <a:pt x="42" y="28"/>
                  </a:cubicBezTo>
                  <a:cubicBezTo>
                    <a:pt x="42" y="29"/>
                    <a:pt x="41" y="25"/>
                    <a:pt x="41" y="27"/>
                  </a:cubicBezTo>
                  <a:cubicBezTo>
                    <a:pt x="42" y="28"/>
                    <a:pt x="41" y="28"/>
                    <a:pt x="42" y="29"/>
                  </a:cubicBezTo>
                  <a:cubicBezTo>
                    <a:pt x="41" y="28"/>
                    <a:pt x="40" y="26"/>
                    <a:pt x="40" y="28"/>
                  </a:cubicBezTo>
                  <a:cubicBezTo>
                    <a:pt x="40" y="27"/>
                    <a:pt x="40" y="27"/>
                    <a:pt x="40" y="27"/>
                  </a:cubicBezTo>
                  <a:cubicBezTo>
                    <a:pt x="40" y="29"/>
                    <a:pt x="39" y="28"/>
                    <a:pt x="39" y="31"/>
                  </a:cubicBezTo>
                  <a:cubicBezTo>
                    <a:pt x="36" y="32"/>
                    <a:pt x="34" y="34"/>
                    <a:pt x="31" y="35"/>
                  </a:cubicBezTo>
                  <a:cubicBezTo>
                    <a:pt x="28" y="35"/>
                    <a:pt x="25" y="36"/>
                    <a:pt x="22" y="35"/>
                  </a:cubicBezTo>
                  <a:cubicBezTo>
                    <a:pt x="21" y="33"/>
                    <a:pt x="21" y="33"/>
                    <a:pt x="20" y="34"/>
                  </a:cubicBezTo>
                  <a:cubicBezTo>
                    <a:pt x="20" y="33"/>
                    <a:pt x="20" y="33"/>
                    <a:pt x="20" y="33"/>
                  </a:cubicBezTo>
                  <a:cubicBezTo>
                    <a:pt x="21" y="35"/>
                    <a:pt x="20" y="33"/>
                    <a:pt x="20" y="35"/>
                  </a:cubicBezTo>
                  <a:cubicBezTo>
                    <a:pt x="19" y="35"/>
                    <a:pt x="18" y="36"/>
                    <a:pt x="17" y="36"/>
                  </a:cubicBezTo>
                  <a:cubicBezTo>
                    <a:pt x="17" y="36"/>
                    <a:pt x="17" y="34"/>
                    <a:pt x="17" y="34"/>
                  </a:cubicBezTo>
                  <a:cubicBezTo>
                    <a:pt x="17" y="35"/>
                    <a:pt x="17" y="35"/>
                    <a:pt x="17" y="35"/>
                  </a:cubicBezTo>
                  <a:cubicBezTo>
                    <a:pt x="17" y="35"/>
                    <a:pt x="17" y="35"/>
                    <a:pt x="17" y="35"/>
                  </a:cubicBezTo>
                  <a:cubicBezTo>
                    <a:pt x="17" y="35"/>
                    <a:pt x="16" y="36"/>
                    <a:pt x="17" y="37"/>
                  </a:cubicBezTo>
                  <a:cubicBezTo>
                    <a:pt x="14" y="39"/>
                    <a:pt x="11" y="35"/>
                    <a:pt x="8" y="36"/>
                  </a:cubicBezTo>
                  <a:cubicBezTo>
                    <a:pt x="8" y="35"/>
                    <a:pt x="7" y="36"/>
                    <a:pt x="6" y="37"/>
                  </a:cubicBezTo>
                  <a:cubicBezTo>
                    <a:pt x="4" y="35"/>
                    <a:pt x="2" y="33"/>
                    <a:pt x="0" y="35"/>
                  </a:cubicBezTo>
                  <a:cubicBezTo>
                    <a:pt x="0" y="35"/>
                    <a:pt x="0" y="30"/>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43"/>
            <p:cNvSpPr/>
            <p:nvPr/>
          </p:nvSpPr>
          <p:spPr bwMode="auto">
            <a:xfrm>
              <a:off x="8907463" y="2940051"/>
              <a:ext cx="4762" cy="11113"/>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2"/>
                    <a:pt x="0" y="0"/>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4"/>
            <p:cNvSpPr/>
            <p:nvPr/>
          </p:nvSpPr>
          <p:spPr bwMode="auto">
            <a:xfrm>
              <a:off x="8877300" y="2913063"/>
              <a:ext cx="0" cy="7938"/>
            </a:xfrm>
            <a:custGeom>
              <a:avLst/>
              <a:gdLst>
                <a:gd name="T0" fmla="*/ 1 h 2"/>
                <a:gd name="T1" fmla="*/ 1 h 2"/>
                <a:gd name="T2" fmla="*/ 0 h 2"/>
                <a:gd name="T3" fmla="*/ 1 h 2"/>
              </a:gdLst>
              <a:ahLst/>
              <a:cxnLst>
                <a:cxn ang="0">
                  <a:pos x="0" y="T0"/>
                </a:cxn>
                <a:cxn ang="0">
                  <a:pos x="0" y="T1"/>
                </a:cxn>
                <a:cxn ang="0">
                  <a:pos x="0" y="T2"/>
                </a:cxn>
                <a:cxn ang="0">
                  <a:pos x="0" y="T3"/>
                </a:cxn>
              </a:cxnLst>
              <a:rect l="0" t="0" r="r" b="b"/>
              <a:pathLst>
                <a:path h="2">
                  <a:moveTo>
                    <a:pt x="0" y="1"/>
                  </a:moveTo>
                  <a:cubicBezTo>
                    <a:pt x="0" y="2"/>
                    <a:pt x="0" y="1"/>
                    <a:pt x="0" y="1"/>
                  </a:cubicBez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45"/>
            <p:cNvSpPr/>
            <p:nvPr/>
          </p:nvSpPr>
          <p:spPr bwMode="auto">
            <a:xfrm>
              <a:off x="8870950" y="2909888"/>
              <a:ext cx="3175" cy="7938"/>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0" y="1"/>
                    <a:pt x="1" y="0"/>
                    <a:pt x="1" y="0"/>
                  </a:cubicBezTo>
                  <a:lnTo>
                    <a:pt x="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46"/>
            <p:cNvSpPr/>
            <p:nvPr/>
          </p:nvSpPr>
          <p:spPr bwMode="auto">
            <a:xfrm>
              <a:off x="8863013" y="2901951"/>
              <a:ext cx="0" cy="476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47"/>
            <p:cNvSpPr/>
            <p:nvPr/>
          </p:nvSpPr>
          <p:spPr bwMode="auto">
            <a:xfrm>
              <a:off x="8863013" y="2906713"/>
              <a:ext cx="3175" cy="635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0" y="2"/>
                    <a:pt x="0" y="1"/>
                    <a:pt x="0" y="1"/>
                  </a:cubicBezTo>
                  <a:cubicBezTo>
                    <a:pt x="0" y="2"/>
                    <a:pt x="0" y="0"/>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8"/>
            <p:cNvSpPr/>
            <p:nvPr/>
          </p:nvSpPr>
          <p:spPr bwMode="auto">
            <a:xfrm>
              <a:off x="8851900" y="2901951"/>
              <a:ext cx="0" cy="7938"/>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1"/>
                    <a:pt x="0" y="2"/>
                    <a:pt x="0" y="1"/>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9"/>
            <p:cNvSpPr/>
            <p:nvPr/>
          </p:nvSpPr>
          <p:spPr bwMode="auto">
            <a:xfrm>
              <a:off x="8843963" y="2906713"/>
              <a:ext cx="3175" cy="6350"/>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2"/>
                  </a:cubicBezTo>
                  <a:cubicBezTo>
                    <a:pt x="0" y="1"/>
                    <a:pt x="0" y="1"/>
                    <a:pt x="0" y="0"/>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50"/>
            <p:cNvSpPr/>
            <p:nvPr/>
          </p:nvSpPr>
          <p:spPr bwMode="auto">
            <a:xfrm>
              <a:off x="8745538" y="2943226"/>
              <a:ext cx="0" cy="4763"/>
            </a:xfrm>
            <a:custGeom>
              <a:avLst/>
              <a:gdLst>
                <a:gd name="T0" fmla="*/ 3 h 3"/>
                <a:gd name="T1" fmla="*/ 0 h 3"/>
                <a:gd name="T2" fmla="*/ 3 h 3"/>
                <a:gd name="T3" fmla="*/ 3 h 3"/>
              </a:gdLst>
              <a:ahLst/>
              <a:cxnLst>
                <a:cxn ang="0">
                  <a:pos x="0" y="T0"/>
                </a:cxn>
                <a:cxn ang="0">
                  <a:pos x="0" y="T1"/>
                </a:cxn>
                <a:cxn ang="0">
                  <a:pos x="0" y="T2"/>
                </a:cxn>
                <a:cxn ang="0">
                  <a:pos x="0" y="T3"/>
                </a:cxn>
              </a:cxnLst>
              <a:rect l="0" t="0" r="r" b="b"/>
              <a:pathLst>
                <a:path h="3">
                  <a:moveTo>
                    <a:pt x="0" y="3"/>
                  </a:moveTo>
                  <a:lnTo>
                    <a:pt x="0" y="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51"/>
            <p:cNvSpPr/>
            <p:nvPr/>
          </p:nvSpPr>
          <p:spPr bwMode="auto">
            <a:xfrm>
              <a:off x="8701088" y="294798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2"/>
                    <a:pt x="0" y="1"/>
                    <a:pt x="0" y="1"/>
                  </a:cubicBezTo>
                  <a:cubicBezTo>
                    <a:pt x="0" y="0"/>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52"/>
            <p:cNvSpPr/>
            <p:nvPr/>
          </p:nvSpPr>
          <p:spPr bwMode="auto">
            <a:xfrm>
              <a:off x="8678863" y="2973388"/>
              <a:ext cx="3175" cy="7938"/>
            </a:xfrm>
            <a:custGeom>
              <a:avLst/>
              <a:gdLst>
                <a:gd name="T0" fmla="*/ 0 w 2"/>
                <a:gd name="T1" fmla="*/ 0 h 5"/>
                <a:gd name="T2" fmla="*/ 2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lnTo>
                    <a:pt x="2" y="0"/>
                  </a:lnTo>
                  <a:lnTo>
                    <a:pt x="2"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53"/>
            <p:cNvSpPr/>
            <p:nvPr/>
          </p:nvSpPr>
          <p:spPr bwMode="auto">
            <a:xfrm>
              <a:off x="8799513" y="2439988"/>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1"/>
                    <a:pt x="1" y="0"/>
                    <a:pt x="1" y="1"/>
                  </a:cubicBezTo>
                  <a:cubicBezTo>
                    <a:pt x="0" y="1"/>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54"/>
            <p:cNvSpPr/>
            <p:nvPr/>
          </p:nvSpPr>
          <p:spPr bwMode="auto">
            <a:xfrm>
              <a:off x="8412163" y="2289176"/>
              <a:ext cx="393700" cy="153988"/>
            </a:xfrm>
            <a:custGeom>
              <a:avLst/>
              <a:gdLst>
                <a:gd name="T0" fmla="*/ 14 w 105"/>
                <a:gd name="T1" fmla="*/ 7 h 41"/>
                <a:gd name="T2" fmla="*/ 17 w 105"/>
                <a:gd name="T3" fmla="*/ 8 h 41"/>
                <a:gd name="T4" fmla="*/ 24 w 105"/>
                <a:gd name="T5" fmla="*/ 5 h 41"/>
                <a:gd name="T6" fmla="*/ 26 w 105"/>
                <a:gd name="T7" fmla="*/ 6 h 41"/>
                <a:gd name="T8" fmla="*/ 33 w 105"/>
                <a:gd name="T9" fmla="*/ 10 h 41"/>
                <a:gd name="T10" fmla="*/ 35 w 105"/>
                <a:gd name="T11" fmla="*/ 11 h 41"/>
                <a:gd name="T12" fmla="*/ 39 w 105"/>
                <a:gd name="T13" fmla="*/ 10 h 41"/>
                <a:gd name="T14" fmla="*/ 42 w 105"/>
                <a:gd name="T15" fmla="*/ 11 h 41"/>
                <a:gd name="T16" fmla="*/ 43 w 105"/>
                <a:gd name="T17" fmla="*/ 13 h 41"/>
                <a:gd name="T18" fmla="*/ 46 w 105"/>
                <a:gd name="T19" fmla="*/ 12 h 41"/>
                <a:gd name="T20" fmla="*/ 50 w 105"/>
                <a:gd name="T21" fmla="*/ 10 h 41"/>
                <a:gd name="T22" fmla="*/ 52 w 105"/>
                <a:gd name="T23" fmla="*/ 11 h 41"/>
                <a:gd name="T24" fmla="*/ 55 w 105"/>
                <a:gd name="T25" fmla="*/ 10 h 41"/>
                <a:gd name="T26" fmla="*/ 57 w 105"/>
                <a:gd name="T27" fmla="*/ 12 h 41"/>
                <a:gd name="T28" fmla="*/ 60 w 105"/>
                <a:gd name="T29" fmla="*/ 13 h 41"/>
                <a:gd name="T30" fmla="*/ 63 w 105"/>
                <a:gd name="T31" fmla="*/ 16 h 41"/>
                <a:gd name="T32" fmla="*/ 65 w 105"/>
                <a:gd name="T33" fmla="*/ 15 h 41"/>
                <a:gd name="T34" fmla="*/ 66 w 105"/>
                <a:gd name="T35" fmla="*/ 17 h 41"/>
                <a:gd name="T36" fmla="*/ 68 w 105"/>
                <a:gd name="T37" fmla="*/ 16 h 41"/>
                <a:gd name="T38" fmla="*/ 69 w 105"/>
                <a:gd name="T39" fmla="*/ 16 h 41"/>
                <a:gd name="T40" fmla="*/ 71 w 105"/>
                <a:gd name="T41" fmla="*/ 16 h 41"/>
                <a:gd name="T42" fmla="*/ 76 w 105"/>
                <a:gd name="T43" fmla="*/ 18 h 41"/>
                <a:gd name="T44" fmla="*/ 78 w 105"/>
                <a:gd name="T45" fmla="*/ 18 h 41"/>
                <a:gd name="T46" fmla="*/ 80 w 105"/>
                <a:gd name="T47" fmla="*/ 19 h 41"/>
                <a:gd name="T48" fmla="*/ 84 w 105"/>
                <a:gd name="T49" fmla="*/ 21 h 41"/>
                <a:gd name="T50" fmla="*/ 84 w 105"/>
                <a:gd name="T51" fmla="*/ 25 h 41"/>
                <a:gd name="T52" fmla="*/ 87 w 105"/>
                <a:gd name="T53" fmla="*/ 22 h 41"/>
                <a:gd name="T54" fmla="*/ 90 w 105"/>
                <a:gd name="T55" fmla="*/ 19 h 41"/>
                <a:gd name="T56" fmla="*/ 91 w 105"/>
                <a:gd name="T57" fmla="*/ 21 h 41"/>
                <a:gd name="T58" fmla="*/ 93 w 105"/>
                <a:gd name="T59" fmla="*/ 19 h 41"/>
                <a:gd name="T60" fmla="*/ 93 w 105"/>
                <a:gd name="T61" fmla="*/ 21 h 41"/>
                <a:gd name="T62" fmla="*/ 93 w 105"/>
                <a:gd name="T63" fmla="*/ 26 h 41"/>
                <a:gd name="T64" fmla="*/ 96 w 105"/>
                <a:gd name="T65" fmla="*/ 23 h 41"/>
                <a:gd name="T66" fmla="*/ 96 w 105"/>
                <a:gd name="T67" fmla="*/ 25 h 41"/>
                <a:gd name="T68" fmla="*/ 98 w 105"/>
                <a:gd name="T69" fmla="*/ 23 h 41"/>
                <a:gd name="T70" fmla="*/ 100 w 105"/>
                <a:gd name="T71" fmla="*/ 24 h 41"/>
                <a:gd name="T72" fmla="*/ 97 w 105"/>
                <a:gd name="T73" fmla="*/ 29 h 41"/>
                <a:gd name="T74" fmla="*/ 101 w 105"/>
                <a:gd name="T75" fmla="*/ 27 h 41"/>
                <a:gd name="T76" fmla="*/ 101 w 105"/>
                <a:gd name="T77" fmla="*/ 35 h 41"/>
                <a:gd name="T78" fmla="*/ 102 w 105"/>
                <a:gd name="T79" fmla="*/ 36 h 41"/>
                <a:gd name="T80" fmla="*/ 104 w 105"/>
                <a:gd name="T81" fmla="*/ 37 h 41"/>
                <a:gd name="T82" fmla="*/ 102 w 105"/>
                <a:gd name="T83" fmla="*/ 40 h 41"/>
                <a:gd name="T84" fmla="*/ 101 w 105"/>
                <a:gd name="T85" fmla="*/ 36 h 41"/>
                <a:gd name="T86" fmla="*/ 95 w 105"/>
                <a:gd name="T87" fmla="*/ 39 h 41"/>
                <a:gd name="T88" fmla="*/ 87 w 105"/>
                <a:gd name="T89" fmla="*/ 38 h 41"/>
                <a:gd name="T90" fmla="*/ 79 w 105"/>
                <a:gd name="T91" fmla="*/ 36 h 41"/>
                <a:gd name="T92" fmla="*/ 72 w 105"/>
                <a:gd name="T93" fmla="*/ 34 h 41"/>
                <a:gd name="T94" fmla="*/ 67 w 105"/>
                <a:gd name="T95" fmla="*/ 33 h 41"/>
                <a:gd name="T96" fmla="*/ 58 w 105"/>
                <a:gd name="T97" fmla="*/ 29 h 41"/>
                <a:gd name="T98" fmla="*/ 54 w 105"/>
                <a:gd name="T99" fmla="*/ 26 h 41"/>
                <a:gd name="T100" fmla="*/ 47 w 105"/>
                <a:gd name="T101" fmla="*/ 22 h 41"/>
                <a:gd name="T102" fmla="*/ 24 w 105"/>
                <a:gd name="T103" fmla="*/ 21 h 41"/>
                <a:gd name="T104" fmla="*/ 18 w 105"/>
                <a:gd name="T105" fmla="*/ 19 h 41"/>
                <a:gd name="T106" fmla="*/ 3 w 105"/>
                <a:gd name="T107"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41">
                  <a:moveTo>
                    <a:pt x="3" y="5"/>
                  </a:moveTo>
                  <a:cubicBezTo>
                    <a:pt x="6" y="0"/>
                    <a:pt x="6" y="5"/>
                    <a:pt x="8" y="3"/>
                  </a:cubicBezTo>
                  <a:cubicBezTo>
                    <a:pt x="8" y="3"/>
                    <a:pt x="7" y="5"/>
                    <a:pt x="8" y="5"/>
                  </a:cubicBezTo>
                  <a:cubicBezTo>
                    <a:pt x="10" y="2"/>
                    <a:pt x="12" y="5"/>
                    <a:pt x="12" y="8"/>
                  </a:cubicBezTo>
                  <a:cubicBezTo>
                    <a:pt x="12" y="8"/>
                    <a:pt x="12" y="8"/>
                    <a:pt x="12" y="8"/>
                  </a:cubicBezTo>
                  <a:cubicBezTo>
                    <a:pt x="12" y="9"/>
                    <a:pt x="13" y="7"/>
                    <a:pt x="14" y="7"/>
                  </a:cubicBezTo>
                  <a:cubicBezTo>
                    <a:pt x="13" y="8"/>
                    <a:pt x="13" y="8"/>
                    <a:pt x="13" y="8"/>
                  </a:cubicBezTo>
                  <a:cubicBezTo>
                    <a:pt x="14" y="7"/>
                    <a:pt x="14" y="8"/>
                    <a:pt x="14" y="7"/>
                  </a:cubicBezTo>
                  <a:cubicBezTo>
                    <a:pt x="14" y="8"/>
                    <a:pt x="14" y="9"/>
                    <a:pt x="14" y="9"/>
                  </a:cubicBezTo>
                  <a:cubicBezTo>
                    <a:pt x="15" y="8"/>
                    <a:pt x="15" y="8"/>
                    <a:pt x="15" y="8"/>
                  </a:cubicBezTo>
                  <a:cubicBezTo>
                    <a:pt x="16" y="4"/>
                    <a:pt x="16" y="8"/>
                    <a:pt x="17" y="7"/>
                  </a:cubicBezTo>
                  <a:cubicBezTo>
                    <a:pt x="17" y="8"/>
                    <a:pt x="17" y="8"/>
                    <a:pt x="17" y="8"/>
                  </a:cubicBezTo>
                  <a:cubicBezTo>
                    <a:pt x="19" y="6"/>
                    <a:pt x="20" y="7"/>
                    <a:pt x="21" y="6"/>
                  </a:cubicBezTo>
                  <a:cubicBezTo>
                    <a:pt x="21" y="8"/>
                    <a:pt x="21" y="8"/>
                    <a:pt x="21" y="8"/>
                  </a:cubicBezTo>
                  <a:cubicBezTo>
                    <a:pt x="21" y="7"/>
                    <a:pt x="22" y="6"/>
                    <a:pt x="22" y="6"/>
                  </a:cubicBezTo>
                  <a:cubicBezTo>
                    <a:pt x="22" y="8"/>
                    <a:pt x="23" y="5"/>
                    <a:pt x="23" y="6"/>
                  </a:cubicBezTo>
                  <a:cubicBezTo>
                    <a:pt x="23" y="6"/>
                    <a:pt x="23" y="6"/>
                    <a:pt x="23" y="6"/>
                  </a:cubicBezTo>
                  <a:cubicBezTo>
                    <a:pt x="24" y="5"/>
                    <a:pt x="23" y="7"/>
                    <a:pt x="24" y="5"/>
                  </a:cubicBezTo>
                  <a:cubicBezTo>
                    <a:pt x="24" y="7"/>
                    <a:pt x="24" y="7"/>
                    <a:pt x="24" y="7"/>
                  </a:cubicBezTo>
                  <a:cubicBezTo>
                    <a:pt x="25" y="4"/>
                    <a:pt x="24" y="8"/>
                    <a:pt x="25" y="7"/>
                  </a:cubicBezTo>
                  <a:cubicBezTo>
                    <a:pt x="25" y="7"/>
                    <a:pt x="25" y="7"/>
                    <a:pt x="25" y="7"/>
                  </a:cubicBezTo>
                  <a:cubicBezTo>
                    <a:pt x="25" y="6"/>
                    <a:pt x="25" y="7"/>
                    <a:pt x="25" y="7"/>
                  </a:cubicBezTo>
                  <a:cubicBezTo>
                    <a:pt x="25" y="7"/>
                    <a:pt x="25" y="7"/>
                    <a:pt x="25" y="7"/>
                  </a:cubicBezTo>
                  <a:cubicBezTo>
                    <a:pt x="26" y="7"/>
                    <a:pt x="26" y="8"/>
                    <a:pt x="26" y="6"/>
                  </a:cubicBezTo>
                  <a:cubicBezTo>
                    <a:pt x="26" y="8"/>
                    <a:pt x="26" y="7"/>
                    <a:pt x="25" y="9"/>
                  </a:cubicBezTo>
                  <a:cubicBezTo>
                    <a:pt x="27" y="8"/>
                    <a:pt x="29" y="9"/>
                    <a:pt x="31" y="9"/>
                  </a:cubicBezTo>
                  <a:cubicBezTo>
                    <a:pt x="31" y="10"/>
                    <a:pt x="31" y="10"/>
                    <a:pt x="30" y="11"/>
                  </a:cubicBezTo>
                  <a:cubicBezTo>
                    <a:pt x="31" y="10"/>
                    <a:pt x="31" y="11"/>
                    <a:pt x="32" y="10"/>
                  </a:cubicBezTo>
                  <a:cubicBezTo>
                    <a:pt x="32" y="10"/>
                    <a:pt x="31" y="11"/>
                    <a:pt x="32" y="11"/>
                  </a:cubicBezTo>
                  <a:cubicBezTo>
                    <a:pt x="32" y="12"/>
                    <a:pt x="32" y="9"/>
                    <a:pt x="33" y="10"/>
                  </a:cubicBezTo>
                  <a:cubicBezTo>
                    <a:pt x="32" y="12"/>
                    <a:pt x="32" y="12"/>
                    <a:pt x="32" y="12"/>
                  </a:cubicBezTo>
                  <a:cubicBezTo>
                    <a:pt x="33" y="10"/>
                    <a:pt x="33" y="10"/>
                    <a:pt x="33" y="10"/>
                  </a:cubicBezTo>
                  <a:cubicBezTo>
                    <a:pt x="33" y="10"/>
                    <a:pt x="33" y="11"/>
                    <a:pt x="33" y="11"/>
                  </a:cubicBezTo>
                  <a:cubicBezTo>
                    <a:pt x="34" y="10"/>
                    <a:pt x="33" y="12"/>
                    <a:pt x="34" y="11"/>
                  </a:cubicBezTo>
                  <a:cubicBezTo>
                    <a:pt x="34" y="12"/>
                    <a:pt x="34" y="12"/>
                    <a:pt x="34" y="12"/>
                  </a:cubicBezTo>
                  <a:cubicBezTo>
                    <a:pt x="34" y="13"/>
                    <a:pt x="34" y="10"/>
                    <a:pt x="35" y="11"/>
                  </a:cubicBezTo>
                  <a:cubicBezTo>
                    <a:pt x="34" y="12"/>
                    <a:pt x="34" y="12"/>
                    <a:pt x="34" y="12"/>
                  </a:cubicBezTo>
                  <a:cubicBezTo>
                    <a:pt x="35" y="10"/>
                    <a:pt x="36" y="11"/>
                    <a:pt x="36" y="10"/>
                  </a:cubicBezTo>
                  <a:cubicBezTo>
                    <a:pt x="36" y="11"/>
                    <a:pt x="36" y="11"/>
                    <a:pt x="36" y="11"/>
                  </a:cubicBezTo>
                  <a:cubicBezTo>
                    <a:pt x="37" y="10"/>
                    <a:pt x="37" y="11"/>
                    <a:pt x="38" y="11"/>
                  </a:cubicBezTo>
                  <a:cubicBezTo>
                    <a:pt x="38" y="11"/>
                    <a:pt x="37" y="13"/>
                    <a:pt x="37" y="13"/>
                  </a:cubicBezTo>
                  <a:cubicBezTo>
                    <a:pt x="38" y="11"/>
                    <a:pt x="39" y="12"/>
                    <a:pt x="39" y="10"/>
                  </a:cubicBezTo>
                  <a:cubicBezTo>
                    <a:pt x="39" y="10"/>
                    <a:pt x="40" y="11"/>
                    <a:pt x="40" y="11"/>
                  </a:cubicBezTo>
                  <a:cubicBezTo>
                    <a:pt x="40" y="11"/>
                    <a:pt x="40" y="13"/>
                    <a:pt x="39" y="13"/>
                  </a:cubicBezTo>
                  <a:cubicBezTo>
                    <a:pt x="39" y="15"/>
                    <a:pt x="39" y="15"/>
                    <a:pt x="39" y="15"/>
                  </a:cubicBezTo>
                  <a:cubicBezTo>
                    <a:pt x="39" y="16"/>
                    <a:pt x="39" y="14"/>
                    <a:pt x="39" y="15"/>
                  </a:cubicBezTo>
                  <a:cubicBezTo>
                    <a:pt x="39" y="15"/>
                    <a:pt x="40" y="15"/>
                    <a:pt x="40" y="15"/>
                  </a:cubicBezTo>
                  <a:cubicBezTo>
                    <a:pt x="40" y="14"/>
                    <a:pt x="41" y="11"/>
                    <a:pt x="42" y="11"/>
                  </a:cubicBezTo>
                  <a:cubicBezTo>
                    <a:pt x="41" y="12"/>
                    <a:pt x="41" y="14"/>
                    <a:pt x="41" y="14"/>
                  </a:cubicBezTo>
                  <a:cubicBezTo>
                    <a:pt x="43" y="10"/>
                    <a:pt x="43" y="10"/>
                    <a:pt x="43" y="10"/>
                  </a:cubicBezTo>
                  <a:cubicBezTo>
                    <a:pt x="43" y="10"/>
                    <a:pt x="43" y="12"/>
                    <a:pt x="43" y="11"/>
                  </a:cubicBezTo>
                  <a:cubicBezTo>
                    <a:pt x="44" y="10"/>
                    <a:pt x="44" y="10"/>
                    <a:pt x="44" y="10"/>
                  </a:cubicBezTo>
                  <a:cubicBezTo>
                    <a:pt x="44" y="10"/>
                    <a:pt x="44" y="10"/>
                    <a:pt x="44" y="12"/>
                  </a:cubicBezTo>
                  <a:cubicBezTo>
                    <a:pt x="44" y="13"/>
                    <a:pt x="43" y="12"/>
                    <a:pt x="43" y="13"/>
                  </a:cubicBezTo>
                  <a:cubicBezTo>
                    <a:pt x="44" y="13"/>
                    <a:pt x="44" y="12"/>
                    <a:pt x="44" y="12"/>
                  </a:cubicBezTo>
                  <a:cubicBezTo>
                    <a:pt x="44" y="13"/>
                    <a:pt x="44" y="13"/>
                    <a:pt x="44" y="13"/>
                  </a:cubicBezTo>
                  <a:cubicBezTo>
                    <a:pt x="44" y="13"/>
                    <a:pt x="45" y="12"/>
                    <a:pt x="45" y="11"/>
                  </a:cubicBezTo>
                  <a:cubicBezTo>
                    <a:pt x="45" y="11"/>
                    <a:pt x="45" y="12"/>
                    <a:pt x="45" y="11"/>
                  </a:cubicBezTo>
                  <a:cubicBezTo>
                    <a:pt x="45" y="10"/>
                    <a:pt x="46" y="10"/>
                    <a:pt x="46" y="10"/>
                  </a:cubicBezTo>
                  <a:cubicBezTo>
                    <a:pt x="46" y="12"/>
                    <a:pt x="46" y="12"/>
                    <a:pt x="46" y="12"/>
                  </a:cubicBezTo>
                  <a:cubicBezTo>
                    <a:pt x="46" y="10"/>
                    <a:pt x="47" y="10"/>
                    <a:pt x="48" y="9"/>
                  </a:cubicBezTo>
                  <a:cubicBezTo>
                    <a:pt x="48" y="8"/>
                    <a:pt x="47" y="11"/>
                    <a:pt x="47" y="10"/>
                  </a:cubicBezTo>
                  <a:cubicBezTo>
                    <a:pt x="47" y="12"/>
                    <a:pt x="49" y="9"/>
                    <a:pt x="49" y="11"/>
                  </a:cubicBezTo>
                  <a:cubicBezTo>
                    <a:pt x="49" y="11"/>
                    <a:pt x="49" y="9"/>
                    <a:pt x="49" y="10"/>
                  </a:cubicBezTo>
                  <a:cubicBezTo>
                    <a:pt x="49" y="10"/>
                    <a:pt x="49" y="11"/>
                    <a:pt x="49" y="11"/>
                  </a:cubicBezTo>
                  <a:cubicBezTo>
                    <a:pt x="49" y="12"/>
                    <a:pt x="50" y="11"/>
                    <a:pt x="50" y="10"/>
                  </a:cubicBezTo>
                  <a:cubicBezTo>
                    <a:pt x="50" y="10"/>
                    <a:pt x="50" y="11"/>
                    <a:pt x="50" y="11"/>
                  </a:cubicBezTo>
                  <a:cubicBezTo>
                    <a:pt x="50" y="10"/>
                    <a:pt x="52" y="9"/>
                    <a:pt x="52" y="11"/>
                  </a:cubicBezTo>
                  <a:cubicBezTo>
                    <a:pt x="52" y="10"/>
                    <a:pt x="53" y="9"/>
                    <a:pt x="53" y="9"/>
                  </a:cubicBezTo>
                  <a:cubicBezTo>
                    <a:pt x="52" y="10"/>
                    <a:pt x="52" y="10"/>
                    <a:pt x="52" y="10"/>
                  </a:cubicBezTo>
                  <a:cubicBezTo>
                    <a:pt x="52" y="11"/>
                    <a:pt x="53" y="10"/>
                    <a:pt x="53" y="11"/>
                  </a:cubicBezTo>
                  <a:cubicBezTo>
                    <a:pt x="53" y="10"/>
                    <a:pt x="51" y="12"/>
                    <a:pt x="52" y="11"/>
                  </a:cubicBezTo>
                  <a:cubicBezTo>
                    <a:pt x="52" y="12"/>
                    <a:pt x="53" y="9"/>
                    <a:pt x="52" y="11"/>
                  </a:cubicBezTo>
                  <a:cubicBezTo>
                    <a:pt x="53" y="11"/>
                    <a:pt x="53" y="10"/>
                    <a:pt x="53" y="11"/>
                  </a:cubicBezTo>
                  <a:cubicBezTo>
                    <a:pt x="53" y="11"/>
                    <a:pt x="53" y="13"/>
                    <a:pt x="53" y="13"/>
                  </a:cubicBezTo>
                  <a:cubicBezTo>
                    <a:pt x="53" y="13"/>
                    <a:pt x="53" y="12"/>
                    <a:pt x="54" y="12"/>
                  </a:cubicBezTo>
                  <a:cubicBezTo>
                    <a:pt x="54" y="11"/>
                    <a:pt x="54" y="11"/>
                    <a:pt x="54" y="11"/>
                  </a:cubicBezTo>
                  <a:cubicBezTo>
                    <a:pt x="54" y="10"/>
                    <a:pt x="54" y="12"/>
                    <a:pt x="55" y="10"/>
                  </a:cubicBezTo>
                  <a:cubicBezTo>
                    <a:pt x="54" y="11"/>
                    <a:pt x="55" y="10"/>
                    <a:pt x="55" y="12"/>
                  </a:cubicBezTo>
                  <a:cubicBezTo>
                    <a:pt x="54" y="13"/>
                    <a:pt x="54" y="13"/>
                    <a:pt x="54" y="13"/>
                  </a:cubicBezTo>
                  <a:cubicBezTo>
                    <a:pt x="54" y="13"/>
                    <a:pt x="55" y="12"/>
                    <a:pt x="55" y="11"/>
                  </a:cubicBezTo>
                  <a:cubicBezTo>
                    <a:pt x="55" y="12"/>
                    <a:pt x="55" y="12"/>
                    <a:pt x="55" y="12"/>
                  </a:cubicBezTo>
                  <a:cubicBezTo>
                    <a:pt x="56" y="9"/>
                    <a:pt x="55" y="12"/>
                    <a:pt x="56" y="10"/>
                  </a:cubicBezTo>
                  <a:cubicBezTo>
                    <a:pt x="56" y="11"/>
                    <a:pt x="57" y="11"/>
                    <a:pt x="57" y="12"/>
                  </a:cubicBezTo>
                  <a:cubicBezTo>
                    <a:pt x="57" y="12"/>
                    <a:pt x="58" y="11"/>
                    <a:pt x="58" y="11"/>
                  </a:cubicBezTo>
                  <a:cubicBezTo>
                    <a:pt x="58" y="12"/>
                    <a:pt x="58" y="12"/>
                    <a:pt x="58" y="12"/>
                  </a:cubicBezTo>
                  <a:cubicBezTo>
                    <a:pt x="58" y="13"/>
                    <a:pt x="58" y="12"/>
                    <a:pt x="58" y="12"/>
                  </a:cubicBezTo>
                  <a:cubicBezTo>
                    <a:pt x="58" y="12"/>
                    <a:pt x="58" y="14"/>
                    <a:pt x="58" y="15"/>
                  </a:cubicBezTo>
                  <a:cubicBezTo>
                    <a:pt x="59" y="14"/>
                    <a:pt x="59" y="13"/>
                    <a:pt x="59" y="12"/>
                  </a:cubicBezTo>
                  <a:cubicBezTo>
                    <a:pt x="59" y="14"/>
                    <a:pt x="61" y="10"/>
                    <a:pt x="60" y="13"/>
                  </a:cubicBezTo>
                  <a:cubicBezTo>
                    <a:pt x="60" y="13"/>
                    <a:pt x="59" y="14"/>
                    <a:pt x="59" y="15"/>
                  </a:cubicBezTo>
                  <a:cubicBezTo>
                    <a:pt x="59" y="17"/>
                    <a:pt x="61" y="13"/>
                    <a:pt x="61" y="14"/>
                  </a:cubicBezTo>
                  <a:cubicBezTo>
                    <a:pt x="61" y="12"/>
                    <a:pt x="61" y="12"/>
                    <a:pt x="61" y="12"/>
                  </a:cubicBezTo>
                  <a:cubicBezTo>
                    <a:pt x="61" y="14"/>
                    <a:pt x="62" y="11"/>
                    <a:pt x="61" y="13"/>
                  </a:cubicBezTo>
                  <a:cubicBezTo>
                    <a:pt x="62" y="13"/>
                    <a:pt x="62" y="14"/>
                    <a:pt x="62" y="12"/>
                  </a:cubicBezTo>
                  <a:cubicBezTo>
                    <a:pt x="62" y="14"/>
                    <a:pt x="64" y="12"/>
                    <a:pt x="63" y="16"/>
                  </a:cubicBezTo>
                  <a:cubicBezTo>
                    <a:pt x="64" y="15"/>
                    <a:pt x="64" y="16"/>
                    <a:pt x="64" y="15"/>
                  </a:cubicBezTo>
                  <a:cubicBezTo>
                    <a:pt x="64" y="13"/>
                    <a:pt x="64" y="15"/>
                    <a:pt x="64" y="15"/>
                  </a:cubicBezTo>
                  <a:cubicBezTo>
                    <a:pt x="64" y="14"/>
                    <a:pt x="64" y="14"/>
                    <a:pt x="64" y="14"/>
                  </a:cubicBezTo>
                  <a:cubicBezTo>
                    <a:pt x="64" y="14"/>
                    <a:pt x="64" y="14"/>
                    <a:pt x="64" y="16"/>
                  </a:cubicBezTo>
                  <a:cubicBezTo>
                    <a:pt x="64" y="17"/>
                    <a:pt x="65" y="13"/>
                    <a:pt x="66" y="14"/>
                  </a:cubicBezTo>
                  <a:cubicBezTo>
                    <a:pt x="65" y="15"/>
                    <a:pt x="65" y="15"/>
                    <a:pt x="65" y="15"/>
                  </a:cubicBezTo>
                  <a:cubicBezTo>
                    <a:pt x="66" y="14"/>
                    <a:pt x="66" y="14"/>
                    <a:pt x="66" y="14"/>
                  </a:cubicBezTo>
                  <a:cubicBezTo>
                    <a:pt x="67" y="14"/>
                    <a:pt x="66" y="16"/>
                    <a:pt x="65" y="17"/>
                  </a:cubicBezTo>
                  <a:cubicBezTo>
                    <a:pt x="66" y="17"/>
                    <a:pt x="66" y="17"/>
                    <a:pt x="66" y="16"/>
                  </a:cubicBezTo>
                  <a:cubicBezTo>
                    <a:pt x="66" y="18"/>
                    <a:pt x="66" y="18"/>
                    <a:pt x="66" y="18"/>
                  </a:cubicBezTo>
                  <a:cubicBezTo>
                    <a:pt x="66" y="16"/>
                    <a:pt x="66" y="17"/>
                    <a:pt x="67" y="17"/>
                  </a:cubicBezTo>
                  <a:cubicBezTo>
                    <a:pt x="66" y="17"/>
                    <a:pt x="66" y="17"/>
                    <a:pt x="66" y="17"/>
                  </a:cubicBezTo>
                  <a:cubicBezTo>
                    <a:pt x="66" y="18"/>
                    <a:pt x="67" y="17"/>
                    <a:pt x="67" y="17"/>
                  </a:cubicBezTo>
                  <a:cubicBezTo>
                    <a:pt x="67" y="16"/>
                    <a:pt x="67" y="16"/>
                    <a:pt x="67" y="16"/>
                  </a:cubicBezTo>
                  <a:cubicBezTo>
                    <a:pt x="67" y="15"/>
                    <a:pt x="67" y="15"/>
                    <a:pt x="68" y="14"/>
                  </a:cubicBezTo>
                  <a:cubicBezTo>
                    <a:pt x="67" y="16"/>
                    <a:pt x="68" y="16"/>
                    <a:pt x="68" y="16"/>
                  </a:cubicBezTo>
                  <a:cubicBezTo>
                    <a:pt x="68" y="16"/>
                    <a:pt x="69" y="15"/>
                    <a:pt x="69" y="15"/>
                  </a:cubicBezTo>
                  <a:cubicBezTo>
                    <a:pt x="68" y="15"/>
                    <a:pt x="69" y="15"/>
                    <a:pt x="68" y="16"/>
                  </a:cubicBezTo>
                  <a:cubicBezTo>
                    <a:pt x="68" y="16"/>
                    <a:pt x="68" y="15"/>
                    <a:pt x="68" y="16"/>
                  </a:cubicBezTo>
                  <a:cubicBezTo>
                    <a:pt x="68" y="16"/>
                    <a:pt x="68" y="18"/>
                    <a:pt x="68" y="17"/>
                  </a:cubicBezTo>
                  <a:cubicBezTo>
                    <a:pt x="69" y="16"/>
                    <a:pt x="69" y="14"/>
                    <a:pt x="69" y="15"/>
                  </a:cubicBezTo>
                  <a:cubicBezTo>
                    <a:pt x="68" y="16"/>
                    <a:pt x="68" y="16"/>
                    <a:pt x="68" y="16"/>
                  </a:cubicBezTo>
                  <a:cubicBezTo>
                    <a:pt x="69" y="17"/>
                    <a:pt x="69" y="17"/>
                    <a:pt x="69" y="17"/>
                  </a:cubicBezTo>
                  <a:cubicBezTo>
                    <a:pt x="69" y="16"/>
                    <a:pt x="69" y="16"/>
                    <a:pt x="69" y="16"/>
                  </a:cubicBezTo>
                  <a:cubicBezTo>
                    <a:pt x="69" y="16"/>
                    <a:pt x="69" y="16"/>
                    <a:pt x="69" y="16"/>
                  </a:cubicBezTo>
                  <a:cubicBezTo>
                    <a:pt x="69" y="15"/>
                    <a:pt x="70" y="16"/>
                    <a:pt x="70" y="15"/>
                  </a:cubicBezTo>
                  <a:cubicBezTo>
                    <a:pt x="70" y="15"/>
                    <a:pt x="70" y="16"/>
                    <a:pt x="70" y="16"/>
                  </a:cubicBezTo>
                  <a:cubicBezTo>
                    <a:pt x="70" y="16"/>
                    <a:pt x="70" y="16"/>
                    <a:pt x="70" y="16"/>
                  </a:cubicBezTo>
                  <a:cubicBezTo>
                    <a:pt x="70" y="17"/>
                    <a:pt x="71" y="17"/>
                    <a:pt x="71" y="16"/>
                  </a:cubicBezTo>
                  <a:cubicBezTo>
                    <a:pt x="71" y="16"/>
                    <a:pt x="71" y="16"/>
                    <a:pt x="71" y="16"/>
                  </a:cubicBezTo>
                  <a:cubicBezTo>
                    <a:pt x="71" y="16"/>
                    <a:pt x="71" y="16"/>
                    <a:pt x="72" y="15"/>
                  </a:cubicBezTo>
                  <a:cubicBezTo>
                    <a:pt x="72" y="16"/>
                    <a:pt x="70" y="20"/>
                    <a:pt x="71" y="19"/>
                  </a:cubicBezTo>
                  <a:cubicBezTo>
                    <a:pt x="71" y="19"/>
                    <a:pt x="72" y="17"/>
                    <a:pt x="73" y="16"/>
                  </a:cubicBezTo>
                  <a:cubicBezTo>
                    <a:pt x="73" y="17"/>
                    <a:pt x="74" y="15"/>
                    <a:pt x="74" y="17"/>
                  </a:cubicBezTo>
                  <a:cubicBezTo>
                    <a:pt x="74" y="16"/>
                    <a:pt x="74" y="16"/>
                    <a:pt x="74" y="16"/>
                  </a:cubicBezTo>
                  <a:cubicBezTo>
                    <a:pt x="75" y="17"/>
                    <a:pt x="77" y="15"/>
                    <a:pt x="76" y="18"/>
                  </a:cubicBezTo>
                  <a:cubicBezTo>
                    <a:pt x="76" y="18"/>
                    <a:pt x="76" y="19"/>
                    <a:pt x="75" y="20"/>
                  </a:cubicBezTo>
                  <a:cubicBezTo>
                    <a:pt x="76" y="19"/>
                    <a:pt x="75" y="21"/>
                    <a:pt x="76" y="19"/>
                  </a:cubicBezTo>
                  <a:cubicBezTo>
                    <a:pt x="76" y="18"/>
                    <a:pt x="77" y="17"/>
                    <a:pt x="77" y="17"/>
                  </a:cubicBezTo>
                  <a:cubicBezTo>
                    <a:pt x="77" y="16"/>
                    <a:pt x="78" y="17"/>
                    <a:pt x="78" y="18"/>
                  </a:cubicBezTo>
                  <a:cubicBezTo>
                    <a:pt x="78" y="16"/>
                    <a:pt x="78" y="16"/>
                    <a:pt x="78" y="16"/>
                  </a:cubicBezTo>
                  <a:cubicBezTo>
                    <a:pt x="78" y="18"/>
                    <a:pt x="78" y="19"/>
                    <a:pt x="78" y="18"/>
                  </a:cubicBezTo>
                  <a:cubicBezTo>
                    <a:pt x="79" y="17"/>
                    <a:pt x="79" y="17"/>
                    <a:pt x="79" y="17"/>
                  </a:cubicBezTo>
                  <a:cubicBezTo>
                    <a:pt x="79" y="18"/>
                    <a:pt x="79" y="18"/>
                    <a:pt x="79" y="18"/>
                  </a:cubicBezTo>
                  <a:cubicBezTo>
                    <a:pt x="79" y="18"/>
                    <a:pt x="80" y="16"/>
                    <a:pt x="79" y="17"/>
                  </a:cubicBezTo>
                  <a:cubicBezTo>
                    <a:pt x="79" y="18"/>
                    <a:pt x="79" y="18"/>
                    <a:pt x="79" y="18"/>
                  </a:cubicBezTo>
                  <a:cubicBezTo>
                    <a:pt x="80" y="18"/>
                    <a:pt x="81" y="16"/>
                    <a:pt x="81" y="17"/>
                  </a:cubicBezTo>
                  <a:cubicBezTo>
                    <a:pt x="80" y="19"/>
                    <a:pt x="80" y="19"/>
                    <a:pt x="80" y="19"/>
                  </a:cubicBezTo>
                  <a:cubicBezTo>
                    <a:pt x="80" y="19"/>
                    <a:pt x="81" y="18"/>
                    <a:pt x="81" y="17"/>
                  </a:cubicBezTo>
                  <a:cubicBezTo>
                    <a:pt x="81" y="18"/>
                    <a:pt x="81" y="19"/>
                    <a:pt x="81" y="20"/>
                  </a:cubicBezTo>
                  <a:cubicBezTo>
                    <a:pt x="83" y="17"/>
                    <a:pt x="84" y="17"/>
                    <a:pt x="85" y="18"/>
                  </a:cubicBezTo>
                  <a:cubicBezTo>
                    <a:pt x="85" y="19"/>
                    <a:pt x="85" y="19"/>
                    <a:pt x="85" y="19"/>
                  </a:cubicBezTo>
                  <a:cubicBezTo>
                    <a:pt x="85" y="20"/>
                    <a:pt x="86" y="17"/>
                    <a:pt x="85" y="18"/>
                  </a:cubicBezTo>
                  <a:cubicBezTo>
                    <a:pt x="85" y="19"/>
                    <a:pt x="85" y="20"/>
                    <a:pt x="84" y="21"/>
                  </a:cubicBezTo>
                  <a:cubicBezTo>
                    <a:pt x="84" y="22"/>
                    <a:pt x="85" y="20"/>
                    <a:pt x="86" y="19"/>
                  </a:cubicBezTo>
                  <a:cubicBezTo>
                    <a:pt x="86" y="18"/>
                    <a:pt x="85" y="20"/>
                    <a:pt x="86" y="19"/>
                  </a:cubicBezTo>
                  <a:cubicBezTo>
                    <a:pt x="86" y="18"/>
                    <a:pt x="86" y="20"/>
                    <a:pt x="87" y="18"/>
                  </a:cubicBezTo>
                  <a:cubicBezTo>
                    <a:pt x="86" y="20"/>
                    <a:pt x="86" y="20"/>
                    <a:pt x="86" y="20"/>
                  </a:cubicBezTo>
                  <a:cubicBezTo>
                    <a:pt x="86" y="20"/>
                    <a:pt x="86" y="20"/>
                    <a:pt x="86" y="20"/>
                  </a:cubicBezTo>
                  <a:cubicBezTo>
                    <a:pt x="86" y="22"/>
                    <a:pt x="84" y="23"/>
                    <a:pt x="84" y="25"/>
                  </a:cubicBezTo>
                  <a:cubicBezTo>
                    <a:pt x="84" y="25"/>
                    <a:pt x="84" y="25"/>
                    <a:pt x="84" y="25"/>
                  </a:cubicBezTo>
                  <a:cubicBezTo>
                    <a:pt x="83" y="27"/>
                    <a:pt x="83" y="27"/>
                    <a:pt x="83" y="28"/>
                  </a:cubicBezTo>
                  <a:cubicBezTo>
                    <a:pt x="83" y="27"/>
                    <a:pt x="85" y="25"/>
                    <a:pt x="85" y="24"/>
                  </a:cubicBezTo>
                  <a:cubicBezTo>
                    <a:pt x="85" y="24"/>
                    <a:pt x="86" y="20"/>
                    <a:pt x="87" y="21"/>
                  </a:cubicBezTo>
                  <a:cubicBezTo>
                    <a:pt x="87" y="22"/>
                    <a:pt x="86" y="21"/>
                    <a:pt x="86" y="22"/>
                  </a:cubicBezTo>
                  <a:cubicBezTo>
                    <a:pt x="86" y="23"/>
                    <a:pt x="87" y="21"/>
                    <a:pt x="87" y="22"/>
                  </a:cubicBezTo>
                  <a:cubicBezTo>
                    <a:pt x="87" y="21"/>
                    <a:pt x="88" y="20"/>
                    <a:pt x="88" y="19"/>
                  </a:cubicBezTo>
                  <a:cubicBezTo>
                    <a:pt x="88" y="20"/>
                    <a:pt x="87" y="21"/>
                    <a:pt x="87" y="21"/>
                  </a:cubicBezTo>
                  <a:cubicBezTo>
                    <a:pt x="88" y="20"/>
                    <a:pt x="89" y="20"/>
                    <a:pt x="89" y="19"/>
                  </a:cubicBezTo>
                  <a:cubicBezTo>
                    <a:pt x="90" y="17"/>
                    <a:pt x="89" y="20"/>
                    <a:pt x="90" y="18"/>
                  </a:cubicBezTo>
                  <a:cubicBezTo>
                    <a:pt x="89" y="20"/>
                    <a:pt x="88" y="22"/>
                    <a:pt x="88" y="22"/>
                  </a:cubicBezTo>
                  <a:cubicBezTo>
                    <a:pt x="88" y="21"/>
                    <a:pt x="89" y="21"/>
                    <a:pt x="90" y="19"/>
                  </a:cubicBezTo>
                  <a:cubicBezTo>
                    <a:pt x="90" y="19"/>
                    <a:pt x="89" y="20"/>
                    <a:pt x="89" y="21"/>
                  </a:cubicBezTo>
                  <a:cubicBezTo>
                    <a:pt x="89" y="22"/>
                    <a:pt x="90" y="19"/>
                    <a:pt x="89" y="21"/>
                  </a:cubicBezTo>
                  <a:cubicBezTo>
                    <a:pt x="90" y="20"/>
                    <a:pt x="90" y="20"/>
                    <a:pt x="90" y="20"/>
                  </a:cubicBezTo>
                  <a:cubicBezTo>
                    <a:pt x="90" y="21"/>
                    <a:pt x="90" y="21"/>
                    <a:pt x="90" y="22"/>
                  </a:cubicBezTo>
                  <a:cubicBezTo>
                    <a:pt x="90" y="22"/>
                    <a:pt x="91" y="20"/>
                    <a:pt x="90" y="22"/>
                  </a:cubicBezTo>
                  <a:cubicBezTo>
                    <a:pt x="90" y="22"/>
                    <a:pt x="91" y="22"/>
                    <a:pt x="91" y="21"/>
                  </a:cubicBezTo>
                  <a:cubicBezTo>
                    <a:pt x="91" y="20"/>
                    <a:pt x="90" y="22"/>
                    <a:pt x="91" y="20"/>
                  </a:cubicBezTo>
                  <a:cubicBezTo>
                    <a:pt x="91" y="21"/>
                    <a:pt x="92" y="20"/>
                    <a:pt x="92" y="19"/>
                  </a:cubicBezTo>
                  <a:cubicBezTo>
                    <a:pt x="92" y="20"/>
                    <a:pt x="92" y="20"/>
                    <a:pt x="92" y="20"/>
                  </a:cubicBezTo>
                  <a:cubicBezTo>
                    <a:pt x="92" y="20"/>
                    <a:pt x="92" y="20"/>
                    <a:pt x="93" y="19"/>
                  </a:cubicBezTo>
                  <a:cubicBezTo>
                    <a:pt x="92" y="20"/>
                    <a:pt x="92" y="20"/>
                    <a:pt x="92" y="20"/>
                  </a:cubicBezTo>
                  <a:cubicBezTo>
                    <a:pt x="93" y="19"/>
                    <a:pt x="93" y="19"/>
                    <a:pt x="93" y="19"/>
                  </a:cubicBezTo>
                  <a:cubicBezTo>
                    <a:pt x="93" y="19"/>
                    <a:pt x="92" y="21"/>
                    <a:pt x="92" y="21"/>
                  </a:cubicBezTo>
                  <a:cubicBezTo>
                    <a:pt x="92" y="22"/>
                    <a:pt x="92" y="22"/>
                    <a:pt x="92" y="22"/>
                  </a:cubicBezTo>
                  <a:cubicBezTo>
                    <a:pt x="92" y="22"/>
                    <a:pt x="91" y="23"/>
                    <a:pt x="92" y="23"/>
                  </a:cubicBezTo>
                  <a:cubicBezTo>
                    <a:pt x="92" y="22"/>
                    <a:pt x="93" y="20"/>
                    <a:pt x="94" y="20"/>
                  </a:cubicBezTo>
                  <a:cubicBezTo>
                    <a:pt x="94" y="19"/>
                    <a:pt x="93" y="21"/>
                    <a:pt x="94" y="20"/>
                  </a:cubicBezTo>
                  <a:cubicBezTo>
                    <a:pt x="93" y="21"/>
                    <a:pt x="93" y="21"/>
                    <a:pt x="93" y="21"/>
                  </a:cubicBezTo>
                  <a:cubicBezTo>
                    <a:pt x="93" y="21"/>
                    <a:pt x="92" y="23"/>
                    <a:pt x="92" y="23"/>
                  </a:cubicBezTo>
                  <a:cubicBezTo>
                    <a:pt x="93" y="23"/>
                    <a:pt x="94" y="21"/>
                    <a:pt x="94" y="21"/>
                  </a:cubicBezTo>
                  <a:cubicBezTo>
                    <a:pt x="94" y="21"/>
                    <a:pt x="94" y="21"/>
                    <a:pt x="93" y="22"/>
                  </a:cubicBezTo>
                  <a:cubicBezTo>
                    <a:pt x="94" y="22"/>
                    <a:pt x="94" y="21"/>
                    <a:pt x="95" y="20"/>
                  </a:cubicBezTo>
                  <a:cubicBezTo>
                    <a:pt x="94" y="21"/>
                    <a:pt x="94" y="22"/>
                    <a:pt x="94" y="24"/>
                  </a:cubicBezTo>
                  <a:cubicBezTo>
                    <a:pt x="93" y="26"/>
                    <a:pt x="93" y="26"/>
                    <a:pt x="93" y="26"/>
                  </a:cubicBezTo>
                  <a:cubicBezTo>
                    <a:pt x="93" y="26"/>
                    <a:pt x="93" y="26"/>
                    <a:pt x="93" y="26"/>
                  </a:cubicBezTo>
                  <a:cubicBezTo>
                    <a:pt x="92" y="27"/>
                    <a:pt x="92" y="27"/>
                    <a:pt x="91" y="29"/>
                  </a:cubicBezTo>
                  <a:cubicBezTo>
                    <a:pt x="91" y="29"/>
                    <a:pt x="92" y="28"/>
                    <a:pt x="92" y="28"/>
                  </a:cubicBezTo>
                  <a:cubicBezTo>
                    <a:pt x="93" y="25"/>
                    <a:pt x="94" y="25"/>
                    <a:pt x="95" y="22"/>
                  </a:cubicBezTo>
                  <a:cubicBezTo>
                    <a:pt x="96" y="22"/>
                    <a:pt x="93" y="28"/>
                    <a:pt x="95" y="25"/>
                  </a:cubicBezTo>
                  <a:cubicBezTo>
                    <a:pt x="95" y="24"/>
                    <a:pt x="97" y="22"/>
                    <a:pt x="96" y="23"/>
                  </a:cubicBezTo>
                  <a:cubicBezTo>
                    <a:pt x="96" y="23"/>
                    <a:pt x="97" y="20"/>
                    <a:pt x="97" y="22"/>
                  </a:cubicBezTo>
                  <a:cubicBezTo>
                    <a:pt x="96" y="22"/>
                    <a:pt x="96" y="24"/>
                    <a:pt x="95" y="25"/>
                  </a:cubicBezTo>
                  <a:cubicBezTo>
                    <a:pt x="96" y="25"/>
                    <a:pt x="95" y="25"/>
                    <a:pt x="95" y="25"/>
                  </a:cubicBezTo>
                  <a:cubicBezTo>
                    <a:pt x="95" y="26"/>
                    <a:pt x="94" y="27"/>
                    <a:pt x="94" y="27"/>
                  </a:cubicBezTo>
                  <a:cubicBezTo>
                    <a:pt x="95" y="27"/>
                    <a:pt x="95" y="27"/>
                    <a:pt x="95" y="26"/>
                  </a:cubicBezTo>
                  <a:cubicBezTo>
                    <a:pt x="96" y="25"/>
                    <a:pt x="95" y="26"/>
                    <a:pt x="96" y="25"/>
                  </a:cubicBezTo>
                  <a:cubicBezTo>
                    <a:pt x="97" y="25"/>
                    <a:pt x="96" y="27"/>
                    <a:pt x="97" y="24"/>
                  </a:cubicBezTo>
                  <a:cubicBezTo>
                    <a:pt x="97" y="24"/>
                    <a:pt x="97" y="23"/>
                    <a:pt x="98" y="22"/>
                  </a:cubicBezTo>
                  <a:cubicBezTo>
                    <a:pt x="98" y="22"/>
                    <a:pt x="98" y="22"/>
                    <a:pt x="98" y="22"/>
                  </a:cubicBezTo>
                  <a:cubicBezTo>
                    <a:pt x="98" y="22"/>
                    <a:pt x="98" y="22"/>
                    <a:pt x="98" y="22"/>
                  </a:cubicBezTo>
                  <a:cubicBezTo>
                    <a:pt x="98" y="23"/>
                    <a:pt x="99" y="21"/>
                    <a:pt x="99" y="21"/>
                  </a:cubicBezTo>
                  <a:cubicBezTo>
                    <a:pt x="98" y="23"/>
                    <a:pt x="98" y="23"/>
                    <a:pt x="98" y="23"/>
                  </a:cubicBezTo>
                  <a:cubicBezTo>
                    <a:pt x="98" y="25"/>
                    <a:pt x="98" y="22"/>
                    <a:pt x="97" y="25"/>
                  </a:cubicBezTo>
                  <a:cubicBezTo>
                    <a:pt x="97" y="25"/>
                    <a:pt x="98" y="24"/>
                    <a:pt x="98" y="25"/>
                  </a:cubicBezTo>
                  <a:cubicBezTo>
                    <a:pt x="97" y="25"/>
                    <a:pt x="97" y="25"/>
                    <a:pt x="97" y="25"/>
                  </a:cubicBezTo>
                  <a:cubicBezTo>
                    <a:pt x="97" y="25"/>
                    <a:pt x="96" y="29"/>
                    <a:pt x="97" y="27"/>
                  </a:cubicBezTo>
                  <a:cubicBezTo>
                    <a:pt x="98" y="26"/>
                    <a:pt x="98" y="26"/>
                    <a:pt x="98" y="25"/>
                  </a:cubicBezTo>
                  <a:cubicBezTo>
                    <a:pt x="99" y="25"/>
                    <a:pt x="100" y="24"/>
                    <a:pt x="100" y="24"/>
                  </a:cubicBezTo>
                  <a:cubicBezTo>
                    <a:pt x="99" y="26"/>
                    <a:pt x="100" y="24"/>
                    <a:pt x="99" y="26"/>
                  </a:cubicBezTo>
                  <a:cubicBezTo>
                    <a:pt x="99" y="25"/>
                    <a:pt x="99" y="25"/>
                    <a:pt x="98" y="26"/>
                  </a:cubicBezTo>
                  <a:cubicBezTo>
                    <a:pt x="97" y="29"/>
                    <a:pt x="97" y="26"/>
                    <a:pt x="96" y="28"/>
                  </a:cubicBezTo>
                  <a:cubicBezTo>
                    <a:pt x="97" y="28"/>
                    <a:pt x="96" y="31"/>
                    <a:pt x="95" y="32"/>
                  </a:cubicBezTo>
                  <a:cubicBezTo>
                    <a:pt x="95" y="32"/>
                    <a:pt x="95" y="32"/>
                    <a:pt x="96" y="31"/>
                  </a:cubicBezTo>
                  <a:cubicBezTo>
                    <a:pt x="96" y="30"/>
                    <a:pt x="96" y="30"/>
                    <a:pt x="97" y="29"/>
                  </a:cubicBezTo>
                  <a:cubicBezTo>
                    <a:pt x="97" y="29"/>
                    <a:pt x="98" y="29"/>
                    <a:pt x="99" y="27"/>
                  </a:cubicBezTo>
                  <a:cubicBezTo>
                    <a:pt x="98" y="28"/>
                    <a:pt x="98" y="30"/>
                    <a:pt x="98" y="30"/>
                  </a:cubicBezTo>
                  <a:cubicBezTo>
                    <a:pt x="98" y="29"/>
                    <a:pt x="99" y="30"/>
                    <a:pt x="99" y="30"/>
                  </a:cubicBezTo>
                  <a:cubicBezTo>
                    <a:pt x="100" y="28"/>
                    <a:pt x="100" y="30"/>
                    <a:pt x="100" y="28"/>
                  </a:cubicBezTo>
                  <a:cubicBezTo>
                    <a:pt x="100" y="28"/>
                    <a:pt x="101" y="26"/>
                    <a:pt x="102" y="25"/>
                  </a:cubicBezTo>
                  <a:cubicBezTo>
                    <a:pt x="102" y="25"/>
                    <a:pt x="101" y="26"/>
                    <a:pt x="101" y="27"/>
                  </a:cubicBezTo>
                  <a:cubicBezTo>
                    <a:pt x="102" y="26"/>
                    <a:pt x="100" y="29"/>
                    <a:pt x="102" y="27"/>
                  </a:cubicBezTo>
                  <a:cubicBezTo>
                    <a:pt x="101" y="27"/>
                    <a:pt x="100" y="29"/>
                    <a:pt x="99" y="31"/>
                  </a:cubicBezTo>
                  <a:cubicBezTo>
                    <a:pt x="100" y="30"/>
                    <a:pt x="99" y="32"/>
                    <a:pt x="99" y="32"/>
                  </a:cubicBezTo>
                  <a:cubicBezTo>
                    <a:pt x="100" y="32"/>
                    <a:pt x="100" y="31"/>
                    <a:pt x="101" y="31"/>
                  </a:cubicBezTo>
                  <a:cubicBezTo>
                    <a:pt x="101" y="33"/>
                    <a:pt x="102" y="32"/>
                    <a:pt x="103" y="32"/>
                  </a:cubicBezTo>
                  <a:cubicBezTo>
                    <a:pt x="102" y="33"/>
                    <a:pt x="101" y="34"/>
                    <a:pt x="101" y="35"/>
                  </a:cubicBezTo>
                  <a:cubicBezTo>
                    <a:pt x="102" y="35"/>
                    <a:pt x="102" y="33"/>
                    <a:pt x="102" y="34"/>
                  </a:cubicBezTo>
                  <a:cubicBezTo>
                    <a:pt x="102" y="34"/>
                    <a:pt x="102" y="34"/>
                    <a:pt x="102" y="34"/>
                  </a:cubicBezTo>
                  <a:cubicBezTo>
                    <a:pt x="102" y="34"/>
                    <a:pt x="102" y="36"/>
                    <a:pt x="104" y="33"/>
                  </a:cubicBezTo>
                  <a:cubicBezTo>
                    <a:pt x="102" y="35"/>
                    <a:pt x="102" y="35"/>
                    <a:pt x="102" y="35"/>
                  </a:cubicBezTo>
                  <a:cubicBezTo>
                    <a:pt x="102" y="35"/>
                    <a:pt x="103" y="35"/>
                    <a:pt x="103" y="35"/>
                  </a:cubicBezTo>
                  <a:cubicBezTo>
                    <a:pt x="102" y="36"/>
                    <a:pt x="102" y="36"/>
                    <a:pt x="102" y="36"/>
                  </a:cubicBezTo>
                  <a:cubicBezTo>
                    <a:pt x="101" y="38"/>
                    <a:pt x="102" y="36"/>
                    <a:pt x="103" y="37"/>
                  </a:cubicBezTo>
                  <a:cubicBezTo>
                    <a:pt x="103" y="35"/>
                    <a:pt x="103" y="35"/>
                    <a:pt x="103" y="35"/>
                  </a:cubicBezTo>
                  <a:cubicBezTo>
                    <a:pt x="104" y="35"/>
                    <a:pt x="104" y="36"/>
                    <a:pt x="105" y="36"/>
                  </a:cubicBezTo>
                  <a:cubicBezTo>
                    <a:pt x="104" y="37"/>
                    <a:pt x="104" y="37"/>
                    <a:pt x="104" y="37"/>
                  </a:cubicBezTo>
                  <a:cubicBezTo>
                    <a:pt x="105" y="36"/>
                    <a:pt x="105" y="36"/>
                    <a:pt x="105" y="36"/>
                  </a:cubicBezTo>
                  <a:cubicBezTo>
                    <a:pt x="104" y="37"/>
                    <a:pt x="104" y="38"/>
                    <a:pt x="104" y="37"/>
                  </a:cubicBezTo>
                  <a:cubicBezTo>
                    <a:pt x="102" y="40"/>
                    <a:pt x="102" y="40"/>
                    <a:pt x="102" y="40"/>
                  </a:cubicBezTo>
                  <a:cubicBezTo>
                    <a:pt x="102" y="39"/>
                    <a:pt x="103" y="39"/>
                    <a:pt x="104" y="37"/>
                  </a:cubicBezTo>
                  <a:cubicBezTo>
                    <a:pt x="104" y="36"/>
                    <a:pt x="103" y="36"/>
                    <a:pt x="103" y="37"/>
                  </a:cubicBezTo>
                  <a:cubicBezTo>
                    <a:pt x="103" y="38"/>
                    <a:pt x="103" y="37"/>
                    <a:pt x="103" y="37"/>
                  </a:cubicBezTo>
                  <a:cubicBezTo>
                    <a:pt x="103" y="39"/>
                    <a:pt x="102" y="39"/>
                    <a:pt x="102" y="40"/>
                  </a:cubicBezTo>
                  <a:cubicBezTo>
                    <a:pt x="102" y="40"/>
                    <a:pt x="102" y="40"/>
                    <a:pt x="102" y="40"/>
                  </a:cubicBezTo>
                  <a:cubicBezTo>
                    <a:pt x="101" y="40"/>
                    <a:pt x="101" y="40"/>
                    <a:pt x="101" y="40"/>
                  </a:cubicBezTo>
                  <a:cubicBezTo>
                    <a:pt x="101" y="40"/>
                    <a:pt x="101" y="39"/>
                    <a:pt x="102" y="39"/>
                  </a:cubicBezTo>
                  <a:cubicBezTo>
                    <a:pt x="101" y="40"/>
                    <a:pt x="100" y="41"/>
                    <a:pt x="100" y="40"/>
                  </a:cubicBezTo>
                  <a:cubicBezTo>
                    <a:pt x="101" y="38"/>
                    <a:pt x="99" y="41"/>
                    <a:pt x="99" y="40"/>
                  </a:cubicBezTo>
                  <a:cubicBezTo>
                    <a:pt x="100" y="39"/>
                    <a:pt x="101" y="38"/>
                    <a:pt x="101" y="37"/>
                  </a:cubicBezTo>
                  <a:cubicBezTo>
                    <a:pt x="101" y="36"/>
                    <a:pt x="101" y="37"/>
                    <a:pt x="101" y="36"/>
                  </a:cubicBezTo>
                  <a:cubicBezTo>
                    <a:pt x="100" y="37"/>
                    <a:pt x="99" y="39"/>
                    <a:pt x="99" y="39"/>
                  </a:cubicBezTo>
                  <a:cubicBezTo>
                    <a:pt x="99" y="38"/>
                    <a:pt x="99" y="38"/>
                    <a:pt x="99" y="38"/>
                  </a:cubicBezTo>
                  <a:cubicBezTo>
                    <a:pt x="99" y="39"/>
                    <a:pt x="98" y="40"/>
                    <a:pt x="98" y="40"/>
                  </a:cubicBezTo>
                  <a:cubicBezTo>
                    <a:pt x="97" y="39"/>
                    <a:pt x="97" y="39"/>
                    <a:pt x="96" y="38"/>
                  </a:cubicBezTo>
                  <a:cubicBezTo>
                    <a:pt x="97" y="37"/>
                    <a:pt x="97" y="37"/>
                    <a:pt x="97" y="37"/>
                  </a:cubicBezTo>
                  <a:cubicBezTo>
                    <a:pt x="95" y="40"/>
                    <a:pt x="95" y="38"/>
                    <a:pt x="95" y="39"/>
                  </a:cubicBezTo>
                  <a:cubicBezTo>
                    <a:pt x="94" y="37"/>
                    <a:pt x="93" y="39"/>
                    <a:pt x="93" y="37"/>
                  </a:cubicBezTo>
                  <a:cubicBezTo>
                    <a:pt x="92" y="37"/>
                    <a:pt x="91" y="38"/>
                    <a:pt x="90" y="37"/>
                  </a:cubicBezTo>
                  <a:cubicBezTo>
                    <a:pt x="91" y="35"/>
                    <a:pt x="91" y="35"/>
                    <a:pt x="91" y="35"/>
                  </a:cubicBezTo>
                  <a:cubicBezTo>
                    <a:pt x="90" y="36"/>
                    <a:pt x="91" y="34"/>
                    <a:pt x="91" y="35"/>
                  </a:cubicBezTo>
                  <a:cubicBezTo>
                    <a:pt x="90" y="36"/>
                    <a:pt x="90" y="36"/>
                    <a:pt x="89" y="37"/>
                  </a:cubicBezTo>
                  <a:cubicBezTo>
                    <a:pt x="89" y="35"/>
                    <a:pt x="88" y="37"/>
                    <a:pt x="87" y="38"/>
                  </a:cubicBezTo>
                  <a:cubicBezTo>
                    <a:pt x="87" y="36"/>
                    <a:pt x="87" y="36"/>
                    <a:pt x="87" y="36"/>
                  </a:cubicBezTo>
                  <a:cubicBezTo>
                    <a:pt x="86" y="38"/>
                    <a:pt x="86" y="36"/>
                    <a:pt x="86" y="36"/>
                  </a:cubicBezTo>
                  <a:cubicBezTo>
                    <a:pt x="86" y="35"/>
                    <a:pt x="86" y="34"/>
                    <a:pt x="86" y="34"/>
                  </a:cubicBezTo>
                  <a:cubicBezTo>
                    <a:pt x="85" y="36"/>
                    <a:pt x="85" y="36"/>
                    <a:pt x="84" y="36"/>
                  </a:cubicBezTo>
                  <a:cubicBezTo>
                    <a:pt x="84" y="36"/>
                    <a:pt x="83" y="36"/>
                    <a:pt x="83" y="35"/>
                  </a:cubicBezTo>
                  <a:cubicBezTo>
                    <a:pt x="81" y="37"/>
                    <a:pt x="81" y="35"/>
                    <a:pt x="79" y="36"/>
                  </a:cubicBezTo>
                  <a:cubicBezTo>
                    <a:pt x="79" y="34"/>
                    <a:pt x="79" y="34"/>
                    <a:pt x="79" y="34"/>
                  </a:cubicBezTo>
                  <a:cubicBezTo>
                    <a:pt x="77" y="36"/>
                    <a:pt x="77" y="33"/>
                    <a:pt x="75" y="34"/>
                  </a:cubicBezTo>
                  <a:cubicBezTo>
                    <a:pt x="76" y="32"/>
                    <a:pt x="76" y="32"/>
                    <a:pt x="76" y="32"/>
                  </a:cubicBezTo>
                  <a:cubicBezTo>
                    <a:pt x="76" y="31"/>
                    <a:pt x="75" y="32"/>
                    <a:pt x="74" y="34"/>
                  </a:cubicBezTo>
                  <a:cubicBezTo>
                    <a:pt x="74" y="33"/>
                    <a:pt x="73" y="35"/>
                    <a:pt x="74" y="33"/>
                  </a:cubicBezTo>
                  <a:cubicBezTo>
                    <a:pt x="73" y="32"/>
                    <a:pt x="73" y="34"/>
                    <a:pt x="72" y="34"/>
                  </a:cubicBezTo>
                  <a:cubicBezTo>
                    <a:pt x="72" y="33"/>
                    <a:pt x="72" y="33"/>
                    <a:pt x="71" y="33"/>
                  </a:cubicBezTo>
                  <a:cubicBezTo>
                    <a:pt x="71" y="33"/>
                    <a:pt x="71" y="33"/>
                    <a:pt x="71" y="33"/>
                  </a:cubicBezTo>
                  <a:cubicBezTo>
                    <a:pt x="71" y="33"/>
                    <a:pt x="72" y="32"/>
                    <a:pt x="72" y="32"/>
                  </a:cubicBezTo>
                  <a:cubicBezTo>
                    <a:pt x="71" y="32"/>
                    <a:pt x="71" y="31"/>
                    <a:pt x="70" y="34"/>
                  </a:cubicBezTo>
                  <a:cubicBezTo>
                    <a:pt x="70" y="32"/>
                    <a:pt x="68" y="34"/>
                    <a:pt x="68" y="32"/>
                  </a:cubicBezTo>
                  <a:cubicBezTo>
                    <a:pt x="68" y="33"/>
                    <a:pt x="68" y="33"/>
                    <a:pt x="67" y="33"/>
                  </a:cubicBezTo>
                  <a:cubicBezTo>
                    <a:pt x="67" y="33"/>
                    <a:pt x="67" y="31"/>
                    <a:pt x="66" y="33"/>
                  </a:cubicBezTo>
                  <a:cubicBezTo>
                    <a:pt x="66" y="32"/>
                    <a:pt x="66" y="31"/>
                    <a:pt x="66" y="31"/>
                  </a:cubicBezTo>
                  <a:cubicBezTo>
                    <a:pt x="66" y="31"/>
                    <a:pt x="66" y="32"/>
                    <a:pt x="65" y="33"/>
                  </a:cubicBezTo>
                  <a:cubicBezTo>
                    <a:pt x="64" y="34"/>
                    <a:pt x="64" y="30"/>
                    <a:pt x="63" y="30"/>
                  </a:cubicBezTo>
                  <a:cubicBezTo>
                    <a:pt x="61" y="31"/>
                    <a:pt x="60" y="30"/>
                    <a:pt x="58" y="30"/>
                  </a:cubicBezTo>
                  <a:cubicBezTo>
                    <a:pt x="58" y="29"/>
                    <a:pt x="58" y="29"/>
                    <a:pt x="58" y="29"/>
                  </a:cubicBezTo>
                  <a:cubicBezTo>
                    <a:pt x="57" y="31"/>
                    <a:pt x="58" y="27"/>
                    <a:pt x="56" y="30"/>
                  </a:cubicBezTo>
                  <a:cubicBezTo>
                    <a:pt x="56" y="29"/>
                    <a:pt x="56" y="29"/>
                    <a:pt x="56" y="28"/>
                  </a:cubicBezTo>
                  <a:cubicBezTo>
                    <a:pt x="55" y="30"/>
                    <a:pt x="56" y="26"/>
                    <a:pt x="54" y="28"/>
                  </a:cubicBezTo>
                  <a:cubicBezTo>
                    <a:pt x="55" y="28"/>
                    <a:pt x="55" y="28"/>
                    <a:pt x="55" y="28"/>
                  </a:cubicBezTo>
                  <a:cubicBezTo>
                    <a:pt x="55" y="26"/>
                    <a:pt x="53" y="28"/>
                    <a:pt x="53" y="27"/>
                  </a:cubicBezTo>
                  <a:cubicBezTo>
                    <a:pt x="53" y="26"/>
                    <a:pt x="54" y="26"/>
                    <a:pt x="54" y="26"/>
                  </a:cubicBezTo>
                  <a:cubicBezTo>
                    <a:pt x="54" y="24"/>
                    <a:pt x="52" y="28"/>
                    <a:pt x="53" y="25"/>
                  </a:cubicBezTo>
                  <a:cubicBezTo>
                    <a:pt x="53" y="25"/>
                    <a:pt x="53" y="26"/>
                    <a:pt x="53" y="26"/>
                  </a:cubicBezTo>
                  <a:cubicBezTo>
                    <a:pt x="52" y="25"/>
                    <a:pt x="50" y="26"/>
                    <a:pt x="48" y="26"/>
                  </a:cubicBezTo>
                  <a:cubicBezTo>
                    <a:pt x="47" y="24"/>
                    <a:pt x="49" y="22"/>
                    <a:pt x="48" y="23"/>
                  </a:cubicBezTo>
                  <a:cubicBezTo>
                    <a:pt x="48" y="23"/>
                    <a:pt x="47" y="24"/>
                    <a:pt x="48" y="24"/>
                  </a:cubicBezTo>
                  <a:cubicBezTo>
                    <a:pt x="47" y="25"/>
                    <a:pt x="48" y="21"/>
                    <a:pt x="47" y="22"/>
                  </a:cubicBezTo>
                  <a:cubicBezTo>
                    <a:pt x="47" y="24"/>
                    <a:pt x="47" y="23"/>
                    <a:pt x="47" y="24"/>
                  </a:cubicBezTo>
                  <a:cubicBezTo>
                    <a:pt x="46" y="23"/>
                    <a:pt x="47" y="21"/>
                    <a:pt x="46" y="22"/>
                  </a:cubicBezTo>
                  <a:cubicBezTo>
                    <a:pt x="46" y="21"/>
                    <a:pt x="46" y="21"/>
                    <a:pt x="46" y="21"/>
                  </a:cubicBezTo>
                  <a:cubicBezTo>
                    <a:pt x="45" y="24"/>
                    <a:pt x="44" y="22"/>
                    <a:pt x="43" y="25"/>
                  </a:cubicBezTo>
                  <a:cubicBezTo>
                    <a:pt x="40" y="24"/>
                    <a:pt x="36" y="25"/>
                    <a:pt x="33" y="25"/>
                  </a:cubicBezTo>
                  <a:cubicBezTo>
                    <a:pt x="30" y="23"/>
                    <a:pt x="26" y="23"/>
                    <a:pt x="24" y="21"/>
                  </a:cubicBezTo>
                  <a:cubicBezTo>
                    <a:pt x="24" y="18"/>
                    <a:pt x="23" y="18"/>
                    <a:pt x="22" y="19"/>
                  </a:cubicBezTo>
                  <a:cubicBezTo>
                    <a:pt x="23" y="18"/>
                    <a:pt x="23" y="18"/>
                    <a:pt x="23" y="18"/>
                  </a:cubicBezTo>
                  <a:cubicBezTo>
                    <a:pt x="22" y="20"/>
                    <a:pt x="22" y="18"/>
                    <a:pt x="21" y="20"/>
                  </a:cubicBezTo>
                  <a:cubicBezTo>
                    <a:pt x="20" y="19"/>
                    <a:pt x="19" y="20"/>
                    <a:pt x="18" y="19"/>
                  </a:cubicBezTo>
                  <a:cubicBezTo>
                    <a:pt x="18" y="19"/>
                    <a:pt x="19" y="18"/>
                    <a:pt x="18" y="18"/>
                  </a:cubicBezTo>
                  <a:cubicBezTo>
                    <a:pt x="18" y="19"/>
                    <a:pt x="18" y="19"/>
                    <a:pt x="18" y="19"/>
                  </a:cubicBezTo>
                  <a:cubicBezTo>
                    <a:pt x="18" y="18"/>
                    <a:pt x="18" y="18"/>
                    <a:pt x="18" y="18"/>
                  </a:cubicBezTo>
                  <a:cubicBezTo>
                    <a:pt x="18" y="18"/>
                    <a:pt x="17" y="19"/>
                    <a:pt x="17" y="20"/>
                  </a:cubicBezTo>
                  <a:cubicBezTo>
                    <a:pt x="13" y="21"/>
                    <a:pt x="12" y="16"/>
                    <a:pt x="8" y="15"/>
                  </a:cubicBezTo>
                  <a:cubicBezTo>
                    <a:pt x="8" y="14"/>
                    <a:pt x="7" y="15"/>
                    <a:pt x="6" y="15"/>
                  </a:cubicBezTo>
                  <a:cubicBezTo>
                    <a:pt x="4" y="12"/>
                    <a:pt x="3" y="9"/>
                    <a:pt x="0" y="10"/>
                  </a:cubicBezTo>
                  <a:cubicBezTo>
                    <a:pt x="0" y="10"/>
                    <a:pt x="2" y="5"/>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55"/>
            <p:cNvSpPr/>
            <p:nvPr/>
          </p:nvSpPr>
          <p:spPr bwMode="auto">
            <a:xfrm>
              <a:off x="8799513" y="2435226"/>
              <a:ext cx="3175" cy="7938"/>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0" y="1"/>
                    <a:pt x="0" y="1"/>
                    <a:pt x="1"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56"/>
            <p:cNvSpPr/>
            <p:nvPr/>
          </p:nvSpPr>
          <p:spPr bwMode="auto">
            <a:xfrm>
              <a:off x="8786813" y="2393951"/>
              <a:ext cx="4762" cy="4763"/>
            </a:xfrm>
            <a:custGeom>
              <a:avLst/>
              <a:gdLst>
                <a:gd name="T0" fmla="*/ 1 w 1"/>
                <a:gd name="T1" fmla="*/ 1 h 1"/>
                <a:gd name="T2" fmla="*/ 1 w 1"/>
                <a:gd name="T3" fmla="*/ 0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0" y="1"/>
                    <a:pt x="1" y="1"/>
                    <a:pt x="1" y="0"/>
                  </a:cubicBezTo>
                  <a:cubicBezTo>
                    <a:pt x="1" y="0"/>
                    <a:pt x="1" y="0"/>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57"/>
            <p:cNvSpPr/>
            <p:nvPr/>
          </p:nvSpPr>
          <p:spPr bwMode="auto">
            <a:xfrm>
              <a:off x="8783638" y="2387601"/>
              <a:ext cx="3175" cy="6350"/>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1"/>
                    <a:pt x="1" y="0"/>
                    <a:pt x="1"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58"/>
            <p:cNvSpPr/>
            <p:nvPr/>
          </p:nvSpPr>
          <p:spPr bwMode="auto">
            <a:xfrm>
              <a:off x="8783638" y="2371726"/>
              <a:ext cx="3175"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59"/>
            <p:cNvSpPr/>
            <p:nvPr/>
          </p:nvSpPr>
          <p:spPr bwMode="auto">
            <a:xfrm>
              <a:off x="8780463" y="2379663"/>
              <a:ext cx="3175" cy="3175"/>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1"/>
                    <a:pt x="0" y="0"/>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60"/>
            <p:cNvSpPr/>
            <p:nvPr/>
          </p:nvSpPr>
          <p:spPr bwMode="auto">
            <a:xfrm>
              <a:off x="8769350" y="2363788"/>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2"/>
                    <a:pt x="0" y="1"/>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61"/>
            <p:cNvSpPr/>
            <p:nvPr/>
          </p:nvSpPr>
          <p:spPr bwMode="auto">
            <a:xfrm>
              <a:off x="8761413" y="2368551"/>
              <a:ext cx="3175"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0" y="0"/>
                    <a:pt x="0" y="1"/>
                  </a:cubicBezTo>
                  <a:cubicBezTo>
                    <a:pt x="0" y="0"/>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62"/>
            <p:cNvSpPr/>
            <p:nvPr/>
          </p:nvSpPr>
          <p:spPr bwMode="auto">
            <a:xfrm>
              <a:off x="8640763" y="2335213"/>
              <a:ext cx="0" cy="3175"/>
            </a:xfrm>
            <a:custGeom>
              <a:avLst/>
              <a:gdLst>
                <a:gd name="T0" fmla="*/ 2 h 2"/>
                <a:gd name="T1" fmla="*/ 0 h 2"/>
                <a:gd name="T2" fmla="*/ 2 h 2"/>
                <a:gd name="T3" fmla="*/ 2 h 2"/>
              </a:gdLst>
              <a:ahLst/>
              <a:cxnLst>
                <a:cxn ang="0">
                  <a:pos x="0" y="T0"/>
                </a:cxn>
                <a:cxn ang="0">
                  <a:pos x="0" y="T1"/>
                </a:cxn>
                <a:cxn ang="0">
                  <a:pos x="0" y="T2"/>
                </a:cxn>
                <a:cxn ang="0">
                  <a:pos x="0" y="T3"/>
                </a:cxn>
              </a:cxnLst>
              <a:rect l="0" t="0" r="r" b="b"/>
              <a:pathLst>
                <a:path h="2">
                  <a:moveTo>
                    <a:pt x="0" y="2"/>
                  </a:moveTo>
                  <a:lnTo>
                    <a:pt x="0"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63"/>
            <p:cNvSpPr/>
            <p:nvPr/>
          </p:nvSpPr>
          <p:spPr bwMode="auto">
            <a:xfrm>
              <a:off x="8583613" y="2316163"/>
              <a:ext cx="4762" cy="6350"/>
            </a:xfrm>
            <a:custGeom>
              <a:avLst/>
              <a:gdLst>
                <a:gd name="T0" fmla="*/ 1 w 1"/>
                <a:gd name="T1" fmla="*/ 1 h 2"/>
                <a:gd name="T2" fmla="*/ 1 w 1"/>
                <a:gd name="T3" fmla="*/ 0 h 2"/>
                <a:gd name="T4" fmla="*/ 1 w 1"/>
                <a:gd name="T5" fmla="*/ 1 h 2"/>
              </a:gdLst>
              <a:ahLst/>
              <a:cxnLst>
                <a:cxn ang="0">
                  <a:pos x="T0" y="T1"/>
                </a:cxn>
                <a:cxn ang="0">
                  <a:pos x="T2" y="T3"/>
                </a:cxn>
                <a:cxn ang="0">
                  <a:pos x="T4" y="T5"/>
                </a:cxn>
              </a:cxnLst>
              <a:rect l="0" t="0" r="r" b="b"/>
              <a:pathLst>
                <a:path w="1" h="2">
                  <a:moveTo>
                    <a:pt x="1" y="1"/>
                  </a:moveTo>
                  <a:cubicBezTo>
                    <a:pt x="0" y="2"/>
                    <a:pt x="1" y="1"/>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64"/>
            <p:cNvSpPr/>
            <p:nvPr/>
          </p:nvSpPr>
          <p:spPr bwMode="auto">
            <a:xfrm>
              <a:off x="8555038" y="2327276"/>
              <a:ext cx="0" cy="7938"/>
            </a:xfrm>
            <a:custGeom>
              <a:avLst/>
              <a:gdLst>
                <a:gd name="T0" fmla="*/ 0 h 5"/>
                <a:gd name="T1" fmla="*/ 0 h 5"/>
                <a:gd name="T2" fmla="*/ 5 h 5"/>
                <a:gd name="T3" fmla="*/ 0 h 5"/>
              </a:gdLst>
              <a:ahLst/>
              <a:cxnLst>
                <a:cxn ang="0">
                  <a:pos x="0" y="T0"/>
                </a:cxn>
                <a:cxn ang="0">
                  <a:pos x="0" y="T1"/>
                </a:cxn>
                <a:cxn ang="0">
                  <a:pos x="0" y="T2"/>
                </a:cxn>
                <a:cxn ang="0">
                  <a:pos x="0" y="T3"/>
                </a:cxn>
              </a:cxnLst>
              <a:rect l="0" t="0" r="r" b="b"/>
              <a:pathLst>
                <a:path h="5">
                  <a:moveTo>
                    <a:pt x="0" y="0"/>
                  </a:moveTo>
                  <a:lnTo>
                    <a:pt x="0" y="0"/>
                  </a:lnTo>
                  <a:lnTo>
                    <a:pt x="0"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65"/>
            <p:cNvSpPr/>
            <p:nvPr/>
          </p:nvSpPr>
          <p:spPr bwMode="auto">
            <a:xfrm>
              <a:off x="9099550" y="2047876"/>
              <a:ext cx="3175" cy="4763"/>
            </a:xfrm>
            <a:custGeom>
              <a:avLst/>
              <a:gdLst>
                <a:gd name="T0" fmla="*/ 0 w 1"/>
                <a:gd name="T1" fmla="*/ 1 h 1"/>
                <a:gd name="T2" fmla="*/ 1 w 1"/>
                <a:gd name="T3" fmla="*/ 1 h 1"/>
                <a:gd name="T4" fmla="*/ 0 w 1"/>
                <a:gd name="T5" fmla="*/ 1 h 1"/>
              </a:gdLst>
              <a:ahLst/>
              <a:cxnLst>
                <a:cxn ang="0">
                  <a:pos x="T0" y="T1"/>
                </a:cxn>
                <a:cxn ang="0">
                  <a:pos x="T2" y="T3"/>
                </a:cxn>
                <a:cxn ang="0">
                  <a:pos x="T4" y="T5"/>
                </a:cxn>
              </a:cxnLst>
              <a:rect l="0" t="0" r="r" b="b"/>
              <a:pathLst>
                <a:path w="1" h="1">
                  <a:moveTo>
                    <a:pt x="0" y="1"/>
                  </a:moveTo>
                  <a:cubicBezTo>
                    <a:pt x="1" y="1"/>
                    <a:pt x="1" y="0"/>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66"/>
            <p:cNvSpPr/>
            <p:nvPr/>
          </p:nvSpPr>
          <p:spPr bwMode="auto">
            <a:xfrm>
              <a:off x="8926513" y="1736726"/>
              <a:ext cx="200025" cy="307975"/>
            </a:xfrm>
            <a:custGeom>
              <a:avLst/>
              <a:gdLst>
                <a:gd name="T0" fmla="*/ 11 w 53"/>
                <a:gd name="T1" fmla="*/ 10 h 82"/>
                <a:gd name="T2" fmla="*/ 12 w 53"/>
                <a:gd name="T3" fmla="*/ 12 h 82"/>
                <a:gd name="T4" fmla="*/ 18 w 53"/>
                <a:gd name="T5" fmla="*/ 16 h 82"/>
                <a:gd name="T6" fmla="*/ 19 w 53"/>
                <a:gd name="T7" fmla="*/ 18 h 82"/>
                <a:gd name="T8" fmla="*/ 19 w 53"/>
                <a:gd name="T9" fmla="*/ 24 h 82"/>
                <a:gd name="T10" fmla="*/ 20 w 53"/>
                <a:gd name="T11" fmla="*/ 25 h 82"/>
                <a:gd name="T12" fmla="*/ 23 w 53"/>
                <a:gd name="T13" fmla="*/ 28 h 82"/>
                <a:gd name="T14" fmla="*/ 23 w 53"/>
                <a:gd name="T15" fmla="*/ 31 h 82"/>
                <a:gd name="T16" fmla="*/ 23 w 53"/>
                <a:gd name="T17" fmla="*/ 32 h 82"/>
                <a:gd name="T18" fmla="*/ 25 w 53"/>
                <a:gd name="T19" fmla="*/ 33 h 82"/>
                <a:gd name="T20" fmla="*/ 28 w 53"/>
                <a:gd name="T21" fmla="*/ 35 h 82"/>
                <a:gd name="T22" fmla="*/ 29 w 53"/>
                <a:gd name="T23" fmla="*/ 37 h 82"/>
                <a:gd name="T24" fmla="*/ 31 w 53"/>
                <a:gd name="T25" fmla="*/ 38 h 82"/>
                <a:gd name="T26" fmla="*/ 31 w 53"/>
                <a:gd name="T27" fmla="*/ 41 h 82"/>
                <a:gd name="T28" fmla="*/ 32 w 53"/>
                <a:gd name="T29" fmla="*/ 43 h 82"/>
                <a:gd name="T30" fmla="*/ 33 w 53"/>
                <a:gd name="T31" fmla="*/ 46 h 82"/>
                <a:gd name="T32" fmla="*/ 34 w 53"/>
                <a:gd name="T33" fmla="*/ 47 h 82"/>
                <a:gd name="T34" fmla="*/ 33 w 53"/>
                <a:gd name="T35" fmla="*/ 49 h 82"/>
                <a:gd name="T36" fmla="*/ 35 w 53"/>
                <a:gd name="T37" fmla="*/ 49 h 82"/>
                <a:gd name="T38" fmla="*/ 36 w 53"/>
                <a:gd name="T39" fmla="*/ 49 h 82"/>
                <a:gd name="T40" fmla="*/ 37 w 53"/>
                <a:gd name="T41" fmla="*/ 50 h 82"/>
                <a:gd name="T42" fmla="*/ 39 w 53"/>
                <a:gd name="T43" fmla="*/ 54 h 82"/>
                <a:gd name="T44" fmla="*/ 40 w 53"/>
                <a:gd name="T45" fmla="*/ 56 h 82"/>
                <a:gd name="T46" fmla="*/ 41 w 53"/>
                <a:gd name="T47" fmla="*/ 57 h 82"/>
                <a:gd name="T48" fmla="*/ 42 w 53"/>
                <a:gd name="T49" fmla="*/ 60 h 82"/>
                <a:gd name="T50" fmla="*/ 39 w 53"/>
                <a:gd name="T51" fmla="*/ 63 h 82"/>
                <a:gd name="T52" fmla="*/ 44 w 53"/>
                <a:gd name="T53" fmla="*/ 62 h 82"/>
                <a:gd name="T54" fmla="*/ 48 w 53"/>
                <a:gd name="T55" fmla="*/ 61 h 82"/>
                <a:gd name="T56" fmla="*/ 48 w 53"/>
                <a:gd name="T57" fmla="*/ 63 h 82"/>
                <a:gd name="T58" fmla="*/ 50 w 53"/>
                <a:gd name="T59" fmla="*/ 62 h 82"/>
                <a:gd name="T60" fmla="*/ 49 w 53"/>
                <a:gd name="T61" fmla="*/ 64 h 82"/>
                <a:gd name="T62" fmla="*/ 46 w 53"/>
                <a:gd name="T63" fmla="*/ 67 h 82"/>
                <a:gd name="T64" fmla="*/ 50 w 53"/>
                <a:gd name="T65" fmla="*/ 66 h 82"/>
                <a:gd name="T66" fmla="*/ 49 w 53"/>
                <a:gd name="T67" fmla="*/ 67 h 82"/>
                <a:gd name="T68" fmla="*/ 52 w 53"/>
                <a:gd name="T69" fmla="*/ 67 h 82"/>
                <a:gd name="T70" fmla="*/ 52 w 53"/>
                <a:gd name="T71" fmla="*/ 68 h 82"/>
                <a:gd name="T72" fmla="*/ 47 w 53"/>
                <a:gd name="T73" fmla="*/ 71 h 82"/>
                <a:gd name="T74" fmla="*/ 52 w 53"/>
                <a:gd name="T75" fmla="*/ 70 h 82"/>
                <a:gd name="T76" fmla="*/ 48 w 53"/>
                <a:gd name="T77" fmla="*/ 78 h 82"/>
                <a:gd name="T78" fmla="*/ 47 w 53"/>
                <a:gd name="T79" fmla="*/ 79 h 82"/>
                <a:gd name="T80" fmla="*/ 49 w 53"/>
                <a:gd name="T81" fmla="*/ 81 h 82"/>
                <a:gd name="T82" fmla="*/ 46 w 53"/>
                <a:gd name="T83" fmla="*/ 82 h 82"/>
                <a:gd name="T84" fmla="*/ 47 w 53"/>
                <a:gd name="T85" fmla="*/ 79 h 82"/>
                <a:gd name="T86" fmla="*/ 41 w 53"/>
                <a:gd name="T87" fmla="*/ 78 h 82"/>
                <a:gd name="T88" fmla="*/ 35 w 53"/>
                <a:gd name="T89" fmla="*/ 74 h 82"/>
                <a:gd name="T90" fmla="*/ 29 w 53"/>
                <a:gd name="T91" fmla="*/ 69 h 82"/>
                <a:gd name="T92" fmla="*/ 25 w 53"/>
                <a:gd name="T93" fmla="*/ 64 h 82"/>
                <a:gd name="T94" fmla="*/ 22 w 53"/>
                <a:gd name="T95" fmla="*/ 61 h 82"/>
                <a:gd name="T96" fmla="*/ 19 w 53"/>
                <a:gd name="T97" fmla="*/ 52 h 82"/>
                <a:gd name="T98" fmla="*/ 19 w 53"/>
                <a:gd name="T99" fmla="*/ 47 h 82"/>
                <a:gd name="T100" fmla="*/ 18 w 53"/>
                <a:gd name="T101" fmla="*/ 41 h 82"/>
                <a:gd name="T102" fmla="*/ 5 w 53"/>
                <a:gd name="T103" fmla="*/ 24 h 82"/>
                <a:gd name="T104" fmla="*/ 4 w 53"/>
                <a:gd name="T105" fmla="*/ 19 h 82"/>
                <a:gd name="T106" fmla="*/ 8 w 53"/>
                <a:gd name="T107" fmla="*/ 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 h="82">
                  <a:moveTo>
                    <a:pt x="8" y="1"/>
                  </a:moveTo>
                  <a:cubicBezTo>
                    <a:pt x="12" y="0"/>
                    <a:pt x="8" y="3"/>
                    <a:pt x="12" y="4"/>
                  </a:cubicBezTo>
                  <a:cubicBezTo>
                    <a:pt x="12" y="4"/>
                    <a:pt x="9" y="4"/>
                    <a:pt x="10" y="4"/>
                  </a:cubicBezTo>
                  <a:cubicBezTo>
                    <a:pt x="14" y="4"/>
                    <a:pt x="12" y="7"/>
                    <a:pt x="10" y="9"/>
                  </a:cubicBezTo>
                  <a:cubicBezTo>
                    <a:pt x="9" y="9"/>
                    <a:pt x="9" y="9"/>
                    <a:pt x="9" y="9"/>
                  </a:cubicBezTo>
                  <a:cubicBezTo>
                    <a:pt x="9" y="10"/>
                    <a:pt x="11" y="9"/>
                    <a:pt x="11" y="10"/>
                  </a:cubicBezTo>
                  <a:cubicBezTo>
                    <a:pt x="10" y="10"/>
                    <a:pt x="10" y="10"/>
                    <a:pt x="10" y="10"/>
                  </a:cubicBezTo>
                  <a:cubicBezTo>
                    <a:pt x="11" y="10"/>
                    <a:pt x="11" y="10"/>
                    <a:pt x="12" y="10"/>
                  </a:cubicBezTo>
                  <a:cubicBezTo>
                    <a:pt x="11" y="10"/>
                    <a:pt x="10" y="11"/>
                    <a:pt x="9" y="11"/>
                  </a:cubicBezTo>
                  <a:cubicBezTo>
                    <a:pt x="11" y="11"/>
                    <a:pt x="11" y="11"/>
                    <a:pt x="11" y="11"/>
                  </a:cubicBezTo>
                  <a:cubicBezTo>
                    <a:pt x="15" y="10"/>
                    <a:pt x="11" y="12"/>
                    <a:pt x="13" y="12"/>
                  </a:cubicBezTo>
                  <a:cubicBezTo>
                    <a:pt x="12" y="12"/>
                    <a:pt x="12" y="12"/>
                    <a:pt x="12" y="12"/>
                  </a:cubicBezTo>
                  <a:cubicBezTo>
                    <a:pt x="15" y="12"/>
                    <a:pt x="15" y="13"/>
                    <a:pt x="16" y="14"/>
                  </a:cubicBezTo>
                  <a:cubicBezTo>
                    <a:pt x="14" y="15"/>
                    <a:pt x="14" y="15"/>
                    <a:pt x="14" y="15"/>
                  </a:cubicBezTo>
                  <a:cubicBezTo>
                    <a:pt x="15" y="14"/>
                    <a:pt x="16" y="15"/>
                    <a:pt x="16" y="15"/>
                  </a:cubicBezTo>
                  <a:cubicBezTo>
                    <a:pt x="15" y="15"/>
                    <a:pt x="18" y="15"/>
                    <a:pt x="17" y="15"/>
                  </a:cubicBezTo>
                  <a:cubicBezTo>
                    <a:pt x="17" y="15"/>
                    <a:pt x="17" y="15"/>
                    <a:pt x="17" y="15"/>
                  </a:cubicBezTo>
                  <a:cubicBezTo>
                    <a:pt x="19" y="15"/>
                    <a:pt x="16" y="16"/>
                    <a:pt x="18" y="16"/>
                  </a:cubicBezTo>
                  <a:cubicBezTo>
                    <a:pt x="17" y="16"/>
                    <a:pt x="17" y="16"/>
                    <a:pt x="17" y="16"/>
                  </a:cubicBezTo>
                  <a:cubicBezTo>
                    <a:pt x="19" y="16"/>
                    <a:pt x="16" y="17"/>
                    <a:pt x="17" y="17"/>
                  </a:cubicBezTo>
                  <a:cubicBezTo>
                    <a:pt x="18" y="17"/>
                    <a:pt x="18" y="17"/>
                    <a:pt x="18" y="17"/>
                  </a:cubicBezTo>
                  <a:cubicBezTo>
                    <a:pt x="18" y="17"/>
                    <a:pt x="17" y="17"/>
                    <a:pt x="18" y="17"/>
                  </a:cubicBezTo>
                  <a:cubicBezTo>
                    <a:pt x="17" y="17"/>
                    <a:pt x="17" y="17"/>
                    <a:pt x="17" y="17"/>
                  </a:cubicBezTo>
                  <a:cubicBezTo>
                    <a:pt x="18" y="17"/>
                    <a:pt x="17" y="18"/>
                    <a:pt x="19" y="18"/>
                  </a:cubicBezTo>
                  <a:cubicBezTo>
                    <a:pt x="17" y="18"/>
                    <a:pt x="18" y="17"/>
                    <a:pt x="16" y="18"/>
                  </a:cubicBezTo>
                  <a:cubicBezTo>
                    <a:pt x="18" y="19"/>
                    <a:pt x="18" y="21"/>
                    <a:pt x="19" y="22"/>
                  </a:cubicBezTo>
                  <a:cubicBezTo>
                    <a:pt x="17" y="23"/>
                    <a:pt x="17" y="23"/>
                    <a:pt x="17" y="23"/>
                  </a:cubicBezTo>
                  <a:cubicBezTo>
                    <a:pt x="18" y="23"/>
                    <a:pt x="18" y="23"/>
                    <a:pt x="19" y="23"/>
                  </a:cubicBezTo>
                  <a:cubicBezTo>
                    <a:pt x="19" y="23"/>
                    <a:pt x="18" y="23"/>
                    <a:pt x="18" y="23"/>
                  </a:cubicBezTo>
                  <a:cubicBezTo>
                    <a:pt x="17" y="24"/>
                    <a:pt x="20" y="23"/>
                    <a:pt x="19" y="24"/>
                  </a:cubicBezTo>
                  <a:cubicBezTo>
                    <a:pt x="17" y="24"/>
                    <a:pt x="17" y="24"/>
                    <a:pt x="17" y="24"/>
                  </a:cubicBezTo>
                  <a:cubicBezTo>
                    <a:pt x="19" y="24"/>
                    <a:pt x="19" y="24"/>
                    <a:pt x="19" y="24"/>
                  </a:cubicBezTo>
                  <a:cubicBezTo>
                    <a:pt x="19" y="24"/>
                    <a:pt x="19" y="24"/>
                    <a:pt x="18" y="25"/>
                  </a:cubicBezTo>
                  <a:cubicBezTo>
                    <a:pt x="20" y="24"/>
                    <a:pt x="18" y="25"/>
                    <a:pt x="19" y="25"/>
                  </a:cubicBezTo>
                  <a:cubicBezTo>
                    <a:pt x="18" y="25"/>
                    <a:pt x="18" y="25"/>
                    <a:pt x="18" y="25"/>
                  </a:cubicBezTo>
                  <a:cubicBezTo>
                    <a:pt x="17" y="26"/>
                    <a:pt x="20" y="25"/>
                    <a:pt x="20" y="25"/>
                  </a:cubicBezTo>
                  <a:cubicBezTo>
                    <a:pt x="19" y="26"/>
                    <a:pt x="19" y="26"/>
                    <a:pt x="19" y="26"/>
                  </a:cubicBezTo>
                  <a:cubicBezTo>
                    <a:pt x="21" y="25"/>
                    <a:pt x="20" y="26"/>
                    <a:pt x="21" y="26"/>
                  </a:cubicBezTo>
                  <a:cubicBezTo>
                    <a:pt x="21" y="26"/>
                    <a:pt x="21" y="26"/>
                    <a:pt x="21" y="26"/>
                  </a:cubicBezTo>
                  <a:cubicBezTo>
                    <a:pt x="21" y="27"/>
                    <a:pt x="20" y="27"/>
                    <a:pt x="21" y="27"/>
                  </a:cubicBezTo>
                  <a:cubicBezTo>
                    <a:pt x="21" y="28"/>
                    <a:pt x="19" y="28"/>
                    <a:pt x="19" y="28"/>
                  </a:cubicBezTo>
                  <a:cubicBezTo>
                    <a:pt x="22" y="28"/>
                    <a:pt x="21" y="29"/>
                    <a:pt x="23" y="28"/>
                  </a:cubicBezTo>
                  <a:cubicBezTo>
                    <a:pt x="23" y="28"/>
                    <a:pt x="22" y="29"/>
                    <a:pt x="23" y="29"/>
                  </a:cubicBezTo>
                  <a:cubicBezTo>
                    <a:pt x="22" y="29"/>
                    <a:pt x="20" y="30"/>
                    <a:pt x="20" y="30"/>
                  </a:cubicBezTo>
                  <a:cubicBezTo>
                    <a:pt x="19" y="31"/>
                    <a:pt x="19" y="31"/>
                    <a:pt x="19" y="31"/>
                  </a:cubicBezTo>
                  <a:cubicBezTo>
                    <a:pt x="18" y="31"/>
                    <a:pt x="19" y="30"/>
                    <a:pt x="18" y="31"/>
                  </a:cubicBezTo>
                  <a:cubicBezTo>
                    <a:pt x="18" y="31"/>
                    <a:pt x="19" y="31"/>
                    <a:pt x="19" y="31"/>
                  </a:cubicBezTo>
                  <a:cubicBezTo>
                    <a:pt x="20" y="31"/>
                    <a:pt x="23" y="30"/>
                    <a:pt x="23" y="31"/>
                  </a:cubicBezTo>
                  <a:cubicBezTo>
                    <a:pt x="22" y="31"/>
                    <a:pt x="21" y="32"/>
                    <a:pt x="20" y="32"/>
                  </a:cubicBezTo>
                  <a:cubicBezTo>
                    <a:pt x="25" y="31"/>
                    <a:pt x="25" y="31"/>
                    <a:pt x="25" y="31"/>
                  </a:cubicBezTo>
                  <a:cubicBezTo>
                    <a:pt x="25" y="31"/>
                    <a:pt x="23" y="31"/>
                    <a:pt x="24" y="31"/>
                  </a:cubicBezTo>
                  <a:cubicBezTo>
                    <a:pt x="25" y="31"/>
                    <a:pt x="25" y="31"/>
                    <a:pt x="25" y="31"/>
                  </a:cubicBezTo>
                  <a:cubicBezTo>
                    <a:pt x="25" y="31"/>
                    <a:pt x="26" y="31"/>
                    <a:pt x="24" y="32"/>
                  </a:cubicBezTo>
                  <a:cubicBezTo>
                    <a:pt x="23" y="32"/>
                    <a:pt x="23" y="32"/>
                    <a:pt x="23" y="32"/>
                  </a:cubicBezTo>
                  <a:cubicBezTo>
                    <a:pt x="23" y="33"/>
                    <a:pt x="23" y="32"/>
                    <a:pt x="24" y="33"/>
                  </a:cubicBezTo>
                  <a:cubicBezTo>
                    <a:pt x="23" y="33"/>
                    <a:pt x="23" y="33"/>
                    <a:pt x="23" y="33"/>
                  </a:cubicBezTo>
                  <a:cubicBezTo>
                    <a:pt x="23" y="33"/>
                    <a:pt x="24" y="33"/>
                    <a:pt x="25" y="32"/>
                  </a:cubicBezTo>
                  <a:cubicBezTo>
                    <a:pt x="25" y="32"/>
                    <a:pt x="24" y="33"/>
                    <a:pt x="25" y="32"/>
                  </a:cubicBezTo>
                  <a:cubicBezTo>
                    <a:pt x="26" y="32"/>
                    <a:pt x="26" y="32"/>
                    <a:pt x="27" y="32"/>
                  </a:cubicBezTo>
                  <a:cubicBezTo>
                    <a:pt x="25" y="33"/>
                    <a:pt x="25" y="33"/>
                    <a:pt x="25" y="33"/>
                  </a:cubicBezTo>
                  <a:cubicBezTo>
                    <a:pt x="27" y="33"/>
                    <a:pt x="27" y="33"/>
                    <a:pt x="28" y="33"/>
                  </a:cubicBezTo>
                  <a:cubicBezTo>
                    <a:pt x="29" y="32"/>
                    <a:pt x="26" y="33"/>
                    <a:pt x="27" y="33"/>
                  </a:cubicBezTo>
                  <a:cubicBezTo>
                    <a:pt x="26" y="34"/>
                    <a:pt x="29" y="33"/>
                    <a:pt x="27" y="35"/>
                  </a:cubicBezTo>
                  <a:cubicBezTo>
                    <a:pt x="27" y="35"/>
                    <a:pt x="29" y="34"/>
                    <a:pt x="28" y="34"/>
                  </a:cubicBezTo>
                  <a:cubicBezTo>
                    <a:pt x="28" y="34"/>
                    <a:pt x="27" y="35"/>
                    <a:pt x="28" y="35"/>
                  </a:cubicBezTo>
                  <a:cubicBezTo>
                    <a:pt x="27" y="35"/>
                    <a:pt x="28" y="35"/>
                    <a:pt x="28" y="35"/>
                  </a:cubicBezTo>
                  <a:cubicBezTo>
                    <a:pt x="29" y="35"/>
                    <a:pt x="28" y="35"/>
                    <a:pt x="28" y="35"/>
                  </a:cubicBezTo>
                  <a:cubicBezTo>
                    <a:pt x="29" y="35"/>
                    <a:pt x="30" y="35"/>
                    <a:pt x="29" y="36"/>
                  </a:cubicBezTo>
                  <a:cubicBezTo>
                    <a:pt x="30" y="36"/>
                    <a:pt x="31" y="36"/>
                    <a:pt x="31" y="36"/>
                  </a:cubicBezTo>
                  <a:cubicBezTo>
                    <a:pt x="30" y="37"/>
                    <a:pt x="30" y="37"/>
                    <a:pt x="30" y="37"/>
                  </a:cubicBezTo>
                  <a:cubicBezTo>
                    <a:pt x="29" y="37"/>
                    <a:pt x="30" y="37"/>
                    <a:pt x="29" y="37"/>
                  </a:cubicBezTo>
                  <a:cubicBezTo>
                    <a:pt x="31" y="37"/>
                    <a:pt x="27" y="37"/>
                    <a:pt x="29" y="37"/>
                  </a:cubicBezTo>
                  <a:cubicBezTo>
                    <a:pt x="28" y="37"/>
                    <a:pt x="31" y="36"/>
                    <a:pt x="29" y="37"/>
                  </a:cubicBezTo>
                  <a:cubicBezTo>
                    <a:pt x="29" y="37"/>
                    <a:pt x="31" y="37"/>
                    <a:pt x="30" y="38"/>
                  </a:cubicBezTo>
                  <a:cubicBezTo>
                    <a:pt x="30" y="37"/>
                    <a:pt x="28" y="38"/>
                    <a:pt x="28" y="38"/>
                  </a:cubicBezTo>
                  <a:cubicBezTo>
                    <a:pt x="28" y="39"/>
                    <a:pt x="29" y="38"/>
                    <a:pt x="29" y="38"/>
                  </a:cubicBezTo>
                  <a:cubicBezTo>
                    <a:pt x="30" y="38"/>
                    <a:pt x="30" y="38"/>
                    <a:pt x="30" y="38"/>
                  </a:cubicBezTo>
                  <a:cubicBezTo>
                    <a:pt x="31" y="38"/>
                    <a:pt x="30" y="39"/>
                    <a:pt x="31" y="38"/>
                  </a:cubicBezTo>
                  <a:cubicBezTo>
                    <a:pt x="30" y="38"/>
                    <a:pt x="32" y="38"/>
                    <a:pt x="30" y="39"/>
                  </a:cubicBezTo>
                  <a:cubicBezTo>
                    <a:pt x="28" y="40"/>
                    <a:pt x="28" y="40"/>
                    <a:pt x="28" y="40"/>
                  </a:cubicBezTo>
                  <a:cubicBezTo>
                    <a:pt x="28" y="40"/>
                    <a:pt x="30" y="39"/>
                    <a:pt x="31" y="39"/>
                  </a:cubicBezTo>
                  <a:cubicBezTo>
                    <a:pt x="30" y="39"/>
                    <a:pt x="30" y="39"/>
                    <a:pt x="30" y="39"/>
                  </a:cubicBezTo>
                  <a:cubicBezTo>
                    <a:pt x="33" y="38"/>
                    <a:pt x="30" y="40"/>
                    <a:pt x="32" y="39"/>
                  </a:cubicBezTo>
                  <a:cubicBezTo>
                    <a:pt x="31" y="40"/>
                    <a:pt x="32" y="40"/>
                    <a:pt x="31" y="41"/>
                  </a:cubicBezTo>
                  <a:cubicBezTo>
                    <a:pt x="32" y="40"/>
                    <a:pt x="33" y="40"/>
                    <a:pt x="32" y="41"/>
                  </a:cubicBezTo>
                  <a:cubicBezTo>
                    <a:pt x="32" y="41"/>
                    <a:pt x="32" y="41"/>
                    <a:pt x="31" y="41"/>
                  </a:cubicBezTo>
                  <a:cubicBezTo>
                    <a:pt x="31" y="41"/>
                    <a:pt x="31" y="41"/>
                    <a:pt x="32" y="41"/>
                  </a:cubicBezTo>
                  <a:cubicBezTo>
                    <a:pt x="31" y="41"/>
                    <a:pt x="30" y="42"/>
                    <a:pt x="30" y="43"/>
                  </a:cubicBezTo>
                  <a:cubicBezTo>
                    <a:pt x="31" y="43"/>
                    <a:pt x="32" y="42"/>
                    <a:pt x="33" y="42"/>
                  </a:cubicBezTo>
                  <a:cubicBezTo>
                    <a:pt x="30" y="43"/>
                    <a:pt x="35" y="41"/>
                    <a:pt x="32" y="43"/>
                  </a:cubicBezTo>
                  <a:cubicBezTo>
                    <a:pt x="32" y="43"/>
                    <a:pt x="31" y="43"/>
                    <a:pt x="31" y="43"/>
                  </a:cubicBezTo>
                  <a:cubicBezTo>
                    <a:pt x="28" y="45"/>
                    <a:pt x="33" y="43"/>
                    <a:pt x="32" y="44"/>
                  </a:cubicBezTo>
                  <a:cubicBezTo>
                    <a:pt x="34" y="43"/>
                    <a:pt x="34" y="43"/>
                    <a:pt x="34" y="43"/>
                  </a:cubicBezTo>
                  <a:cubicBezTo>
                    <a:pt x="32" y="43"/>
                    <a:pt x="35" y="43"/>
                    <a:pt x="33" y="44"/>
                  </a:cubicBezTo>
                  <a:cubicBezTo>
                    <a:pt x="34" y="43"/>
                    <a:pt x="32" y="44"/>
                    <a:pt x="34" y="43"/>
                  </a:cubicBezTo>
                  <a:cubicBezTo>
                    <a:pt x="33" y="45"/>
                    <a:pt x="36" y="44"/>
                    <a:pt x="33" y="46"/>
                  </a:cubicBezTo>
                  <a:cubicBezTo>
                    <a:pt x="33" y="46"/>
                    <a:pt x="33" y="46"/>
                    <a:pt x="34" y="46"/>
                  </a:cubicBezTo>
                  <a:cubicBezTo>
                    <a:pt x="35" y="45"/>
                    <a:pt x="33" y="46"/>
                    <a:pt x="34" y="46"/>
                  </a:cubicBezTo>
                  <a:cubicBezTo>
                    <a:pt x="34" y="46"/>
                    <a:pt x="34" y="45"/>
                    <a:pt x="34" y="45"/>
                  </a:cubicBezTo>
                  <a:cubicBezTo>
                    <a:pt x="34" y="46"/>
                    <a:pt x="34" y="46"/>
                    <a:pt x="32" y="47"/>
                  </a:cubicBezTo>
                  <a:cubicBezTo>
                    <a:pt x="31" y="47"/>
                    <a:pt x="36" y="45"/>
                    <a:pt x="35" y="46"/>
                  </a:cubicBezTo>
                  <a:cubicBezTo>
                    <a:pt x="34" y="47"/>
                    <a:pt x="34" y="47"/>
                    <a:pt x="34" y="47"/>
                  </a:cubicBezTo>
                  <a:cubicBezTo>
                    <a:pt x="36" y="46"/>
                    <a:pt x="36" y="46"/>
                    <a:pt x="36" y="46"/>
                  </a:cubicBezTo>
                  <a:cubicBezTo>
                    <a:pt x="36" y="47"/>
                    <a:pt x="34" y="47"/>
                    <a:pt x="33" y="48"/>
                  </a:cubicBezTo>
                  <a:cubicBezTo>
                    <a:pt x="33" y="48"/>
                    <a:pt x="33" y="48"/>
                    <a:pt x="34" y="48"/>
                  </a:cubicBezTo>
                  <a:cubicBezTo>
                    <a:pt x="33" y="49"/>
                    <a:pt x="33" y="49"/>
                    <a:pt x="33" y="49"/>
                  </a:cubicBezTo>
                  <a:cubicBezTo>
                    <a:pt x="34" y="48"/>
                    <a:pt x="33" y="49"/>
                    <a:pt x="34" y="49"/>
                  </a:cubicBezTo>
                  <a:cubicBezTo>
                    <a:pt x="33" y="49"/>
                    <a:pt x="33" y="49"/>
                    <a:pt x="33" y="49"/>
                  </a:cubicBezTo>
                  <a:cubicBezTo>
                    <a:pt x="33" y="49"/>
                    <a:pt x="33" y="49"/>
                    <a:pt x="34" y="49"/>
                  </a:cubicBezTo>
                  <a:cubicBezTo>
                    <a:pt x="34" y="49"/>
                    <a:pt x="35" y="48"/>
                    <a:pt x="35" y="48"/>
                  </a:cubicBezTo>
                  <a:cubicBezTo>
                    <a:pt x="35" y="48"/>
                    <a:pt x="35" y="48"/>
                    <a:pt x="36" y="48"/>
                  </a:cubicBezTo>
                  <a:cubicBezTo>
                    <a:pt x="35" y="48"/>
                    <a:pt x="35" y="48"/>
                    <a:pt x="35" y="49"/>
                  </a:cubicBezTo>
                  <a:cubicBezTo>
                    <a:pt x="35" y="49"/>
                    <a:pt x="37" y="48"/>
                    <a:pt x="37" y="48"/>
                  </a:cubicBezTo>
                  <a:cubicBezTo>
                    <a:pt x="36" y="49"/>
                    <a:pt x="37" y="49"/>
                    <a:pt x="35" y="49"/>
                  </a:cubicBezTo>
                  <a:cubicBezTo>
                    <a:pt x="35" y="49"/>
                    <a:pt x="36" y="49"/>
                    <a:pt x="35" y="49"/>
                  </a:cubicBezTo>
                  <a:cubicBezTo>
                    <a:pt x="35" y="49"/>
                    <a:pt x="34" y="50"/>
                    <a:pt x="35" y="49"/>
                  </a:cubicBezTo>
                  <a:cubicBezTo>
                    <a:pt x="35" y="49"/>
                    <a:pt x="37" y="48"/>
                    <a:pt x="37" y="49"/>
                  </a:cubicBezTo>
                  <a:cubicBezTo>
                    <a:pt x="35" y="49"/>
                    <a:pt x="35" y="49"/>
                    <a:pt x="35" y="49"/>
                  </a:cubicBezTo>
                  <a:cubicBezTo>
                    <a:pt x="35" y="50"/>
                    <a:pt x="35" y="50"/>
                    <a:pt x="35" y="50"/>
                  </a:cubicBezTo>
                  <a:cubicBezTo>
                    <a:pt x="36" y="49"/>
                    <a:pt x="36" y="49"/>
                    <a:pt x="36" y="49"/>
                  </a:cubicBezTo>
                  <a:cubicBezTo>
                    <a:pt x="35" y="50"/>
                    <a:pt x="35" y="50"/>
                    <a:pt x="35" y="50"/>
                  </a:cubicBezTo>
                  <a:cubicBezTo>
                    <a:pt x="37" y="49"/>
                    <a:pt x="36" y="50"/>
                    <a:pt x="37" y="49"/>
                  </a:cubicBezTo>
                  <a:cubicBezTo>
                    <a:pt x="38" y="49"/>
                    <a:pt x="37" y="50"/>
                    <a:pt x="37" y="50"/>
                  </a:cubicBezTo>
                  <a:cubicBezTo>
                    <a:pt x="37" y="50"/>
                    <a:pt x="37" y="50"/>
                    <a:pt x="37" y="50"/>
                  </a:cubicBezTo>
                  <a:cubicBezTo>
                    <a:pt x="36" y="51"/>
                    <a:pt x="36" y="51"/>
                    <a:pt x="37" y="50"/>
                  </a:cubicBezTo>
                  <a:cubicBezTo>
                    <a:pt x="37" y="50"/>
                    <a:pt x="37" y="50"/>
                    <a:pt x="37" y="50"/>
                  </a:cubicBezTo>
                  <a:cubicBezTo>
                    <a:pt x="37" y="51"/>
                    <a:pt x="37" y="51"/>
                    <a:pt x="38" y="50"/>
                  </a:cubicBezTo>
                  <a:cubicBezTo>
                    <a:pt x="37" y="51"/>
                    <a:pt x="34" y="53"/>
                    <a:pt x="35" y="52"/>
                  </a:cubicBezTo>
                  <a:cubicBezTo>
                    <a:pt x="35" y="52"/>
                    <a:pt x="38" y="51"/>
                    <a:pt x="38" y="51"/>
                  </a:cubicBezTo>
                  <a:cubicBezTo>
                    <a:pt x="38" y="52"/>
                    <a:pt x="40" y="51"/>
                    <a:pt x="38" y="53"/>
                  </a:cubicBezTo>
                  <a:cubicBezTo>
                    <a:pt x="39" y="52"/>
                    <a:pt x="39" y="52"/>
                    <a:pt x="39" y="52"/>
                  </a:cubicBezTo>
                  <a:cubicBezTo>
                    <a:pt x="39" y="53"/>
                    <a:pt x="41" y="53"/>
                    <a:pt x="39" y="54"/>
                  </a:cubicBezTo>
                  <a:cubicBezTo>
                    <a:pt x="39" y="54"/>
                    <a:pt x="38" y="55"/>
                    <a:pt x="37" y="55"/>
                  </a:cubicBezTo>
                  <a:cubicBezTo>
                    <a:pt x="38" y="55"/>
                    <a:pt x="36" y="56"/>
                    <a:pt x="38" y="55"/>
                  </a:cubicBezTo>
                  <a:cubicBezTo>
                    <a:pt x="39" y="55"/>
                    <a:pt x="40" y="54"/>
                    <a:pt x="40" y="54"/>
                  </a:cubicBezTo>
                  <a:cubicBezTo>
                    <a:pt x="41" y="54"/>
                    <a:pt x="41" y="54"/>
                    <a:pt x="40" y="55"/>
                  </a:cubicBezTo>
                  <a:cubicBezTo>
                    <a:pt x="41" y="55"/>
                    <a:pt x="41" y="55"/>
                    <a:pt x="41" y="55"/>
                  </a:cubicBezTo>
                  <a:cubicBezTo>
                    <a:pt x="40" y="55"/>
                    <a:pt x="40" y="56"/>
                    <a:pt x="40" y="56"/>
                  </a:cubicBezTo>
                  <a:cubicBezTo>
                    <a:pt x="41" y="55"/>
                    <a:pt x="41" y="55"/>
                    <a:pt x="41" y="55"/>
                  </a:cubicBezTo>
                  <a:cubicBezTo>
                    <a:pt x="40" y="56"/>
                    <a:pt x="40" y="56"/>
                    <a:pt x="40" y="56"/>
                  </a:cubicBezTo>
                  <a:cubicBezTo>
                    <a:pt x="41" y="56"/>
                    <a:pt x="42" y="55"/>
                    <a:pt x="42" y="56"/>
                  </a:cubicBezTo>
                  <a:cubicBezTo>
                    <a:pt x="40" y="56"/>
                    <a:pt x="40" y="56"/>
                    <a:pt x="40" y="56"/>
                  </a:cubicBezTo>
                  <a:cubicBezTo>
                    <a:pt x="41" y="56"/>
                    <a:pt x="43" y="55"/>
                    <a:pt x="42" y="56"/>
                  </a:cubicBezTo>
                  <a:cubicBezTo>
                    <a:pt x="41" y="57"/>
                    <a:pt x="41" y="57"/>
                    <a:pt x="41" y="57"/>
                  </a:cubicBezTo>
                  <a:cubicBezTo>
                    <a:pt x="41" y="57"/>
                    <a:pt x="42" y="57"/>
                    <a:pt x="42" y="56"/>
                  </a:cubicBezTo>
                  <a:cubicBezTo>
                    <a:pt x="42" y="57"/>
                    <a:pt x="42" y="58"/>
                    <a:pt x="40" y="58"/>
                  </a:cubicBezTo>
                  <a:cubicBezTo>
                    <a:pt x="44" y="57"/>
                    <a:pt x="44" y="58"/>
                    <a:pt x="45" y="59"/>
                  </a:cubicBezTo>
                  <a:cubicBezTo>
                    <a:pt x="44" y="59"/>
                    <a:pt x="44" y="59"/>
                    <a:pt x="44" y="59"/>
                  </a:cubicBezTo>
                  <a:cubicBezTo>
                    <a:pt x="43" y="60"/>
                    <a:pt x="45" y="58"/>
                    <a:pt x="45" y="59"/>
                  </a:cubicBezTo>
                  <a:cubicBezTo>
                    <a:pt x="42" y="60"/>
                    <a:pt x="42" y="60"/>
                    <a:pt x="42" y="60"/>
                  </a:cubicBezTo>
                  <a:cubicBezTo>
                    <a:pt x="42" y="61"/>
                    <a:pt x="44" y="60"/>
                    <a:pt x="44" y="60"/>
                  </a:cubicBezTo>
                  <a:cubicBezTo>
                    <a:pt x="45" y="59"/>
                    <a:pt x="44" y="60"/>
                    <a:pt x="45" y="59"/>
                  </a:cubicBezTo>
                  <a:cubicBezTo>
                    <a:pt x="45" y="59"/>
                    <a:pt x="44" y="60"/>
                    <a:pt x="46" y="59"/>
                  </a:cubicBezTo>
                  <a:cubicBezTo>
                    <a:pt x="45" y="60"/>
                    <a:pt x="44" y="60"/>
                    <a:pt x="44" y="61"/>
                  </a:cubicBezTo>
                  <a:cubicBezTo>
                    <a:pt x="45" y="60"/>
                    <a:pt x="45" y="60"/>
                    <a:pt x="45" y="60"/>
                  </a:cubicBezTo>
                  <a:cubicBezTo>
                    <a:pt x="43" y="62"/>
                    <a:pt x="41" y="62"/>
                    <a:pt x="39" y="63"/>
                  </a:cubicBezTo>
                  <a:cubicBezTo>
                    <a:pt x="39" y="63"/>
                    <a:pt x="39" y="63"/>
                    <a:pt x="39" y="63"/>
                  </a:cubicBezTo>
                  <a:cubicBezTo>
                    <a:pt x="38" y="65"/>
                    <a:pt x="37" y="64"/>
                    <a:pt x="37" y="65"/>
                  </a:cubicBezTo>
                  <a:cubicBezTo>
                    <a:pt x="38" y="65"/>
                    <a:pt x="40" y="63"/>
                    <a:pt x="41" y="63"/>
                  </a:cubicBezTo>
                  <a:cubicBezTo>
                    <a:pt x="41" y="63"/>
                    <a:pt x="44" y="61"/>
                    <a:pt x="45" y="61"/>
                  </a:cubicBezTo>
                  <a:cubicBezTo>
                    <a:pt x="44" y="62"/>
                    <a:pt x="44" y="61"/>
                    <a:pt x="43" y="62"/>
                  </a:cubicBezTo>
                  <a:cubicBezTo>
                    <a:pt x="42" y="63"/>
                    <a:pt x="44" y="62"/>
                    <a:pt x="44" y="62"/>
                  </a:cubicBezTo>
                  <a:cubicBezTo>
                    <a:pt x="44" y="62"/>
                    <a:pt x="46" y="61"/>
                    <a:pt x="46" y="61"/>
                  </a:cubicBezTo>
                  <a:cubicBezTo>
                    <a:pt x="45" y="61"/>
                    <a:pt x="44" y="62"/>
                    <a:pt x="44" y="62"/>
                  </a:cubicBezTo>
                  <a:cubicBezTo>
                    <a:pt x="45" y="61"/>
                    <a:pt x="46" y="61"/>
                    <a:pt x="47" y="61"/>
                  </a:cubicBezTo>
                  <a:cubicBezTo>
                    <a:pt x="49" y="59"/>
                    <a:pt x="46" y="61"/>
                    <a:pt x="48" y="60"/>
                  </a:cubicBezTo>
                  <a:cubicBezTo>
                    <a:pt x="47" y="61"/>
                    <a:pt x="45" y="62"/>
                    <a:pt x="44" y="63"/>
                  </a:cubicBezTo>
                  <a:cubicBezTo>
                    <a:pt x="45" y="62"/>
                    <a:pt x="46" y="62"/>
                    <a:pt x="48" y="61"/>
                  </a:cubicBezTo>
                  <a:cubicBezTo>
                    <a:pt x="48" y="61"/>
                    <a:pt x="47" y="62"/>
                    <a:pt x="46" y="62"/>
                  </a:cubicBezTo>
                  <a:cubicBezTo>
                    <a:pt x="45" y="63"/>
                    <a:pt x="48" y="61"/>
                    <a:pt x="46" y="63"/>
                  </a:cubicBezTo>
                  <a:cubicBezTo>
                    <a:pt x="47" y="62"/>
                    <a:pt x="47" y="62"/>
                    <a:pt x="47" y="62"/>
                  </a:cubicBezTo>
                  <a:cubicBezTo>
                    <a:pt x="47" y="62"/>
                    <a:pt x="46" y="62"/>
                    <a:pt x="46" y="63"/>
                  </a:cubicBezTo>
                  <a:cubicBezTo>
                    <a:pt x="46" y="63"/>
                    <a:pt x="48" y="62"/>
                    <a:pt x="46" y="64"/>
                  </a:cubicBezTo>
                  <a:cubicBezTo>
                    <a:pt x="46" y="63"/>
                    <a:pt x="46" y="64"/>
                    <a:pt x="48" y="63"/>
                  </a:cubicBezTo>
                  <a:cubicBezTo>
                    <a:pt x="48" y="62"/>
                    <a:pt x="46" y="63"/>
                    <a:pt x="48" y="62"/>
                  </a:cubicBezTo>
                  <a:cubicBezTo>
                    <a:pt x="47" y="63"/>
                    <a:pt x="49" y="62"/>
                    <a:pt x="49" y="62"/>
                  </a:cubicBezTo>
                  <a:cubicBezTo>
                    <a:pt x="48" y="62"/>
                    <a:pt x="48" y="62"/>
                    <a:pt x="48" y="62"/>
                  </a:cubicBezTo>
                  <a:cubicBezTo>
                    <a:pt x="49" y="62"/>
                    <a:pt x="49" y="62"/>
                    <a:pt x="50" y="62"/>
                  </a:cubicBezTo>
                  <a:cubicBezTo>
                    <a:pt x="49" y="62"/>
                    <a:pt x="49" y="63"/>
                    <a:pt x="48" y="63"/>
                  </a:cubicBezTo>
                  <a:cubicBezTo>
                    <a:pt x="50" y="62"/>
                    <a:pt x="50" y="62"/>
                    <a:pt x="50" y="62"/>
                  </a:cubicBezTo>
                  <a:cubicBezTo>
                    <a:pt x="50" y="62"/>
                    <a:pt x="48" y="63"/>
                    <a:pt x="48" y="64"/>
                  </a:cubicBezTo>
                  <a:cubicBezTo>
                    <a:pt x="47" y="64"/>
                    <a:pt x="47" y="64"/>
                    <a:pt x="47" y="64"/>
                  </a:cubicBezTo>
                  <a:cubicBezTo>
                    <a:pt x="47" y="64"/>
                    <a:pt x="46" y="65"/>
                    <a:pt x="47" y="65"/>
                  </a:cubicBezTo>
                  <a:cubicBezTo>
                    <a:pt x="48" y="64"/>
                    <a:pt x="49" y="63"/>
                    <a:pt x="50" y="63"/>
                  </a:cubicBezTo>
                  <a:cubicBezTo>
                    <a:pt x="51" y="62"/>
                    <a:pt x="49" y="63"/>
                    <a:pt x="50" y="63"/>
                  </a:cubicBezTo>
                  <a:cubicBezTo>
                    <a:pt x="49" y="64"/>
                    <a:pt x="49" y="64"/>
                    <a:pt x="49" y="64"/>
                  </a:cubicBezTo>
                  <a:cubicBezTo>
                    <a:pt x="48" y="64"/>
                    <a:pt x="47" y="65"/>
                    <a:pt x="47" y="65"/>
                  </a:cubicBezTo>
                  <a:cubicBezTo>
                    <a:pt x="48" y="65"/>
                    <a:pt x="49" y="64"/>
                    <a:pt x="50" y="63"/>
                  </a:cubicBezTo>
                  <a:cubicBezTo>
                    <a:pt x="50" y="64"/>
                    <a:pt x="49" y="64"/>
                    <a:pt x="48" y="65"/>
                  </a:cubicBezTo>
                  <a:cubicBezTo>
                    <a:pt x="49" y="65"/>
                    <a:pt x="50" y="64"/>
                    <a:pt x="50" y="63"/>
                  </a:cubicBezTo>
                  <a:cubicBezTo>
                    <a:pt x="50" y="64"/>
                    <a:pt x="49" y="65"/>
                    <a:pt x="48" y="66"/>
                  </a:cubicBezTo>
                  <a:cubicBezTo>
                    <a:pt x="46" y="67"/>
                    <a:pt x="46" y="67"/>
                    <a:pt x="46" y="67"/>
                  </a:cubicBezTo>
                  <a:cubicBezTo>
                    <a:pt x="46" y="67"/>
                    <a:pt x="46" y="67"/>
                    <a:pt x="46" y="67"/>
                  </a:cubicBezTo>
                  <a:cubicBezTo>
                    <a:pt x="45" y="68"/>
                    <a:pt x="45" y="68"/>
                    <a:pt x="43" y="69"/>
                  </a:cubicBezTo>
                  <a:cubicBezTo>
                    <a:pt x="43" y="69"/>
                    <a:pt x="44" y="69"/>
                    <a:pt x="44" y="69"/>
                  </a:cubicBezTo>
                  <a:cubicBezTo>
                    <a:pt x="47" y="67"/>
                    <a:pt x="48" y="67"/>
                    <a:pt x="50" y="65"/>
                  </a:cubicBezTo>
                  <a:cubicBezTo>
                    <a:pt x="51" y="65"/>
                    <a:pt x="45" y="69"/>
                    <a:pt x="49" y="67"/>
                  </a:cubicBezTo>
                  <a:cubicBezTo>
                    <a:pt x="49" y="67"/>
                    <a:pt x="51" y="66"/>
                    <a:pt x="50" y="66"/>
                  </a:cubicBezTo>
                  <a:cubicBezTo>
                    <a:pt x="50" y="66"/>
                    <a:pt x="52" y="64"/>
                    <a:pt x="52" y="65"/>
                  </a:cubicBezTo>
                  <a:cubicBezTo>
                    <a:pt x="51" y="66"/>
                    <a:pt x="50" y="67"/>
                    <a:pt x="48" y="68"/>
                  </a:cubicBezTo>
                  <a:cubicBezTo>
                    <a:pt x="49" y="67"/>
                    <a:pt x="49" y="67"/>
                    <a:pt x="48" y="67"/>
                  </a:cubicBezTo>
                  <a:cubicBezTo>
                    <a:pt x="47" y="68"/>
                    <a:pt x="46" y="69"/>
                    <a:pt x="46" y="69"/>
                  </a:cubicBezTo>
                  <a:cubicBezTo>
                    <a:pt x="47" y="69"/>
                    <a:pt x="47" y="69"/>
                    <a:pt x="48" y="68"/>
                  </a:cubicBezTo>
                  <a:cubicBezTo>
                    <a:pt x="49" y="67"/>
                    <a:pt x="48" y="68"/>
                    <a:pt x="49" y="67"/>
                  </a:cubicBezTo>
                  <a:cubicBezTo>
                    <a:pt x="50" y="67"/>
                    <a:pt x="48" y="69"/>
                    <a:pt x="50" y="67"/>
                  </a:cubicBezTo>
                  <a:cubicBezTo>
                    <a:pt x="50" y="67"/>
                    <a:pt x="51" y="66"/>
                    <a:pt x="52" y="66"/>
                  </a:cubicBezTo>
                  <a:cubicBezTo>
                    <a:pt x="52" y="65"/>
                    <a:pt x="52" y="65"/>
                    <a:pt x="52" y="65"/>
                  </a:cubicBezTo>
                  <a:cubicBezTo>
                    <a:pt x="52" y="66"/>
                    <a:pt x="52" y="66"/>
                    <a:pt x="52" y="66"/>
                  </a:cubicBezTo>
                  <a:cubicBezTo>
                    <a:pt x="51" y="67"/>
                    <a:pt x="53" y="65"/>
                    <a:pt x="53" y="66"/>
                  </a:cubicBezTo>
                  <a:cubicBezTo>
                    <a:pt x="52" y="67"/>
                    <a:pt x="52" y="67"/>
                    <a:pt x="52" y="67"/>
                  </a:cubicBezTo>
                  <a:cubicBezTo>
                    <a:pt x="50" y="68"/>
                    <a:pt x="52" y="66"/>
                    <a:pt x="50" y="68"/>
                  </a:cubicBezTo>
                  <a:cubicBezTo>
                    <a:pt x="50" y="68"/>
                    <a:pt x="51" y="67"/>
                    <a:pt x="50" y="68"/>
                  </a:cubicBezTo>
                  <a:cubicBezTo>
                    <a:pt x="50" y="68"/>
                    <a:pt x="50" y="68"/>
                    <a:pt x="50" y="68"/>
                  </a:cubicBezTo>
                  <a:cubicBezTo>
                    <a:pt x="50" y="68"/>
                    <a:pt x="47" y="70"/>
                    <a:pt x="49" y="69"/>
                  </a:cubicBezTo>
                  <a:cubicBezTo>
                    <a:pt x="50" y="69"/>
                    <a:pt x="50" y="69"/>
                    <a:pt x="51" y="68"/>
                  </a:cubicBezTo>
                  <a:cubicBezTo>
                    <a:pt x="51" y="68"/>
                    <a:pt x="52" y="68"/>
                    <a:pt x="52" y="68"/>
                  </a:cubicBezTo>
                  <a:cubicBezTo>
                    <a:pt x="51" y="69"/>
                    <a:pt x="52" y="68"/>
                    <a:pt x="51" y="69"/>
                  </a:cubicBezTo>
                  <a:cubicBezTo>
                    <a:pt x="51" y="69"/>
                    <a:pt x="51" y="68"/>
                    <a:pt x="49" y="69"/>
                  </a:cubicBezTo>
                  <a:cubicBezTo>
                    <a:pt x="47" y="71"/>
                    <a:pt x="49" y="69"/>
                    <a:pt x="47" y="70"/>
                  </a:cubicBezTo>
                  <a:cubicBezTo>
                    <a:pt x="47" y="70"/>
                    <a:pt x="46" y="72"/>
                    <a:pt x="44" y="73"/>
                  </a:cubicBezTo>
                  <a:cubicBezTo>
                    <a:pt x="44" y="73"/>
                    <a:pt x="45" y="73"/>
                    <a:pt x="45" y="73"/>
                  </a:cubicBezTo>
                  <a:cubicBezTo>
                    <a:pt x="46" y="72"/>
                    <a:pt x="46" y="72"/>
                    <a:pt x="47" y="71"/>
                  </a:cubicBezTo>
                  <a:cubicBezTo>
                    <a:pt x="47" y="71"/>
                    <a:pt x="48" y="71"/>
                    <a:pt x="49" y="70"/>
                  </a:cubicBezTo>
                  <a:cubicBezTo>
                    <a:pt x="49" y="71"/>
                    <a:pt x="48" y="72"/>
                    <a:pt x="48" y="72"/>
                  </a:cubicBezTo>
                  <a:cubicBezTo>
                    <a:pt x="48" y="72"/>
                    <a:pt x="48" y="72"/>
                    <a:pt x="48" y="73"/>
                  </a:cubicBezTo>
                  <a:cubicBezTo>
                    <a:pt x="50" y="71"/>
                    <a:pt x="49" y="73"/>
                    <a:pt x="50" y="72"/>
                  </a:cubicBezTo>
                  <a:cubicBezTo>
                    <a:pt x="51" y="71"/>
                    <a:pt x="52" y="70"/>
                    <a:pt x="53" y="69"/>
                  </a:cubicBezTo>
                  <a:cubicBezTo>
                    <a:pt x="53" y="70"/>
                    <a:pt x="52" y="70"/>
                    <a:pt x="52" y="70"/>
                  </a:cubicBezTo>
                  <a:cubicBezTo>
                    <a:pt x="53" y="70"/>
                    <a:pt x="50" y="72"/>
                    <a:pt x="52" y="71"/>
                  </a:cubicBezTo>
                  <a:cubicBezTo>
                    <a:pt x="51" y="71"/>
                    <a:pt x="49" y="72"/>
                    <a:pt x="48" y="74"/>
                  </a:cubicBezTo>
                  <a:cubicBezTo>
                    <a:pt x="49" y="73"/>
                    <a:pt x="47" y="74"/>
                    <a:pt x="47" y="75"/>
                  </a:cubicBezTo>
                  <a:cubicBezTo>
                    <a:pt x="48" y="74"/>
                    <a:pt x="49" y="74"/>
                    <a:pt x="49" y="74"/>
                  </a:cubicBezTo>
                  <a:cubicBezTo>
                    <a:pt x="48" y="75"/>
                    <a:pt x="50" y="75"/>
                    <a:pt x="50" y="75"/>
                  </a:cubicBezTo>
                  <a:cubicBezTo>
                    <a:pt x="50" y="76"/>
                    <a:pt x="48" y="77"/>
                    <a:pt x="48" y="78"/>
                  </a:cubicBezTo>
                  <a:cubicBezTo>
                    <a:pt x="48" y="78"/>
                    <a:pt x="49" y="76"/>
                    <a:pt x="49" y="77"/>
                  </a:cubicBezTo>
                  <a:cubicBezTo>
                    <a:pt x="48" y="77"/>
                    <a:pt x="48" y="77"/>
                    <a:pt x="48" y="77"/>
                  </a:cubicBezTo>
                  <a:cubicBezTo>
                    <a:pt x="49" y="77"/>
                    <a:pt x="48" y="79"/>
                    <a:pt x="50" y="77"/>
                  </a:cubicBezTo>
                  <a:cubicBezTo>
                    <a:pt x="48" y="78"/>
                    <a:pt x="48" y="78"/>
                    <a:pt x="48" y="78"/>
                  </a:cubicBezTo>
                  <a:cubicBezTo>
                    <a:pt x="48" y="78"/>
                    <a:pt x="49" y="78"/>
                    <a:pt x="49" y="78"/>
                  </a:cubicBezTo>
                  <a:cubicBezTo>
                    <a:pt x="47" y="79"/>
                    <a:pt x="47" y="79"/>
                    <a:pt x="47" y="79"/>
                  </a:cubicBezTo>
                  <a:cubicBezTo>
                    <a:pt x="46" y="80"/>
                    <a:pt x="48" y="79"/>
                    <a:pt x="48" y="79"/>
                  </a:cubicBezTo>
                  <a:cubicBezTo>
                    <a:pt x="49" y="78"/>
                    <a:pt x="49" y="78"/>
                    <a:pt x="49" y="78"/>
                  </a:cubicBezTo>
                  <a:cubicBezTo>
                    <a:pt x="50" y="78"/>
                    <a:pt x="49" y="79"/>
                    <a:pt x="50" y="79"/>
                  </a:cubicBezTo>
                  <a:cubicBezTo>
                    <a:pt x="49" y="80"/>
                    <a:pt x="49" y="80"/>
                    <a:pt x="49" y="80"/>
                  </a:cubicBezTo>
                  <a:cubicBezTo>
                    <a:pt x="49" y="80"/>
                    <a:pt x="49" y="80"/>
                    <a:pt x="49" y="80"/>
                  </a:cubicBezTo>
                  <a:cubicBezTo>
                    <a:pt x="48" y="81"/>
                    <a:pt x="48" y="81"/>
                    <a:pt x="49" y="81"/>
                  </a:cubicBezTo>
                  <a:cubicBezTo>
                    <a:pt x="46" y="82"/>
                    <a:pt x="46" y="82"/>
                    <a:pt x="46" y="82"/>
                  </a:cubicBezTo>
                  <a:cubicBezTo>
                    <a:pt x="46" y="82"/>
                    <a:pt x="47" y="81"/>
                    <a:pt x="48" y="80"/>
                  </a:cubicBezTo>
                  <a:cubicBezTo>
                    <a:pt x="49" y="80"/>
                    <a:pt x="49" y="80"/>
                    <a:pt x="48" y="80"/>
                  </a:cubicBezTo>
                  <a:cubicBezTo>
                    <a:pt x="48" y="81"/>
                    <a:pt x="48" y="80"/>
                    <a:pt x="48" y="80"/>
                  </a:cubicBezTo>
                  <a:cubicBezTo>
                    <a:pt x="47" y="81"/>
                    <a:pt x="47" y="81"/>
                    <a:pt x="46" y="82"/>
                  </a:cubicBezTo>
                  <a:cubicBezTo>
                    <a:pt x="46" y="82"/>
                    <a:pt x="45" y="82"/>
                    <a:pt x="46" y="82"/>
                  </a:cubicBezTo>
                  <a:cubicBezTo>
                    <a:pt x="45" y="82"/>
                    <a:pt x="45" y="82"/>
                    <a:pt x="45" y="82"/>
                  </a:cubicBezTo>
                  <a:cubicBezTo>
                    <a:pt x="45" y="82"/>
                    <a:pt x="46" y="81"/>
                    <a:pt x="46" y="81"/>
                  </a:cubicBezTo>
                  <a:cubicBezTo>
                    <a:pt x="45" y="82"/>
                    <a:pt x="44" y="82"/>
                    <a:pt x="44" y="82"/>
                  </a:cubicBezTo>
                  <a:cubicBezTo>
                    <a:pt x="46" y="80"/>
                    <a:pt x="43" y="82"/>
                    <a:pt x="43" y="81"/>
                  </a:cubicBezTo>
                  <a:cubicBezTo>
                    <a:pt x="45" y="80"/>
                    <a:pt x="46" y="80"/>
                    <a:pt x="46" y="80"/>
                  </a:cubicBezTo>
                  <a:cubicBezTo>
                    <a:pt x="47" y="79"/>
                    <a:pt x="46" y="79"/>
                    <a:pt x="47" y="79"/>
                  </a:cubicBezTo>
                  <a:cubicBezTo>
                    <a:pt x="46" y="79"/>
                    <a:pt x="44" y="80"/>
                    <a:pt x="43" y="81"/>
                  </a:cubicBezTo>
                  <a:cubicBezTo>
                    <a:pt x="44" y="80"/>
                    <a:pt x="44" y="80"/>
                    <a:pt x="44" y="80"/>
                  </a:cubicBezTo>
                  <a:cubicBezTo>
                    <a:pt x="44" y="80"/>
                    <a:pt x="42" y="81"/>
                    <a:pt x="42" y="81"/>
                  </a:cubicBezTo>
                  <a:cubicBezTo>
                    <a:pt x="43" y="80"/>
                    <a:pt x="42" y="79"/>
                    <a:pt x="42" y="79"/>
                  </a:cubicBezTo>
                  <a:cubicBezTo>
                    <a:pt x="43" y="78"/>
                    <a:pt x="43" y="78"/>
                    <a:pt x="43" y="78"/>
                  </a:cubicBezTo>
                  <a:cubicBezTo>
                    <a:pt x="41" y="79"/>
                    <a:pt x="42" y="78"/>
                    <a:pt x="41" y="78"/>
                  </a:cubicBezTo>
                  <a:cubicBezTo>
                    <a:pt x="41" y="77"/>
                    <a:pt x="39" y="78"/>
                    <a:pt x="40" y="76"/>
                  </a:cubicBezTo>
                  <a:cubicBezTo>
                    <a:pt x="39" y="76"/>
                    <a:pt x="38" y="76"/>
                    <a:pt x="38" y="75"/>
                  </a:cubicBezTo>
                  <a:cubicBezTo>
                    <a:pt x="39" y="74"/>
                    <a:pt x="39" y="74"/>
                    <a:pt x="39" y="74"/>
                  </a:cubicBezTo>
                  <a:cubicBezTo>
                    <a:pt x="38" y="75"/>
                    <a:pt x="40" y="73"/>
                    <a:pt x="40" y="73"/>
                  </a:cubicBezTo>
                  <a:cubicBezTo>
                    <a:pt x="39" y="74"/>
                    <a:pt x="38" y="74"/>
                    <a:pt x="37" y="75"/>
                  </a:cubicBezTo>
                  <a:cubicBezTo>
                    <a:pt x="38" y="73"/>
                    <a:pt x="36" y="74"/>
                    <a:pt x="35" y="74"/>
                  </a:cubicBezTo>
                  <a:cubicBezTo>
                    <a:pt x="36" y="73"/>
                    <a:pt x="36" y="73"/>
                    <a:pt x="36" y="73"/>
                  </a:cubicBezTo>
                  <a:cubicBezTo>
                    <a:pt x="34" y="74"/>
                    <a:pt x="35" y="73"/>
                    <a:pt x="35" y="72"/>
                  </a:cubicBezTo>
                  <a:cubicBezTo>
                    <a:pt x="36" y="72"/>
                    <a:pt x="36" y="71"/>
                    <a:pt x="36" y="71"/>
                  </a:cubicBezTo>
                  <a:cubicBezTo>
                    <a:pt x="34" y="72"/>
                    <a:pt x="34" y="72"/>
                    <a:pt x="33" y="72"/>
                  </a:cubicBezTo>
                  <a:cubicBezTo>
                    <a:pt x="33" y="72"/>
                    <a:pt x="33" y="71"/>
                    <a:pt x="34" y="70"/>
                  </a:cubicBezTo>
                  <a:cubicBezTo>
                    <a:pt x="31" y="71"/>
                    <a:pt x="31" y="69"/>
                    <a:pt x="29" y="69"/>
                  </a:cubicBezTo>
                  <a:cubicBezTo>
                    <a:pt x="30" y="68"/>
                    <a:pt x="30" y="68"/>
                    <a:pt x="30" y="68"/>
                  </a:cubicBezTo>
                  <a:cubicBezTo>
                    <a:pt x="27" y="69"/>
                    <a:pt x="29" y="66"/>
                    <a:pt x="27" y="66"/>
                  </a:cubicBezTo>
                  <a:cubicBezTo>
                    <a:pt x="29" y="65"/>
                    <a:pt x="29" y="65"/>
                    <a:pt x="29" y="65"/>
                  </a:cubicBezTo>
                  <a:cubicBezTo>
                    <a:pt x="30" y="64"/>
                    <a:pt x="28" y="64"/>
                    <a:pt x="27" y="65"/>
                  </a:cubicBezTo>
                  <a:cubicBezTo>
                    <a:pt x="27" y="65"/>
                    <a:pt x="25" y="65"/>
                    <a:pt x="27" y="64"/>
                  </a:cubicBezTo>
                  <a:cubicBezTo>
                    <a:pt x="27" y="63"/>
                    <a:pt x="26" y="64"/>
                    <a:pt x="25" y="64"/>
                  </a:cubicBezTo>
                  <a:cubicBezTo>
                    <a:pt x="26" y="63"/>
                    <a:pt x="26" y="63"/>
                    <a:pt x="25" y="63"/>
                  </a:cubicBezTo>
                  <a:cubicBezTo>
                    <a:pt x="25" y="63"/>
                    <a:pt x="25" y="63"/>
                    <a:pt x="25" y="63"/>
                  </a:cubicBezTo>
                  <a:cubicBezTo>
                    <a:pt x="25" y="63"/>
                    <a:pt x="26" y="62"/>
                    <a:pt x="26" y="62"/>
                  </a:cubicBezTo>
                  <a:cubicBezTo>
                    <a:pt x="26" y="62"/>
                    <a:pt x="27" y="61"/>
                    <a:pt x="24" y="62"/>
                  </a:cubicBezTo>
                  <a:cubicBezTo>
                    <a:pt x="25" y="61"/>
                    <a:pt x="22" y="62"/>
                    <a:pt x="24" y="60"/>
                  </a:cubicBezTo>
                  <a:cubicBezTo>
                    <a:pt x="23" y="60"/>
                    <a:pt x="23" y="60"/>
                    <a:pt x="22" y="61"/>
                  </a:cubicBezTo>
                  <a:cubicBezTo>
                    <a:pt x="22" y="60"/>
                    <a:pt x="23" y="59"/>
                    <a:pt x="22" y="59"/>
                  </a:cubicBezTo>
                  <a:cubicBezTo>
                    <a:pt x="22" y="59"/>
                    <a:pt x="23" y="59"/>
                    <a:pt x="23" y="58"/>
                  </a:cubicBezTo>
                  <a:cubicBezTo>
                    <a:pt x="22" y="59"/>
                    <a:pt x="22" y="59"/>
                    <a:pt x="22" y="59"/>
                  </a:cubicBezTo>
                  <a:cubicBezTo>
                    <a:pt x="20" y="59"/>
                    <a:pt x="22" y="56"/>
                    <a:pt x="22" y="56"/>
                  </a:cubicBezTo>
                  <a:cubicBezTo>
                    <a:pt x="19" y="55"/>
                    <a:pt x="19" y="53"/>
                    <a:pt x="19" y="52"/>
                  </a:cubicBezTo>
                  <a:cubicBezTo>
                    <a:pt x="19" y="52"/>
                    <a:pt x="19" y="52"/>
                    <a:pt x="19" y="52"/>
                  </a:cubicBezTo>
                  <a:cubicBezTo>
                    <a:pt x="17" y="52"/>
                    <a:pt x="21" y="50"/>
                    <a:pt x="17" y="51"/>
                  </a:cubicBezTo>
                  <a:cubicBezTo>
                    <a:pt x="18" y="51"/>
                    <a:pt x="17" y="50"/>
                    <a:pt x="19" y="50"/>
                  </a:cubicBezTo>
                  <a:cubicBezTo>
                    <a:pt x="17" y="50"/>
                    <a:pt x="19" y="48"/>
                    <a:pt x="17" y="49"/>
                  </a:cubicBezTo>
                  <a:cubicBezTo>
                    <a:pt x="18" y="49"/>
                    <a:pt x="18" y="49"/>
                    <a:pt x="18" y="49"/>
                  </a:cubicBezTo>
                  <a:cubicBezTo>
                    <a:pt x="19" y="48"/>
                    <a:pt x="17" y="48"/>
                    <a:pt x="18" y="47"/>
                  </a:cubicBezTo>
                  <a:cubicBezTo>
                    <a:pt x="18" y="47"/>
                    <a:pt x="18" y="47"/>
                    <a:pt x="19" y="47"/>
                  </a:cubicBezTo>
                  <a:cubicBezTo>
                    <a:pt x="20" y="46"/>
                    <a:pt x="16" y="47"/>
                    <a:pt x="19" y="46"/>
                  </a:cubicBezTo>
                  <a:cubicBezTo>
                    <a:pt x="19" y="46"/>
                    <a:pt x="17" y="47"/>
                    <a:pt x="17" y="47"/>
                  </a:cubicBezTo>
                  <a:cubicBezTo>
                    <a:pt x="18" y="45"/>
                    <a:pt x="16" y="44"/>
                    <a:pt x="15" y="43"/>
                  </a:cubicBezTo>
                  <a:cubicBezTo>
                    <a:pt x="16" y="42"/>
                    <a:pt x="19" y="42"/>
                    <a:pt x="17" y="42"/>
                  </a:cubicBezTo>
                  <a:cubicBezTo>
                    <a:pt x="17" y="41"/>
                    <a:pt x="16" y="42"/>
                    <a:pt x="16" y="42"/>
                  </a:cubicBezTo>
                  <a:cubicBezTo>
                    <a:pt x="15" y="42"/>
                    <a:pt x="19" y="40"/>
                    <a:pt x="18" y="41"/>
                  </a:cubicBezTo>
                  <a:cubicBezTo>
                    <a:pt x="16" y="41"/>
                    <a:pt x="17" y="41"/>
                    <a:pt x="16" y="41"/>
                  </a:cubicBezTo>
                  <a:cubicBezTo>
                    <a:pt x="17" y="40"/>
                    <a:pt x="18" y="39"/>
                    <a:pt x="17" y="40"/>
                  </a:cubicBezTo>
                  <a:cubicBezTo>
                    <a:pt x="17" y="39"/>
                    <a:pt x="17" y="39"/>
                    <a:pt x="17" y="39"/>
                  </a:cubicBezTo>
                  <a:cubicBezTo>
                    <a:pt x="15" y="40"/>
                    <a:pt x="16" y="39"/>
                    <a:pt x="13" y="39"/>
                  </a:cubicBezTo>
                  <a:cubicBezTo>
                    <a:pt x="11" y="37"/>
                    <a:pt x="9" y="35"/>
                    <a:pt x="7" y="32"/>
                  </a:cubicBezTo>
                  <a:cubicBezTo>
                    <a:pt x="7" y="29"/>
                    <a:pt x="5" y="27"/>
                    <a:pt x="5" y="24"/>
                  </a:cubicBezTo>
                  <a:cubicBezTo>
                    <a:pt x="7" y="22"/>
                    <a:pt x="7" y="22"/>
                    <a:pt x="6" y="22"/>
                  </a:cubicBezTo>
                  <a:cubicBezTo>
                    <a:pt x="7" y="22"/>
                    <a:pt x="7" y="22"/>
                    <a:pt x="7" y="22"/>
                  </a:cubicBezTo>
                  <a:cubicBezTo>
                    <a:pt x="5" y="22"/>
                    <a:pt x="6" y="21"/>
                    <a:pt x="5" y="22"/>
                  </a:cubicBezTo>
                  <a:cubicBezTo>
                    <a:pt x="5" y="21"/>
                    <a:pt x="4" y="20"/>
                    <a:pt x="3" y="19"/>
                  </a:cubicBezTo>
                  <a:cubicBezTo>
                    <a:pt x="4" y="19"/>
                    <a:pt x="5" y="18"/>
                    <a:pt x="5" y="18"/>
                  </a:cubicBezTo>
                  <a:cubicBezTo>
                    <a:pt x="4" y="19"/>
                    <a:pt x="4" y="19"/>
                    <a:pt x="4" y="19"/>
                  </a:cubicBezTo>
                  <a:cubicBezTo>
                    <a:pt x="4" y="18"/>
                    <a:pt x="4" y="18"/>
                    <a:pt x="4" y="18"/>
                  </a:cubicBezTo>
                  <a:cubicBezTo>
                    <a:pt x="4" y="18"/>
                    <a:pt x="3" y="18"/>
                    <a:pt x="2" y="19"/>
                  </a:cubicBezTo>
                  <a:cubicBezTo>
                    <a:pt x="0" y="17"/>
                    <a:pt x="3" y="13"/>
                    <a:pt x="1" y="11"/>
                  </a:cubicBezTo>
                  <a:cubicBezTo>
                    <a:pt x="2" y="10"/>
                    <a:pt x="1" y="9"/>
                    <a:pt x="0" y="9"/>
                  </a:cubicBezTo>
                  <a:cubicBezTo>
                    <a:pt x="2" y="6"/>
                    <a:pt x="4" y="3"/>
                    <a:pt x="1" y="2"/>
                  </a:cubicBezTo>
                  <a:cubicBezTo>
                    <a:pt x="1" y="2"/>
                    <a:pt x="6" y="1"/>
                    <a:pt x="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67"/>
            <p:cNvSpPr/>
            <p:nvPr/>
          </p:nvSpPr>
          <p:spPr bwMode="auto">
            <a:xfrm>
              <a:off x="9099550" y="2044701"/>
              <a:ext cx="7937" cy="7938"/>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0" y="1"/>
                    <a:pt x="1" y="0"/>
                    <a:pt x="2"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68"/>
            <p:cNvSpPr/>
            <p:nvPr/>
          </p:nvSpPr>
          <p:spPr bwMode="auto">
            <a:xfrm>
              <a:off x="9115425" y="2003426"/>
              <a:ext cx="3175" cy="3175"/>
            </a:xfrm>
            <a:custGeom>
              <a:avLst/>
              <a:gdLst>
                <a:gd name="T0" fmla="*/ 0 w 1"/>
                <a:gd name="T1" fmla="*/ 1 h 1"/>
                <a:gd name="T2" fmla="*/ 1 w 1"/>
                <a:gd name="T3" fmla="*/ 1 h 1"/>
                <a:gd name="T4" fmla="*/ 1 w 1"/>
                <a:gd name="T5" fmla="*/ 1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1" y="1"/>
                  </a:cubicBezTo>
                  <a:cubicBezTo>
                    <a:pt x="1" y="1"/>
                    <a:pt x="1" y="0"/>
                    <a:pt x="1" y="1"/>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69"/>
            <p:cNvSpPr/>
            <p:nvPr/>
          </p:nvSpPr>
          <p:spPr bwMode="auto">
            <a:xfrm>
              <a:off x="9115425" y="2000251"/>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1"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Rectangle 70"/>
            <p:cNvSpPr>
              <a:spLocks noChangeArrowheads="1"/>
            </p:cNvSpPr>
            <p:nvPr/>
          </p:nvSpPr>
          <p:spPr bwMode="auto">
            <a:xfrm>
              <a:off x="9121775" y="1989138"/>
              <a:ext cx="4762"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4" name="Freeform 71"/>
            <p:cNvSpPr/>
            <p:nvPr/>
          </p:nvSpPr>
          <p:spPr bwMode="auto">
            <a:xfrm>
              <a:off x="9115425" y="1992313"/>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0"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72"/>
            <p:cNvSpPr/>
            <p:nvPr/>
          </p:nvSpPr>
          <p:spPr bwMode="auto">
            <a:xfrm>
              <a:off x="9115425" y="1976438"/>
              <a:ext cx="6350" cy="4763"/>
            </a:xfrm>
            <a:custGeom>
              <a:avLst/>
              <a:gdLst>
                <a:gd name="T0" fmla="*/ 1 w 2"/>
                <a:gd name="T1" fmla="*/ 0 h 1"/>
                <a:gd name="T2" fmla="*/ 1 w 2"/>
                <a:gd name="T3" fmla="*/ 0 h 1"/>
                <a:gd name="T4" fmla="*/ 1 w 2"/>
                <a:gd name="T5" fmla="*/ 0 h 1"/>
              </a:gdLst>
              <a:ahLst/>
              <a:cxnLst>
                <a:cxn ang="0">
                  <a:pos x="T0" y="T1"/>
                </a:cxn>
                <a:cxn ang="0">
                  <a:pos x="T2" y="T3"/>
                </a:cxn>
                <a:cxn ang="0">
                  <a:pos x="T4" y="T5"/>
                </a:cxn>
              </a:cxnLst>
              <a:rect l="0" t="0" r="r" b="b"/>
              <a:pathLst>
                <a:path w="2" h="1">
                  <a:moveTo>
                    <a:pt x="1" y="0"/>
                  </a:moveTo>
                  <a:cubicBezTo>
                    <a:pt x="0" y="0"/>
                    <a:pt x="0" y="1"/>
                    <a:pt x="1" y="0"/>
                  </a:cubicBezTo>
                  <a:cubicBezTo>
                    <a:pt x="0" y="1"/>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73"/>
            <p:cNvSpPr/>
            <p:nvPr/>
          </p:nvSpPr>
          <p:spPr bwMode="auto">
            <a:xfrm>
              <a:off x="9110663" y="1973263"/>
              <a:ext cx="4762"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74"/>
            <p:cNvSpPr/>
            <p:nvPr/>
          </p:nvSpPr>
          <p:spPr bwMode="auto">
            <a:xfrm>
              <a:off x="9047163" y="1898651"/>
              <a:ext cx="3175"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75"/>
            <p:cNvSpPr/>
            <p:nvPr/>
          </p:nvSpPr>
          <p:spPr bwMode="auto">
            <a:xfrm>
              <a:off x="9031288" y="1852613"/>
              <a:ext cx="4762"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76"/>
            <p:cNvSpPr/>
            <p:nvPr/>
          </p:nvSpPr>
          <p:spPr bwMode="auto">
            <a:xfrm>
              <a:off x="9001125" y="1841501"/>
              <a:ext cx="7937"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77"/>
            <p:cNvSpPr/>
            <p:nvPr/>
          </p:nvSpPr>
          <p:spPr bwMode="auto">
            <a:xfrm>
              <a:off x="9637713" y="203358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1"/>
                    <a:pt x="2" y="1"/>
                    <a:pt x="1" y="1"/>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78"/>
            <p:cNvSpPr/>
            <p:nvPr/>
          </p:nvSpPr>
          <p:spPr bwMode="auto">
            <a:xfrm>
              <a:off x="9645650" y="1649413"/>
              <a:ext cx="225425" cy="392113"/>
            </a:xfrm>
            <a:custGeom>
              <a:avLst/>
              <a:gdLst>
                <a:gd name="T0" fmla="*/ 51 w 60"/>
                <a:gd name="T1" fmla="*/ 14 h 104"/>
                <a:gd name="T2" fmla="*/ 50 w 60"/>
                <a:gd name="T3" fmla="*/ 17 h 104"/>
                <a:gd name="T4" fmla="*/ 51 w 60"/>
                <a:gd name="T5" fmla="*/ 25 h 104"/>
                <a:gd name="T6" fmla="*/ 49 w 60"/>
                <a:gd name="T7" fmla="*/ 27 h 104"/>
                <a:gd name="T8" fmla="*/ 44 w 60"/>
                <a:gd name="T9" fmla="*/ 33 h 104"/>
                <a:gd name="T10" fmla="*/ 43 w 60"/>
                <a:gd name="T11" fmla="*/ 35 h 104"/>
                <a:gd name="T12" fmla="*/ 43 w 60"/>
                <a:gd name="T13" fmla="*/ 40 h 104"/>
                <a:gd name="T14" fmla="*/ 40 w 60"/>
                <a:gd name="T15" fmla="*/ 42 h 104"/>
                <a:gd name="T16" fmla="*/ 38 w 60"/>
                <a:gd name="T17" fmla="*/ 43 h 104"/>
                <a:gd name="T18" fmla="*/ 39 w 60"/>
                <a:gd name="T19" fmla="*/ 46 h 104"/>
                <a:gd name="T20" fmla="*/ 39 w 60"/>
                <a:gd name="T21" fmla="*/ 51 h 104"/>
                <a:gd name="T22" fmla="*/ 38 w 60"/>
                <a:gd name="T23" fmla="*/ 53 h 104"/>
                <a:gd name="T24" fmla="*/ 38 w 60"/>
                <a:gd name="T25" fmla="*/ 56 h 104"/>
                <a:gd name="T26" fmla="*/ 36 w 60"/>
                <a:gd name="T27" fmla="*/ 57 h 104"/>
                <a:gd name="T28" fmla="*/ 34 w 60"/>
                <a:gd name="T29" fmla="*/ 61 h 104"/>
                <a:gd name="T30" fmla="*/ 31 w 60"/>
                <a:gd name="T31" fmla="*/ 64 h 104"/>
                <a:gd name="T32" fmla="*/ 31 w 60"/>
                <a:gd name="T33" fmla="*/ 66 h 104"/>
                <a:gd name="T34" fmla="*/ 29 w 60"/>
                <a:gd name="T35" fmla="*/ 66 h 104"/>
                <a:gd name="T36" fmla="*/ 30 w 60"/>
                <a:gd name="T37" fmla="*/ 68 h 104"/>
                <a:gd name="T38" fmla="*/ 29 w 60"/>
                <a:gd name="T39" fmla="*/ 69 h 104"/>
                <a:gd name="T40" fmla="*/ 29 w 60"/>
                <a:gd name="T41" fmla="*/ 71 h 104"/>
                <a:gd name="T42" fmla="*/ 26 w 60"/>
                <a:gd name="T43" fmla="*/ 76 h 104"/>
                <a:gd name="T44" fmla="*/ 25 w 60"/>
                <a:gd name="T45" fmla="*/ 78 h 104"/>
                <a:gd name="T46" fmla="*/ 24 w 60"/>
                <a:gd name="T47" fmla="*/ 80 h 104"/>
                <a:gd name="T48" fmla="*/ 21 w 60"/>
                <a:gd name="T49" fmla="*/ 84 h 104"/>
                <a:gd name="T50" fmla="*/ 17 w 60"/>
                <a:gd name="T51" fmla="*/ 82 h 104"/>
                <a:gd name="T52" fmla="*/ 20 w 60"/>
                <a:gd name="T53" fmla="*/ 86 h 104"/>
                <a:gd name="T54" fmla="*/ 23 w 60"/>
                <a:gd name="T55" fmla="*/ 90 h 104"/>
                <a:gd name="T56" fmla="*/ 21 w 60"/>
                <a:gd name="T57" fmla="*/ 91 h 104"/>
                <a:gd name="T58" fmla="*/ 22 w 60"/>
                <a:gd name="T59" fmla="*/ 92 h 104"/>
                <a:gd name="T60" fmla="*/ 20 w 60"/>
                <a:gd name="T61" fmla="*/ 92 h 104"/>
                <a:gd name="T62" fmla="*/ 16 w 60"/>
                <a:gd name="T63" fmla="*/ 92 h 104"/>
                <a:gd name="T64" fmla="*/ 18 w 60"/>
                <a:gd name="T65" fmla="*/ 95 h 104"/>
                <a:gd name="T66" fmla="*/ 16 w 60"/>
                <a:gd name="T67" fmla="*/ 95 h 104"/>
                <a:gd name="T68" fmla="*/ 18 w 60"/>
                <a:gd name="T69" fmla="*/ 98 h 104"/>
                <a:gd name="T70" fmla="*/ 17 w 60"/>
                <a:gd name="T71" fmla="*/ 99 h 104"/>
                <a:gd name="T72" fmla="*/ 12 w 60"/>
                <a:gd name="T73" fmla="*/ 96 h 104"/>
                <a:gd name="T74" fmla="*/ 14 w 60"/>
                <a:gd name="T75" fmla="*/ 100 h 104"/>
                <a:gd name="T76" fmla="*/ 6 w 60"/>
                <a:gd name="T77" fmla="*/ 100 h 104"/>
                <a:gd name="T78" fmla="*/ 4 w 60"/>
                <a:gd name="T79" fmla="*/ 101 h 104"/>
                <a:gd name="T80" fmla="*/ 3 w 60"/>
                <a:gd name="T81" fmla="*/ 103 h 104"/>
                <a:gd name="T82" fmla="*/ 1 w 60"/>
                <a:gd name="T83" fmla="*/ 101 h 104"/>
                <a:gd name="T84" fmla="*/ 4 w 60"/>
                <a:gd name="T85" fmla="*/ 100 h 104"/>
                <a:gd name="T86" fmla="*/ 2 w 60"/>
                <a:gd name="T87" fmla="*/ 93 h 104"/>
                <a:gd name="T88" fmla="*/ 5 w 60"/>
                <a:gd name="T89" fmla="*/ 85 h 104"/>
                <a:gd name="T90" fmla="*/ 8 w 60"/>
                <a:gd name="T91" fmla="*/ 76 h 104"/>
                <a:gd name="T92" fmla="*/ 10 w 60"/>
                <a:gd name="T93" fmla="*/ 70 h 104"/>
                <a:gd name="T94" fmla="*/ 12 w 60"/>
                <a:gd name="T95" fmla="*/ 65 h 104"/>
                <a:gd name="T96" fmla="*/ 19 w 60"/>
                <a:gd name="T97" fmla="*/ 55 h 104"/>
                <a:gd name="T98" fmla="*/ 23 w 60"/>
                <a:gd name="T99" fmla="*/ 51 h 104"/>
                <a:gd name="T100" fmla="*/ 28 w 60"/>
                <a:gd name="T101" fmla="*/ 46 h 104"/>
                <a:gd name="T102" fmla="*/ 36 w 60"/>
                <a:gd name="T103" fmla="*/ 22 h 104"/>
                <a:gd name="T104" fmla="*/ 39 w 60"/>
                <a:gd name="T105" fmla="*/ 16 h 104"/>
                <a:gd name="T106" fmla="*/ 56 w 60"/>
                <a:gd name="T10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104">
                  <a:moveTo>
                    <a:pt x="56" y="4"/>
                  </a:moveTo>
                  <a:cubicBezTo>
                    <a:pt x="60" y="7"/>
                    <a:pt x="55" y="6"/>
                    <a:pt x="57" y="9"/>
                  </a:cubicBezTo>
                  <a:cubicBezTo>
                    <a:pt x="57" y="9"/>
                    <a:pt x="54" y="8"/>
                    <a:pt x="55" y="9"/>
                  </a:cubicBezTo>
                  <a:cubicBezTo>
                    <a:pt x="57" y="11"/>
                    <a:pt x="54" y="13"/>
                    <a:pt x="51" y="13"/>
                  </a:cubicBezTo>
                  <a:cubicBezTo>
                    <a:pt x="50" y="12"/>
                    <a:pt x="50" y="12"/>
                    <a:pt x="50" y="12"/>
                  </a:cubicBezTo>
                  <a:cubicBezTo>
                    <a:pt x="50" y="12"/>
                    <a:pt x="52" y="14"/>
                    <a:pt x="51" y="14"/>
                  </a:cubicBezTo>
                  <a:cubicBezTo>
                    <a:pt x="51" y="14"/>
                    <a:pt x="51" y="14"/>
                    <a:pt x="50" y="13"/>
                  </a:cubicBezTo>
                  <a:cubicBezTo>
                    <a:pt x="51" y="14"/>
                    <a:pt x="50" y="14"/>
                    <a:pt x="51" y="15"/>
                  </a:cubicBezTo>
                  <a:cubicBezTo>
                    <a:pt x="49" y="14"/>
                    <a:pt x="49" y="14"/>
                    <a:pt x="49" y="14"/>
                  </a:cubicBezTo>
                  <a:cubicBezTo>
                    <a:pt x="50" y="15"/>
                    <a:pt x="50" y="15"/>
                    <a:pt x="50" y="15"/>
                  </a:cubicBezTo>
                  <a:cubicBezTo>
                    <a:pt x="54" y="17"/>
                    <a:pt x="49" y="16"/>
                    <a:pt x="51" y="18"/>
                  </a:cubicBezTo>
                  <a:cubicBezTo>
                    <a:pt x="50" y="17"/>
                    <a:pt x="50" y="17"/>
                    <a:pt x="50" y="17"/>
                  </a:cubicBezTo>
                  <a:cubicBezTo>
                    <a:pt x="52" y="19"/>
                    <a:pt x="50" y="21"/>
                    <a:pt x="51" y="22"/>
                  </a:cubicBezTo>
                  <a:cubicBezTo>
                    <a:pt x="49" y="21"/>
                    <a:pt x="49" y="21"/>
                    <a:pt x="49" y="21"/>
                  </a:cubicBezTo>
                  <a:cubicBezTo>
                    <a:pt x="50" y="22"/>
                    <a:pt x="50" y="23"/>
                    <a:pt x="50" y="23"/>
                  </a:cubicBezTo>
                  <a:cubicBezTo>
                    <a:pt x="49" y="22"/>
                    <a:pt x="51" y="24"/>
                    <a:pt x="50" y="24"/>
                  </a:cubicBezTo>
                  <a:cubicBezTo>
                    <a:pt x="50" y="24"/>
                    <a:pt x="50" y="24"/>
                    <a:pt x="50" y="24"/>
                  </a:cubicBezTo>
                  <a:cubicBezTo>
                    <a:pt x="51" y="25"/>
                    <a:pt x="49" y="24"/>
                    <a:pt x="51" y="25"/>
                  </a:cubicBezTo>
                  <a:cubicBezTo>
                    <a:pt x="49" y="25"/>
                    <a:pt x="49" y="25"/>
                    <a:pt x="49" y="25"/>
                  </a:cubicBezTo>
                  <a:cubicBezTo>
                    <a:pt x="51" y="26"/>
                    <a:pt x="48" y="25"/>
                    <a:pt x="49" y="25"/>
                  </a:cubicBezTo>
                  <a:cubicBezTo>
                    <a:pt x="49" y="26"/>
                    <a:pt x="49" y="26"/>
                    <a:pt x="49" y="26"/>
                  </a:cubicBezTo>
                  <a:cubicBezTo>
                    <a:pt x="50" y="26"/>
                    <a:pt x="49" y="26"/>
                    <a:pt x="49" y="26"/>
                  </a:cubicBezTo>
                  <a:cubicBezTo>
                    <a:pt x="49" y="26"/>
                    <a:pt x="49" y="26"/>
                    <a:pt x="49" y="26"/>
                  </a:cubicBezTo>
                  <a:cubicBezTo>
                    <a:pt x="49" y="27"/>
                    <a:pt x="48" y="26"/>
                    <a:pt x="49" y="27"/>
                  </a:cubicBezTo>
                  <a:cubicBezTo>
                    <a:pt x="48" y="27"/>
                    <a:pt x="49" y="27"/>
                    <a:pt x="47" y="26"/>
                  </a:cubicBezTo>
                  <a:cubicBezTo>
                    <a:pt x="48" y="28"/>
                    <a:pt x="47" y="30"/>
                    <a:pt x="46" y="31"/>
                  </a:cubicBezTo>
                  <a:cubicBezTo>
                    <a:pt x="45" y="31"/>
                    <a:pt x="45" y="31"/>
                    <a:pt x="44" y="31"/>
                  </a:cubicBezTo>
                  <a:cubicBezTo>
                    <a:pt x="44" y="31"/>
                    <a:pt x="44" y="32"/>
                    <a:pt x="45" y="32"/>
                  </a:cubicBezTo>
                  <a:cubicBezTo>
                    <a:pt x="45" y="32"/>
                    <a:pt x="44" y="32"/>
                    <a:pt x="44" y="32"/>
                  </a:cubicBezTo>
                  <a:cubicBezTo>
                    <a:pt x="43" y="32"/>
                    <a:pt x="45" y="33"/>
                    <a:pt x="44" y="33"/>
                  </a:cubicBezTo>
                  <a:cubicBezTo>
                    <a:pt x="43" y="32"/>
                    <a:pt x="43" y="32"/>
                    <a:pt x="43" y="32"/>
                  </a:cubicBezTo>
                  <a:cubicBezTo>
                    <a:pt x="44" y="33"/>
                    <a:pt x="44" y="33"/>
                    <a:pt x="44" y="34"/>
                  </a:cubicBezTo>
                  <a:cubicBezTo>
                    <a:pt x="44" y="34"/>
                    <a:pt x="43" y="33"/>
                    <a:pt x="43" y="33"/>
                  </a:cubicBezTo>
                  <a:cubicBezTo>
                    <a:pt x="44" y="34"/>
                    <a:pt x="42" y="34"/>
                    <a:pt x="43" y="34"/>
                  </a:cubicBezTo>
                  <a:cubicBezTo>
                    <a:pt x="42" y="34"/>
                    <a:pt x="42" y="34"/>
                    <a:pt x="42" y="34"/>
                  </a:cubicBezTo>
                  <a:cubicBezTo>
                    <a:pt x="41" y="34"/>
                    <a:pt x="44" y="35"/>
                    <a:pt x="43" y="35"/>
                  </a:cubicBezTo>
                  <a:cubicBezTo>
                    <a:pt x="42" y="34"/>
                    <a:pt x="42" y="34"/>
                    <a:pt x="42" y="34"/>
                  </a:cubicBezTo>
                  <a:cubicBezTo>
                    <a:pt x="44" y="36"/>
                    <a:pt x="43" y="36"/>
                    <a:pt x="43" y="37"/>
                  </a:cubicBezTo>
                  <a:cubicBezTo>
                    <a:pt x="43" y="37"/>
                    <a:pt x="43" y="37"/>
                    <a:pt x="43" y="37"/>
                  </a:cubicBezTo>
                  <a:cubicBezTo>
                    <a:pt x="43" y="37"/>
                    <a:pt x="42" y="37"/>
                    <a:pt x="42" y="38"/>
                  </a:cubicBezTo>
                  <a:cubicBezTo>
                    <a:pt x="42" y="38"/>
                    <a:pt x="40" y="37"/>
                    <a:pt x="40" y="37"/>
                  </a:cubicBezTo>
                  <a:cubicBezTo>
                    <a:pt x="42" y="39"/>
                    <a:pt x="40" y="39"/>
                    <a:pt x="43" y="40"/>
                  </a:cubicBezTo>
                  <a:cubicBezTo>
                    <a:pt x="42" y="40"/>
                    <a:pt x="41" y="40"/>
                    <a:pt x="42" y="41"/>
                  </a:cubicBezTo>
                  <a:cubicBezTo>
                    <a:pt x="41" y="40"/>
                    <a:pt x="39" y="40"/>
                    <a:pt x="39" y="39"/>
                  </a:cubicBezTo>
                  <a:cubicBezTo>
                    <a:pt x="38" y="39"/>
                    <a:pt x="38" y="39"/>
                    <a:pt x="38" y="39"/>
                  </a:cubicBezTo>
                  <a:cubicBezTo>
                    <a:pt x="37" y="38"/>
                    <a:pt x="38" y="39"/>
                    <a:pt x="37" y="38"/>
                  </a:cubicBezTo>
                  <a:cubicBezTo>
                    <a:pt x="37" y="38"/>
                    <a:pt x="38" y="39"/>
                    <a:pt x="37" y="39"/>
                  </a:cubicBezTo>
                  <a:cubicBezTo>
                    <a:pt x="38" y="40"/>
                    <a:pt x="40" y="42"/>
                    <a:pt x="40" y="42"/>
                  </a:cubicBezTo>
                  <a:cubicBezTo>
                    <a:pt x="40" y="42"/>
                    <a:pt x="38" y="41"/>
                    <a:pt x="38" y="41"/>
                  </a:cubicBezTo>
                  <a:cubicBezTo>
                    <a:pt x="41" y="44"/>
                    <a:pt x="41" y="44"/>
                    <a:pt x="41" y="44"/>
                  </a:cubicBezTo>
                  <a:cubicBezTo>
                    <a:pt x="41" y="44"/>
                    <a:pt x="40" y="43"/>
                    <a:pt x="40" y="43"/>
                  </a:cubicBezTo>
                  <a:cubicBezTo>
                    <a:pt x="41" y="44"/>
                    <a:pt x="41" y="44"/>
                    <a:pt x="41" y="44"/>
                  </a:cubicBezTo>
                  <a:cubicBezTo>
                    <a:pt x="41" y="44"/>
                    <a:pt x="41" y="45"/>
                    <a:pt x="39" y="44"/>
                  </a:cubicBezTo>
                  <a:cubicBezTo>
                    <a:pt x="39" y="44"/>
                    <a:pt x="39" y="44"/>
                    <a:pt x="38" y="43"/>
                  </a:cubicBezTo>
                  <a:cubicBezTo>
                    <a:pt x="38" y="44"/>
                    <a:pt x="39" y="44"/>
                    <a:pt x="39" y="44"/>
                  </a:cubicBezTo>
                  <a:cubicBezTo>
                    <a:pt x="38" y="44"/>
                    <a:pt x="38" y="44"/>
                    <a:pt x="38" y="44"/>
                  </a:cubicBezTo>
                  <a:cubicBezTo>
                    <a:pt x="38" y="44"/>
                    <a:pt x="39" y="45"/>
                    <a:pt x="40" y="46"/>
                  </a:cubicBezTo>
                  <a:cubicBezTo>
                    <a:pt x="40" y="46"/>
                    <a:pt x="39" y="45"/>
                    <a:pt x="40" y="45"/>
                  </a:cubicBezTo>
                  <a:cubicBezTo>
                    <a:pt x="41" y="46"/>
                    <a:pt x="41" y="47"/>
                    <a:pt x="41" y="47"/>
                  </a:cubicBezTo>
                  <a:cubicBezTo>
                    <a:pt x="39" y="46"/>
                    <a:pt x="39" y="46"/>
                    <a:pt x="39" y="46"/>
                  </a:cubicBezTo>
                  <a:cubicBezTo>
                    <a:pt x="41" y="47"/>
                    <a:pt x="41" y="48"/>
                    <a:pt x="41" y="49"/>
                  </a:cubicBezTo>
                  <a:cubicBezTo>
                    <a:pt x="42" y="49"/>
                    <a:pt x="40" y="48"/>
                    <a:pt x="40" y="48"/>
                  </a:cubicBezTo>
                  <a:cubicBezTo>
                    <a:pt x="39" y="48"/>
                    <a:pt x="41" y="50"/>
                    <a:pt x="39" y="50"/>
                  </a:cubicBezTo>
                  <a:cubicBezTo>
                    <a:pt x="39" y="49"/>
                    <a:pt x="40" y="50"/>
                    <a:pt x="40" y="50"/>
                  </a:cubicBezTo>
                  <a:cubicBezTo>
                    <a:pt x="40" y="50"/>
                    <a:pt x="39" y="49"/>
                    <a:pt x="39" y="50"/>
                  </a:cubicBezTo>
                  <a:cubicBezTo>
                    <a:pt x="38" y="50"/>
                    <a:pt x="39" y="50"/>
                    <a:pt x="39" y="51"/>
                  </a:cubicBezTo>
                  <a:cubicBezTo>
                    <a:pt x="40" y="51"/>
                    <a:pt x="39" y="50"/>
                    <a:pt x="39" y="50"/>
                  </a:cubicBezTo>
                  <a:cubicBezTo>
                    <a:pt x="39" y="51"/>
                    <a:pt x="40" y="53"/>
                    <a:pt x="38" y="53"/>
                  </a:cubicBezTo>
                  <a:cubicBezTo>
                    <a:pt x="39" y="53"/>
                    <a:pt x="40" y="54"/>
                    <a:pt x="40" y="54"/>
                  </a:cubicBezTo>
                  <a:cubicBezTo>
                    <a:pt x="39" y="53"/>
                    <a:pt x="39" y="53"/>
                    <a:pt x="39" y="53"/>
                  </a:cubicBezTo>
                  <a:cubicBezTo>
                    <a:pt x="38" y="53"/>
                    <a:pt x="39" y="54"/>
                    <a:pt x="38" y="53"/>
                  </a:cubicBezTo>
                  <a:cubicBezTo>
                    <a:pt x="39" y="54"/>
                    <a:pt x="37" y="51"/>
                    <a:pt x="38" y="53"/>
                  </a:cubicBezTo>
                  <a:cubicBezTo>
                    <a:pt x="37" y="52"/>
                    <a:pt x="39" y="54"/>
                    <a:pt x="38" y="53"/>
                  </a:cubicBezTo>
                  <a:cubicBezTo>
                    <a:pt x="38" y="53"/>
                    <a:pt x="39" y="55"/>
                    <a:pt x="38" y="54"/>
                  </a:cubicBezTo>
                  <a:cubicBezTo>
                    <a:pt x="38" y="54"/>
                    <a:pt x="36" y="53"/>
                    <a:pt x="36" y="53"/>
                  </a:cubicBezTo>
                  <a:cubicBezTo>
                    <a:pt x="36" y="54"/>
                    <a:pt x="37" y="54"/>
                    <a:pt x="37" y="54"/>
                  </a:cubicBezTo>
                  <a:cubicBezTo>
                    <a:pt x="37" y="55"/>
                    <a:pt x="37" y="55"/>
                    <a:pt x="37" y="55"/>
                  </a:cubicBezTo>
                  <a:cubicBezTo>
                    <a:pt x="38" y="55"/>
                    <a:pt x="37" y="55"/>
                    <a:pt x="38" y="56"/>
                  </a:cubicBezTo>
                  <a:cubicBezTo>
                    <a:pt x="37" y="55"/>
                    <a:pt x="38" y="56"/>
                    <a:pt x="37" y="55"/>
                  </a:cubicBezTo>
                  <a:cubicBezTo>
                    <a:pt x="35" y="54"/>
                    <a:pt x="35" y="54"/>
                    <a:pt x="35" y="54"/>
                  </a:cubicBezTo>
                  <a:cubicBezTo>
                    <a:pt x="35" y="55"/>
                    <a:pt x="37" y="56"/>
                    <a:pt x="37" y="56"/>
                  </a:cubicBezTo>
                  <a:cubicBezTo>
                    <a:pt x="36" y="56"/>
                    <a:pt x="36" y="56"/>
                    <a:pt x="36" y="56"/>
                  </a:cubicBezTo>
                  <a:cubicBezTo>
                    <a:pt x="39" y="57"/>
                    <a:pt x="36" y="56"/>
                    <a:pt x="38" y="57"/>
                  </a:cubicBezTo>
                  <a:cubicBezTo>
                    <a:pt x="37" y="57"/>
                    <a:pt x="37" y="58"/>
                    <a:pt x="36" y="57"/>
                  </a:cubicBezTo>
                  <a:cubicBezTo>
                    <a:pt x="36" y="58"/>
                    <a:pt x="37" y="59"/>
                    <a:pt x="36" y="59"/>
                  </a:cubicBezTo>
                  <a:cubicBezTo>
                    <a:pt x="36" y="59"/>
                    <a:pt x="36" y="59"/>
                    <a:pt x="35" y="58"/>
                  </a:cubicBezTo>
                  <a:cubicBezTo>
                    <a:pt x="35" y="58"/>
                    <a:pt x="35" y="58"/>
                    <a:pt x="35" y="59"/>
                  </a:cubicBezTo>
                  <a:cubicBezTo>
                    <a:pt x="35" y="59"/>
                    <a:pt x="34" y="58"/>
                    <a:pt x="33" y="58"/>
                  </a:cubicBezTo>
                  <a:cubicBezTo>
                    <a:pt x="33" y="59"/>
                    <a:pt x="35" y="60"/>
                    <a:pt x="35" y="60"/>
                  </a:cubicBezTo>
                  <a:cubicBezTo>
                    <a:pt x="33" y="59"/>
                    <a:pt x="37" y="62"/>
                    <a:pt x="34" y="61"/>
                  </a:cubicBezTo>
                  <a:cubicBezTo>
                    <a:pt x="34" y="60"/>
                    <a:pt x="33" y="60"/>
                    <a:pt x="33" y="60"/>
                  </a:cubicBezTo>
                  <a:cubicBezTo>
                    <a:pt x="30" y="58"/>
                    <a:pt x="34" y="61"/>
                    <a:pt x="33" y="61"/>
                  </a:cubicBezTo>
                  <a:cubicBezTo>
                    <a:pt x="35" y="62"/>
                    <a:pt x="35" y="62"/>
                    <a:pt x="35" y="62"/>
                  </a:cubicBezTo>
                  <a:cubicBezTo>
                    <a:pt x="33" y="61"/>
                    <a:pt x="35" y="63"/>
                    <a:pt x="34" y="62"/>
                  </a:cubicBezTo>
                  <a:cubicBezTo>
                    <a:pt x="34" y="62"/>
                    <a:pt x="33" y="62"/>
                    <a:pt x="34" y="63"/>
                  </a:cubicBezTo>
                  <a:cubicBezTo>
                    <a:pt x="33" y="63"/>
                    <a:pt x="34" y="65"/>
                    <a:pt x="31" y="64"/>
                  </a:cubicBezTo>
                  <a:cubicBezTo>
                    <a:pt x="31" y="64"/>
                    <a:pt x="31" y="64"/>
                    <a:pt x="32" y="64"/>
                  </a:cubicBezTo>
                  <a:cubicBezTo>
                    <a:pt x="33" y="65"/>
                    <a:pt x="31" y="64"/>
                    <a:pt x="32" y="64"/>
                  </a:cubicBezTo>
                  <a:cubicBezTo>
                    <a:pt x="32" y="64"/>
                    <a:pt x="32" y="65"/>
                    <a:pt x="33" y="65"/>
                  </a:cubicBezTo>
                  <a:cubicBezTo>
                    <a:pt x="32" y="65"/>
                    <a:pt x="32" y="65"/>
                    <a:pt x="30" y="64"/>
                  </a:cubicBezTo>
                  <a:cubicBezTo>
                    <a:pt x="29" y="63"/>
                    <a:pt x="33" y="66"/>
                    <a:pt x="32" y="66"/>
                  </a:cubicBezTo>
                  <a:cubicBezTo>
                    <a:pt x="31" y="66"/>
                    <a:pt x="31" y="65"/>
                    <a:pt x="31" y="66"/>
                  </a:cubicBezTo>
                  <a:cubicBezTo>
                    <a:pt x="32" y="67"/>
                    <a:pt x="32" y="67"/>
                    <a:pt x="32" y="67"/>
                  </a:cubicBezTo>
                  <a:cubicBezTo>
                    <a:pt x="32" y="67"/>
                    <a:pt x="30" y="66"/>
                    <a:pt x="29" y="65"/>
                  </a:cubicBezTo>
                  <a:cubicBezTo>
                    <a:pt x="29" y="66"/>
                    <a:pt x="29" y="66"/>
                    <a:pt x="30" y="66"/>
                  </a:cubicBezTo>
                  <a:cubicBezTo>
                    <a:pt x="28" y="66"/>
                    <a:pt x="28" y="66"/>
                    <a:pt x="28" y="66"/>
                  </a:cubicBezTo>
                  <a:cubicBezTo>
                    <a:pt x="29" y="66"/>
                    <a:pt x="29" y="66"/>
                    <a:pt x="29" y="67"/>
                  </a:cubicBezTo>
                  <a:cubicBezTo>
                    <a:pt x="29" y="66"/>
                    <a:pt x="29" y="66"/>
                    <a:pt x="29" y="66"/>
                  </a:cubicBezTo>
                  <a:cubicBezTo>
                    <a:pt x="28" y="66"/>
                    <a:pt x="28" y="66"/>
                    <a:pt x="29" y="67"/>
                  </a:cubicBezTo>
                  <a:cubicBezTo>
                    <a:pt x="29" y="67"/>
                    <a:pt x="30" y="67"/>
                    <a:pt x="30" y="67"/>
                  </a:cubicBezTo>
                  <a:cubicBezTo>
                    <a:pt x="31" y="68"/>
                    <a:pt x="30" y="68"/>
                    <a:pt x="31" y="68"/>
                  </a:cubicBezTo>
                  <a:cubicBezTo>
                    <a:pt x="30" y="67"/>
                    <a:pt x="30" y="68"/>
                    <a:pt x="30" y="68"/>
                  </a:cubicBezTo>
                  <a:cubicBezTo>
                    <a:pt x="29" y="68"/>
                    <a:pt x="31" y="69"/>
                    <a:pt x="31" y="69"/>
                  </a:cubicBezTo>
                  <a:cubicBezTo>
                    <a:pt x="30" y="69"/>
                    <a:pt x="30" y="69"/>
                    <a:pt x="30" y="68"/>
                  </a:cubicBezTo>
                  <a:cubicBezTo>
                    <a:pt x="29" y="68"/>
                    <a:pt x="30" y="69"/>
                    <a:pt x="30" y="68"/>
                  </a:cubicBezTo>
                  <a:cubicBezTo>
                    <a:pt x="29" y="68"/>
                    <a:pt x="28" y="67"/>
                    <a:pt x="29" y="68"/>
                  </a:cubicBezTo>
                  <a:cubicBezTo>
                    <a:pt x="29" y="69"/>
                    <a:pt x="31" y="70"/>
                    <a:pt x="30" y="69"/>
                  </a:cubicBezTo>
                  <a:cubicBezTo>
                    <a:pt x="29" y="68"/>
                    <a:pt x="29" y="68"/>
                    <a:pt x="29" y="68"/>
                  </a:cubicBezTo>
                  <a:cubicBezTo>
                    <a:pt x="28" y="68"/>
                    <a:pt x="28" y="68"/>
                    <a:pt x="28" y="68"/>
                  </a:cubicBezTo>
                  <a:cubicBezTo>
                    <a:pt x="29" y="69"/>
                    <a:pt x="29" y="69"/>
                    <a:pt x="29" y="69"/>
                  </a:cubicBezTo>
                  <a:cubicBezTo>
                    <a:pt x="29" y="69"/>
                    <a:pt x="29" y="69"/>
                    <a:pt x="29" y="69"/>
                  </a:cubicBezTo>
                  <a:cubicBezTo>
                    <a:pt x="30" y="70"/>
                    <a:pt x="29" y="70"/>
                    <a:pt x="30" y="70"/>
                  </a:cubicBezTo>
                  <a:cubicBezTo>
                    <a:pt x="30" y="71"/>
                    <a:pt x="29" y="70"/>
                    <a:pt x="29" y="70"/>
                  </a:cubicBezTo>
                  <a:cubicBezTo>
                    <a:pt x="29" y="70"/>
                    <a:pt x="29" y="70"/>
                    <a:pt x="29" y="70"/>
                  </a:cubicBezTo>
                  <a:cubicBezTo>
                    <a:pt x="28" y="70"/>
                    <a:pt x="28" y="71"/>
                    <a:pt x="29" y="71"/>
                  </a:cubicBezTo>
                  <a:cubicBezTo>
                    <a:pt x="29" y="71"/>
                    <a:pt x="29" y="71"/>
                    <a:pt x="29" y="71"/>
                  </a:cubicBezTo>
                  <a:cubicBezTo>
                    <a:pt x="29" y="71"/>
                    <a:pt x="29" y="71"/>
                    <a:pt x="29" y="72"/>
                  </a:cubicBezTo>
                  <a:cubicBezTo>
                    <a:pt x="28" y="72"/>
                    <a:pt x="25" y="70"/>
                    <a:pt x="26" y="71"/>
                  </a:cubicBezTo>
                  <a:cubicBezTo>
                    <a:pt x="26" y="71"/>
                    <a:pt x="28" y="72"/>
                    <a:pt x="29" y="73"/>
                  </a:cubicBezTo>
                  <a:cubicBezTo>
                    <a:pt x="28" y="73"/>
                    <a:pt x="29" y="74"/>
                    <a:pt x="27" y="74"/>
                  </a:cubicBezTo>
                  <a:cubicBezTo>
                    <a:pt x="28" y="75"/>
                    <a:pt x="28" y="75"/>
                    <a:pt x="28" y="75"/>
                  </a:cubicBezTo>
                  <a:cubicBezTo>
                    <a:pt x="27" y="75"/>
                    <a:pt x="29" y="77"/>
                    <a:pt x="26" y="76"/>
                  </a:cubicBezTo>
                  <a:cubicBezTo>
                    <a:pt x="26" y="76"/>
                    <a:pt x="25" y="75"/>
                    <a:pt x="24" y="75"/>
                  </a:cubicBezTo>
                  <a:cubicBezTo>
                    <a:pt x="25" y="76"/>
                    <a:pt x="23" y="75"/>
                    <a:pt x="25" y="76"/>
                  </a:cubicBezTo>
                  <a:cubicBezTo>
                    <a:pt x="26" y="76"/>
                    <a:pt x="26" y="77"/>
                    <a:pt x="27" y="77"/>
                  </a:cubicBezTo>
                  <a:cubicBezTo>
                    <a:pt x="27" y="77"/>
                    <a:pt x="27" y="78"/>
                    <a:pt x="26" y="78"/>
                  </a:cubicBezTo>
                  <a:cubicBezTo>
                    <a:pt x="26" y="78"/>
                    <a:pt x="26" y="78"/>
                    <a:pt x="27" y="78"/>
                  </a:cubicBezTo>
                  <a:cubicBezTo>
                    <a:pt x="25" y="77"/>
                    <a:pt x="25" y="78"/>
                    <a:pt x="25" y="78"/>
                  </a:cubicBezTo>
                  <a:cubicBezTo>
                    <a:pt x="26" y="79"/>
                    <a:pt x="26" y="79"/>
                    <a:pt x="26" y="79"/>
                  </a:cubicBezTo>
                  <a:cubicBezTo>
                    <a:pt x="25" y="78"/>
                    <a:pt x="25" y="78"/>
                    <a:pt x="25" y="78"/>
                  </a:cubicBezTo>
                  <a:cubicBezTo>
                    <a:pt x="25" y="79"/>
                    <a:pt x="27" y="80"/>
                    <a:pt x="26" y="79"/>
                  </a:cubicBezTo>
                  <a:cubicBezTo>
                    <a:pt x="25" y="79"/>
                    <a:pt x="25" y="79"/>
                    <a:pt x="25" y="79"/>
                  </a:cubicBezTo>
                  <a:cubicBezTo>
                    <a:pt x="25" y="80"/>
                    <a:pt x="27" y="81"/>
                    <a:pt x="26" y="80"/>
                  </a:cubicBezTo>
                  <a:cubicBezTo>
                    <a:pt x="24" y="80"/>
                    <a:pt x="24" y="80"/>
                    <a:pt x="24" y="80"/>
                  </a:cubicBezTo>
                  <a:cubicBezTo>
                    <a:pt x="24" y="80"/>
                    <a:pt x="25" y="81"/>
                    <a:pt x="25" y="81"/>
                  </a:cubicBezTo>
                  <a:cubicBezTo>
                    <a:pt x="24" y="81"/>
                    <a:pt x="24" y="81"/>
                    <a:pt x="23" y="80"/>
                  </a:cubicBezTo>
                  <a:cubicBezTo>
                    <a:pt x="25" y="83"/>
                    <a:pt x="25" y="84"/>
                    <a:pt x="24" y="85"/>
                  </a:cubicBezTo>
                  <a:cubicBezTo>
                    <a:pt x="23" y="85"/>
                    <a:pt x="23" y="85"/>
                    <a:pt x="23" y="85"/>
                  </a:cubicBezTo>
                  <a:cubicBezTo>
                    <a:pt x="22" y="84"/>
                    <a:pt x="25" y="85"/>
                    <a:pt x="24" y="85"/>
                  </a:cubicBezTo>
                  <a:cubicBezTo>
                    <a:pt x="23" y="85"/>
                    <a:pt x="22" y="85"/>
                    <a:pt x="21" y="84"/>
                  </a:cubicBezTo>
                  <a:cubicBezTo>
                    <a:pt x="20" y="84"/>
                    <a:pt x="22" y="85"/>
                    <a:pt x="23" y="85"/>
                  </a:cubicBezTo>
                  <a:cubicBezTo>
                    <a:pt x="24" y="86"/>
                    <a:pt x="22" y="85"/>
                    <a:pt x="23" y="86"/>
                  </a:cubicBezTo>
                  <a:cubicBezTo>
                    <a:pt x="24" y="86"/>
                    <a:pt x="22" y="86"/>
                    <a:pt x="24" y="87"/>
                  </a:cubicBezTo>
                  <a:cubicBezTo>
                    <a:pt x="23" y="86"/>
                    <a:pt x="22" y="86"/>
                    <a:pt x="22" y="85"/>
                  </a:cubicBezTo>
                  <a:cubicBezTo>
                    <a:pt x="22" y="86"/>
                    <a:pt x="22" y="86"/>
                    <a:pt x="22" y="86"/>
                  </a:cubicBezTo>
                  <a:cubicBezTo>
                    <a:pt x="20" y="85"/>
                    <a:pt x="19" y="83"/>
                    <a:pt x="17" y="82"/>
                  </a:cubicBezTo>
                  <a:cubicBezTo>
                    <a:pt x="17" y="83"/>
                    <a:pt x="17" y="83"/>
                    <a:pt x="17" y="83"/>
                  </a:cubicBezTo>
                  <a:cubicBezTo>
                    <a:pt x="15" y="82"/>
                    <a:pt x="16" y="81"/>
                    <a:pt x="15" y="81"/>
                  </a:cubicBezTo>
                  <a:cubicBezTo>
                    <a:pt x="15" y="82"/>
                    <a:pt x="17" y="84"/>
                    <a:pt x="18" y="84"/>
                  </a:cubicBezTo>
                  <a:cubicBezTo>
                    <a:pt x="18" y="84"/>
                    <a:pt x="22" y="86"/>
                    <a:pt x="21" y="86"/>
                  </a:cubicBezTo>
                  <a:cubicBezTo>
                    <a:pt x="20" y="86"/>
                    <a:pt x="21" y="86"/>
                    <a:pt x="20" y="85"/>
                  </a:cubicBezTo>
                  <a:cubicBezTo>
                    <a:pt x="19" y="85"/>
                    <a:pt x="21" y="86"/>
                    <a:pt x="20" y="86"/>
                  </a:cubicBezTo>
                  <a:cubicBezTo>
                    <a:pt x="21" y="86"/>
                    <a:pt x="22" y="87"/>
                    <a:pt x="22" y="88"/>
                  </a:cubicBezTo>
                  <a:cubicBezTo>
                    <a:pt x="21" y="87"/>
                    <a:pt x="21" y="87"/>
                    <a:pt x="21" y="87"/>
                  </a:cubicBezTo>
                  <a:cubicBezTo>
                    <a:pt x="21" y="87"/>
                    <a:pt x="22" y="88"/>
                    <a:pt x="23" y="88"/>
                  </a:cubicBezTo>
                  <a:cubicBezTo>
                    <a:pt x="25" y="90"/>
                    <a:pt x="22" y="88"/>
                    <a:pt x="23" y="89"/>
                  </a:cubicBezTo>
                  <a:cubicBezTo>
                    <a:pt x="22" y="89"/>
                    <a:pt x="20" y="87"/>
                    <a:pt x="19" y="87"/>
                  </a:cubicBezTo>
                  <a:cubicBezTo>
                    <a:pt x="21" y="88"/>
                    <a:pt x="21" y="89"/>
                    <a:pt x="23" y="90"/>
                  </a:cubicBezTo>
                  <a:cubicBezTo>
                    <a:pt x="23" y="90"/>
                    <a:pt x="22" y="89"/>
                    <a:pt x="21" y="88"/>
                  </a:cubicBezTo>
                  <a:cubicBezTo>
                    <a:pt x="20" y="88"/>
                    <a:pt x="23" y="90"/>
                    <a:pt x="20" y="89"/>
                  </a:cubicBezTo>
                  <a:cubicBezTo>
                    <a:pt x="22" y="90"/>
                    <a:pt x="22" y="90"/>
                    <a:pt x="22" y="90"/>
                  </a:cubicBezTo>
                  <a:cubicBezTo>
                    <a:pt x="21" y="89"/>
                    <a:pt x="21" y="89"/>
                    <a:pt x="20" y="89"/>
                  </a:cubicBezTo>
                  <a:cubicBezTo>
                    <a:pt x="20" y="89"/>
                    <a:pt x="21" y="91"/>
                    <a:pt x="19" y="90"/>
                  </a:cubicBezTo>
                  <a:cubicBezTo>
                    <a:pt x="20" y="90"/>
                    <a:pt x="19" y="90"/>
                    <a:pt x="21" y="91"/>
                  </a:cubicBezTo>
                  <a:cubicBezTo>
                    <a:pt x="22" y="91"/>
                    <a:pt x="20" y="90"/>
                    <a:pt x="22" y="91"/>
                  </a:cubicBezTo>
                  <a:cubicBezTo>
                    <a:pt x="20" y="90"/>
                    <a:pt x="22" y="91"/>
                    <a:pt x="22" y="92"/>
                  </a:cubicBezTo>
                  <a:cubicBezTo>
                    <a:pt x="21" y="91"/>
                    <a:pt x="21" y="91"/>
                    <a:pt x="21" y="91"/>
                  </a:cubicBezTo>
                  <a:cubicBezTo>
                    <a:pt x="22" y="92"/>
                    <a:pt x="21" y="92"/>
                    <a:pt x="22" y="92"/>
                  </a:cubicBezTo>
                  <a:cubicBezTo>
                    <a:pt x="21" y="92"/>
                    <a:pt x="21" y="92"/>
                    <a:pt x="21" y="92"/>
                  </a:cubicBezTo>
                  <a:cubicBezTo>
                    <a:pt x="22" y="92"/>
                    <a:pt x="22" y="92"/>
                    <a:pt x="22" y="92"/>
                  </a:cubicBezTo>
                  <a:cubicBezTo>
                    <a:pt x="23" y="93"/>
                    <a:pt x="20" y="91"/>
                    <a:pt x="20" y="92"/>
                  </a:cubicBezTo>
                  <a:cubicBezTo>
                    <a:pt x="19" y="91"/>
                    <a:pt x="19" y="91"/>
                    <a:pt x="19" y="91"/>
                  </a:cubicBezTo>
                  <a:cubicBezTo>
                    <a:pt x="20" y="91"/>
                    <a:pt x="18" y="91"/>
                    <a:pt x="19" y="91"/>
                  </a:cubicBezTo>
                  <a:cubicBezTo>
                    <a:pt x="20" y="92"/>
                    <a:pt x="21" y="93"/>
                    <a:pt x="22" y="93"/>
                  </a:cubicBezTo>
                  <a:cubicBezTo>
                    <a:pt x="22" y="94"/>
                    <a:pt x="20" y="93"/>
                    <a:pt x="22" y="93"/>
                  </a:cubicBezTo>
                  <a:cubicBezTo>
                    <a:pt x="20" y="92"/>
                    <a:pt x="20" y="92"/>
                    <a:pt x="20" y="92"/>
                  </a:cubicBezTo>
                  <a:cubicBezTo>
                    <a:pt x="20" y="92"/>
                    <a:pt x="18" y="92"/>
                    <a:pt x="18" y="92"/>
                  </a:cubicBezTo>
                  <a:cubicBezTo>
                    <a:pt x="19" y="92"/>
                    <a:pt x="20" y="93"/>
                    <a:pt x="21" y="94"/>
                  </a:cubicBezTo>
                  <a:cubicBezTo>
                    <a:pt x="21" y="94"/>
                    <a:pt x="20" y="93"/>
                    <a:pt x="19" y="93"/>
                  </a:cubicBezTo>
                  <a:cubicBezTo>
                    <a:pt x="19" y="93"/>
                    <a:pt x="20" y="94"/>
                    <a:pt x="21" y="94"/>
                  </a:cubicBezTo>
                  <a:cubicBezTo>
                    <a:pt x="20" y="94"/>
                    <a:pt x="19" y="94"/>
                    <a:pt x="18" y="93"/>
                  </a:cubicBezTo>
                  <a:cubicBezTo>
                    <a:pt x="16" y="92"/>
                    <a:pt x="16" y="92"/>
                    <a:pt x="16" y="92"/>
                  </a:cubicBezTo>
                  <a:cubicBezTo>
                    <a:pt x="16" y="92"/>
                    <a:pt x="16" y="92"/>
                    <a:pt x="16" y="92"/>
                  </a:cubicBezTo>
                  <a:cubicBezTo>
                    <a:pt x="14" y="91"/>
                    <a:pt x="15" y="91"/>
                    <a:pt x="13" y="90"/>
                  </a:cubicBezTo>
                  <a:cubicBezTo>
                    <a:pt x="13" y="90"/>
                    <a:pt x="13" y="91"/>
                    <a:pt x="14" y="91"/>
                  </a:cubicBezTo>
                  <a:cubicBezTo>
                    <a:pt x="16" y="92"/>
                    <a:pt x="17" y="94"/>
                    <a:pt x="19" y="95"/>
                  </a:cubicBezTo>
                  <a:cubicBezTo>
                    <a:pt x="20" y="96"/>
                    <a:pt x="13" y="92"/>
                    <a:pt x="17" y="95"/>
                  </a:cubicBezTo>
                  <a:cubicBezTo>
                    <a:pt x="17" y="95"/>
                    <a:pt x="19" y="96"/>
                    <a:pt x="18" y="95"/>
                  </a:cubicBezTo>
                  <a:cubicBezTo>
                    <a:pt x="18" y="96"/>
                    <a:pt x="21" y="97"/>
                    <a:pt x="20" y="97"/>
                  </a:cubicBezTo>
                  <a:cubicBezTo>
                    <a:pt x="19" y="96"/>
                    <a:pt x="17" y="96"/>
                    <a:pt x="16" y="95"/>
                  </a:cubicBezTo>
                  <a:cubicBezTo>
                    <a:pt x="17" y="95"/>
                    <a:pt x="17" y="95"/>
                    <a:pt x="16" y="94"/>
                  </a:cubicBezTo>
                  <a:cubicBezTo>
                    <a:pt x="15" y="94"/>
                    <a:pt x="14" y="93"/>
                    <a:pt x="14" y="93"/>
                  </a:cubicBezTo>
                  <a:cubicBezTo>
                    <a:pt x="14" y="94"/>
                    <a:pt x="14" y="94"/>
                    <a:pt x="15" y="95"/>
                  </a:cubicBezTo>
                  <a:cubicBezTo>
                    <a:pt x="16" y="95"/>
                    <a:pt x="15" y="94"/>
                    <a:pt x="16" y="95"/>
                  </a:cubicBezTo>
                  <a:cubicBezTo>
                    <a:pt x="17" y="96"/>
                    <a:pt x="15" y="95"/>
                    <a:pt x="17" y="96"/>
                  </a:cubicBezTo>
                  <a:cubicBezTo>
                    <a:pt x="17" y="96"/>
                    <a:pt x="18" y="97"/>
                    <a:pt x="19" y="97"/>
                  </a:cubicBezTo>
                  <a:cubicBezTo>
                    <a:pt x="19" y="98"/>
                    <a:pt x="19" y="98"/>
                    <a:pt x="19" y="98"/>
                  </a:cubicBezTo>
                  <a:cubicBezTo>
                    <a:pt x="19" y="97"/>
                    <a:pt x="19" y="97"/>
                    <a:pt x="19" y="97"/>
                  </a:cubicBezTo>
                  <a:cubicBezTo>
                    <a:pt x="18" y="97"/>
                    <a:pt x="20" y="98"/>
                    <a:pt x="20" y="99"/>
                  </a:cubicBezTo>
                  <a:cubicBezTo>
                    <a:pt x="18" y="98"/>
                    <a:pt x="18" y="98"/>
                    <a:pt x="18" y="98"/>
                  </a:cubicBezTo>
                  <a:cubicBezTo>
                    <a:pt x="16" y="97"/>
                    <a:pt x="19" y="97"/>
                    <a:pt x="16" y="96"/>
                  </a:cubicBezTo>
                  <a:cubicBezTo>
                    <a:pt x="16" y="96"/>
                    <a:pt x="17" y="97"/>
                    <a:pt x="16" y="97"/>
                  </a:cubicBezTo>
                  <a:cubicBezTo>
                    <a:pt x="16" y="97"/>
                    <a:pt x="16" y="97"/>
                    <a:pt x="16" y="97"/>
                  </a:cubicBezTo>
                  <a:cubicBezTo>
                    <a:pt x="16" y="97"/>
                    <a:pt x="13" y="95"/>
                    <a:pt x="14" y="96"/>
                  </a:cubicBezTo>
                  <a:cubicBezTo>
                    <a:pt x="15" y="97"/>
                    <a:pt x="15" y="97"/>
                    <a:pt x="16" y="98"/>
                  </a:cubicBezTo>
                  <a:cubicBezTo>
                    <a:pt x="16" y="98"/>
                    <a:pt x="17" y="99"/>
                    <a:pt x="17" y="99"/>
                  </a:cubicBezTo>
                  <a:cubicBezTo>
                    <a:pt x="15" y="98"/>
                    <a:pt x="16" y="100"/>
                    <a:pt x="15" y="98"/>
                  </a:cubicBezTo>
                  <a:cubicBezTo>
                    <a:pt x="16" y="99"/>
                    <a:pt x="16" y="98"/>
                    <a:pt x="15" y="97"/>
                  </a:cubicBezTo>
                  <a:cubicBezTo>
                    <a:pt x="12" y="96"/>
                    <a:pt x="15" y="97"/>
                    <a:pt x="13" y="95"/>
                  </a:cubicBezTo>
                  <a:cubicBezTo>
                    <a:pt x="13" y="96"/>
                    <a:pt x="11" y="95"/>
                    <a:pt x="9" y="94"/>
                  </a:cubicBezTo>
                  <a:cubicBezTo>
                    <a:pt x="9" y="94"/>
                    <a:pt x="10" y="94"/>
                    <a:pt x="10" y="94"/>
                  </a:cubicBezTo>
                  <a:cubicBezTo>
                    <a:pt x="11" y="95"/>
                    <a:pt x="11" y="95"/>
                    <a:pt x="12" y="96"/>
                  </a:cubicBezTo>
                  <a:cubicBezTo>
                    <a:pt x="12" y="96"/>
                    <a:pt x="12" y="97"/>
                    <a:pt x="13" y="98"/>
                  </a:cubicBezTo>
                  <a:cubicBezTo>
                    <a:pt x="13" y="98"/>
                    <a:pt x="11" y="97"/>
                    <a:pt x="11" y="97"/>
                  </a:cubicBezTo>
                  <a:cubicBezTo>
                    <a:pt x="12" y="97"/>
                    <a:pt x="11" y="98"/>
                    <a:pt x="10" y="98"/>
                  </a:cubicBezTo>
                  <a:cubicBezTo>
                    <a:pt x="13" y="99"/>
                    <a:pt x="11" y="99"/>
                    <a:pt x="12" y="100"/>
                  </a:cubicBezTo>
                  <a:cubicBezTo>
                    <a:pt x="13" y="100"/>
                    <a:pt x="15" y="100"/>
                    <a:pt x="16" y="101"/>
                  </a:cubicBezTo>
                  <a:cubicBezTo>
                    <a:pt x="15" y="101"/>
                    <a:pt x="15" y="100"/>
                    <a:pt x="14" y="100"/>
                  </a:cubicBezTo>
                  <a:cubicBezTo>
                    <a:pt x="15" y="101"/>
                    <a:pt x="12" y="99"/>
                    <a:pt x="14" y="101"/>
                  </a:cubicBezTo>
                  <a:cubicBezTo>
                    <a:pt x="13" y="100"/>
                    <a:pt x="11" y="99"/>
                    <a:pt x="10" y="98"/>
                  </a:cubicBezTo>
                  <a:cubicBezTo>
                    <a:pt x="10" y="99"/>
                    <a:pt x="9" y="97"/>
                    <a:pt x="8" y="98"/>
                  </a:cubicBezTo>
                  <a:cubicBezTo>
                    <a:pt x="9" y="99"/>
                    <a:pt x="10" y="99"/>
                    <a:pt x="10" y="100"/>
                  </a:cubicBezTo>
                  <a:cubicBezTo>
                    <a:pt x="8" y="100"/>
                    <a:pt x="9" y="101"/>
                    <a:pt x="9" y="102"/>
                  </a:cubicBezTo>
                  <a:cubicBezTo>
                    <a:pt x="8" y="101"/>
                    <a:pt x="6" y="100"/>
                    <a:pt x="6" y="100"/>
                  </a:cubicBezTo>
                  <a:cubicBezTo>
                    <a:pt x="6" y="101"/>
                    <a:pt x="8" y="101"/>
                    <a:pt x="7" y="101"/>
                  </a:cubicBezTo>
                  <a:cubicBezTo>
                    <a:pt x="6" y="101"/>
                    <a:pt x="6" y="101"/>
                    <a:pt x="6" y="101"/>
                  </a:cubicBezTo>
                  <a:cubicBezTo>
                    <a:pt x="7" y="101"/>
                    <a:pt x="5" y="101"/>
                    <a:pt x="7" y="102"/>
                  </a:cubicBezTo>
                  <a:cubicBezTo>
                    <a:pt x="5" y="101"/>
                    <a:pt x="5" y="101"/>
                    <a:pt x="5" y="101"/>
                  </a:cubicBezTo>
                  <a:cubicBezTo>
                    <a:pt x="5" y="101"/>
                    <a:pt x="6" y="102"/>
                    <a:pt x="6" y="102"/>
                  </a:cubicBezTo>
                  <a:cubicBezTo>
                    <a:pt x="5" y="101"/>
                    <a:pt x="4" y="101"/>
                    <a:pt x="4" y="101"/>
                  </a:cubicBezTo>
                  <a:cubicBezTo>
                    <a:pt x="2" y="100"/>
                    <a:pt x="4" y="101"/>
                    <a:pt x="4" y="102"/>
                  </a:cubicBezTo>
                  <a:cubicBezTo>
                    <a:pt x="5" y="102"/>
                    <a:pt x="5" y="102"/>
                    <a:pt x="5" y="102"/>
                  </a:cubicBezTo>
                  <a:cubicBezTo>
                    <a:pt x="6" y="103"/>
                    <a:pt x="4" y="103"/>
                    <a:pt x="5" y="104"/>
                  </a:cubicBezTo>
                  <a:cubicBezTo>
                    <a:pt x="3" y="103"/>
                    <a:pt x="3" y="103"/>
                    <a:pt x="3" y="103"/>
                  </a:cubicBezTo>
                  <a:cubicBezTo>
                    <a:pt x="4" y="104"/>
                    <a:pt x="4" y="104"/>
                    <a:pt x="4" y="104"/>
                  </a:cubicBezTo>
                  <a:cubicBezTo>
                    <a:pt x="3" y="103"/>
                    <a:pt x="2" y="103"/>
                    <a:pt x="3" y="103"/>
                  </a:cubicBezTo>
                  <a:cubicBezTo>
                    <a:pt x="0" y="101"/>
                    <a:pt x="0" y="101"/>
                    <a:pt x="0" y="101"/>
                  </a:cubicBezTo>
                  <a:cubicBezTo>
                    <a:pt x="1" y="101"/>
                    <a:pt x="2" y="102"/>
                    <a:pt x="3" y="103"/>
                  </a:cubicBezTo>
                  <a:cubicBezTo>
                    <a:pt x="4" y="103"/>
                    <a:pt x="4" y="102"/>
                    <a:pt x="3" y="102"/>
                  </a:cubicBezTo>
                  <a:cubicBezTo>
                    <a:pt x="3" y="102"/>
                    <a:pt x="3" y="102"/>
                    <a:pt x="3" y="102"/>
                  </a:cubicBezTo>
                  <a:cubicBezTo>
                    <a:pt x="2" y="101"/>
                    <a:pt x="2" y="101"/>
                    <a:pt x="1" y="101"/>
                  </a:cubicBezTo>
                  <a:cubicBezTo>
                    <a:pt x="1" y="101"/>
                    <a:pt x="0" y="101"/>
                    <a:pt x="1" y="101"/>
                  </a:cubicBezTo>
                  <a:cubicBezTo>
                    <a:pt x="0" y="100"/>
                    <a:pt x="0" y="100"/>
                    <a:pt x="0" y="100"/>
                  </a:cubicBezTo>
                  <a:cubicBezTo>
                    <a:pt x="1" y="100"/>
                    <a:pt x="1" y="100"/>
                    <a:pt x="2" y="100"/>
                  </a:cubicBezTo>
                  <a:cubicBezTo>
                    <a:pt x="0" y="100"/>
                    <a:pt x="0" y="99"/>
                    <a:pt x="0" y="99"/>
                  </a:cubicBezTo>
                  <a:cubicBezTo>
                    <a:pt x="2" y="100"/>
                    <a:pt x="0" y="98"/>
                    <a:pt x="0" y="98"/>
                  </a:cubicBezTo>
                  <a:cubicBezTo>
                    <a:pt x="2" y="99"/>
                    <a:pt x="3" y="99"/>
                    <a:pt x="3" y="100"/>
                  </a:cubicBezTo>
                  <a:cubicBezTo>
                    <a:pt x="4" y="100"/>
                    <a:pt x="3" y="100"/>
                    <a:pt x="4" y="100"/>
                  </a:cubicBezTo>
                  <a:cubicBezTo>
                    <a:pt x="3" y="99"/>
                    <a:pt x="2" y="98"/>
                    <a:pt x="1" y="97"/>
                  </a:cubicBezTo>
                  <a:cubicBezTo>
                    <a:pt x="2" y="98"/>
                    <a:pt x="2" y="98"/>
                    <a:pt x="2" y="98"/>
                  </a:cubicBezTo>
                  <a:cubicBezTo>
                    <a:pt x="2" y="97"/>
                    <a:pt x="0" y="97"/>
                    <a:pt x="1" y="96"/>
                  </a:cubicBezTo>
                  <a:cubicBezTo>
                    <a:pt x="2" y="96"/>
                    <a:pt x="2" y="95"/>
                    <a:pt x="3" y="95"/>
                  </a:cubicBezTo>
                  <a:cubicBezTo>
                    <a:pt x="4" y="96"/>
                    <a:pt x="4" y="96"/>
                    <a:pt x="4" y="96"/>
                  </a:cubicBezTo>
                  <a:cubicBezTo>
                    <a:pt x="1" y="94"/>
                    <a:pt x="3" y="94"/>
                    <a:pt x="2" y="93"/>
                  </a:cubicBezTo>
                  <a:cubicBezTo>
                    <a:pt x="4" y="93"/>
                    <a:pt x="2" y="91"/>
                    <a:pt x="4" y="92"/>
                  </a:cubicBezTo>
                  <a:cubicBezTo>
                    <a:pt x="4" y="90"/>
                    <a:pt x="4" y="89"/>
                    <a:pt x="5" y="88"/>
                  </a:cubicBezTo>
                  <a:cubicBezTo>
                    <a:pt x="6" y="89"/>
                    <a:pt x="6" y="89"/>
                    <a:pt x="6" y="89"/>
                  </a:cubicBezTo>
                  <a:cubicBezTo>
                    <a:pt x="5" y="88"/>
                    <a:pt x="7" y="90"/>
                    <a:pt x="7" y="89"/>
                  </a:cubicBezTo>
                  <a:cubicBezTo>
                    <a:pt x="6" y="89"/>
                    <a:pt x="6" y="88"/>
                    <a:pt x="5" y="87"/>
                  </a:cubicBezTo>
                  <a:cubicBezTo>
                    <a:pt x="6" y="87"/>
                    <a:pt x="5" y="86"/>
                    <a:pt x="5" y="85"/>
                  </a:cubicBezTo>
                  <a:cubicBezTo>
                    <a:pt x="6" y="86"/>
                    <a:pt x="6" y="86"/>
                    <a:pt x="6" y="86"/>
                  </a:cubicBezTo>
                  <a:cubicBezTo>
                    <a:pt x="4" y="84"/>
                    <a:pt x="6" y="84"/>
                    <a:pt x="7" y="84"/>
                  </a:cubicBezTo>
                  <a:cubicBezTo>
                    <a:pt x="7" y="84"/>
                    <a:pt x="8" y="85"/>
                    <a:pt x="8" y="85"/>
                  </a:cubicBezTo>
                  <a:cubicBezTo>
                    <a:pt x="7" y="83"/>
                    <a:pt x="7" y="83"/>
                    <a:pt x="6" y="82"/>
                  </a:cubicBezTo>
                  <a:cubicBezTo>
                    <a:pt x="6" y="82"/>
                    <a:pt x="7" y="81"/>
                    <a:pt x="8" y="81"/>
                  </a:cubicBezTo>
                  <a:cubicBezTo>
                    <a:pt x="6" y="79"/>
                    <a:pt x="8" y="78"/>
                    <a:pt x="8" y="76"/>
                  </a:cubicBezTo>
                  <a:cubicBezTo>
                    <a:pt x="9" y="77"/>
                    <a:pt x="9" y="77"/>
                    <a:pt x="9" y="77"/>
                  </a:cubicBezTo>
                  <a:cubicBezTo>
                    <a:pt x="7" y="74"/>
                    <a:pt x="10" y="74"/>
                    <a:pt x="9" y="72"/>
                  </a:cubicBezTo>
                  <a:cubicBezTo>
                    <a:pt x="12" y="74"/>
                    <a:pt x="12" y="74"/>
                    <a:pt x="12" y="74"/>
                  </a:cubicBezTo>
                  <a:cubicBezTo>
                    <a:pt x="12" y="74"/>
                    <a:pt x="11" y="72"/>
                    <a:pt x="10" y="72"/>
                  </a:cubicBezTo>
                  <a:cubicBezTo>
                    <a:pt x="11" y="72"/>
                    <a:pt x="9" y="70"/>
                    <a:pt x="11" y="71"/>
                  </a:cubicBezTo>
                  <a:cubicBezTo>
                    <a:pt x="12" y="71"/>
                    <a:pt x="10" y="70"/>
                    <a:pt x="10" y="70"/>
                  </a:cubicBezTo>
                  <a:cubicBezTo>
                    <a:pt x="12" y="69"/>
                    <a:pt x="12" y="69"/>
                    <a:pt x="12" y="68"/>
                  </a:cubicBezTo>
                  <a:cubicBezTo>
                    <a:pt x="11" y="68"/>
                    <a:pt x="11" y="68"/>
                    <a:pt x="11" y="68"/>
                  </a:cubicBezTo>
                  <a:cubicBezTo>
                    <a:pt x="12" y="69"/>
                    <a:pt x="13" y="69"/>
                    <a:pt x="13" y="69"/>
                  </a:cubicBezTo>
                  <a:cubicBezTo>
                    <a:pt x="12" y="68"/>
                    <a:pt x="14" y="69"/>
                    <a:pt x="11" y="67"/>
                  </a:cubicBezTo>
                  <a:cubicBezTo>
                    <a:pt x="13" y="67"/>
                    <a:pt x="11" y="65"/>
                    <a:pt x="13" y="65"/>
                  </a:cubicBezTo>
                  <a:cubicBezTo>
                    <a:pt x="13" y="65"/>
                    <a:pt x="13" y="65"/>
                    <a:pt x="12" y="65"/>
                  </a:cubicBezTo>
                  <a:cubicBezTo>
                    <a:pt x="13" y="64"/>
                    <a:pt x="14" y="64"/>
                    <a:pt x="13" y="63"/>
                  </a:cubicBezTo>
                  <a:cubicBezTo>
                    <a:pt x="14" y="63"/>
                    <a:pt x="15" y="64"/>
                    <a:pt x="15" y="64"/>
                  </a:cubicBezTo>
                  <a:cubicBezTo>
                    <a:pt x="15" y="63"/>
                    <a:pt x="14" y="63"/>
                    <a:pt x="14" y="63"/>
                  </a:cubicBezTo>
                  <a:cubicBezTo>
                    <a:pt x="13" y="61"/>
                    <a:pt x="16" y="61"/>
                    <a:pt x="16" y="60"/>
                  </a:cubicBezTo>
                  <a:cubicBezTo>
                    <a:pt x="16" y="58"/>
                    <a:pt x="17" y="57"/>
                    <a:pt x="18" y="55"/>
                  </a:cubicBezTo>
                  <a:cubicBezTo>
                    <a:pt x="19" y="55"/>
                    <a:pt x="19" y="55"/>
                    <a:pt x="19" y="55"/>
                  </a:cubicBezTo>
                  <a:cubicBezTo>
                    <a:pt x="17" y="54"/>
                    <a:pt x="21" y="55"/>
                    <a:pt x="19" y="53"/>
                  </a:cubicBezTo>
                  <a:cubicBezTo>
                    <a:pt x="19" y="54"/>
                    <a:pt x="19" y="53"/>
                    <a:pt x="20" y="54"/>
                  </a:cubicBezTo>
                  <a:cubicBezTo>
                    <a:pt x="19" y="52"/>
                    <a:pt x="22" y="53"/>
                    <a:pt x="21" y="52"/>
                  </a:cubicBezTo>
                  <a:cubicBezTo>
                    <a:pt x="21" y="52"/>
                    <a:pt x="21" y="52"/>
                    <a:pt x="21" y="52"/>
                  </a:cubicBezTo>
                  <a:cubicBezTo>
                    <a:pt x="22" y="52"/>
                    <a:pt x="21" y="51"/>
                    <a:pt x="22" y="51"/>
                  </a:cubicBezTo>
                  <a:cubicBezTo>
                    <a:pt x="23" y="51"/>
                    <a:pt x="23" y="51"/>
                    <a:pt x="23" y="51"/>
                  </a:cubicBezTo>
                  <a:cubicBezTo>
                    <a:pt x="24" y="52"/>
                    <a:pt x="21" y="50"/>
                    <a:pt x="24" y="51"/>
                  </a:cubicBezTo>
                  <a:cubicBezTo>
                    <a:pt x="24" y="51"/>
                    <a:pt x="23" y="50"/>
                    <a:pt x="23" y="50"/>
                  </a:cubicBezTo>
                  <a:cubicBezTo>
                    <a:pt x="25" y="49"/>
                    <a:pt x="24" y="47"/>
                    <a:pt x="24" y="45"/>
                  </a:cubicBezTo>
                  <a:cubicBezTo>
                    <a:pt x="26" y="45"/>
                    <a:pt x="28" y="48"/>
                    <a:pt x="27" y="46"/>
                  </a:cubicBezTo>
                  <a:cubicBezTo>
                    <a:pt x="27" y="46"/>
                    <a:pt x="26" y="45"/>
                    <a:pt x="26" y="46"/>
                  </a:cubicBezTo>
                  <a:cubicBezTo>
                    <a:pt x="26" y="45"/>
                    <a:pt x="30" y="47"/>
                    <a:pt x="28" y="46"/>
                  </a:cubicBezTo>
                  <a:cubicBezTo>
                    <a:pt x="27" y="45"/>
                    <a:pt x="28" y="45"/>
                    <a:pt x="27" y="45"/>
                  </a:cubicBezTo>
                  <a:cubicBezTo>
                    <a:pt x="28" y="44"/>
                    <a:pt x="29" y="45"/>
                    <a:pt x="29" y="44"/>
                  </a:cubicBezTo>
                  <a:cubicBezTo>
                    <a:pt x="29" y="45"/>
                    <a:pt x="29" y="45"/>
                    <a:pt x="29" y="45"/>
                  </a:cubicBezTo>
                  <a:cubicBezTo>
                    <a:pt x="27" y="43"/>
                    <a:pt x="29" y="43"/>
                    <a:pt x="27" y="41"/>
                  </a:cubicBezTo>
                  <a:cubicBezTo>
                    <a:pt x="28" y="37"/>
                    <a:pt x="28" y="33"/>
                    <a:pt x="30" y="30"/>
                  </a:cubicBezTo>
                  <a:cubicBezTo>
                    <a:pt x="32" y="28"/>
                    <a:pt x="33" y="24"/>
                    <a:pt x="36" y="22"/>
                  </a:cubicBezTo>
                  <a:cubicBezTo>
                    <a:pt x="38" y="22"/>
                    <a:pt x="38" y="22"/>
                    <a:pt x="38" y="21"/>
                  </a:cubicBezTo>
                  <a:cubicBezTo>
                    <a:pt x="38" y="21"/>
                    <a:pt x="38" y="21"/>
                    <a:pt x="38" y="21"/>
                  </a:cubicBezTo>
                  <a:cubicBezTo>
                    <a:pt x="37" y="20"/>
                    <a:pt x="39" y="21"/>
                    <a:pt x="37" y="20"/>
                  </a:cubicBezTo>
                  <a:cubicBezTo>
                    <a:pt x="38" y="19"/>
                    <a:pt x="38" y="17"/>
                    <a:pt x="39" y="16"/>
                  </a:cubicBezTo>
                  <a:cubicBezTo>
                    <a:pt x="39" y="16"/>
                    <a:pt x="40" y="17"/>
                    <a:pt x="40" y="17"/>
                  </a:cubicBezTo>
                  <a:cubicBezTo>
                    <a:pt x="39" y="16"/>
                    <a:pt x="39" y="16"/>
                    <a:pt x="39" y="16"/>
                  </a:cubicBezTo>
                  <a:cubicBezTo>
                    <a:pt x="40" y="16"/>
                    <a:pt x="40" y="16"/>
                    <a:pt x="40" y="16"/>
                  </a:cubicBezTo>
                  <a:cubicBezTo>
                    <a:pt x="39" y="16"/>
                    <a:pt x="39" y="15"/>
                    <a:pt x="38" y="15"/>
                  </a:cubicBezTo>
                  <a:cubicBezTo>
                    <a:pt x="38" y="12"/>
                    <a:pt x="43" y="11"/>
                    <a:pt x="44" y="7"/>
                  </a:cubicBezTo>
                  <a:cubicBezTo>
                    <a:pt x="45" y="7"/>
                    <a:pt x="45" y="6"/>
                    <a:pt x="45" y="5"/>
                  </a:cubicBezTo>
                  <a:cubicBezTo>
                    <a:pt x="49" y="4"/>
                    <a:pt x="52" y="3"/>
                    <a:pt x="51" y="0"/>
                  </a:cubicBezTo>
                  <a:cubicBezTo>
                    <a:pt x="51" y="0"/>
                    <a:pt x="56" y="2"/>
                    <a:pt x="5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79"/>
            <p:cNvSpPr/>
            <p:nvPr/>
          </p:nvSpPr>
          <p:spPr bwMode="auto">
            <a:xfrm>
              <a:off x="9640888" y="2033588"/>
              <a:ext cx="11112"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80"/>
            <p:cNvSpPr/>
            <p:nvPr/>
          </p:nvSpPr>
          <p:spPr bwMode="auto">
            <a:xfrm>
              <a:off x="9690100" y="20256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81"/>
            <p:cNvSpPr/>
            <p:nvPr/>
          </p:nvSpPr>
          <p:spPr bwMode="auto">
            <a:xfrm>
              <a:off x="9693275" y="2019301"/>
              <a:ext cx="7937" cy="6350"/>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2"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82"/>
            <p:cNvSpPr/>
            <p:nvPr/>
          </p:nvSpPr>
          <p:spPr bwMode="auto">
            <a:xfrm>
              <a:off x="9712325" y="2019301"/>
              <a:ext cx="4762" cy="3175"/>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83"/>
            <p:cNvSpPr/>
            <p:nvPr/>
          </p:nvSpPr>
          <p:spPr bwMode="auto">
            <a:xfrm>
              <a:off x="9705975" y="2014538"/>
              <a:ext cx="3175"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0"/>
                    <a:pt x="1" y="1"/>
                  </a:cubicBezTo>
                  <a:cubicBezTo>
                    <a:pt x="0"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84"/>
            <p:cNvSpPr/>
            <p:nvPr/>
          </p:nvSpPr>
          <p:spPr bwMode="auto">
            <a:xfrm>
              <a:off x="9720263" y="2003426"/>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0"/>
                    <a:pt x="0" y="1"/>
                  </a:cubicBezTo>
                  <a:cubicBezTo>
                    <a:pt x="0" y="1"/>
                    <a:pt x="1"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85"/>
            <p:cNvSpPr/>
            <p:nvPr/>
          </p:nvSpPr>
          <p:spPr bwMode="auto">
            <a:xfrm>
              <a:off x="9720263" y="20002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86"/>
            <p:cNvSpPr/>
            <p:nvPr/>
          </p:nvSpPr>
          <p:spPr bwMode="auto">
            <a:xfrm>
              <a:off x="9772650" y="1879601"/>
              <a:ext cx="4762" cy="3175"/>
            </a:xfrm>
            <a:custGeom>
              <a:avLst/>
              <a:gdLst>
                <a:gd name="T0" fmla="*/ 0 w 3"/>
                <a:gd name="T1" fmla="*/ 0 h 2"/>
                <a:gd name="T2" fmla="*/ 3 w 3"/>
                <a:gd name="T3" fmla="*/ 2 h 2"/>
                <a:gd name="T4" fmla="*/ 0 w 3"/>
                <a:gd name="T5" fmla="*/ 0 h 2"/>
                <a:gd name="T6" fmla="*/ 0 w 3"/>
                <a:gd name="T7" fmla="*/ 0 h 2"/>
              </a:gdLst>
              <a:ahLst/>
              <a:cxnLst>
                <a:cxn ang="0">
                  <a:pos x="T0" y="T1"/>
                </a:cxn>
                <a:cxn ang="0">
                  <a:pos x="T2" y="T3"/>
                </a:cxn>
                <a:cxn ang="0">
                  <a:pos x="T4" y="T5"/>
                </a:cxn>
                <a:cxn ang="0">
                  <a:pos x="T6" y="T7"/>
                </a:cxn>
              </a:cxnLst>
              <a:rect l="0" t="0" r="r" b="b"/>
              <a:pathLst>
                <a:path w="3" h="2">
                  <a:moveTo>
                    <a:pt x="0" y="0"/>
                  </a:moveTo>
                  <a:lnTo>
                    <a:pt x="3"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87"/>
            <p:cNvSpPr/>
            <p:nvPr/>
          </p:nvSpPr>
          <p:spPr bwMode="auto">
            <a:xfrm>
              <a:off x="9802813" y="1830388"/>
              <a:ext cx="3175" cy="3175"/>
            </a:xfrm>
            <a:custGeom>
              <a:avLst/>
              <a:gdLst>
                <a:gd name="T0" fmla="*/ 0 w 1"/>
                <a:gd name="T1" fmla="*/ 0 h 1"/>
                <a:gd name="T2" fmla="*/ 1 w 1"/>
                <a:gd name="T3" fmla="*/ 0 h 1"/>
                <a:gd name="T4" fmla="*/ 0 w 1"/>
                <a:gd name="T5" fmla="*/ 0 h 1"/>
              </a:gdLst>
              <a:ahLst/>
              <a:cxnLst>
                <a:cxn ang="0">
                  <a:pos x="T0" y="T1"/>
                </a:cxn>
                <a:cxn ang="0">
                  <a:pos x="T2" y="T3"/>
                </a:cxn>
                <a:cxn ang="0">
                  <a:pos x="T4" y="T5"/>
                </a:cxn>
              </a:cxnLst>
              <a:rect l="0" t="0" r="r" b="b"/>
              <a:pathLst>
                <a:path w="1" h="1">
                  <a:moveTo>
                    <a:pt x="0" y="0"/>
                  </a:moveTo>
                  <a:cubicBezTo>
                    <a:pt x="0" y="0"/>
                    <a:pt x="1" y="0"/>
                    <a:pt x="1" y="0"/>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88"/>
            <p:cNvSpPr/>
            <p:nvPr/>
          </p:nvSpPr>
          <p:spPr bwMode="auto">
            <a:xfrm>
              <a:off x="9799638" y="1792288"/>
              <a:ext cx="3175" cy="4763"/>
            </a:xfrm>
            <a:custGeom>
              <a:avLst/>
              <a:gdLst>
                <a:gd name="T0" fmla="*/ 2 w 2"/>
                <a:gd name="T1" fmla="*/ 3 h 3"/>
                <a:gd name="T2" fmla="*/ 2 w 2"/>
                <a:gd name="T3" fmla="*/ 3 h 3"/>
                <a:gd name="T4" fmla="*/ 0 w 2"/>
                <a:gd name="T5" fmla="*/ 0 h 3"/>
                <a:gd name="T6" fmla="*/ 2 w 2"/>
                <a:gd name="T7" fmla="*/ 3 h 3"/>
              </a:gdLst>
              <a:ahLst/>
              <a:cxnLst>
                <a:cxn ang="0">
                  <a:pos x="T0" y="T1"/>
                </a:cxn>
                <a:cxn ang="0">
                  <a:pos x="T2" y="T3"/>
                </a:cxn>
                <a:cxn ang="0">
                  <a:pos x="T4" y="T5"/>
                </a:cxn>
                <a:cxn ang="0">
                  <a:pos x="T6" y="T7"/>
                </a:cxn>
              </a:cxnLst>
              <a:rect l="0" t="0" r="r" b="b"/>
              <a:pathLst>
                <a:path w="2" h="3">
                  <a:moveTo>
                    <a:pt x="2" y="3"/>
                  </a:moveTo>
                  <a:lnTo>
                    <a:pt x="2" y="3"/>
                  </a:lnTo>
                  <a:lnTo>
                    <a:pt x="0" y="0"/>
                  </a:lnTo>
                  <a:lnTo>
                    <a:pt x="2"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89"/>
            <p:cNvSpPr/>
            <p:nvPr/>
          </p:nvSpPr>
          <p:spPr bwMode="auto">
            <a:xfrm>
              <a:off x="9937750" y="2360613"/>
              <a:ext cx="4762" cy="7938"/>
            </a:xfrm>
            <a:custGeom>
              <a:avLst/>
              <a:gdLst>
                <a:gd name="T0" fmla="*/ 0 w 1"/>
                <a:gd name="T1" fmla="*/ 0 h 2"/>
                <a:gd name="T2" fmla="*/ 0 w 1"/>
                <a:gd name="T3" fmla="*/ 1 h 2"/>
                <a:gd name="T4" fmla="*/ 0 w 1"/>
                <a:gd name="T5" fmla="*/ 0 h 2"/>
              </a:gdLst>
              <a:ahLst/>
              <a:cxnLst>
                <a:cxn ang="0">
                  <a:pos x="T0" y="T1"/>
                </a:cxn>
                <a:cxn ang="0">
                  <a:pos x="T2" y="T3"/>
                </a:cxn>
                <a:cxn ang="0">
                  <a:pos x="T4" y="T5"/>
                </a:cxn>
              </a:cxnLst>
              <a:rect l="0" t="0" r="r" b="b"/>
              <a:pathLst>
                <a:path w="1" h="2">
                  <a:moveTo>
                    <a:pt x="0" y="0"/>
                  </a:moveTo>
                  <a:cubicBezTo>
                    <a:pt x="0" y="1"/>
                    <a:pt x="1" y="2"/>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90"/>
            <p:cNvSpPr/>
            <p:nvPr/>
          </p:nvSpPr>
          <p:spPr bwMode="auto">
            <a:xfrm>
              <a:off x="9945688" y="2259013"/>
              <a:ext cx="376237" cy="158750"/>
            </a:xfrm>
            <a:custGeom>
              <a:avLst/>
              <a:gdLst>
                <a:gd name="T0" fmla="*/ 89 w 100"/>
                <a:gd name="T1" fmla="*/ 12 h 42"/>
                <a:gd name="T2" fmla="*/ 86 w 100"/>
                <a:gd name="T3" fmla="*/ 13 h 42"/>
                <a:gd name="T4" fmla="*/ 81 w 100"/>
                <a:gd name="T5" fmla="*/ 19 h 42"/>
                <a:gd name="T6" fmla="*/ 79 w 100"/>
                <a:gd name="T7" fmla="*/ 19 h 42"/>
                <a:gd name="T8" fmla="*/ 72 w 100"/>
                <a:gd name="T9" fmla="*/ 19 h 42"/>
                <a:gd name="T10" fmla="*/ 70 w 100"/>
                <a:gd name="T11" fmla="*/ 19 h 42"/>
                <a:gd name="T12" fmla="*/ 67 w 100"/>
                <a:gd name="T13" fmla="*/ 22 h 42"/>
                <a:gd name="T14" fmla="*/ 64 w 100"/>
                <a:gd name="T15" fmla="*/ 22 h 42"/>
                <a:gd name="T16" fmla="*/ 62 w 100"/>
                <a:gd name="T17" fmla="*/ 21 h 42"/>
                <a:gd name="T18" fmla="*/ 61 w 100"/>
                <a:gd name="T19" fmla="*/ 23 h 42"/>
                <a:gd name="T20" fmla="*/ 57 w 100"/>
                <a:gd name="T21" fmla="*/ 26 h 42"/>
                <a:gd name="T22" fmla="*/ 55 w 100"/>
                <a:gd name="T23" fmla="*/ 26 h 42"/>
                <a:gd name="T24" fmla="*/ 53 w 100"/>
                <a:gd name="T25" fmla="*/ 29 h 42"/>
                <a:gd name="T26" fmla="*/ 51 w 100"/>
                <a:gd name="T27" fmla="*/ 28 h 42"/>
                <a:gd name="T28" fmla="*/ 48 w 100"/>
                <a:gd name="T29" fmla="*/ 29 h 42"/>
                <a:gd name="T30" fmla="*/ 44 w 100"/>
                <a:gd name="T31" fmla="*/ 28 h 42"/>
                <a:gd name="T32" fmla="*/ 42 w 100"/>
                <a:gd name="T33" fmla="*/ 30 h 42"/>
                <a:gd name="T34" fmla="*/ 41 w 100"/>
                <a:gd name="T35" fmla="*/ 28 h 42"/>
                <a:gd name="T36" fmla="*/ 39 w 100"/>
                <a:gd name="T37" fmla="*/ 30 h 42"/>
                <a:gd name="T38" fmla="*/ 39 w 100"/>
                <a:gd name="T39" fmla="*/ 30 h 42"/>
                <a:gd name="T40" fmla="*/ 37 w 100"/>
                <a:gd name="T41" fmla="*/ 31 h 42"/>
                <a:gd name="T42" fmla="*/ 32 w 100"/>
                <a:gd name="T43" fmla="*/ 32 h 42"/>
                <a:gd name="T44" fmla="*/ 30 w 100"/>
                <a:gd name="T45" fmla="*/ 33 h 42"/>
                <a:gd name="T46" fmla="*/ 28 w 100"/>
                <a:gd name="T47" fmla="*/ 33 h 42"/>
                <a:gd name="T48" fmla="*/ 24 w 100"/>
                <a:gd name="T49" fmla="*/ 34 h 42"/>
                <a:gd name="T50" fmla="*/ 22 w 100"/>
                <a:gd name="T51" fmla="*/ 29 h 42"/>
                <a:gd name="T52" fmla="*/ 22 w 100"/>
                <a:gd name="T53" fmla="*/ 34 h 42"/>
                <a:gd name="T54" fmla="*/ 21 w 100"/>
                <a:gd name="T55" fmla="*/ 39 h 42"/>
                <a:gd name="T56" fmla="*/ 19 w 100"/>
                <a:gd name="T57" fmla="*/ 37 h 42"/>
                <a:gd name="T58" fmla="*/ 19 w 100"/>
                <a:gd name="T59" fmla="*/ 40 h 42"/>
                <a:gd name="T60" fmla="*/ 17 w 100"/>
                <a:gd name="T61" fmla="*/ 38 h 42"/>
                <a:gd name="T62" fmla="*/ 15 w 100"/>
                <a:gd name="T63" fmla="*/ 34 h 42"/>
                <a:gd name="T64" fmla="*/ 14 w 100"/>
                <a:gd name="T65" fmla="*/ 39 h 42"/>
                <a:gd name="T66" fmla="*/ 13 w 100"/>
                <a:gd name="T67" fmla="*/ 37 h 42"/>
                <a:gd name="T68" fmla="*/ 12 w 100"/>
                <a:gd name="T69" fmla="*/ 39 h 42"/>
                <a:gd name="T70" fmla="*/ 11 w 100"/>
                <a:gd name="T71" fmla="*/ 40 h 42"/>
                <a:gd name="T72" fmla="*/ 10 w 100"/>
                <a:gd name="T73" fmla="*/ 34 h 42"/>
                <a:gd name="T74" fmla="*/ 8 w 100"/>
                <a:gd name="T75" fmla="*/ 38 h 42"/>
                <a:gd name="T76" fmla="*/ 3 w 100"/>
                <a:gd name="T77" fmla="*/ 32 h 42"/>
                <a:gd name="T78" fmla="*/ 2 w 100"/>
                <a:gd name="T79" fmla="*/ 31 h 42"/>
                <a:gd name="T80" fmla="*/ 0 w 100"/>
                <a:gd name="T81" fmla="*/ 31 h 42"/>
                <a:gd name="T82" fmla="*/ 0 w 100"/>
                <a:gd name="T83" fmla="*/ 28 h 42"/>
                <a:gd name="T84" fmla="*/ 3 w 100"/>
                <a:gd name="T85" fmla="*/ 30 h 42"/>
                <a:gd name="T86" fmla="*/ 6 w 100"/>
                <a:gd name="T87" fmla="*/ 25 h 42"/>
                <a:gd name="T88" fmla="*/ 13 w 100"/>
                <a:gd name="T89" fmla="*/ 21 h 42"/>
                <a:gd name="T90" fmla="*/ 21 w 100"/>
                <a:gd name="T91" fmla="*/ 18 h 42"/>
                <a:gd name="T92" fmla="*/ 27 w 100"/>
                <a:gd name="T93" fmla="*/ 16 h 42"/>
                <a:gd name="T94" fmla="*/ 32 w 100"/>
                <a:gd name="T95" fmla="*/ 14 h 42"/>
                <a:gd name="T96" fmla="*/ 42 w 100"/>
                <a:gd name="T97" fmla="*/ 14 h 42"/>
                <a:gd name="T98" fmla="*/ 47 w 100"/>
                <a:gd name="T99" fmla="*/ 15 h 42"/>
                <a:gd name="T100" fmla="*/ 54 w 100"/>
                <a:gd name="T101" fmla="*/ 15 h 42"/>
                <a:gd name="T102" fmla="*/ 75 w 100"/>
                <a:gd name="T103" fmla="*/ 5 h 42"/>
                <a:gd name="T104" fmla="*/ 80 w 100"/>
                <a:gd name="T105" fmla="*/ 4 h 42"/>
                <a:gd name="T106" fmla="*/ 99 w 100"/>
                <a:gd name="T107" fmla="*/ 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0" h="42">
                  <a:moveTo>
                    <a:pt x="99" y="9"/>
                  </a:moveTo>
                  <a:cubicBezTo>
                    <a:pt x="99" y="14"/>
                    <a:pt x="96" y="10"/>
                    <a:pt x="96" y="13"/>
                  </a:cubicBezTo>
                  <a:cubicBezTo>
                    <a:pt x="96" y="13"/>
                    <a:pt x="95" y="10"/>
                    <a:pt x="95" y="11"/>
                  </a:cubicBezTo>
                  <a:cubicBezTo>
                    <a:pt x="95" y="15"/>
                    <a:pt x="92" y="13"/>
                    <a:pt x="90" y="11"/>
                  </a:cubicBezTo>
                  <a:cubicBezTo>
                    <a:pt x="90" y="10"/>
                    <a:pt x="90" y="10"/>
                    <a:pt x="90" y="10"/>
                  </a:cubicBezTo>
                  <a:cubicBezTo>
                    <a:pt x="89" y="10"/>
                    <a:pt x="90" y="12"/>
                    <a:pt x="89" y="12"/>
                  </a:cubicBezTo>
                  <a:cubicBezTo>
                    <a:pt x="89" y="11"/>
                    <a:pt x="89" y="11"/>
                    <a:pt x="89" y="11"/>
                  </a:cubicBezTo>
                  <a:cubicBezTo>
                    <a:pt x="89" y="12"/>
                    <a:pt x="89" y="11"/>
                    <a:pt x="89" y="12"/>
                  </a:cubicBezTo>
                  <a:cubicBezTo>
                    <a:pt x="88" y="12"/>
                    <a:pt x="88" y="11"/>
                    <a:pt x="88" y="10"/>
                  </a:cubicBezTo>
                  <a:cubicBezTo>
                    <a:pt x="88" y="12"/>
                    <a:pt x="88" y="12"/>
                    <a:pt x="88" y="12"/>
                  </a:cubicBezTo>
                  <a:cubicBezTo>
                    <a:pt x="88" y="16"/>
                    <a:pt x="87" y="12"/>
                    <a:pt x="87" y="14"/>
                  </a:cubicBezTo>
                  <a:cubicBezTo>
                    <a:pt x="86" y="13"/>
                    <a:pt x="86" y="13"/>
                    <a:pt x="86" y="13"/>
                  </a:cubicBezTo>
                  <a:cubicBezTo>
                    <a:pt x="86" y="16"/>
                    <a:pt x="84" y="15"/>
                    <a:pt x="83" y="17"/>
                  </a:cubicBezTo>
                  <a:cubicBezTo>
                    <a:pt x="83" y="14"/>
                    <a:pt x="83" y="14"/>
                    <a:pt x="83" y="14"/>
                  </a:cubicBezTo>
                  <a:cubicBezTo>
                    <a:pt x="83" y="16"/>
                    <a:pt x="83" y="17"/>
                    <a:pt x="83" y="17"/>
                  </a:cubicBezTo>
                  <a:cubicBezTo>
                    <a:pt x="82" y="15"/>
                    <a:pt x="82" y="19"/>
                    <a:pt x="82" y="18"/>
                  </a:cubicBezTo>
                  <a:cubicBezTo>
                    <a:pt x="82" y="17"/>
                    <a:pt x="82" y="17"/>
                    <a:pt x="82" y="17"/>
                  </a:cubicBezTo>
                  <a:cubicBezTo>
                    <a:pt x="82" y="19"/>
                    <a:pt x="81" y="16"/>
                    <a:pt x="81" y="19"/>
                  </a:cubicBezTo>
                  <a:cubicBezTo>
                    <a:pt x="81" y="17"/>
                    <a:pt x="81" y="17"/>
                    <a:pt x="81" y="17"/>
                  </a:cubicBezTo>
                  <a:cubicBezTo>
                    <a:pt x="81" y="20"/>
                    <a:pt x="80" y="16"/>
                    <a:pt x="80" y="18"/>
                  </a:cubicBezTo>
                  <a:cubicBezTo>
                    <a:pt x="80" y="18"/>
                    <a:pt x="80" y="18"/>
                    <a:pt x="80" y="18"/>
                  </a:cubicBezTo>
                  <a:cubicBezTo>
                    <a:pt x="80" y="19"/>
                    <a:pt x="80" y="17"/>
                    <a:pt x="80" y="18"/>
                  </a:cubicBezTo>
                  <a:cubicBezTo>
                    <a:pt x="80" y="18"/>
                    <a:pt x="80" y="18"/>
                    <a:pt x="80" y="18"/>
                  </a:cubicBezTo>
                  <a:cubicBezTo>
                    <a:pt x="79" y="18"/>
                    <a:pt x="79" y="17"/>
                    <a:pt x="79" y="19"/>
                  </a:cubicBezTo>
                  <a:cubicBezTo>
                    <a:pt x="79" y="18"/>
                    <a:pt x="80" y="18"/>
                    <a:pt x="79" y="16"/>
                  </a:cubicBezTo>
                  <a:cubicBezTo>
                    <a:pt x="78" y="18"/>
                    <a:pt x="76" y="18"/>
                    <a:pt x="74" y="19"/>
                  </a:cubicBezTo>
                  <a:cubicBezTo>
                    <a:pt x="74" y="17"/>
                    <a:pt x="74" y="17"/>
                    <a:pt x="74" y="17"/>
                  </a:cubicBezTo>
                  <a:cubicBezTo>
                    <a:pt x="74" y="17"/>
                    <a:pt x="73" y="18"/>
                    <a:pt x="73" y="19"/>
                  </a:cubicBezTo>
                  <a:cubicBezTo>
                    <a:pt x="73" y="18"/>
                    <a:pt x="73" y="18"/>
                    <a:pt x="73" y="18"/>
                  </a:cubicBezTo>
                  <a:cubicBezTo>
                    <a:pt x="72" y="17"/>
                    <a:pt x="73" y="20"/>
                    <a:pt x="72" y="19"/>
                  </a:cubicBezTo>
                  <a:cubicBezTo>
                    <a:pt x="72" y="17"/>
                    <a:pt x="72" y="17"/>
                    <a:pt x="72" y="17"/>
                  </a:cubicBezTo>
                  <a:cubicBezTo>
                    <a:pt x="72" y="19"/>
                    <a:pt x="72" y="18"/>
                    <a:pt x="71" y="19"/>
                  </a:cubicBezTo>
                  <a:cubicBezTo>
                    <a:pt x="71" y="19"/>
                    <a:pt x="71" y="18"/>
                    <a:pt x="71" y="18"/>
                  </a:cubicBezTo>
                  <a:cubicBezTo>
                    <a:pt x="71" y="20"/>
                    <a:pt x="71" y="18"/>
                    <a:pt x="71" y="19"/>
                  </a:cubicBezTo>
                  <a:cubicBezTo>
                    <a:pt x="70" y="18"/>
                    <a:pt x="70" y="18"/>
                    <a:pt x="70" y="18"/>
                  </a:cubicBezTo>
                  <a:cubicBezTo>
                    <a:pt x="70" y="16"/>
                    <a:pt x="71" y="20"/>
                    <a:pt x="70" y="19"/>
                  </a:cubicBezTo>
                  <a:cubicBezTo>
                    <a:pt x="70" y="18"/>
                    <a:pt x="70" y="18"/>
                    <a:pt x="70" y="18"/>
                  </a:cubicBezTo>
                  <a:cubicBezTo>
                    <a:pt x="70" y="20"/>
                    <a:pt x="69" y="19"/>
                    <a:pt x="69" y="20"/>
                  </a:cubicBezTo>
                  <a:cubicBezTo>
                    <a:pt x="69" y="20"/>
                    <a:pt x="69" y="20"/>
                    <a:pt x="69" y="20"/>
                  </a:cubicBezTo>
                  <a:cubicBezTo>
                    <a:pt x="68" y="20"/>
                    <a:pt x="68" y="20"/>
                    <a:pt x="68" y="21"/>
                  </a:cubicBezTo>
                  <a:cubicBezTo>
                    <a:pt x="67" y="20"/>
                    <a:pt x="67" y="18"/>
                    <a:pt x="67" y="18"/>
                  </a:cubicBezTo>
                  <a:cubicBezTo>
                    <a:pt x="67" y="21"/>
                    <a:pt x="66" y="19"/>
                    <a:pt x="67" y="22"/>
                  </a:cubicBezTo>
                  <a:cubicBezTo>
                    <a:pt x="66" y="22"/>
                    <a:pt x="66" y="21"/>
                    <a:pt x="66" y="22"/>
                  </a:cubicBezTo>
                  <a:cubicBezTo>
                    <a:pt x="66" y="21"/>
                    <a:pt x="65" y="19"/>
                    <a:pt x="65" y="19"/>
                  </a:cubicBezTo>
                  <a:cubicBezTo>
                    <a:pt x="65" y="17"/>
                    <a:pt x="65" y="17"/>
                    <a:pt x="65" y="17"/>
                  </a:cubicBezTo>
                  <a:cubicBezTo>
                    <a:pt x="64" y="17"/>
                    <a:pt x="65" y="18"/>
                    <a:pt x="65" y="17"/>
                  </a:cubicBezTo>
                  <a:cubicBezTo>
                    <a:pt x="64" y="17"/>
                    <a:pt x="64" y="18"/>
                    <a:pt x="64" y="17"/>
                  </a:cubicBezTo>
                  <a:cubicBezTo>
                    <a:pt x="64" y="19"/>
                    <a:pt x="64" y="21"/>
                    <a:pt x="64" y="22"/>
                  </a:cubicBezTo>
                  <a:cubicBezTo>
                    <a:pt x="64" y="21"/>
                    <a:pt x="63" y="19"/>
                    <a:pt x="63" y="19"/>
                  </a:cubicBezTo>
                  <a:cubicBezTo>
                    <a:pt x="63" y="23"/>
                    <a:pt x="63" y="23"/>
                    <a:pt x="63" y="23"/>
                  </a:cubicBezTo>
                  <a:cubicBezTo>
                    <a:pt x="63" y="23"/>
                    <a:pt x="63" y="22"/>
                    <a:pt x="63" y="22"/>
                  </a:cubicBezTo>
                  <a:cubicBezTo>
                    <a:pt x="63" y="24"/>
                    <a:pt x="63" y="24"/>
                    <a:pt x="63" y="24"/>
                  </a:cubicBezTo>
                  <a:cubicBezTo>
                    <a:pt x="63" y="23"/>
                    <a:pt x="62" y="24"/>
                    <a:pt x="62" y="22"/>
                  </a:cubicBezTo>
                  <a:cubicBezTo>
                    <a:pt x="62" y="21"/>
                    <a:pt x="62" y="22"/>
                    <a:pt x="62" y="21"/>
                  </a:cubicBezTo>
                  <a:cubicBezTo>
                    <a:pt x="61" y="21"/>
                    <a:pt x="61" y="22"/>
                    <a:pt x="61" y="22"/>
                  </a:cubicBezTo>
                  <a:cubicBezTo>
                    <a:pt x="61" y="22"/>
                    <a:pt x="61" y="22"/>
                    <a:pt x="61" y="22"/>
                  </a:cubicBezTo>
                  <a:cubicBezTo>
                    <a:pt x="61" y="21"/>
                    <a:pt x="61" y="23"/>
                    <a:pt x="61" y="24"/>
                  </a:cubicBezTo>
                  <a:cubicBezTo>
                    <a:pt x="61" y="24"/>
                    <a:pt x="61" y="22"/>
                    <a:pt x="61" y="23"/>
                  </a:cubicBezTo>
                  <a:cubicBezTo>
                    <a:pt x="61" y="24"/>
                    <a:pt x="61" y="25"/>
                    <a:pt x="61" y="25"/>
                  </a:cubicBezTo>
                  <a:cubicBezTo>
                    <a:pt x="61" y="23"/>
                    <a:pt x="61" y="23"/>
                    <a:pt x="61" y="23"/>
                  </a:cubicBezTo>
                  <a:cubicBezTo>
                    <a:pt x="60" y="25"/>
                    <a:pt x="60" y="26"/>
                    <a:pt x="60" y="26"/>
                  </a:cubicBezTo>
                  <a:cubicBezTo>
                    <a:pt x="60" y="28"/>
                    <a:pt x="60" y="25"/>
                    <a:pt x="60" y="25"/>
                  </a:cubicBezTo>
                  <a:cubicBezTo>
                    <a:pt x="59" y="24"/>
                    <a:pt x="59" y="27"/>
                    <a:pt x="58" y="25"/>
                  </a:cubicBezTo>
                  <a:cubicBezTo>
                    <a:pt x="58" y="25"/>
                    <a:pt x="58" y="27"/>
                    <a:pt x="58" y="27"/>
                  </a:cubicBezTo>
                  <a:cubicBezTo>
                    <a:pt x="58" y="26"/>
                    <a:pt x="58" y="25"/>
                    <a:pt x="58" y="26"/>
                  </a:cubicBezTo>
                  <a:cubicBezTo>
                    <a:pt x="58" y="25"/>
                    <a:pt x="58" y="26"/>
                    <a:pt x="57" y="26"/>
                  </a:cubicBezTo>
                  <a:cubicBezTo>
                    <a:pt x="57" y="27"/>
                    <a:pt x="57" y="26"/>
                    <a:pt x="57" y="26"/>
                  </a:cubicBezTo>
                  <a:cubicBezTo>
                    <a:pt x="57" y="26"/>
                    <a:pt x="56" y="28"/>
                    <a:pt x="56" y="27"/>
                  </a:cubicBezTo>
                  <a:cubicBezTo>
                    <a:pt x="56" y="27"/>
                    <a:pt x="56" y="29"/>
                    <a:pt x="55" y="29"/>
                  </a:cubicBezTo>
                  <a:cubicBezTo>
                    <a:pt x="55" y="28"/>
                    <a:pt x="55" y="28"/>
                    <a:pt x="55" y="28"/>
                  </a:cubicBezTo>
                  <a:cubicBezTo>
                    <a:pt x="55" y="27"/>
                    <a:pt x="55" y="28"/>
                    <a:pt x="55" y="27"/>
                  </a:cubicBezTo>
                  <a:cubicBezTo>
                    <a:pt x="55" y="28"/>
                    <a:pt x="55" y="25"/>
                    <a:pt x="55" y="26"/>
                  </a:cubicBezTo>
                  <a:cubicBezTo>
                    <a:pt x="55" y="25"/>
                    <a:pt x="55" y="29"/>
                    <a:pt x="55" y="27"/>
                  </a:cubicBezTo>
                  <a:cubicBezTo>
                    <a:pt x="55" y="27"/>
                    <a:pt x="55" y="28"/>
                    <a:pt x="54" y="27"/>
                  </a:cubicBezTo>
                  <a:cubicBezTo>
                    <a:pt x="54" y="27"/>
                    <a:pt x="54" y="25"/>
                    <a:pt x="54" y="25"/>
                  </a:cubicBezTo>
                  <a:cubicBezTo>
                    <a:pt x="53" y="26"/>
                    <a:pt x="54" y="26"/>
                    <a:pt x="54" y="27"/>
                  </a:cubicBezTo>
                  <a:cubicBezTo>
                    <a:pt x="53" y="27"/>
                    <a:pt x="53" y="27"/>
                    <a:pt x="53" y="27"/>
                  </a:cubicBezTo>
                  <a:cubicBezTo>
                    <a:pt x="54" y="29"/>
                    <a:pt x="53" y="27"/>
                    <a:pt x="53" y="29"/>
                  </a:cubicBezTo>
                  <a:cubicBezTo>
                    <a:pt x="53" y="28"/>
                    <a:pt x="53" y="29"/>
                    <a:pt x="53" y="27"/>
                  </a:cubicBezTo>
                  <a:cubicBezTo>
                    <a:pt x="52" y="25"/>
                    <a:pt x="52" y="25"/>
                    <a:pt x="52" y="25"/>
                  </a:cubicBezTo>
                  <a:cubicBezTo>
                    <a:pt x="52" y="26"/>
                    <a:pt x="52" y="27"/>
                    <a:pt x="52" y="28"/>
                  </a:cubicBezTo>
                  <a:cubicBezTo>
                    <a:pt x="52" y="27"/>
                    <a:pt x="52" y="27"/>
                    <a:pt x="52" y="27"/>
                  </a:cubicBezTo>
                  <a:cubicBezTo>
                    <a:pt x="53" y="30"/>
                    <a:pt x="52" y="27"/>
                    <a:pt x="52" y="29"/>
                  </a:cubicBezTo>
                  <a:cubicBezTo>
                    <a:pt x="51" y="28"/>
                    <a:pt x="51" y="29"/>
                    <a:pt x="51" y="28"/>
                  </a:cubicBezTo>
                  <a:cubicBezTo>
                    <a:pt x="50" y="29"/>
                    <a:pt x="50" y="30"/>
                    <a:pt x="50" y="29"/>
                  </a:cubicBezTo>
                  <a:cubicBezTo>
                    <a:pt x="50" y="29"/>
                    <a:pt x="50" y="29"/>
                    <a:pt x="50" y="28"/>
                  </a:cubicBezTo>
                  <a:cubicBezTo>
                    <a:pt x="50" y="27"/>
                    <a:pt x="50" y="28"/>
                    <a:pt x="50" y="29"/>
                  </a:cubicBezTo>
                  <a:cubicBezTo>
                    <a:pt x="50" y="28"/>
                    <a:pt x="49" y="27"/>
                    <a:pt x="48" y="26"/>
                  </a:cubicBezTo>
                  <a:cubicBezTo>
                    <a:pt x="48" y="27"/>
                    <a:pt x="49" y="28"/>
                    <a:pt x="49" y="29"/>
                  </a:cubicBezTo>
                  <a:cubicBezTo>
                    <a:pt x="48" y="27"/>
                    <a:pt x="48" y="31"/>
                    <a:pt x="48" y="29"/>
                  </a:cubicBezTo>
                  <a:cubicBezTo>
                    <a:pt x="48" y="28"/>
                    <a:pt x="48" y="27"/>
                    <a:pt x="47" y="27"/>
                  </a:cubicBezTo>
                  <a:cubicBezTo>
                    <a:pt x="47" y="24"/>
                    <a:pt x="47" y="29"/>
                    <a:pt x="47" y="28"/>
                  </a:cubicBezTo>
                  <a:cubicBezTo>
                    <a:pt x="47" y="30"/>
                    <a:pt x="47" y="30"/>
                    <a:pt x="47" y="30"/>
                  </a:cubicBezTo>
                  <a:cubicBezTo>
                    <a:pt x="47" y="29"/>
                    <a:pt x="47" y="31"/>
                    <a:pt x="46" y="29"/>
                  </a:cubicBezTo>
                  <a:cubicBezTo>
                    <a:pt x="46" y="30"/>
                    <a:pt x="46" y="28"/>
                    <a:pt x="46" y="30"/>
                  </a:cubicBezTo>
                  <a:cubicBezTo>
                    <a:pt x="45" y="29"/>
                    <a:pt x="45" y="32"/>
                    <a:pt x="44" y="28"/>
                  </a:cubicBezTo>
                  <a:cubicBezTo>
                    <a:pt x="44" y="28"/>
                    <a:pt x="43" y="28"/>
                    <a:pt x="44" y="29"/>
                  </a:cubicBezTo>
                  <a:cubicBezTo>
                    <a:pt x="44" y="30"/>
                    <a:pt x="44" y="28"/>
                    <a:pt x="44" y="29"/>
                  </a:cubicBezTo>
                  <a:cubicBezTo>
                    <a:pt x="44" y="29"/>
                    <a:pt x="44" y="30"/>
                    <a:pt x="44" y="30"/>
                  </a:cubicBezTo>
                  <a:cubicBezTo>
                    <a:pt x="44" y="30"/>
                    <a:pt x="43" y="30"/>
                    <a:pt x="43" y="28"/>
                  </a:cubicBezTo>
                  <a:cubicBezTo>
                    <a:pt x="43" y="26"/>
                    <a:pt x="43" y="31"/>
                    <a:pt x="43" y="31"/>
                  </a:cubicBezTo>
                  <a:cubicBezTo>
                    <a:pt x="43" y="30"/>
                    <a:pt x="42" y="29"/>
                    <a:pt x="42" y="30"/>
                  </a:cubicBezTo>
                  <a:cubicBezTo>
                    <a:pt x="42" y="31"/>
                    <a:pt x="42" y="31"/>
                    <a:pt x="42" y="31"/>
                  </a:cubicBezTo>
                  <a:cubicBezTo>
                    <a:pt x="42" y="31"/>
                    <a:pt x="42" y="29"/>
                    <a:pt x="41" y="28"/>
                  </a:cubicBezTo>
                  <a:cubicBezTo>
                    <a:pt x="41" y="28"/>
                    <a:pt x="41" y="28"/>
                    <a:pt x="41" y="29"/>
                  </a:cubicBezTo>
                  <a:cubicBezTo>
                    <a:pt x="41" y="27"/>
                    <a:pt x="41" y="27"/>
                    <a:pt x="41" y="27"/>
                  </a:cubicBezTo>
                  <a:cubicBezTo>
                    <a:pt x="41" y="29"/>
                    <a:pt x="41" y="28"/>
                    <a:pt x="40" y="29"/>
                  </a:cubicBezTo>
                  <a:cubicBezTo>
                    <a:pt x="41" y="28"/>
                    <a:pt x="41" y="28"/>
                    <a:pt x="41" y="28"/>
                  </a:cubicBezTo>
                  <a:cubicBezTo>
                    <a:pt x="40" y="28"/>
                    <a:pt x="40" y="28"/>
                    <a:pt x="40" y="28"/>
                  </a:cubicBezTo>
                  <a:cubicBezTo>
                    <a:pt x="40" y="29"/>
                    <a:pt x="41" y="30"/>
                    <a:pt x="41" y="30"/>
                  </a:cubicBezTo>
                  <a:cubicBezTo>
                    <a:pt x="41" y="30"/>
                    <a:pt x="41" y="30"/>
                    <a:pt x="41" y="31"/>
                  </a:cubicBezTo>
                  <a:cubicBezTo>
                    <a:pt x="40" y="30"/>
                    <a:pt x="40" y="30"/>
                    <a:pt x="40" y="30"/>
                  </a:cubicBezTo>
                  <a:cubicBezTo>
                    <a:pt x="40" y="30"/>
                    <a:pt x="40" y="31"/>
                    <a:pt x="40" y="31"/>
                  </a:cubicBezTo>
                  <a:cubicBezTo>
                    <a:pt x="40" y="31"/>
                    <a:pt x="40" y="31"/>
                    <a:pt x="39" y="30"/>
                  </a:cubicBezTo>
                  <a:cubicBezTo>
                    <a:pt x="40" y="30"/>
                    <a:pt x="40" y="31"/>
                    <a:pt x="40" y="30"/>
                  </a:cubicBezTo>
                  <a:cubicBezTo>
                    <a:pt x="40" y="30"/>
                    <a:pt x="39" y="28"/>
                    <a:pt x="39" y="29"/>
                  </a:cubicBezTo>
                  <a:cubicBezTo>
                    <a:pt x="39" y="30"/>
                    <a:pt x="40" y="32"/>
                    <a:pt x="39" y="31"/>
                  </a:cubicBezTo>
                  <a:cubicBezTo>
                    <a:pt x="39" y="30"/>
                    <a:pt x="39" y="30"/>
                    <a:pt x="39" y="30"/>
                  </a:cubicBezTo>
                  <a:cubicBezTo>
                    <a:pt x="39" y="29"/>
                    <a:pt x="39" y="29"/>
                    <a:pt x="39" y="29"/>
                  </a:cubicBezTo>
                  <a:cubicBezTo>
                    <a:pt x="39" y="30"/>
                    <a:pt x="39" y="30"/>
                    <a:pt x="39" y="30"/>
                  </a:cubicBezTo>
                  <a:cubicBezTo>
                    <a:pt x="39" y="30"/>
                    <a:pt x="39" y="30"/>
                    <a:pt x="39" y="30"/>
                  </a:cubicBezTo>
                  <a:cubicBezTo>
                    <a:pt x="39" y="31"/>
                    <a:pt x="38" y="30"/>
                    <a:pt x="39" y="32"/>
                  </a:cubicBezTo>
                  <a:cubicBezTo>
                    <a:pt x="38" y="32"/>
                    <a:pt x="38" y="31"/>
                    <a:pt x="38" y="31"/>
                  </a:cubicBezTo>
                  <a:cubicBezTo>
                    <a:pt x="38" y="31"/>
                    <a:pt x="38" y="31"/>
                    <a:pt x="38" y="31"/>
                  </a:cubicBezTo>
                  <a:cubicBezTo>
                    <a:pt x="37" y="30"/>
                    <a:pt x="37" y="31"/>
                    <a:pt x="37" y="32"/>
                  </a:cubicBezTo>
                  <a:cubicBezTo>
                    <a:pt x="37" y="31"/>
                    <a:pt x="37" y="31"/>
                    <a:pt x="37" y="31"/>
                  </a:cubicBezTo>
                  <a:cubicBezTo>
                    <a:pt x="37" y="31"/>
                    <a:pt x="37" y="31"/>
                    <a:pt x="37" y="32"/>
                  </a:cubicBezTo>
                  <a:cubicBezTo>
                    <a:pt x="36" y="31"/>
                    <a:pt x="36" y="27"/>
                    <a:pt x="36" y="29"/>
                  </a:cubicBezTo>
                  <a:cubicBezTo>
                    <a:pt x="36" y="29"/>
                    <a:pt x="36" y="31"/>
                    <a:pt x="36" y="32"/>
                  </a:cubicBezTo>
                  <a:cubicBezTo>
                    <a:pt x="35" y="32"/>
                    <a:pt x="35" y="34"/>
                    <a:pt x="34" y="32"/>
                  </a:cubicBezTo>
                  <a:cubicBezTo>
                    <a:pt x="34" y="33"/>
                    <a:pt x="34" y="33"/>
                    <a:pt x="34" y="33"/>
                  </a:cubicBezTo>
                  <a:cubicBezTo>
                    <a:pt x="34" y="33"/>
                    <a:pt x="33" y="35"/>
                    <a:pt x="32" y="32"/>
                  </a:cubicBezTo>
                  <a:cubicBezTo>
                    <a:pt x="32" y="32"/>
                    <a:pt x="32" y="31"/>
                    <a:pt x="32" y="30"/>
                  </a:cubicBezTo>
                  <a:cubicBezTo>
                    <a:pt x="32" y="31"/>
                    <a:pt x="31" y="29"/>
                    <a:pt x="32" y="31"/>
                  </a:cubicBezTo>
                  <a:cubicBezTo>
                    <a:pt x="32" y="32"/>
                    <a:pt x="32" y="33"/>
                    <a:pt x="32" y="33"/>
                  </a:cubicBezTo>
                  <a:cubicBezTo>
                    <a:pt x="32" y="34"/>
                    <a:pt x="31" y="34"/>
                    <a:pt x="31" y="33"/>
                  </a:cubicBezTo>
                  <a:cubicBezTo>
                    <a:pt x="31" y="34"/>
                    <a:pt x="31" y="34"/>
                    <a:pt x="31" y="34"/>
                  </a:cubicBezTo>
                  <a:cubicBezTo>
                    <a:pt x="31" y="32"/>
                    <a:pt x="30" y="32"/>
                    <a:pt x="30" y="33"/>
                  </a:cubicBezTo>
                  <a:cubicBezTo>
                    <a:pt x="30" y="34"/>
                    <a:pt x="30" y="34"/>
                    <a:pt x="30" y="34"/>
                  </a:cubicBezTo>
                  <a:cubicBezTo>
                    <a:pt x="30" y="33"/>
                    <a:pt x="30" y="33"/>
                    <a:pt x="30" y="33"/>
                  </a:cubicBezTo>
                  <a:cubicBezTo>
                    <a:pt x="30" y="33"/>
                    <a:pt x="30" y="35"/>
                    <a:pt x="30" y="34"/>
                  </a:cubicBezTo>
                  <a:cubicBezTo>
                    <a:pt x="30" y="33"/>
                    <a:pt x="30" y="33"/>
                    <a:pt x="30" y="33"/>
                  </a:cubicBezTo>
                  <a:cubicBezTo>
                    <a:pt x="29" y="34"/>
                    <a:pt x="29" y="36"/>
                    <a:pt x="29" y="35"/>
                  </a:cubicBezTo>
                  <a:cubicBezTo>
                    <a:pt x="28" y="33"/>
                    <a:pt x="28" y="33"/>
                    <a:pt x="28" y="33"/>
                  </a:cubicBezTo>
                  <a:cubicBezTo>
                    <a:pt x="28" y="33"/>
                    <a:pt x="28" y="34"/>
                    <a:pt x="29" y="35"/>
                  </a:cubicBezTo>
                  <a:cubicBezTo>
                    <a:pt x="28" y="34"/>
                    <a:pt x="28" y="34"/>
                    <a:pt x="27" y="32"/>
                  </a:cubicBezTo>
                  <a:cubicBezTo>
                    <a:pt x="27" y="36"/>
                    <a:pt x="26" y="37"/>
                    <a:pt x="25" y="36"/>
                  </a:cubicBezTo>
                  <a:cubicBezTo>
                    <a:pt x="25" y="36"/>
                    <a:pt x="25" y="36"/>
                    <a:pt x="25" y="36"/>
                  </a:cubicBezTo>
                  <a:cubicBezTo>
                    <a:pt x="24" y="35"/>
                    <a:pt x="25" y="37"/>
                    <a:pt x="25" y="37"/>
                  </a:cubicBezTo>
                  <a:cubicBezTo>
                    <a:pt x="24" y="34"/>
                    <a:pt x="24" y="34"/>
                    <a:pt x="24" y="34"/>
                  </a:cubicBezTo>
                  <a:cubicBezTo>
                    <a:pt x="24" y="33"/>
                    <a:pt x="24" y="35"/>
                    <a:pt x="24" y="36"/>
                  </a:cubicBezTo>
                  <a:cubicBezTo>
                    <a:pt x="24" y="37"/>
                    <a:pt x="24" y="35"/>
                    <a:pt x="24" y="36"/>
                  </a:cubicBezTo>
                  <a:cubicBezTo>
                    <a:pt x="24" y="37"/>
                    <a:pt x="23" y="36"/>
                    <a:pt x="24" y="37"/>
                  </a:cubicBezTo>
                  <a:cubicBezTo>
                    <a:pt x="23" y="37"/>
                    <a:pt x="23" y="35"/>
                    <a:pt x="23" y="35"/>
                  </a:cubicBezTo>
                  <a:cubicBezTo>
                    <a:pt x="23" y="36"/>
                    <a:pt x="23" y="36"/>
                    <a:pt x="23" y="36"/>
                  </a:cubicBezTo>
                  <a:cubicBezTo>
                    <a:pt x="22" y="34"/>
                    <a:pt x="23" y="32"/>
                    <a:pt x="22" y="29"/>
                  </a:cubicBezTo>
                  <a:cubicBezTo>
                    <a:pt x="22" y="30"/>
                    <a:pt x="22" y="30"/>
                    <a:pt x="22" y="30"/>
                  </a:cubicBezTo>
                  <a:cubicBezTo>
                    <a:pt x="22" y="28"/>
                    <a:pt x="22" y="28"/>
                    <a:pt x="22" y="27"/>
                  </a:cubicBezTo>
                  <a:cubicBezTo>
                    <a:pt x="22" y="28"/>
                    <a:pt x="22" y="30"/>
                    <a:pt x="22" y="31"/>
                  </a:cubicBezTo>
                  <a:cubicBezTo>
                    <a:pt x="22" y="32"/>
                    <a:pt x="23" y="35"/>
                    <a:pt x="22" y="35"/>
                  </a:cubicBezTo>
                  <a:cubicBezTo>
                    <a:pt x="22" y="34"/>
                    <a:pt x="23" y="35"/>
                    <a:pt x="22" y="34"/>
                  </a:cubicBezTo>
                  <a:cubicBezTo>
                    <a:pt x="22" y="32"/>
                    <a:pt x="22" y="34"/>
                    <a:pt x="22" y="34"/>
                  </a:cubicBezTo>
                  <a:cubicBezTo>
                    <a:pt x="22" y="35"/>
                    <a:pt x="22" y="36"/>
                    <a:pt x="22" y="37"/>
                  </a:cubicBezTo>
                  <a:cubicBezTo>
                    <a:pt x="22" y="36"/>
                    <a:pt x="22" y="35"/>
                    <a:pt x="21" y="35"/>
                  </a:cubicBezTo>
                  <a:cubicBezTo>
                    <a:pt x="22" y="36"/>
                    <a:pt x="21" y="37"/>
                    <a:pt x="22" y="37"/>
                  </a:cubicBezTo>
                  <a:cubicBezTo>
                    <a:pt x="22" y="40"/>
                    <a:pt x="21" y="37"/>
                    <a:pt x="21" y="39"/>
                  </a:cubicBezTo>
                  <a:cubicBezTo>
                    <a:pt x="21" y="37"/>
                    <a:pt x="21" y="35"/>
                    <a:pt x="21" y="34"/>
                  </a:cubicBezTo>
                  <a:cubicBezTo>
                    <a:pt x="21" y="36"/>
                    <a:pt x="20" y="36"/>
                    <a:pt x="21" y="39"/>
                  </a:cubicBezTo>
                  <a:cubicBezTo>
                    <a:pt x="21" y="38"/>
                    <a:pt x="21" y="37"/>
                    <a:pt x="21" y="36"/>
                  </a:cubicBezTo>
                  <a:cubicBezTo>
                    <a:pt x="20" y="35"/>
                    <a:pt x="21" y="39"/>
                    <a:pt x="20" y="36"/>
                  </a:cubicBezTo>
                  <a:cubicBezTo>
                    <a:pt x="20" y="37"/>
                    <a:pt x="20" y="37"/>
                    <a:pt x="20" y="37"/>
                  </a:cubicBezTo>
                  <a:cubicBezTo>
                    <a:pt x="20" y="37"/>
                    <a:pt x="20" y="37"/>
                    <a:pt x="20" y="36"/>
                  </a:cubicBezTo>
                  <a:cubicBezTo>
                    <a:pt x="19" y="36"/>
                    <a:pt x="19" y="38"/>
                    <a:pt x="19" y="36"/>
                  </a:cubicBezTo>
                  <a:cubicBezTo>
                    <a:pt x="19" y="36"/>
                    <a:pt x="18" y="36"/>
                    <a:pt x="19" y="37"/>
                  </a:cubicBezTo>
                  <a:cubicBezTo>
                    <a:pt x="19" y="38"/>
                    <a:pt x="19" y="36"/>
                    <a:pt x="19" y="38"/>
                  </a:cubicBezTo>
                  <a:cubicBezTo>
                    <a:pt x="19" y="37"/>
                    <a:pt x="19" y="39"/>
                    <a:pt x="19" y="39"/>
                  </a:cubicBezTo>
                  <a:cubicBezTo>
                    <a:pt x="19" y="38"/>
                    <a:pt x="19" y="38"/>
                    <a:pt x="19" y="38"/>
                  </a:cubicBezTo>
                  <a:cubicBezTo>
                    <a:pt x="19" y="39"/>
                    <a:pt x="19" y="39"/>
                    <a:pt x="19" y="40"/>
                  </a:cubicBezTo>
                  <a:cubicBezTo>
                    <a:pt x="19" y="39"/>
                    <a:pt x="19" y="38"/>
                    <a:pt x="18" y="38"/>
                  </a:cubicBezTo>
                  <a:cubicBezTo>
                    <a:pt x="19" y="40"/>
                    <a:pt x="19" y="40"/>
                    <a:pt x="19" y="40"/>
                  </a:cubicBezTo>
                  <a:cubicBezTo>
                    <a:pt x="18" y="40"/>
                    <a:pt x="18" y="37"/>
                    <a:pt x="18" y="38"/>
                  </a:cubicBezTo>
                  <a:cubicBezTo>
                    <a:pt x="18" y="37"/>
                    <a:pt x="18" y="37"/>
                    <a:pt x="18" y="37"/>
                  </a:cubicBezTo>
                  <a:cubicBezTo>
                    <a:pt x="18" y="37"/>
                    <a:pt x="18" y="35"/>
                    <a:pt x="17" y="36"/>
                  </a:cubicBezTo>
                  <a:cubicBezTo>
                    <a:pt x="18" y="37"/>
                    <a:pt x="18" y="39"/>
                    <a:pt x="18" y="40"/>
                  </a:cubicBezTo>
                  <a:cubicBezTo>
                    <a:pt x="18" y="40"/>
                    <a:pt x="17" y="38"/>
                    <a:pt x="17" y="40"/>
                  </a:cubicBezTo>
                  <a:cubicBezTo>
                    <a:pt x="17" y="38"/>
                    <a:pt x="17" y="38"/>
                    <a:pt x="17" y="38"/>
                  </a:cubicBezTo>
                  <a:cubicBezTo>
                    <a:pt x="17" y="38"/>
                    <a:pt x="17" y="36"/>
                    <a:pt x="17" y="36"/>
                  </a:cubicBezTo>
                  <a:cubicBezTo>
                    <a:pt x="17" y="37"/>
                    <a:pt x="17" y="39"/>
                    <a:pt x="17" y="39"/>
                  </a:cubicBezTo>
                  <a:cubicBezTo>
                    <a:pt x="17" y="39"/>
                    <a:pt x="17" y="38"/>
                    <a:pt x="16" y="38"/>
                  </a:cubicBezTo>
                  <a:cubicBezTo>
                    <a:pt x="16" y="38"/>
                    <a:pt x="17" y="39"/>
                    <a:pt x="17" y="40"/>
                  </a:cubicBezTo>
                  <a:cubicBezTo>
                    <a:pt x="16" y="39"/>
                    <a:pt x="16" y="38"/>
                    <a:pt x="15" y="37"/>
                  </a:cubicBezTo>
                  <a:cubicBezTo>
                    <a:pt x="15" y="34"/>
                    <a:pt x="15" y="34"/>
                    <a:pt x="15" y="34"/>
                  </a:cubicBezTo>
                  <a:cubicBezTo>
                    <a:pt x="15" y="34"/>
                    <a:pt x="15" y="34"/>
                    <a:pt x="15" y="34"/>
                  </a:cubicBezTo>
                  <a:cubicBezTo>
                    <a:pt x="15" y="33"/>
                    <a:pt x="15" y="33"/>
                    <a:pt x="15" y="31"/>
                  </a:cubicBezTo>
                  <a:cubicBezTo>
                    <a:pt x="14" y="31"/>
                    <a:pt x="14" y="32"/>
                    <a:pt x="14" y="32"/>
                  </a:cubicBezTo>
                  <a:cubicBezTo>
                    <a:pt x="15" y="35"/>
                    <a:pt x="15" y="36"/>
                    <a:pt x="15" y="39"/>
                  </a:cubicBezTo>
                  <a:cubicBezTo>
                    <a:pt x="15" y="40"/>
                    <a:pt x="14" y="32"/>
                    <a:pt x="14" y="37"/>
                  </a:cubicBezTo>
                  <a:cubicBezTo>
                    <a:pt x="14" y="37"/>
                    <a:pt x="14" y="39"/>
                    <a:pt x="14" y="39"/>
                  </a:cubicBezTo>
                  <a:cubicBezTo>
                    <a:pt x="14" y="38"/>
                    <a:pt x="15" y="41"/>
                    <a:pt x="14" y="40"/>
                  </a:cubicBezTo>
                  <a:cubicBezTo>
                    <a:pt x="14" y="39"/>
                    <a:pt x="13" y="38"/>
                    <a:pt x="13" y="36"/>
                  </a:cubicBezTo>
                  <a:cubicBezTo>
                    <a:pt x="13" y="37"/>
                    <a:pt x="14" y="37"/>
                    <a:pt x="14" y="36"/>
                  </a:cubicBezTo>
                  <a:cubicBezTo>
                    <a:pt x="13" y="35"/>
                    <a:pt x="13" y="34"/>
                    <a:pt x="13" y="34"/>
                  </a:cubicBezTo>
                  <a:cubicBezTo>
                    <a:pt x="13" y="34"/>
                    <a:pt x="13" y="34"/>
                    <a:pt x="13" y="35"/>
                  </a:cubicBezTo>
                  <a:cubicBezTo>
                    <a:pt x="13" y="37"/>
                    <a:pt x="13" y="35"/>
                    <a:pt x="13" y="37"/>
                  </a:cubicBezTo>
                  <a:cubicBezTo>
                    <a:pt x="13" y="37"/>
                    <a:pt x="12" y="35"/>
                    <a:pt x="13" y="38"/>
                  </a:cubicBezTo>
                  <a:cubicBezTo>
                    <a:pt x="13" y="38"/>
                    <a:pt x="13" y="39"/>
                    <a:pt x="13" y="40"/>
                  </a:cubicBezTo>
                  <a:cubicBezTo>
                    <a:pt x="13" y="41"/>
                    <a:pt x="13" y="41"/>
                    <a:pt x="13" y="41"/>
                  </a:cubicBezTo>
                  <a:cubicBezTo>
                    <a:pt x="13" y="40"/>
                    <a:pt x="13" y="40"/>
                    <a:pt x="13" y="40"/>
                  </a:cubicBezTo>
                  <a:cubicBezTo>
                    <a:pt x="13" y="39"/>
                    <a:pt x="13" y="42"/>
                    <a:pt x="13" y="41"/>
                  </a:cubicBezTo>
                  <a:cubicBezTo>
                    <a:pt x="12" y="39"/>
                    <a:pt x="12" y="39"/>
                    <a:pt x="12" y="39"/>
                  </a:cubicBezTo>
                  <a:cubicBezTo>
                    <a:pt x="12" y="38"/>
                    <a:pt x="13" y="40"/>
                    <a:pt x="12" y="37"/>
                  </a:cubicBezTo>
                  <a:cubicBezTo>
                    <a:pt x="12" y="37"/>
                    <a:pt x="12" y="39"/>
                    <a:pt x="12" y="38"/>
                  </a:cubicBezTo>
                  <a:cubicBezTo>
                    <a:pt x="12" y="37"/>
                    <a:pt x="12" y="37"/>
                    <a:pt x="12" y="37"/>
                  </a:cubicBezTo>
                  <a:cubicBezTo>
                    <a:pt x="12" y="37"/>
                    <a:pt x="11" y="34"/>
                    <a:pt x="11" y="36"/>
                  </a:cubicBezTo>
                  <a:cubicBezTo>
                    <a:pt x="11" y="37"/>
                    <a:pt x="11" y="37"/>
                    <a:pt x="11" y="38"/>
                  </a:cubicBezTo>
                  <a:cubicBezTo>
                    <a:pt x="11" y="38"/>
                    <a:pt x="11" y="39"/>
                    <a:pt x="11" y="40"/>
                  </a:cubicBezTo>
                  <a:cubicBezTo>
                    <a:pt x="10" y="38"/>
                    <a:pt x="10" y="40"/>
                    <a:pt x="10" y="37"/>
                  </a:cubicBezTo>
                  <a:cubicBezTo>
                    <a:pt x="10" y="39"/>
                    <a:pt x="11" y="38"/>
                    <a:pt x="11" y="36"/>
                  </a:cubicBezTo>
                  <a:cubicBezTo>
                    <a:pt x="10" y="34"/>
                    <a:pt x="11" y="37"/>
                    <a:pt x="11" y="34"/>
                  </a:cubicBezTo>
                  <a:cubicBezTo>
                    <a:pt x="11" y="34"/>
                    <a:pt x="10" y="32"/>
                    <a:pt x="10" y="30"/>
                  </a:cubicBezTo>
                  <a:cubicBezTo>
                    <a:pt x="10" y="30"/>
                    <a:pt x="10" y="31"/>
                    <a:pt x="10" y="31"/>
                  </a:cubicBezTo>
                  <a:cubicBezTo>
                    <a:pt x="10" y="33"/>
                    <a:pt x="10" y="33"/>
                    <a:pt x="10" y="34"/>
                  </a:cubicBezTo>
                  <a:cubicBezTo>
                    <a:pt x="10" y="34"/>
                    <a:pt x="10" y="35"/>
                    <a:pt x="10" y="36"/>
                  </a:cubicBezTo>
                  <a:cubicBezTo>
                    <a:pt x="9" y="35"/>
                    <a:pt x="9" y="34"/>
                    <a:pt x="9" y="34"/>
                  </a:cubicBezTo>
                  <a:cubicBezTo>
                    <a:pt x="9" y="34"/>
                    <a:pt x="8" y="34"/>
                    <a:pt x="8" y="34"/>
                  </a:cubicBezTo>
                  <a:cubicBezTo>
                    <a:pt x="8" y="36"/>
                    <a:pt x="7" y="34"/>
                    <a:pt x="8" y="36"/>
                  </a:cubicBezTo>
                  <a:cubicBezTo>
                    <a:pt x="8" y="37"/>
                    <a:pt x="9" y="39"/>
                    <a:pt x="9" y="40"/>
                  </a:cubicBezTo>
                  <a:cubicBezTo>
                    <a:pt x="9" y="40"/>
                    <a:pt x="9" y="39"/>
                    <a:pt x="8" y="38"/>
                  </a:cubicBezTo>
                  <a:cubicBezTo>
                    <a:pt x="8" y="39"/>
                    <a:pt x="8" y="36"/>
                    <a:pt x="8" y="38"/>
                  </a:cubicBezTo>
                  <a:cubicBezTo>
                    <a:pt x="8" y="37"/>
                    <a:pt x="8" y="35"/>
                    <a:pt x="7" y="33"/>
                  </a:cubicBezTo>
                  <a:cubicBezTo>
                    <a:pt x="7" y="34"/>
                    <a:pt x="7" y="32"/>
                    <a:pt x="7" y="32"/>
                  </a:cubicBezTo>
                  <a:cubicBezTo>
                    <a:pt x="7" y="33"/>
                    <a:pt x="6" y="34"/>
                    <a:pt x="6" y="35"/>
                  </a:cubicBezTo>
                  <a:cubicBezTo>
                    <a:pt x="5" y="33"/>
                    <a:pt x="5" y="35"/>
                    <a:pt x="4" y="35"/>
                  </a:cubicBezTo>
                  <a:cubicBezTo>
                    <a:pt x="4" y="34"/>
                    <a:pt x="4" y="32"/>
                    <a:pt x="3" y="32"/>
                  </a:cubicBezTo>
                  <a:cubicBezTo>
                    <a:pt x="3" y="32"/>
                    <a:pt x="4" y="34"/>
                    <a:pt x="3" y="33"/>
                  </a:cubicBezTo>
                  <a:cubicBezTo>
                    <a:pt x="3" y="32"/>
                    <a:pt x="3" y="32"/>
                    <a:pt x="3" y="32"/>
                  </a:cubicBezTo>
                  <a:cubicBezTo>
                    <a:pt x="3" y="33"/>
                    <a:pt x="2" y="31"/>
                    <a:pt x="3" y="34"/>
                  </a:cubicBezTo>
                  <a:cubicBezTo>
                    <a:pt x="3" y="32"/>
                    <a:pt x="3" y="32"/>
                    <a:pt x="3" y="32"/>
                  </a:cubicBezTo>
                  <a:cubicBezTo>
                    <a:pt x="2" y="32"/>
                    <a:pt x="2" y="32"/>
                    <a:pt x="2" y="32"/>
                  </a:cubicBezTo>
                  <a:cubicBezTo>
                    <a:pt x="2" y="31"/>
                    <a:pt x="2" y="31"/>
                    <a:pt x="2" y="31"/>
                  </a:cubicBezTo>
                  <a:cubicBezTo>
                    <a:pt x="2" y="29"/>
                    <a:pt x="2" y="31"/>
                    <a:pt x="1" y="31"/>
                  </a:cubicBezTo>
                  <a:cubicBezTo>
                    <a:pt x="2" y="32"/>
                    <a:pt x="2" y="32"/>
                    <a:pt x="2" y="32"/>
                  </a:cubicBezTo>
                  <a:cubicBezTo>
                    <a:pt x="1" y="33"/>
                    <a:pt x="1" y="32"/>
                    <a:pt x="1" y="33"/>
                  </a:cubicBezTo>
                  <a:cubicBezTo>
                    <a:pt x="0" y="31"/>
                    <a:pt x="0" y="31"/>
                    <a:pt x="0" y="31"/>
                  </a:cubicBezTo>
                  <a:cubicBezTo>
                    <a:pt x="0" y="32"/>
                    <a:pt x="0" y="32"/>
                    <a:pt x="0" y="32"/>
                  </a:cubicBezTo>
                  <a:cubicBezTo>
                    <a:pt x="0" y="31"/>
                    <a:pt x="0" y="30"/>
                    <a:pt x="0" y="31"/>
                  </a:cubicBezTo>
                  <a:cubicBezTo>
                    <a:pt x="0" y="28"/>
                    <a:pt x="0" y="28"/>
                    <a:pt x="0" y="28"/>
                  </a:cubicBezTo>
                  <a:cubicBezTo>
                    <a:pt x="0" y="29"/>
                    <a:pt x="0" y="30"/>
                    <a:pt x="0" y="31"/>
                  </a:cubicBezTo>
                  <a:cubicBezTo>
                    <a:pt x="1" y="32"/>
                    <a:pt x="1" y="31"/>
                    <a:pt x="1" y="30"/>
                  </a:cubicBezTo>
                  <a:cubicBezTo>
                    <a:pt x="1" y="30"/>
                    <a:pt x="1" y="30"/>
                    <a:pt x="1" y="31"/>
                  </a:cubicBezTo>
                  <a:cubicBezTo>
                    <a:pt x="0" y="29"/>
                    <a:pt x="0" y="29"/>
                    <a:pt x="0" y="28"/>
                  </a:cubicBezTo>
                  <a:cubicBezTo>
                    <a:pt x="0" y="28"/>
                    <a:pt x="0" y="27"/>
                    <a:pt x="0" y="28"/>
                  </a:cubicBezTo>
                  <a:cubicBezTo>
                    <a:pt x="0" y="27"/>
                    <a:pt x="0" y="27"/>
                    <a:pt x="1" y="27"/>
                  </a:cubicBezTo>
                  <a:cubicBezTo>
                    <a:pt x="1" y="28"/>
                    <a:pt x="1" y="28"/>
                    <a:pt x="1" y="28"/>
                  </a:cubicBezTo>
                  <a:cubicBezTo>
                    <a:pt x="1" y="27"/>
                    <a:pt x="1" y="26"/>
                    <a:pt x="1" y="27"/>
                  </a:cubicBezTo>
                  <a:cubicBezTo>
                    <a:pt x="2" y="28"/>
                    <a:pt x="2" y="25"/>
                    <a:pt x="2" y="26"/>
                  </a:cubicBezTo>
                  <a:cubicBezTo>
                    <a:pt x="2" y="27"/>
                    <a:pt x="2" y="29"/>
                    <a:pt x="2" y="30"/>
                  </a:cubicBezTo>
                  <a:cubicBezTo>
                    <a:pt x="3" y="30"/>
                    <a:pt x="3" y="29"/>
                    <a:pt x="3" y="30"/>
                  </a:cubicBezTo>
                  <a:cubicBezTo>
                    <a:pt x="3" y="29"/>
                    <a:pt x="3" y="27"/>
                    <a:pt x="3" y="26"/>
                  </a:cubicBezTo>
                  <a:cubicBezTo>
                    <a:pt x="3" y="27"/>
                    <a:pt x="3" y="27"/>
                    <a:pt x="3" y="27"/>
                  </a:cubicBezTo>
                  <a:cubicBezTo>
                    <a:pt x="3" y="27"/>
                    <a:pt x="3" y="25"/>
                    <a:pt x="3" y="25"/>
                  </a:cubicBezTo>
                  <a:cubicBezTo>
                    <a:pt x="4" y="26"/>
                    <a:pt x="5" y="26"/>
                    <a:pt x="5" y="26"/>
                  </a:cubicBezTo>
                  <a:cubicBezTo>
                    <a:pt x="6" y="27"/>
                    <a:pt x="6" y="27"/>
                    <a:pt x="6" y="27"/>
                  </a:cubicBezTo>
                  <a:cubicBezTo>
                    <a:pt x="5" y="24"/>
                    <a:pt x="6" y="26"/>
                    <a:pt x="6" y="25"/>
                  </a:cubicBezTo>
                  <a:cubicBezTo>
                    <a:pt x="7" y="26"/>
                    <a:pt x="8" y="23"/>
                    <a:pt x="8" y="25"/>
                  </a:cubicBezTo>
                  <a:cubicBezTo>
                    <a:pt x="9" y="24"/>
                    <a:pt x="10" y="23"/>
                    <a:pt x="11" y="23"/>
                  </a:cubicBezTo>
                  <a:cubicBezTo>
                    <a:pt x="11" y="25"/>
                    <a:pt x="11" y="25"/>
                    <a:pt x="11" y="25"/>
                  </a:cubicBezTo>
                  <a:cubicBezTo>
                    <a:pt x="11" y="24"/>
                    <a:pt x="12" y="26"/>
                    <a:pt x="12" y="26"/>
                  </a:cubicBezTo>
                  <a:cubicBezTo>
                    <a:pt x="11" y="24"/>
                    <a:pt x="12" y="24"/>
                    <a:pt x="12" y="23"/>
                  </a:cubicBezTo>
                  <a:cubicBezTo>
                    <a:pt x="13" y="24"/>
                    <a:pt x="13" y="23"/>
                    <a:pt x="13" y="21"/>
                  </a:cubicBezTo>
                  <a:cubicBezTo>
                    <a:pt x="14" y="22"/>
                    <a:pt x="14" y="22"/>
                    <a:pt x="14" y="22"/>
                  </a:cubicBezTo>
                  <a:cubicBezTo>
                    <a:pt x="14" y="20"/>
                    <a:pt x="14" y="22"/>
                    <a:pt x="15" y="22"/>
                  </a:cubicBezTo>
                  <a:cubicBezTo>
                    <a:pt x="15" y="23"/>
                    <a:pt x="16" y="24"/>
                    <a:pt x="16" y="24"/>
                  </a:cubicBezTo>
                  <a:cubicBezTo>
                    <a:pt x="16" y="22"/>
                    <a:pt x="16" y="22"/>
                    <a:pt x="16" y="20"/>
                  </a:cubicBezTo>
                  <a:cubicBezTo>
                    <a:pt x="16" y="20"/>
                    <a:pt x="17" y="21"/>
                    <a:pt x="18" y="22"/>
                  </a:cubicBezTo>
                  <a:cubicBezTo>
                    <a:pt x="18" y="19"/>
                    <a:pt x="20" y="20"/>
                    <a:pt x="21" y="18"/>
                  </a:cubicBezTo>
                  <a:cubicBezTo>
                    <a:pt x="21" y="20"/>
                    <a:pt x="21" y="20"/>
                    <a:pt x="21" y="20"/>
                  </a:cubicBezTo>
                  <a:cubicBezTo>
                    <a:pt x="22" y="16"/>
                    <a:pt x="24" y="19"/>
                    <a:pt x="25" y="17"/>
                  </a:cubicBezTo>
                  <a:cubicBezTo>
                    <a:pt x="25" y="20"/>
                    <a:pt x="25" y="20"/>
                    <a:pt x="25" y="20"/>
                  </a:cubicBezTo>
                  <a:cubicBezTo>
                    <a:pt x="26" y="20"/>
                    <a:pt x="26" y="19"/>
                    <a:pt x="26" y="17"/>
                  </a:cubicBezTo>
                  <a:cubicBezTo>
                    <a:pt x="26" y="18"/>
                    <a:pt x="26" y="16"/>
                    <a:pt x="27" y="18"/>
                  </a:cubicBezTo>
                  <a:cubicBezTo>
                    <a:pt x="27" y="18"/>
                    <a:pt x="27" y="17"/>
                    <a:pt x="27" y="16"/>
                  </a:cubicBezTo>
                  <a:cubicBezTo>
                    <a:pt x="28" y="17"/>
                    <a:pt x="28" y="17"/>
                    <a:pt x="29" y="16"/>
                  </a:cubicBezTo>
                  <a:cubicBezTo>
                    <a:pt x="29" y="16"/>
                    <a:pt x="29" y="16"/>
                    <a:pt x="29" y="16"/>
                  </a:cubicBezTo>
                  <a:cubicBezTo>
                    <a:pt x="29" y="17"/>
                    <a:pt x="29" y="18"/>
                    <a:pt x="29" y="18"/>
                  </a:cubicBezTo>
                  <a:cubicBezTo>
                    <a:pt x="29" y="17"/>
                    <a:pt x="30" y="18"/>
                    <a:pt x="29" y="15"/>
                  </a:cubicBezTo>
                  <a:cubicBezTo>
                    <a:pt x="30" y="17"/>
                    <a:pt x="31" y="14"/>
                    <a:pt x="32" y="16"/>
                  </a:cubicBezTo>
                  <a:cubicBezTo>
                    <a:pt x="32" y="15"/>
                    <a:pt x="32" y="15"/>
                    <a:pt x="32" y="14"/>
                  </a:cubicBezTo>
                  <a:cubicBezTo>
                    <a:pt x="32" y="14"/>
                    <a:pt x="33" y="16"/>
                    <a:pt x="34" y="14"/>
                  </a:cubicBezTo>
                  <a:cubicBezTo>
                    <a:pt x="34" y="15"/>
                    <a:pt x="34" y="16"/>
                    <a:pt x="34" y="16"/>
                  </a:cubicBezTo>
                  <a:cubicBezTo>
                    <a:pt x="34" y="14"/>
                    <a:pt x="34" y="14"/>
                    <a:pt x="34" y="14"/>
                  </a:cubicBezTo>
                  <a:cubicBezTo>
                    <a:pt x="35" y="13"/>
                    <a:pt x="36" y="15"/>
                    <a:pt x="37" y="15"/>
                  </a:cubicBezTo>
                  <a:cubicBezTo>
                    <a:pt x="38" y="13"/>
                    <a:pt x="40" y="14"/>
                    <a:pt x="42" y="13"/>
                  </a:cubicBezTo>
                  <a:cubicBezTo>
                    <a:pt x="42" y="14"/>
                    <a:pt x="42" y="14"/>
                    <a:pt x="42" y="14"/>
                  </a:cubicBezTo>
                  <a:cubicBezTo>
                    <a:pt x="42" y="11"/>
                    <a:pt x="43" y="16"/>
                    <a:pt x="43" y="12"/>
                  </a:cubicBezTo>
                  <a:cubicBezTo>
                    <a:pt x="43" y="13"/>
                    <a:pt x="44" y="12"/>
                    <a:pt x="44" y="14"/>
                  </a:cubicBezTo>
                  <a:cubicBezTo>
                    <a:pt x="44" y="12"/>
                    <a:pt x="45" y="15"/>
                    <a:pt x="45" y="13"/>
                  </a:cubicBezTo>
                  <a:cubicBezTo>
                    <a:pt x="45" y="13"/>
                    <a:pt x="45" y="13"/>
                    <a:pt x="45" y="13"/>
                  </a:cubicBezTo>
                  <a:cubicBezTo>
                    <a:pt x="46" y="14"/>
                    <a:pt x="46" y="12"/>
                    <a:pt x="47" y="13"/>
                  </a:cubicBezTo>
                  <a:cubicBezTo>
                    <a:pt x="47" y="14"/>
                    <a:pt x="47" y="14"/>
                    <a:pt x="47" y="15"/>
                  </a:cubicBezTo>
                  <a:cubicBezTo>
                    <a:pt x="48" y="16"/>
                    <a:pt x="47" y="12"/>
                    <a:pt x="48" y="15"/>
                  </a:cubicBezTo>
                  <a:cubicBezTo>
                    <a:pt x="48" y="15"/>
                    <a:pt x="48" y="13"/>
                    <a:pt x="48" y="13"/>
                  </a:cubicBezTo>
                  <a:cubicBezTo>
                    <a:pt x="49" y="14"/>
                    <a:pt x="50" y="12"/>
                    <a:pt x="52" y="11"/>
                  </a:cubicBezTo>
                  <a:cubicBezTo>
                    <a:pt x="53" y="13"/>
                    <a:pt x="53" y="16"/>
                    <a:pt x="53" y="14"/>
                  </a:cubicBezTo>
                  <a:cubicBezTo>
                    <a:pt x="53" y="14"/>
                    <a:pt x="53" y="13"/>
                    <a:pt x="53" y="13"/>
                  </a:cubicBezTo>
                  <a:cubicBezTo>
                    <a:pt x="53" y="12"/>
                    <a:pt x="54" y="16"/>
                    <a:pt x="54" y="15"/>
                  </a:cubicBezTo>
                  <a:cubicBezTo>
                    <a:pt x="54" y="13"/>
                    <a:pt x="54" y="14"/>
                    <a:pt x="54" y="13"/>
                  </a:cubicBezTo>
                  <a:cubicBezTo>
                    <a:pt x="55" y="14"/>
                    <a:pt x="55" y="15"/>
                    <a:pt x="55" y="14"/>
                  </a:cubicBezTo>
                  <a:cubicBezTo>
                    <a:pt x="56" y="15"/>
                    <a:pt x="56" y="15"/>
                    <a:pt x="56" y="15"/>
                  </a:cubicBezTo>
                  <a:cubicBezTo>
                    <a:pt x="56" y="12"/>
                    <a:pt x="57" y="13"/>
                    <a:pt x="56" y="10"/>
                  </a:cubicBezTo>
                  <a:cubicBezTo>
                    <a:pt x="60" y="9"/>
                    <a:pt x="62" y="7"/>
                    <a:pt x="65" y="6"/>
                  </a:cubicBezTo>
                  <a:cubicBezTo>
                    <a:pt x="68" y="6"/>
                    <a:pt x="71" y="4"/>
                    <a:pt x="75" y="5"/>
                  </a:cubicBezTo>
                  <a:cubicBezTo>
                    <a:pt x="76" y="7"/>
                    <a:pt x="76" y="7"/>
                    <a:pt x="76" y="6"/>
                  </a:cubicBezTo>
                  <a:cubicBezTo>
                    <a:pt x="77" y="7"/>
                    <a:pt x="77" y="7"/>
                    <a:pt x="77" y="7"/>
                  </a:cubicBezTo>
                  <a:cubicBezTo>
                    <a:pt x="76" y="5"/>
                    <a:pt x="77" y="6"/>
                    <a:pt x="77" y="5"/>
                  </a:cubicBezTo>
                  <a:cubicBezTo>
                    <a:pt x="78" y="5"/>
                    <a:pt x="79" y="4"/>
                    <a:pt x="80" y="4"/>
                  </a:cubicBezTo>
                  <a:cubicBezTo>
                    <a:pt x="80" y="4"/>
                    <a:pt x="80" y="5"/>
                    <a:pt x="80" y="5"/>
                  </a:cubicBezTo>
                  <a:cubicBezTo>
                    <a:pt x="80" y="4"/>
                    <a:pt x="80" y="4"/>
                    <a:pt x="80" y="4"/>
                  </a:cubicBezTo>
                  <a:cubicBezTo>
                    <a:pt x="81" y="4"/>
                    <a:pt x="81" y="4"/>
                    <a:pt x="81" y="4"/>
                  </a:cubicBezTo>
                  <a:cubicBezTo>
                    <a:pt x="81" y="4"/>
                    <a:pt x="81" y="3"/>
                    <a:pt x="80" y="3"/>
                  </a:cubicBezTo>
                  <a:cubicBezTo>
                    <a:pt x="83" y="0"/>
                    <a:pt x="87" y="3"/>
                    <a:pt x="89" y="2"/>
                  </a:cubicBezTo>
                  <a:cubicBezTo>
                    <a:pt x="90" y="3"/>
                    <a:pt x="91" y="2"/>
                    <a:pt x="92" y="1"/>
                  </a:cubicBezTo>
                  <a:cubicBezTo>
                    <a:pt x="95" y="3"/>
                    <a:pt x="97" y="5"/>
                    <a:pt x="99" y="3"/>
                  </a:cubicBezTo>
                  <a:cubicBezTo>
                    <a:pt x="99" y="3"/>
                    <a:pt x="100" y="8"/>
                    <a:pt x="99"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91"/>
            <p:cNvSpPr/>
            <p:nvPr/>
          </p:nvSpPr>
          <p:spPr bwMode="auto">
            <a:xfrm>
              <a:off x="9942513" y="2360613"/>
              <a:ext cx="0" cy="11113"/>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92"/>
            <p:cNvSpPr/>
            <p:nvPr/>
          </p:nvSpPr>
          <p:spPr bwMode="auto">
            <a:xfrm>
              <a:off x="9972675" y="2393951"/>
              <a:ext cx="3175" cy="4763"/>
            </a:xfrm>
            <a:custGeom>
              <a:avLst/>
              <a:gdLst>
                <a:gd name="T0" fmla="*/ 0 w 1"/>
                <a:gd name="T1" fmla="*/ 0 h 1"/>
                <a:gd name="T2" fmla="*/ 1 w 1"/>
                <a:gd name="T3" fmla="*/ 1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1" y="1"/>
                    <a:pt x="1" y="1"/>
                    <a:pt x="0"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93"/>
            <p:cNvSpPr/>
            <p:nvPr/>
          </p:nvSpPr>
          <p:spPr bwMode="auto">
            <a:xfrm>
              <a:off x="9979025" y="2393951"/>
              <a:ext cx="0" cy="7938"/>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Rectangle 94"/>
            <p:cNvSpPr>
              <a:spLocks noChangeArrowheads="1"/>
            </p:cNvSpPr>
            <p:nvPr/>
          </p:nvSpPr>
          <p:spPr bwMode="auto">
            <a:xfrm>
              <a:off x="9991725" y="2409826"/>
              <a:ext cx="1587"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8" name="Freeform 95"/>
            <p:cNvSpPr/>
            <p:nvPr/>
          </p:nvSpPr>
          <p:spPr bwMode="auto">
            <a:xfrm>
              <a:off x="9986963" y="2401888"/>
              <a:ext cx="4762"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0"/>
                    <a:pt x="1" y="1"/>
                  </a:cubicBezTo>
                  <a:cubicBezTo>
                    <a:pt x="1"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96"/>
            <p:cNvSpPr/>
            <p:nvPr/>
          </p:nvSpPr>
          <p:spPr bwMode="auto">
            <a:xfrm>
              <a:off x="10002838" y="2406651"/>
              <a:ext cx="3175" cy="6350"/>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0"/>
                    <a:pt x="1" y="0"/>
                    <a:pt x="1" y="1"/>
                  </a:cubicBezTo>
                  <a:cubicBezTo>
                    <a:pt x="1" y="0"/>
                    <a:pt x="1"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97"/>
            <p:cNvSpPr/>
            <p:nvPr/>
          </p:nvSpPr>
          <p:spPr bwMode="auto">
            <a:xfrm>
              <a:off x="10009188" y="2401888"/>
              <a:ext cx="0" cy="476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98"/>
            <p:cNvSpPr/>
            <p:nvPr/>
          </p:nvSpPr>
          <p:spPr bwMode="auto">
            <a:xfrm>
              <a:off x="10123488" y="2368551"/>
              <a:ext cx="0" cy="3175"/>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99"/>
            <p:cNvSpPr/>
            <p:nvPr/>
          </p:nvSpPr>
          <p:spPr bwMode="auto">
            <a:xfrm>
              <a:off x="10175875" y="235743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0"/>
                    <a:pt x="0" y="1"/>
                    <a:pt x="0" y="1"/>
                  </a:cubicBezTo>
                  <a:cubicBezTo>
                    <a:pt x="0" y="2"/>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100"/>
            <p:cNvSpPr/>
            <p:nvPr/>
          </p:nvSpPr>
          <p:spPr bwMode="auto">
            <a:xfrm>
              <a:off x="10198100" y="2330451"/>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101"/>
            <p:cNvSpPr/>
            <p:nvPr/>
          </p:nvSpPr>
          <p:spPr bwMode="auto">
            <a:xfrm>
              <a:off x="9825038" y="2924176"/>
              <a:ext cx="4762" cy="7938"/>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0" y="1"/>
                    <a:pt x="0" y="2"/>
                    <a:pt x="0" y="1"/>
                  </a:cubicBezTo>
                  <a:cubicBezTo>
                    <a:pt x="0" y="1"/>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102"/>
            <p:cNvSpPr/>
            <p:nvPr/>
          </p:nvSpPr>
          <p:spPr bwMode="auto">
            <a:xfrm>
              <a:off x="9825038" y="2932113"/>
              <a:ext cx="395287" cy="307975"/>
            </a:xfrm>
            <a:custGeom>
              <a:avLst/>
              <a:gdLst>
                <a:gd name="T0" fmla="*/ 90 w 105"/>
                <a:gd name="T1" fmla="*/ 71 h 82"/>
                <a:gd name="T2" fmla="*/ 87 w 105"/>
                <a:gd name="T3" fmla="*/ 69 h 82"/>
                <a:gd name="T4" fmla="*/ 78 w 105"/>
                <a:gd name="T5" fmla="*/ 66 h 82"/>
                <a:gd name="T6" fmla="*/ 76 w 105"/>
                <a:gd name="T7" fmla="*/ 64 h 82"/>
                <a:gd name="T8" fmla="*/ 71 w 105"/>
                <a:gd name="T9" fmla="*/ 57 h 82"/>
                <a:gd name="T10" fmla="*/ 70 w 105"/>
                <a:gd name="T11" fmla="*/ 56 h 82"/>
                <a:gd name="T12" fmla="*/ 65 w 105"/>
                <a:gd name="T13" fmla="*/ 54 h 82"/>
                <a:gd name="T14" fmla="*/ 63 w 105"/>
                <a:gd name="T15" fmla="*/ 51 h 82"/>
                <a:gd name="T16" fmla="*/ 62 w 105"/>
                <a:gd name="T17" fmla="*/ 48 h 82"/>
                <a:gd name="T18" fmla="*/ 59 w 105"/>
                <a:gd name="T19" fmla="*/ 49 h 82"/>
                <a:gd name="T20" fmla="*/ 54 w 105"/>
                <a:gd name="T21" fmla="*/ 47 h 82"/>
                <a:gd name="T22" fmla="*/ 52 w 105"/>
                <a:gd name="T23" fmla="*/ 45 h 82"/>
                <a:gd name="T24" fmla="*/ 49 w 105"/>
                <a:gd name="T25" fmla="*/ 45 h 82"/>
                <a:gd name="T26" fmla="*/ 48 w 105"/>
                <a:gd name="T27" fmla="*/ 42 h 82"/>
                <a:gd name="T28" fmla="*/ 44 w 105"/>
                <a:gd name="T29" fmla="*/ 40 h 82"/>
                <a:gd name="T30" fmla="*/ 42 w 105"/>
                <a:gd name="T31" fmla="*/ 36 h 82"/>
                <a:gd name="T32" fmla="*/ 40 w 105"/>
                <a:gd name="T33" fmla="*/ 35 h 82"/>
                <a:gd name="T34" fmla="*/ 39 w 105"/>
                <a:gd name="T35" fmla="*/ 33 h 82"/>
                <a:gd name="T36" fmla="*/ 37 w 105"/>
                <a:gd name="T37" fmla="*/ 33 h 82"/>
                <a:gd name="T38" fmla="*/ 36 w 105"/>
                <a:gd name="T39" fmla="*/ 33 h 82"/>
                <a:gd name="T40" fmla="*/ 34 w 105"/>
                <a:gd name="T41" fmla="*/ 32 h 82"/>
                <a:gd name="T42" fmla="*/ 29 w 105"/>
                <a:gd name="T43" fmla="*/ 28 h 82"/>
                <a:gd name="T44" fmla="*/ 27 w 105"/>
                <a:gd name="T45" fmla="*/ 27 h 82"/>
                <a:gd name="T46" fmla="*/ 25 w 105"/>
                <a:gd name="T47" fmla="*/ 26 h 82"/>
                <a:gd name="T48" fmla="*/ 21 w 105"/>
                <a:gd name="T49" fmla="*/ 23 h 82"/>
                <a:gd name="T50" fmla="*/ 23 w 105"/>
                <a:gd name="T51" fmla="*/ 18 h 82"/>
                <a:gd name="T52" fmla="*/ 19 w 105"/>
                <a:gd name="T53" fmla="*/ 21 h 82"/>
                <a:gd name="T54" fmla="*/ 15 w 105"/>
                <a:gd name="T55" fmla="*/ 24 h 82"/>
                <a:gd name="T56" fmla="*/ 14 w 105"/>
                <a:gd name="T57" fmla="*/ 21 h 82"/>
                <a:gd name="T58" fmla="*/ 12 w 105"/>
                <a:gd name="T59" fmla="*/ 23 h 82"/>
                <a:gd name="T60" fmla="*/ 12 w 105"/>
                <a:gd name="T61" fmla="*/ 21 h 82"/>
                <a:gd name="T62" fmla="*/ 13 w 105"/>
                <a:gd name="T63" fmla="*/ 16 h 82"/>
                <a:gd name="T64" fmla="*/ 9 w 105"/>
                <a:gd name="T65" fmla="*/ 19 h 82"/>
                <a:gd name="T66" fmla="*/ 9 w 105"/>
                <a:gd name="T67" fmla="*/ 16 h 82"/>
                <a:gd name="T68" fmla="*/ 7 w 105"/>
                <a:gd name="T69" fmla="*/ 18 h 82"/>
                <a:gd name="T70" fmla="*/ 5 w 105"/>
                <a:gd name="T71" fmla="*/ 17 h 82"/>
                <a:gd name="T72" fmla="*/ 9 w 105"/>
                <a:gd name="T73" fmla="*/ 13 h 82"/>
                <a:gd name="T74" fmla="*/ 4 w 105"/>
                <a:gd name="T75" fmla="*/ 14 h 82"/>
                <a:gd name="T76" fmla="*/ 3 w 105"/>
                <a:gd name="T77" fmla="*/ 6 h 82"/>
                <a:gd name="T78" fmla="*/ 3 w 105"/>
                <a:gd name="T79" fmla="*/ 4 h 82"/>
                <a:gd name="T80" fmla="*/ 0 w 105"/>
                <a:gd name="T81" fmla="*/ 3 h 82"/>
                <a:gd name="T82" fmla="*/ 2 w 105"/>
                <a:gd name="T83" fmla="*/ 0 h 82"/>
                <a:gd name="T84" fmla="*/ 4 w 105"/>
                <a:gd name="T85" fmla="*/ 4 h 82"/>
                <a:gd name="T86" fmla="*/ 11 w 105"/>
                <a:gd name="T87" fmla="*/ 2 h 82"/>
                <a:gd name="T88" fmla="*/ 20 w 105"/>
                <a:gd name="T89" fmla="*/ 5 h 82"/>
                <a:gd name="T90" fmla="*/ 30 w 105"/>
                <a:gd name="T91" fmla="*/ 9 h 82"/>
                <a:gd name="T92" fmla="*/ 37 w 105"/>
                <a:gd name="T93" fmla="*/ 13 h 82"/>
                <a:gd name="T94" fmla="*/ 43 w 105"/>
                <a:gd name="T95" fmla="*/ 16 h 82"/>
                <a:gd name="T96" fmla="*/ 52 w 105"/>
                <a:gd name="T97" fmla="*/ 25 h 82"/>
                <a:gd name="T98" fmla="*/ 56 w 105"/>
                <a:gd name="T99" fmla="*/ 31 h 82"/>
                <a:gd name="T100" fmla="*/ 61 w 105"/>
                <a:gd name="T101" fmla="*/ 37 h 82"/>
                <a:gd name="T102" fmla="*/ 85 w 105"/>
                <a:gd name="T103" fmla="*/ 53 h 82"/>
                <a:gd name="T104" fmla="*/ 90 w 105"/>
                <a:gd name="T105" fmla="*/ 58 h 82"/>
                <a:gd name="T106" fmla="*/ 99 w 105"/>
                <a:gd name="T107" fmla="*/ 8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82">
                  <a:moveTo>
                    <a:pt x="99" y="80"/>
                  </a:moveTo>
                  <a:cubicBezTo>
                    <a:pt x="95" y="82"/>
                    <a:pt x="97" y="77"/>
                    <a:pt x="93" y="78"/>
                  </a:cubicBezTo>
                  <a:cubicBezTo>
                    <a:pt x="93" y="78"/>
                    <a:pt x="95" y="76"/>
                    <a:pt x="94" y="76"/>
                  </a:cubicBezTo>
                  <a:cubicBezTo>
                    <a:pt x="91" y="78"/>
                    <a:pt x="90" y="74"/>
                    <a:pt x="91" y="71"/>
                  </a:cubicBezTo>
                  <a:cubicBezTo>
                    <a:pt x="91" y="71"/>
                    <a:pt x="91" y="71"/>
                    <a:pt x="91" y="71"/>
                  </a:cubicBezTo>
                  <a:cubicBezTo>
                    <a:pt x="92" y="70"/>
                    <a:pt x="90" y="71"/>
                    <a:pt x="90" y="71"/>
                  </a:cubicBezTo>
                  <a:cubicBezTo>
                    <a:pt x="90" y="71"/>
                    <a:pt x="90" y="71"/>
                    <a:pt x="90" y="70"/>
                  </a:cubicBezTo>
                  <a:cubicBezTo>
                    <a:pt x="89" y="71"/>
                    <a:pt x="89" y="70"/>
                    <a:pt x="89" y="71"/>
                  </a:cubicBezTo>
                  <a:cubicBezTo>
                    <a:pt x="90" y="69"/>
                    <a:pt x="90" y="69"/>
                    <a:pt x="90" y="69"/>
                  </a:cubicBezTo>
                  <a:cubicBezTo>
                    <a:pt x="89" y="70"/>
                    <a:pt x="89" y="70"/>
                    <a:pt x="89" y="70"/>
                  </a:cubicBezTo>
                  <a:cubicBezTo>
                    <a:pt x="86" y="72"/>
                    <a:pt x="88" y="68"/>
                    <a:pt x="86" y="69"/>
                  </a:cubicBezTo>
                  <a:cubicBezTo>
                    <a:pt x="87" y="69"/>
                    <a:pt x="87" y="69"/>
                    <a:pt x="87" y="69"/>
                  </a:cubicBezTo>
                  <a:cubicBezTo>
                    <a:pt x="84" y="69"/>
                    <a:pt x="83" y="68"/>
                    <a:pt x="81" y="67"/>
                  </a:cubicBezTo>
                  <a:cubicBezTo>
                    <a:pt x="83" y="66"/>
                    <a:pt x="83" y="66"/>
                    <a:pt x="83" y="66"/>
                  </a:cubicBezTo>
                  <a:cubicBezTo>
                    <a:pt x="82" y="67"/>
                    <a:pt x="81" y="67"/>
                    <a:pt x="80" y="67"/>
                  </a:cubicBezTo>
                  <a:cubicBezTo>
                    <a:pt x="82" y="65"/>
                    <a:pt x="79" y="67"/>
                    <a:pt x="79" y="66"/>
                  </a:cubicBezTo>
                  <a:cubicBezTo>
                    <a:pt x="79" y="66"/>
                    <a:pt x="79" y="66"/>
                    <a:pt x="79" y="66"/>
                  </a:cubicBezTo>
                  <a:cubicBezTo>
                    <a:pt x="78" y="67"/>
                    <a:pt x="80" y="65"/>
                    <a:pt x="78" y="66"/>
                  </a:cubicBezTo>
                  <a:cubicBezTo>
                    <a:pt x="79" y="65"/>
                    <a:pt x="79" y="65"/>
                    <a:pt x="79" y="65"/>
                  </a:cubicBezTo>
                  <a:cubicBezTo>
                    <a:pt x="77" y="67"/>
                    <a:pt x="79" y="64"/>
                    <a:pt x="78" y="65"/>
                  </a:cubicBezTo>
                  <a:cubicBezTo>
                    <a:pt x="78" y="65"/>
                    <a:pt x="78" y="65"/>
                    <a:pt x="78" y="65"/>
                  </a:cubicBezTo>
                  <a:cubicBezTo>
                    <a:pt x="77" y="65"/>
                    <a:pt x="78" y="64"/>
                    <a:pt x="78" y="64"/>
                  </a:cubicBezTo>
                  <a:cubicBezTo>
                    <a:pt x="78" y="64"/>
                    <a:pt x="78" y="64"/>
                    <a:pt x="78" y="64"/>
                  </a:cubicBezTo>
                  <a:cubicBezTo>
                    <a:pt x="77" y="64"/>
                    <a:pt x="78" y="63"/>
                    <a:pt x="76" y="64"/>
                  </a:cubicBezTo>
                  <a:cubicBezTo>
                    <a:pt x="77" y="63"/>
                    <a:pt x="77" y="64"/>
                    <a:pt x="79" y="62"/>
                  </a:cubicBezTo>
                  <a:cubicBezTo>
                    <a:pt x="76" y="62"/>
                    <a:pt x="75" y="61"/>
                    <a:pt x="73" y="59"/>
                  </a:cubicBezTo>
                  <a:cubicBezTo>
                    <a:pt x="73" y="59"/>
                    <a:pt x="73" y="58"/>
                    <a:pt x="74" y="58"/>
                  </a:cubicBezTo>
                  <a:cubicBezTo>
                    <a:pt x="74" y="58"/>
                    <a:pt x="73" y="58"/>
                    <a:pt x="72" y="58"/>
                  </a:cubicBezTo>
                  <a:cubicBezTo>
                    <a:pt x="72" y="58"/>
                    <a:pt x="73" y="57"/>
                    <a:pt x="73" y="57"/>
                  </a:cubicBezTo>
                  <a:cubicBezTo>
                    <a:pt x="73" y="56"/>
                    <a:pt x="71" y="58"/>
                    <a:pt x="71" y="57"/>
                  </a:cubicBezTo>
                  <a:cubicBezTo>
                    <a:pt x="73" y="56"/>
                    <a:pt x="73" y="56"/>
                    <a:pt x="73" y="56"/>
                  </a:cubicBezTo>
                  <a:cubicBezTo>
                    <a:pt x="72" y="57"/>
                    <a:pt x="71" y="57"/>
                    <a:pt x="71" y="57"/>
                  </a:cubicBezTo>
                  <a:cubicBezTo>
                    <a:pt x="71" y="57"/>
                    <a:pt x="71" y="56"/>
                    <a:pt x="72" y="56"/>
                  </a:cubicBezTo>
                  <a:cubicBezTo>
                    <a:pt x="70" y="57"/>
                    <a:pt x="71" y="55"/>
                    <a:pt x="70" y="56"/>
                  </a:cubicBezTo>
                  <a:cubicBezTo>
                    <a:pt x="71" y="55"/>
                    <a:pt x="71" y="55"/>
                    <a:pt x="71" y="55"/>
                  </a:cubicBezTo>
                  <a:cubicBezTo>
                    <a:pt x="72" y="54"/>
                    <a:pt x="69" y="57"/>
                    <a:pt x="70" y="56"/>
                  </a:cubicBezTo>
                  <a:cubicBezTo>
                    <a:pt x="71" y="55"/>
                    <a:pt x="71" y="55"/>
                    <a:pt x="71" y="55"/>
                  </a:cubicBezTo>
                  <a:cubicBezTo>
                    <a:pt x="69" y="56"/>
                    <a:pt x="69" y="55"/>
                    <a:pt x="68" y="55"/>
                  </a:cubicBezTo>
                  <a:cubicBezTo>
                    <a:pt x="68" y="55"/>
                    <a:pt x="68" y="55"/>
                    <a:pt x="68" y="55"/>
                  </a:cubicBezTo>
                  <a:cubicBezTo>
                    <a:pt x="68" y="54"/>
                    <a:pt x="68" y="54"/>
                    <a:pt x="67" y="54"/>
                  </a:cubicBezTo>
                  <a:cubicBezTo>
                    <a:pt x="67" y="53"/>
                    <a:pt x="68" y="52"/>
                    <a:pt x="68" y="52"/>
                  </a:cubicBezTo>
                  <a:cubicBezTo>
                    <a:pt x="66" y="53"/>
                    <a:pt x="66" y="52"/>
                    <a:pt x="65" y="54"/>
                  </a:cubicBezTo>
                  <a:cubicBezTo>
                    <a:pt x="65" y="53"/>
                    <a:pt x="65" y="52"/>
                    <a:pt x="64" y="52"/>
                  </a:cubicBezTo>
                  <a:cubicBezTo>
                    <a:pt x="65" y="52"/>
                    <a:pt x="66" y="50"/>
                    <a:pt x="66" y="50"/>
                  </a:cubicBezTo>
                  <a:cubicBezTo>
                    <a:pt x="67" y="49"/>
                    <a:pt x="67" y="49"/>
                    <a:pt x="67" y="49"/>
                  </a:cubicBezTo>
                  <a:cubicBezTo>
                    <a:pt x="68" y="49"/>
                    <a:pt x="67" y="50"/>
                    <a:pt x="68" y="49"/>
                  </a:cubicBezTo>
                  <a:cubicBezTo>
                    <a:pt x="67" y="49"/>
                    <a:pt x="66" y="49"/>
                    <a:pt x="67" y="48"/>
                  </a:cubicBezTo>
                  <a:cubicBezTo>
                    <a:pt x="65" y="49"/>
                    <a:pt x="63" y="51"/>
                    <a:pt x="63" y="51"/>
                  </a:cubicBezTo>
                  <a:cubicBezTo>
                    <a:pt x="63" y="50"/>
                    <a:pt x="64" y="49"/>
                    <a:pt x="65" y="49"/>
                  </a:cubicBezTo>
                  <a:cubicBezTo>
                    <a:pt x="61" y="51"/>
                    <a:pt x="61" y="51"/>
                    <a:pt x="61" y="51"/>
                  </a:cubicBezTo>
                  <a:cubicBezTo>
                    <a:pt x="61" y="51"/>
                    <a:pt x="62" y="50"/>
                    <a:pt x="62" y="50"/>
                  </a:cubicBezTo>
                  <a:cubicBezTo>
                    <a:pt x="60" y="51"/>
                    <a:pt x="60" y="51"/>
                    <a:pt x="60" y="51"/>
                  </a:cubicBezTo>
                  <a:cubicBezTo>
                    <a:pt x="61" y="51"/>
                    <a:pt x="59" y="51"/>
                    <a:pt x="61" y="49"/>
                  </a:cubicBezTo>
                  <a:cubicBezTo>
                    <a:pt x="61" y="48"/>
                    <a:pt x="61" y="49"/>
                    <a:pt x="62" y="48"/>
                  </a:cubicBezTo>
                  <a:cubicBezTo>
                    <a:pt x="62" y="48"/>
                    <a:pt x="61" y="49"/>
                    <a:pt x="61" y="48"/>
                  </a:cubicBezTo>
                  <a:cubicBezTo>
                    <a:pt x="61" y="48"/>
                    <a:pt x="61" y="48"/>
                    <a:pt x="61" y="48"/>
                  </a:cubicBezTo>
                  <a:cubicBezTo>
                    <a:pt x="61" y="48"/>
                    <a:pt x="60" y="48"/>
                    <a:pt x="59" y="49"/>
                  </a:cubicBezTo>
                  <a:cubicBezTo>
                    <a:pt x="59" y="50"/>
                    <a:pt x="60" y="48"/>
                    <a:pt x="60" y="49"/>
                  </a:cubicBezTo>
                  <a:cubicBezTo>
                    <a:pt x="59" y="50"/>
                    <a:pt x="58" y="50"/>
                    <a:pt x="58" y="50"/>
                  </a:cubicBezTo>
                  <a:cubicBezTo>
                    <a:pt x="59" y="49"/>
                    <a:pt x="59" y="49"/>
                    <a:pt x="59" y="49"/>
                  </a:cubicBezTo>
                  <a:cubicBezTo>
                    <a:pt x="57" y="49"/>
                    <a:pt x="57" y="49"/>
                    <a:pt x="56" y="50"/>
                  </a:cubicBezTo>
                  <a:cubicBezTo>
                    <a:pt x="55" y="50"/>
                    <a:pt x="57" y="48"/>
                    <a:pt x="57" y="49"/>
                  </a:cubicBezTo>
                  <a:cubicBezTo>
                    <a:pt x="57" y="47"/>
                    <a:pt x="54" y="49"/>
                    <a:pt x="55" y="47"/>
                  </a:cubicBezTo>
                  <a:cubicBezTo>
                    <a:pt x="56" y="47"/>
                    <a:pt x="54" y="49"/>
                    <a:pt x="55" y="48"/>
                  </a:cubicBezTo>
                  <a:cubicBezTo>
                    <a:pt x="54" y="48"/>
                    <a:pt x="55" y="47"/>
                    <a:pt x="55" y="47"/>
                  </a:cubicBezTo>
                  <a:cubicBezTo>
                    <a:pt x="56" y="46"/>
                    <a:pt x="55" y="47"/>
                    <a:pt x="54" y="47"/>
                  </a:cubicBezTo>
                  <a:cubicBezTo>
                    <a:pt x="54" y="48"/>
                    <a:pt x="54" y="47"/>
                    <a:pt x="55" y="47"/>
                  </a:cubicBezTo>
                  <a:cubicBezTo>
                    <a:pt x="54" y="47"/>
                    <a:pt x="52" y="47"/>
                    <a:pt x="52" y="46"/>
                  </a:cubicBezTo>
                  <a:cubicBezTo>
                    <a:pt x="52" y="46"/>
                    <a:pt x="51" y="47"/>
                    <a:pt x="50" y="47"/>
                  </a:cubicBezTo>
                  <a:cubicBezTo>
                    <a:pt x="51" y="46"/>
                    <a:pt x="51" y="46"/>
                    <a:pt x="51" y="46"/>
                  </a:cubicBezTo>
                  <a:cubicBezTo>
                    <a:pt x="52" y="45"/>
                    <a:pt x="51" y="46"/>
                    <a:pt x="52" y="45"/>
                  </a:cubicBezTo>
                  <a:cubicBezTo>
                    <a:pt x="50" y="46"/>
                    <a:pt x="54" y="45"/>
                    <a:pt x="52" y="45"/>
                  </a:cubicBezTo>
                  <a:cubicBezTo>
                    <a:pt x="53" y="44"/>
                    <a:pt x="50" y="47"/>
                    <a:pt x="52" y="45"/>
                  </a:cubicBezTo>
                  <a:cubicBezTo>
                    <a:pt x="52" y="45"/>
                    <a:pt x="50" y="46"/>
                    <a:pt x="51" y="45"/>
                  </a:cubicBezTo>
                  <a:cubicBezTo>
                    <a:pt x="51" y="45"/>
                    <a:pt x="52" y="43"/>
                    <a:pt x="52" y="43"/>
                  </a:cubicBezTo>
                  <a:cubicBezTo>
                    <a:pt x="52" y="43"/>
                    <a:pt x="52" y="44"/>
                    <a:pt x="51" y="44"/>
                  </a:cubicBezTo>
                  <a:cubicBezTo>
                    <a:pt x="50" y="44"/>
                    <a:pt x="50" y="44"/>
                    <a:pt x="50" y="44"/>
                  </a:cubicBezTo>
                  <a:cubicBezTo>
                    <a:pt x="49" y="45"/>
                    <a:pt x="50" y="44"/>
                    <a:pt x="49" y="45"/>
                  </a:cubicBezTo>
                  <a:cubicBezTo>
                    <a:pt x="50" y="44"/>
                    <a:pt x="48" y="45"/>
                    <a:pt x="50" y="43"/>
                  </a:cubicBezTo>
                  <a:cubicBezTo>
                    <a:pt x="51" y="42"/>
                    <a:pt x="51" y="42"/>
                    <a:pt x="51" y="42"/>
                  </a:cubicBezTo>
                  <a:cubicBezTo>
                    <a:pt x="51" y="42"/>
                    <a:pt x="50" y="43"/>
                    <a:pt x="49" y="44"/>
                  </a:cubicBezTo>
                  <a:cubicBezTo>
                    <a:pt x="49" y="43"/>
                    <a:pt x="49" y="43"/>
                    <a:pt x="49" y="43"/>
                  </a:cubicBezTo>
                  <a:cubicBezTo>
                    <a:pt x="48" y="45"/>
                    <a:pt x="49" y="43"/>
                    <a:pt x="48" y="44"/>
                  </a:cubicBezTo>
                  <a:cubicBezTo>
                    <a:pt x="48" y="43"/>
                    <a:pt x="47" y="43"/>
                    <a:pt x="48" y="42"/>
                  </a:cubicBezTo>
                  <a:cubicBezTo>
                    <a:pt x="47" y="42"/>
                    <a:pt x="46" y="43"/>
                    <a:pt x="46" y="42"/>
                  </a:cubicBezTo>
                  <a:cubicBezTo>
                    <a:pt x="46" y="42"/>
                    <a:pt x="46" y="42"/>
                    <a:pt x="47" y="41"/>
                  </a:cubicBezTo>
                  <a:cubicBezTo>
                    <a:pt x="47" y="41"/>
                    <a:pt x="47" y="41"/>
                    <a:pt x="46" y="41"/>
                  </a:cubicBezTo>
                  <a:cubicBezTo>
                    <a:pt x="47" y="41"/>
                    <a:pt x="47" y="40"/>
                    <a:pt x="47" y="39"/>
                  </a:cubicBezTo>
                  <a:cubicBezTo>
                    <a:pt x="47" y="39"/>
                    <a:pt x="46" y="40"/>
                    <a:pt x="45" y="41"/>
                  </a:cubicBezTo>
                  <a:cubicBezTo>
                    <a:pt x="47" y="39"/>
                    <a:pt x="43" y="42"/>
                    <a:pt x="44" y="40"/>
                  </a:cubicBezTo>
                  <a:cubicBezTo>
                    <a:pt x="45" y="39"/>
                    <a:pt x="46" y="39"/>
                    <a:pt x="46" y="38"/>
                  </a:cubicBezTo>
                  <a:cubicBezTo>
                    <a:pt x="47" y="36"/>
                    <a:pt x="44" y="39"/>
                    <a:pt x="45" y="38"/>
                  </a:cubicBezTo>
                  <a:cubicBezTo>
                    <a:pt x="43" y="40"/>
                    <a:pt x="43" y="40"/>
                    <a:pt x="43" y="40"/>
                  </a:cubicBezTo>
                  <a:cubicBezTo>
                    <a:pt x="44" y="39"/>
                    <a:pt x="42" y="40"/>
                    <a:pt x="43" y="39"/>
                  </a:cubicBezTo>
                  <a:cubicBezTo>
                    <a:pt x="43" y="39"/>
                    <a:pt x="43" y="38"/>
                    <a:pt x="42" y="39"/>
                  </a:cubicBezTo>
                  <a:cubicBezTo>
                    <a:pt x="43" y="38"/>
                    <a:pt x="40" y="39"/>
                    <a:pt x="42" y="36"/>
                  </a:cubicBezTo>
                  <a:cubicBezTo>
                    <a:pt x="42" y="36"/>
                    <a:pt x="42" y="35"/>
                    <a:pt x="41" y="36"/>
                  </a:cubicBezTo>
                  <a:cubicBezTo>
                    <a:pt x="40" y="37"/>
                    <a:pt x="42" y="36"/>
                    <a:pt x="41" y="37"/>
                  </a:cubicBezTo>
                  <a:cubicBezTo>
                    <a:pt x="41" y="37"/>
                    <a:pt x="41" y="37"/>
                    <a:pt x="41" y="37"/>
                  </a:cubicBezTo>
                  <a:cubicBezTo>
                    <a:pt x="41" y="37"/>
                    <a:pt x="41" y="36"/>
                    <a:pt x="42" y="35"/>
                  </a:cubicBezTo>
                  <a:cubicBezTo>
                    <a:pt x="42" y="34"/>
                    <a:pt x="39" y="38"/>
                    <a:pt x="39" y="36"/>
                  </a:cubicBezTo>
                  <a:cubicBezTo>
                    <a:pt x="40" y="36"/>
                    <a:pt x="40" y="36"/>
                    <a:pt x="40" y="35"/>
                  </a:cubicBezTo>
                  <a:cubicBezTo>
                    <a:pt x="38" y="36"/>
                    <a:pt x="38" y="36"/>
                    <a:pt x="38" y="36"/>
                  </a:cubicBezTo>
                  <a:cubicBezTo>
                    <a:pt x="38" y="36"/>
                    <a:pt x="39" y="35"/>
                    <a:pt x="40" y="33"/>
                  </a:cubicBezTo>
                  <a:cubicBezTo>
                    <a:pt x="40" y="34"/>
                    <a:pt x="40" y="33"/>
                    <a:pt x="39" y="34"/>
                  </a:cubicBezTo>
                  <a:cubicBezTo>
                    <a:pt x="40" y="32"/>
                    <a:pt x="40" y="32"/>
                    <a:pt x="40" y="32"/>
                  </a:cubicBezTo>
                  <a:cubicBezTo>
                    <a:pt x="39" y="34"/>
                    <a:pt x="39" y="33"/>
                    <a:pt x="39" y="33"/>
                  </a:cubicBezTo>
                  <a:cubicBezTo>
                    <a:pt x="39" y="33"/>
                    <a:pt x="39" y="33"/>
                    <a:pt x="39" y="33"/>
                  </a:cubicBezTo>
                  <a:cubicBezTo>
                    <a:pt x="40" y="32"/>
                    <a:pt x="39" y="33"/>
                    <a:pt x="39" y="33"/>
                  </a:cubicBezTo>
                  <a:cubicBezTo>
                    <a:pt x="38" y="33"/>
                    <a:pt x="38" y="34"/>
                    <a:pt x="38" y="34"/>
                  </a:cubicBezTo>
                  <a:cubicBezTo>
                    <a:pt x="38" y="35"/>
                    <a:pt x="38" y="34"/>
                    <a:pt x="37" y="35"/>
                  </a:cubicBezTo>
                  <a:cubicBezTo>
                    <a:pt x="38" y="34"/>
                    <a:pt x="37" y="34"/>
                    <a:pt x="37" y="34"/>
                  </a:cubicBezTo>
                  <a:cubicBezTo>
                    <a:pt x="37" y="33"/>
                    <a:pt x="36" y="34"/>
                    <a:pt x="36" y="34"/>
                  </a:cubicBezTo>
                  <a:cubicBezTo>
                    <a:pt x="37" y="34"/>
                    <a:pt x="36" y="34"/>
                    <a:pt x="37" y="33"/>
                  </a:cubicBezTo>
                  <a:cubicBezTo>
                    <a:pt x="37" y="33"/>
                    <a:pt x="37" y="34"/>
                    <a:pt x="37" y="34"/>
                  </a:cubicBezTo>
                  <a:cubicBezTo>
                    <a:pt x="37" y="33"/>
                    <a:pt x="38" y="32"/>
                    <a:pt x="37" y="32"/>
                  </a:cubicBezTo>
                  <a:cubicBezTo>
                    <a:pt x="37" y="33"/>
                    <a:pt x="36" y="35"/>
                    <a:pt x="36" y="34"/>
                  </a:cubicBezTo>
                  <a:cubicBezTo>
                    <a:pt x="37" y="33"/>
                    <a:pt x="37" y="33"/>
                    <a:pt x="37" y="33"/>
                  </a:cubicBezTo>
                  <a:cubicBezTo>
                    <a:pt x="37" y="32"/>
                    <a:pt x="37" y="32"/>
                    <a:pt x="37" y="32"/>
                  </a:cubicBezTo>
                  <a:cubicBezTo>
                    <a:pt x="36" y="33"/>
                    <a:pt x="36" y="33"/>
                    <a:pt x="36" y="33"/>
                  </a:cubicBezTo>
                  <a:cubicBezTo>
                    <a:pt x="37" y="32"/>
                    <a:pt x="37" y="32"/>
                    <a:pt x="37" y="32"/>
                  </a:cubicBezTo>
                  <a:cubicBezTo>
                    <a:pt x="36" y="33"/>
                    <a:pt x="36" y="32"/>
                    <a:pt x="35" y="34"/>
                  </a:cubicBezTo>
                  <a:cubicBezTo>
                    <a:pt x="35" y="34"/>
                    <a:pt x="35" y="33"/>
                    <a:pt x="35" y="32"/>
                  </a:cubicBezTo>
                  <a:cubicBezTo>
                    <a:pt x="35" y="32"/>
                    <a:pt x="35" y="32"/>
                    <a:pt x="35" y="32"/>
                  </a:cubicBezTo>
                  <a:cubicBezTo>
                    <a:pt x="35" y="31"/>
                    <a:pt x="35" y="32"/>
                    <a:pt x="34" y="32"/>
                  </a:cubicBezTo>
                  <a:cubicBezTo>
                    <a:pt x="34" y="32"/>
                    <a:pt x="34" y="32"/>
                    <a:pt x="34" y="32"/>
                  </a:cubicBezTo>
                  <a:cubicBezTo>
                    <a:pt x="34" y="32"/>
                    <a:pt x="34" y="32"/>
                    <a:pt x="33" y="32"/>
                  </a:cubicBezTo>
                  <a:cubicBezTo>
                    <a:pt x="34" y="31"/>
                    <a:pt x="36" y="28"/>
                    <a:pt x="35" y="29"/>
                  </a:cubicBezTo>
                  <a:cubicBezTo>
                    <a:pt x="35" y="29"/>
                    <a:pt x="33" y="31"/>
                    <a:pt x="33" y="32"/>
                  </a:cubicBezTo>
                  <a:cubicBezTo>
                    <a:pt x="33" y="31"/>
                    <a:pt x="31" y="32"/>
                    <a:pt x="32" y="30"/>
                  </a:cubicBezTo>
                  <a:cubicBezTo>
                    <a:pt x="31" y="31"/>
                    <a:pt x="31" y="31"/>
                    <a:pt x="31" y="31"/>
                  </a:cubicBezTo>
                  <a:cubicBezTo>
                    <a:pt x="30" y="30"/>
                    <a:pt x="28" y="31"/>
                    <a:pt x="29" y="28"/>
                  </a:cubicBezTo>
                  <a:cubicBezTo>
                    <a:pt x="30" y="28"/>
                    <a:pt x="30" y="27"/>
                    <a:pt x="30" y="27"/>
                  </a:cubicBezTo>
                  <a:cubicBezTo>
                    <a:pt x="30" y="28"/>
                    <a:pt x="31" y="26"/>
                    <a:pt x="30" y="27"/>
                  </a:cubicBezTo>
                  <a:cubicBezTo>
                    <a:pt x="29" y="28"/>
                    <a:pt x="29" y="29"/>
                    <a:pt x="28" y="29"/>
                  </a:cubicBezTo>
                  <a:cubicBezTo>
                    <a:pt x="28" y="29"/>
                    <a:pt x="27" y="29"/>
                    <a:pt x="27" y="28"/>
                  </a:cubicBezTo>
                  <a:cubicBezTo>
                    <a:pt x="27" y="28"/>
                    <a:pt x="27" y="29"/>
                    <a:pt x="27" y="29"/>
                  </a:cubicBezTo>
                  <a:cubicBezTo>
                    <a:pt x="28" y="27"/>
                    <a:pt x="28" y="27"/>
                    <a:pt x="27" y="27"/>
                  </a:cubicBezTo>
                  <a:cubicBezTo>
                    <a:pt x="26" y="28"/>
                    <a:pt x="26" y="28"/>
                    <a:pt x="26" y="28"/>
                  </a:cubicBezTo>
                  <a:cubicBezTo>
                    <a:pt x="27" y="27"/>
                    <a:pt x="27" y="27"/>
                    <a:pt x="27" y="27"/>
                  </a:cubicBezTo>
                  <a:cubicBezTo>
                    <a:pt x="27" y="27"/>
                    <a:pt x="25" y="29"/>
                    <a:pt x="26" y="28"/>
                  </a:cubicBezTo>
                  <a:cubicBezTo>
                    <a:pt x="26" y="27"/>
                    <a:pt x="26" y="27"/>
                    <a:pt x="26" y="27"/>
                  </a:cubicBezTo>
                  <a:cubicBezTo>
                    <a:pt x="26" y="27"/>
                    <a:pt x="24" y="28"/>
                    <a:pt x="25" y="27"/>
                  </a:cubicBezTo>
                  <a:cubicBezTo>
                    <a:pt x="25" y="26"/>
                    <a:pt x="25" y="26"/>
                    <a:pt x="25" y="26"/>
                  </a:cubicBezTo>
                  <a:cubicBezTo>
                    <a:pt x="25" y="26"/>
                    <a:pt x="24" y="27"/>
                    <a:pt x="24" y="27"/>
                  </a:cubicBezTo>
                  <a:cubicBezTo>
                    <a:pt x="24" y="26"/>
                    <a:pt x="24" y="26"/>
                    <a:pt x="25" y="24"/>
                  </a:cubicBezTo>
                  <a:cubicBezTo>
                    <a:pt x="22" y="27"/>
                    <a:pt x="21" y="26"/>
                    <a:pt x="20" y="25"/>
                  </a:cubicBezTo>
                  <a:cubicBezTo>
                    <a:pt x="21" y="24"/>
                    <a:pt x="21" y="24"/>
                    <a:pt x="21" y="24"/>
                  </a:cubicBezTo>
                  <a:cubicBezTo>
                    <a:pt x="21" y="24"/>
                    <a:pt x="20" y="26"/>
                    <a:pt x="20" y="25"/>
                  </a:cubicBezTo>
                  <a:cubicBezTo>
                    <a:pt x="20" y="24"/>
                    <a:pt x="21" y="23"/>
                    <a:pt x="21" y="23"/>
                  </a:cubicBezTo>
                  <a:cubicBezTo>
                    <a:pt x="21" y="22"/>
                    <a:pt x="20" y="24"/>
                    <a:pt x="20" y="24"/>
                  </a:cubicBezTo>
                  <a:cubicBezTo>
                    <a:pt x="19" y="25"/>
                    <a:pt x="20" y="23"/>
                    <a:pt x="19" y="25"/>
                  </a:cubicBezTo>
                  <a:cubicBezTo>
                    <a:pt x="19" y="25"/>
                    <a:pt x="19" y="23"/>
                    <a:pt x="18" y="25"/>
                  </a:cubicBezTo>
                  <a:cubicBezTo>
                    <a:pt x="19" y="24"/>
                    <a:pt x="19" y="23"/>
                    <a:pt x="20" y="23"/>
                  </a:cubicBezTo>
                  <a:cubicBezTo>
                    <a:pt x="19" y="23"/>
                    <a:pt x="19" y="23"/>
                    <a:pt x="19" y="23"/>
                  </a:cubicBezTo>
                  <a:cubicBezTo>
                    <a:pt x="20" y="21"/>
                    <a:pt x="22" y="21"/>
                    <a:pt x="23" y="18"/>
                  </a:cubicBezTo>
                  <a:cubicBezTo>
                    <a:pt x="23" y="18"/>
                    <a:pt x="23" y="18"/>
                    <a:pt x="23" y="18"/>
                  </a:cubicBezTo>
                  <a:cubicBezTo>
                    <a:pt x="23" y="17"/>
                    <a:pt x="24" y="17"/>
                    <a:pt x="24" y="16"/>
                  </a:cubicBezTo>
                  <a:cubicBezTo>
                    <a:pt x="23" y="17"/>
                    <a:pt x="22" y="19"/>
                    <a:pt x="21" y="19"/>
                  </a:cubicBezTo>
                  <a:cubicBezTo>
                    <a:pt x="21" y="20"/>
                    <a:pt x="19" y="23"/>
                    <a:pt x="18" y="22"/>
                  </a:cubicBezTo>
                  <a:cubicBezTo>
                    <a:pt x="19" y="21"/>
                    <a:pt x="19" y="22"/>
                    <a:pt x="20" y="21"/>
                  </a:cubicBezTo>
                  <a:cubicBezTo>
                    <a:pt x="20" y="20"/>
                    <a:pt x="19" y="22"/>
                    <a:pt x="19" y="21"/>
                  </a:cubicBezTo>
                  <a:cubicBezTo>
                    <a:pt x="19" y="22"/>
                    <a:pt x="18" y="23"/>
                    <a:pt x="17" y="23"/>
                  </a:cubicBezTo>
                  <a:cubicBezTo>
                    <a:pt x="17" y="22"/>
                    <a:pt x="18" y="22"/>
                    <a:pt x="18" y="22"/>
                  </a:cubicBezTo>
                  <a:cubicBezTo>
                    <a:pt x="17" y="22"/>
                    <a:pt x="17" y="23"/>
                    <a:pt x="17" y="24"/>
                  </a:cubicBezTo>
                  <a:cubicBezTo>
                    <a:pt x="15" y="25"/>
                    <a:pt x="17" y="23"/>
                    <a:pt x="15" y="24"/>
                  </a:cubicBezTo>
                  <a:cubicBezTo>
                    <a:pt x="16" y="23"/>
                    <a:pt x="18" y="21"/>
                    <a:pt x="18" y="20"/>
                  </a:cubicBezTo>
                  <a:cubicBezTo>
                    <a:pt x="17" y="22"/>
                    <a:pt x="16" y="22"/>
                    <a:pt x="15" y="24"/>
                  </a:cubicBezTo>
                  <a:cubicBezTo>
                    <a:pt x="15" y="23"/>
                    <a:pt x="16" y="22"/>
                    <a:pt x="17" y="22"/>
                  </a:cubicBezTo>
                  <a:cubicBezTo>
                    <a:pt x="17" y="21"/>
                    <a:pt x="14" y="24"/>
                    <a:pt x="16" y="21"/>
                  </a:cubicBezTo>
                  <a:cubicBezTo>
                    <a:pt x="15" y="22"/>
                    <a:pt x="15" y="22"/>
                    <a:pt x="15" y="22"/>
                  </a:cubicBezTo>
                  <a:cubicBezTo>
                    <a:pt x="15" y="22"/>
                    <a:pt x="15" y="21"/>
                    <a:pt x="16" y="21"/>
                  </a:cubicBezTo>
                  <a:cubicBezTo>
                    <a:pt x="16" y="20"/>
                    <a:pt x="14" y="22"/>
                    <a:pt x="15" y="20"/>
                  </a:cubicBezTo>
                  <a:cubicBezTo>
                    <a:pt x="15" y="20"/>
                    <a:pt x="15" y="20"/>
                    <a:pt x="14" y="21"/>
                  </a:cubicBezTo>
                  <a:cubicBezTo>
                    <a:pt x="14" y="22"/>
                    <a:pt x="15" y="20"/>
                    <a:pt x="14" y="22"/>
                  </a:cubicBezTo>
                  <a:cubicBezTo>
                    <a:pt x="15" y="21"/>
                    <a:pt x="13" y="22"/>
                    <a:pt x="13" y="23"/>
                  </a:cubicBezTo>
                  <a:cubicBezTo>
                    <a:pt x="13" y="22"/>
                    <a:pt x="13" y="22"/>
                    <a:pt x="13" y="22"/>
                  </a:cubicBezTo>
                  <a:cubicBezTo>
                    <a:pt x="13" y="22"/>
                    <a:pt x="13" y="22"/>
                    <a:pt x="12" y="23"/>
                  </a:cubicBezTo>
                  <a:cubicBezTo>
                    <a:pt x="13" y="22"/>
                    <a:pt x="13" y="22"/>
                    <a:pt x="13" y="22"/>
                  </a:cubicBezTo>
                  <a:cubicBezTo>
                    <a:pt x="12" y="23"/>
                    <a:pt x="12" y="23"/>
                    <a:pt x="12" y="23"/>
                  </a:cubicBezTo>
                  <a:cubicBezTo>
                    <a:pt x="11" y="23"/>
                    <a:pt x="13" y="21"/>
                    <a:pt x="13" y="21"/>
                  </a:cubicBezTo>
                  <a:cubicBezTo>
                    <a:pt x="14" y="20"/>
                    <a:pt x="14" y="20"/>
                    <a:pt x="14" y="20"/>
                  </a:cubicBezTo>
                  <a:cubicBezTo>
                    <a:pt x="14" y="20"/>
                    <a:pt x="14" y="19"/>
                    <a:pt x="14" y="19"/>
                  </a:cubicBezTo>
                  <a:cubicBezTo>
                    <a:pt x="13" y="20"/>
                    <a:pt x="12" y="21"/>
                    <a:pt x="11" y="22"/>
                  </a:cubicBezTo>
                  <a:cubicBezTo>
                    <a:pt x="11" y="23"/>
                    <a:pt x="12" y="21"/>
                    <a:pt x="11" y="22"/>
                  </a:cubicBezTo>
                  <a:cubicBezTo>
                    <a:pt x="12" y="21"/>
                    <a:pt x="12" y="21"/>
                    <a:pt x="12" y="21"/>
                  </a:cubicBezTo>
                  <a:cubicBezTo>
                    <a:pt x="13" y="20"/>
                    <a:pt x="13" y="19"/>
                    <a:pt x="13" y="19"/>
                  </a:cubicBezTo>
                  <a:cubicBezTo>
                    <a:pt x="12" y="19"/>
                    <a:pt x="11" y="20"/>
                    <a:pt x="11" y="21"/>
                  </a:cubicBezTo>
                  <a:cubicBezTo>
                    <a:pt x="11" y="21"/>
                    <a:pt x="11" y="20"/>
                    <a:pt x="12" y="20"/>
                  </a:cubicBezTo>
                  <a:cubicBezTo>
                    <a:pt x="11" y="20"/>
                    <a:pt x="11" y="21"/>
                    <a:pt x="10" y="21"/>
                  </a:cubicBezTo>
                  <a:cubicBezTo>
                    <a:pt x="11" y="20"/>
                    <a:pt x="11" y="19"/>
                    <a:pt x="11" y="18"/>
                  </a:cubicBezTo>
                  <a:cubicBezTo>
                    <a:pt x="13" y="16"/>
                    <a:pt x="13" y="16"/>
                    <a:pt x="13" y="16"/>
                  </a:cubicBezTo>
                  <a:cubicBezTo>
                    <a:pt x="13" y="16"/>
                    <a:pt x="13" y="16"/>
                    <a:pt x="13" y="16"/>
                  </a:cubicBezTo>
                  <a:cubicBezTo>
                    <a:pt x="14" y="15"/>
                    <a:pt x="13" y="15"/>
                    <a:pt x="14" y="13"/>
                  </a:cubicBezTo>
                  <a:cubicBezTo>
                    <a:pt x="14" y="13"/>
                    <a:pt x="14" y="14"/>
                    <a:pt x="14" y="14"/>
                  </a:cubicBezTo>
                  <a:cubicBezTo>
                    <a:pt x="12" y="17"/>
                    <a:pt x="11" y="17"/>
                    <a:pt x="10" y="19"/>
                  </a:cubicBezTo>
                  <a:cubicBezTo>
                    <a:pt x="9" y="20"/>
                    <a:pt x="13" y="14"/>
                    <a:pt x="10" y="17"/>
                  </a:cubicBezTo>
                  <a:cubicBezTo>
                    <a:pt x="10" y="18"/>
                    <a:pt x="8" y="19"/>
                    <a:pt x="9" y="19"/>
                  </a:cubicBezTo>
                  <a:cubicBezTo>
                    <a:pt x="9" y="18"/>
                    <a:pt x="8" y="21"/>
                    <a:pt x="8" y="20"/>
                  </a:cubicBezTo>
                  <a:cubicBezTo>
                    <a:pt x="9" y="19"/>
                    <a:pt x="9" y="17"/>
                    <a:pt x="10" y="16"/>
                  </a:cubicBezTo>
                  <a:cubicBezTo>
                    <a:pt x="10" y="17"/>
                    <a:pt x="10" y="17"/>
                    <a:pt x="10" y="17"/>
                  </a:cubicBezTo>
                  <a:cubicBezTo>
                    <a:pt x="11" y="16"/>
                    <a:pt x="12" y="14"/>
                    <a:pt x="11" y="14"/>
                  </a:cubicBezTo>
                  <a:cubicBezTo>
                    <a:pt x="11" y="14"/>
                    <a:pt x="11" y="14"/>
                    <a:pt x="10" y="15"/>
                  </a:cubicBezTo>
                  <a:cubicBezTo>
                    <a:pt x="9" y="17"/>
                    <a:pt x="10" y="15"/>
                    <a:pt x="9" y="16"/>
                  </a:cubicBezTo>
                  <a:cubicBezTo>
                    <a:pt x="9" y="17"/>
                    <a:pt x="10" y="15"/>
                    <a:pt x="8" y="17"/>
                  </a:cubicBezTo>
                  <a:cubicBezTo>
                    <a:pt x="9" y="17"/>
                    <a:pt x="8" y="18"/>
                    <a:pt x="7" y="19"/>
                  </a:cubicBezTo>
                  <a:cubicBezTo>
                    <a:pt x="7" y="20"/>
                    <a:pt x="7" y="20"/>
                    <a:pt x="7" y="20"/>
                  </a:cubicBezTo>
                  <a:cubicBezTo>
                    <a:pt x="7" y="19"/>
                    <a:pt x="7" y="19"/>
                    <a:pt x="7" y="19"/>
                  </a:cubicBezTo>
                  <a:cubicBezTo>
                    <a:pt x="7" y="18"/>
                    <a:pt x="6" y="20"/>
                    <a:pt x="6" y="20"/>
                  </a:cubicBezTo>
                  <a:cubicBezTo>
                    <a:pt x="7" y="18"/>
                    <a:pt x="7" y="18"/>
                    <a:pt x="7" y="18"/>
                  </a:cubicBezTo>
                  <a:cubicBezTo>
                    <a:pt x="8" y="16"/>
                    <a:pt x="7" y="19"/>
                    <a:pt x="8" y="16"/>
                  </a:cubicBezTo>
                  <a:cubicBezTo>
                    <a:pt x="8" y="16"/>
                    <a:pt x="7" y="17"/>
                    <a:pt x="7" y="17"/>
                  </a:cubicBezTo>
                  <a:cubicBezTo>
                    <a:pt x="8" y="16"/>
                    <a:pt x="8" y="16"/>
                    <a:pt x="8" y="16"/>
                  </a:cubicBezTo>
                  <a:cubicBezTo>
                    <a:pt x="8" y="16"/>
                    <a:pt x="10" y="13"/>
                    <a:pt x="8" y="14"/>
                  </a:cubicBezTo>
                  <a:cubicBezTo>
                    <a:pt x="7" y="15"/>
                    <a:pt x="7" y="15"/>
                    <a:pt x="7" y="16"/>
                  </a:cubicBezTo>
                  <a:cubicBezTo>
                    <a:pt x="6" y="16"/>
                    <a:pt x="6" y="17"/>
                    <a:pt x="5" y="17"/>
                  </a:cubicBezTo>
                  <a:cubicBezTo>
                    <a:pt x="6" y="15"/>
                    <a:pt x="5" y="16"/>
                    <a:pt x="6" y="15"/>
                  </a:cubicBezTo>
                  <a:cubicBezTo>
                    <a:pt x="6" y="16"/>
                    <a:pt x="6" y="16"/>
                    <a:pt x="8" y="15"/>
                  </a:cubicBezTo>
                  <a:cubicBezTo>
                    <a:pt x="9" y="12"/>
                    <a:pt x="8" y="15"/>
                    <a:pt x="9" y="13"/>
                  </a:cubicBezTo>
                  <a:cubicBezTo>
                    <a:pt x="9" y="13"/>
                    <a:pt x="10" y="11"/>
                    <a:pt x="11" y="9"/>
                  </a:cubicBezTo>
                  <a:cubicBezTo>
                    <a:pt x="11" y="9"/>
                    <a:pt x="10" y="10"/>
                    <a:pt x="10" y="10"/>
                  </a:cubicBezTo>
                  <a:cubicBezTo>
                    <a:pt x="9" y="11"/>
                    <a:pt x="9" y="11"/>
                    <a:pt x="9" y="13"/>
                  </a:cubicBezTo>
                  <a:cubicBezTo>
                    <a:pt x="8" y="12"/>
                    <a:pt x="7" y="12"/>
                    <a:pt x="7" y="14"/>
                  </a:cubicBezTo>
                  <a:cubicBezTo>
                    <a:pt x="7" y="13"/>
                    <a:pt x="7" y="12"/>
                    <a:pt x="8" y="12"/>
                  </a:cubicBezTo>
                  <a:cubicBezTo>
                    <a:pt x="7" y="12"/>
                    <a:pt x="6" y="11"/>
                    <a:pt x="6" y="10"/>
                  </a:cubicBezTo>
                  <a:cubicBezTo>
                    <a:pt x="5" y="13"/>
                    <a:pt x="5" y="11"/>
                    <a:pt x="5" y="13"/>
                  </a:cubicBezTo>
                  <a:cubicBezTo>
                    <a:pt x="5" y="13"/>
                    <a:pt x="4" y="15"/>
                    <a:pt x="3" y="16"/>
                  </a:cubicBezTo>
                  <a:cubicBezTo>
                    <a:pt x="3" y="15"/>
                    <a:pt x="4" y="15"/>
                    <a:pt x="4" y="14"/>
                  </a:cubicBezTo>
                  <a:cubicBezTo>
                    <a:pt x="3" y="15"/>
                    <a:pt x="5" y="12"/>
                    <a:pt x="3" y="14"/>
                  </a:cubicBezTo>
                  <a:cubicBezTo>
                    <a:pt x="4" y="14"/>
                    <a:pt x="5" y="11"/>
                    <a:pt x="6" y="10"/>
                  </a:cubicBezTo>
                  <a:cubicBezTo>
                    <a:pt x="5" y="11"/>
                    <a:pt x="7" y="9"/>
                    <a:pt x="6" y="8"/>
                  </a:cubicBezTo>
                  <a:cubicBezTo>
                    <a:pt x="5" y="9"/>
                    <a:pt x="5" y="10"/>
                    <a:pt x="4" y="10"/>
                  </a:cubicBezTo>
                  <a:cubicBezTo>
                    <a:pt x="4" y="8"/>
                    <a:pt x="3" y="9"/>
                    <a:pt x="2" y="9"/>
                  </a:cubicBezTo>
                  <a:cubicBezTo>
                    <a:pt x="2" y="8"/>
                    <a:pt x="4" y="6"/>
                    <a:pt x="3" y="6"/>
                  </a:cubicBezTo>
                  <a:cubicBezTo>
                    <a:pt x="3" y="5"/>
                    <a:pt x="3" y="8"/>
                    <a:pt x="3" y="7"/>
                  </a:cubicBezTo>
                  <a:cubicBezTo>
                    <a:pt x="3" y="6"/>
                    <a:pt x="3" y="6"/>
                    <a:pt x="3" y="6"/>
                  </a:cubicBezTo>
                  <a:cubicBezTo>
                    <a:pt x="2" y="7"/>
                    <a:pt x="3" y="5"/>
                    <a:pt x="1" y="7"/>
                  </a:cubicBezTo>
                  <a:cubicBezTo>
                    <a:pt x="2" y="5"/>
                    <a:pt x="2" y="5"/>
                    <a:pt x="2" y="5"/>
                  </a:cubicBezTo>
                  <a:cubicBezTo>
                    <a:pt x="2" y="5"/>
                    <a:pt x="2" y="5"/>
                    <a:pt x="2" y="6"/>
                  </a:cubicBezTo>
                  <a:cubicBezTo>
                    <a:pt x="2" y="5"/>
                    <a:pt x="2" y="4"/>
                    <a:pt x="3" y="4"/>
                  </a:cubicBezTo>
                  <a:cubicBezTo>
                    <a:pt x="3" y="2"/>
                    <a:pt x="2" y="4"/>
                    <a:pt x="2" y="4"/>
                  </a:cubicBezTo>
                  <a:cubicBezTo>
                    <a:pt x="1" y="5"/>
                    <a:pt x="1" y="5"/>
                    <a:pt x="1" y="5"/>
                  </a:cubicBezTo>
                  <a:cubicBezTo>
                    <a:pt x="0" y="6"/>
                    <a:pt x="1" y="4"/>
                    <a:pt x="0" y="5"/>
                  </a:cubicBezTo>
                  <a:cubicBezTo>
                    <a:pt x="0" y="3"/>
                    <a:pt x="0" y="3"/>
                    <a:pt x="0" y="3"/>
                  </a:cubicBezTo>
                  <a:cubicBezTo>
                    <a:pt x="0" y="4"/>
                    <a:pt x="0" y="4"/>
                    <a:pt x="0" y="4"/>
                  </a:cubicBezTo>
                  <a:cubicBezTo>
                    <a:pt x="0" y="3"/>
                    <a:pt x="0" y="2"/>
                    <a:pt x="0" y="3"/>
                  </a:cubicBezTo>
                  <a:cubicBezTo>
                    <a:pt x="2" y="0"/>
                    <a:pt x="2" y="0"/>
                    <a:pt x="2" y="0"/>
                  </a:cubicBezTo>
                  <a:cubicBezTo>
                    <a:pt x="2" y="1"/>
                    <a:pt x="1" y="2"/>
                    <a:pt x="1" y="3"/>
                  </a:cubicBezTo>
                  <a:cubicBezTo>
                    <a:pt x="0" y="4"/>
                    <a:pt x="1" y="4"/>
                    <a:pt x="2" y="3"/>
                  </a:cubicBezTo>
                  <a:cubicBezTo>
                    <a:pt x="1" y="2"/>
                    <a:pt x="1" y="3"/>
                    <a:pt x="1" y="3"/>
                  </a:cubicBezTo>
                  <a:cubicBezTo>
                    <a:pt x="2" y="1"/>
                    <a:pt x="2" y="2"/>
                    <a:pt x="3" y="1"/>
                  </a:cubicBezTo>
                  <a:cubicBezTo>
                    <a:pt x="2" y="1"/>
                    <a:pt x="3" y="0"/>
                    <a:pt x="2" y="0"/>
                  </a:cubicBezTo>
                  <a:cubicBezTo>
                    <a:pt x="3" y="0"/>
                    <a:pt x="3" y="0"/>
                    <a:pt x="3" y="0"/>
                  </a:cubicBezTo>
                  <a:cubicBezTo>
                    <a:pt x="3" y="0"/>
                    <a:pt x="3" y="1"/>
                    <a:pt x="3" y="1"/>
                  </a:cubicBezTo>
                  <a:cubicBezTo>
                    <a:pt x="4" y="0"/>
                    <a:pt x="4" y="0"/>
                    <a:pt x="4" y="0"/>
                  </a:cubicBezTo>
                  <a:cubicBezTo>
                    <a:pt x="4" y="2"/>
                    <a:pt x="6" y="0"/>
                    <a:pt x="6" y="0"/>
                  </a:cubicBezTo>
                  <a:cubicBezTo>
                    <a:pt x="5" y="2"/>
                    <a:pt x="4" y="3"/>
                    <a:pt x="3" y="3"/>
                  </a:cubicBezTo>
                  <a:cubicBezTo>
                    <a:pt x="3" y="4"/>
                    <a:pt x="4" y="3"/>
                    <a:pt x="4" y="4"/>
                  </a:cubicBezTo>
                  <a:cubicBezTo>
                    <a:pt x="4" y="3"/>
                    <a:pt x="5" y="2"/>
                    <a:pt x="6" y="1"/>
                  </a:cubicBezTo>
                  <a:cubicBezTo>
                    <a:pt x="5" y="2"/>
                    <a:pt x="5" y="2"/>
                    <a:pt x="5" y="2"/>
                  </a:cubicBezTo>
                  <a:cubicBezTo>
                    <a:pt x="6" y="2"/>
                    <a:pt x="7" y="0"/>
                    <a:pt x="7" y="1"/>
                  </a:cubicBezTo>
                  <a:cubicBezTo>
                    <a:pt x="8" y="2"/>
                    <a:pt x="8" y="2"/>
                    <a:pt x="9" y="2"/>
                  </a:cubicBezTo>
                  <a:cubicBezTo>
                    <a:pt x="8" y="4"/>
                    <a:pt x="8" y="4"/>
                    <a:pt x="8" y="4"/>
                  </a:cubicBezTo>
                  <a:cubicBezTo>
                    <a:pt x="10" y="1"/>
                    <a:pt x="10" y="3"/>
                    <a:pt x="11" y="2"/>
                  </a:cubicBezTo>
                  <a:cubicBezTo>
                    <a:pt x="11" y="4"/>
                    <a:pt x="13" y="2"/>
                    <a:pt x="12" y="4"/>
                  </a:cubicBezTo>
                  <a:cubicBezTo>
                    <a:pt x="14" y="4"/>
                    <a:pt x="16" y="4"/>
                    <a:pt x="17" y="5"/>
                  </a:cubicBezTo>
                  <a:cubicBezTo>
                    <a:pt x="16" y="6"/>
                    <a:pt x="16" y="6"/>
                    <a:pt x="16" y="6"/>
                  </a:cubicBezTo>
                  <a:cubicBezTo>
                    <a:pt x="17" y="6"/>
                    <a:pt x="15" y="7"/>
                    <a:pt x="16" y="7"/>
                  </a:cubicBezTo>
                  <a:cubicBezTo>
                    <a:pt x="16" y="6"/>
                    <a:pt x="17" y="6"/>
                    <a:pt x="18" y="5"/>
                  </a:cubicBezTo>
                  <a:cubicBezTo>
                    <a:pt x="17" y="7"/>
                    <a:pt x="19" y="6"/>
                    <a:pt x="20" y="5"/>
                  </a:cubicBezTo>
                  <a:cubicBezTo>
                    <a:pt x="19" y="6"/>
                    <a:pt x="19" y="6"/>
                    <a:pt x="19" y="6"/>
                  </a:cubicBezTo>
                  <a:cubicBezTo>
                    <a:pt x="21" y="5"/>
                    <a:pt x="21" y="7"/>
                    <a:pt x="21" y="7"/>
                  </a:cubicBezTo>
                  <a:cubicBezTo>
                    <a:pt x="21" y="8"/>
                    <a:pt x="20" y="9"/>
                    <a:pt x="21" y="9"/>
                  </a:cubicBezTo>
                  <a:cubicBezTo>
                    <a:pt x="22" y="7"/>
                    <a:pt x="22" y="8"/>
                    <a:pt x="23" y="7"/>
                  </a:cubicBezTo>
                  <a:cubicBezTo>
                    <a:pt x="24" y="7"/>
                    <a:pt x="24" y="8"/>
                    <a:pt x="24" y="9"/>
                  </a:cubicBezTo>
                  <a:cubicBezTo>
                    <a:pt x="27" y="7"/>
                    <a:pt x="27" y="10"/>
                    <a:pt x="30" y="9"/>
                  </a:cubicBezTo>
                  <a:cubicBezTo>
                    <a:pt x="29" y="11"/>
                    <a:pt x="29" y="11"/>
                    <a:pt x="29" y="11"/>
                  </a:cubicBezTo>
                  <a:cubicBezTo>
                    <a:pt x="32" y="9"/>
                    <a:pt x="32" y="12"/>
                    <a:pt x="34" y="12"/>
                  </a:cubicBezTo>
                  <a:cubicBezTo>
                    <a:pt x="33" y="14"/>
                    <a:pt x="33" y="14"/>
                    <a:pt x="33" y="14"/>
                  </a:cubicBezTo>
                  <a:cubicBezTo>
                    <a:pt x="33" y="15"/>
                    <a:pt x="34" y="14"/>
                    <a:pt x="35" y="13"/>
                  </a:cubicBezTo>
                  <a:cubicBezTo>
                    <a:pt x="35" y="13"/>
                    <a:pt x="36" y="12"/>
                    <a:pt x="35" y="14"/>
                  </a:cubicBezTo>
                  <a:cubicBezTo>
                    <a:pt x="36" y="15"/>
                    <a:pt x="37" y="13"/>
                    <a:pt x="37" y="13"/>
                  </a:cubicBezTo>
                  <a:cubicBezTo>
                    <a:pt x="37" y="15"/>
                    <a:pt x="38" y="15"/>
                    <a:pt x="39" y="15"/>
                  </a:cubicBezTo>
                  <a:cubicBezTo>
                    <a:pt x="38" y="15"/>
                    <a:pt x="38" y="15"/>
                    <a:pt x="38" y="15"/>
                  </a:cubicBezTo>
                  <a:cubicBezTo>
                    <a:pt x="38" y="15"/>
                    <a:pt x="37" y="16"/>
                    <a:pt x="38" y="16"/>
                  </a:cubicBezTo>
                  <a:cubicBezTo>
                    <a:pt x="38" y="16"/>
                    <a:pt x="38" y="17"/>
                    <a:pt x="40" y="15"/>
                  </a:cubicBezTo>
                  <a:cubicBezTo>
                    <a:pt x="39" y="17"/>
                    <a:pt x="42" y="15"/>
                    <a:pt x="41" y="17"/>
                  </a:cubicBezTo>
                  <a:cubicBezTo>
                    <a:pt x="42" y="17"/>
                    <a:pt x="42" y="17"/>
                    <a:pt x="43" y="16"/>
                  </a:cubicBezTo>
                  <a:cubicBezTo>
                    <a:pt x="43" y="17"/>
                    <a:pt x="43" y="19"/>
                    <a:pt x="44" y="18"/>
                  </a:cubicBezTo>
                  <a:cubicBezTo>
                    <a:pt x="44" y="18"/>
                    <a:pt x="43" y="19"/>
                    <a:pt x="43" y="19"/>
                  </a:cubicBezTo>
                  <a:cubicBezTo>
                    <a:pt x="44" y="19"/>
                    <a:pt x="44" y="18"/>
                    <a:pt x="45" y="18"/>
                  </a:cubicBezTo>
                  <a:cubicBezTo>
                    <a:pt x="47" y="18"/>
                    <a:pt x="46" y="21"/>
                    <a:pt x="47" y="21"/>
                  </a:cubicBezTo>
                  <a:cubicBezTo>
                    <a:pt x="49" y="21"/>
                    <a:pt x="51" y="23"/>
                    <a:pt x="52" y="24"/>
                  </a:cubicBezTo>
                  <a:cubicBezTo>
                    <a:pt x="52" y="25"/>
                    <a:pt x="52" y="25"/>
                    <a:pt x="52" y="25"/>
                  </a:cubicBezTo>
                  <a:cubicBezTo>
                    <a:pt x="54" y="24"/>
                    <a:pt x="52" y="28"/>
                    <a:pt x="54" y="25"/>
                  </a:cubicBezTo>
                  <a:cubicBezTo>
                    <a:pt x="54" y="26"/>
                    <a:pt x="54" y="26"/>
                    <a:pt x="54" y="27"/>
                  </a:cubicBezTo>
                  <a:cubicBezTo>
                    <a:pt x="55" y="26"/>
                    <a:pt x="54" y="29"/>
                    <a:pt x="56" y="28"/>
                  </a:cubicBezTo>
                  <a:cubicBezTo>
                    <a:pt x="55" y="28"/>
                    <a:pt x="55" y="28"/>
                    <a:pt x="55" y="28"/>
                  </a:cubicBezTo>
                  <a:cubicBezTo>
                    <a:pt x="55" y="30"/>
                    <a:pt x="57" y="29"/>
                    <a:pt x="57" y="30"/>
                  </a:cubicBezTo>
                  <a:cubicBezTo>
                    <a:pt x="56" y="30"/>
                    <a:pt x="56" y="30"/>
                    <a:pt x="56" y="31"/>
                  </a:cubicBezTo>
                  <a:cubicBezTo>
                    <a:pt x="55" y="32"/>
                    <a:pt x="58" y="29"/>
                    <a:pt x="56" y="31"/>
                  </a:cubicBezTo>
                  <a:cubicBezTo>
                    <a:pt x="56" y="32"/>
                    <a:pt x="57" y="30"/>
                    <a:pt x="57" y="30"/>
                  </a:cubicBezTo>
                  <a:cubicBezTo>
                    <a:pt x="58" y="32"/>
                    <a:pt x="60" y="32"/>
                    <a:pt x="62" y="33"/>
                  </a:cubicBezTo>
                  <a:cubicBezTo>
                    <a:pt x="62" y="35"/>
                    <a:pt x="59" y="37"/>
                    <a:pt x="61" y="36"/>
                  </a:cubicBezTo>
                  <a:cubicBezTo>
                    <a:pt x="61" y="36"/>
                    <a:pt x="62" y="35"/>
                    <a:pt x="62" y="36"/>
                  </a:cubicBezTo>
                  <a:cubicBezTo>
                    <a:pt x="62" y="35"/>
                    <a:pt x="60" y="38"/>
                    <a:pt x="61" y="37"/>
                  </a:cubicBezTo>
                  <a:cubicBezTo>
                    <a:pt x="62" y="36"/>
                    <a:pt x="62" y="37"/>
                    <a:pt x="63" y="36"/>
                  </a:cubicBezTo>
                  <a:cubicBezTo>
                    <a:pt x="62" y="37"/>
                    <a:pt x="62" y="39"/>
                    <a:pt x="63" y="38"/>
                  </a:cubicBezTo>
                  <a:cubicBezTo>
                    <a:pt x="62" y="39"/>
                    <a:pt x="62" y="39"/>
                    <a:pt x="62" y="39"/>
                  </a:cubicBezTo>
                  <a:cubicBezTo>
                    <a:pt x="65" y="37"/>
                    <a:pt x="64" y="39"/>
                    <a:pt x="67" y="37"/>
                  </a:cubicBezTo>
                  <a:cubicBezTo>
                    <a:pt x="70" y="40"/>
                    <a:pt x="74" y="41"/>
                    <a:pt x="77" y="44"/>
                  </a:cubicBezTo>
                  <a:cubicBezTo>
                    <a:pt x="80" y="47"/>
                    <a:pt x="84" y="49"/>
                    <a:pt x="85" y="53"/>
                  </a:cubicBezTo>
                  <a:cubicBezTo>
                    <a:pt x="84" y="55"/>
                    <a:pt x="84" y="55"/>
                    <a:pt x="86" y="55"/>
                  </a:cubicBezTo>
                  <a:cubicBezTo>
                    <a:pt x="85" y="55"/>
                    <a:pt x="85" y="55"/>
                    <a:pt x="85" y="55"/>
                  </a:cubicBezTo>
                  <a:cubicBezTo>
                    <a:pt x="87" y="54"/>
                    <a:pt x="86" y="56"/>
                    <a:pt x="87" y="55"/>
                  </a:cubicBezTo>
                  <a:cubicBezTo>
                    <a:pt x="88" y="56"/>
                    <a:pt x="89" y="56"/>
                    <a:pt x="90" y="57"/>
                  </a:cubicBezTo>
                  <a:cubicBezTo>
                    <a:pt x="90" y="57"/>
                    <a:pt x="89" y="59"/>
                    <a:pt x="89" y="59"/>
                  </a:cubicBezTo>
                  <a:cubicBezTo>
                    <a:pt x="90" y="58"/>
                    <a:pt x="90" y="58"/>
                    <a:pt x="90" y="58"/>
                  </a:cubicBezTo>
                  <a:cubicBezTo>
                    <a:pt x="90" y="58"/>
                    <a:pt x="90" y="58"/>
                    <a:pt x="90" y="58"/>
                  </a:cubicBezTo>
                  <a:cubicBezTo>
                    <a:pt x="90" y="58"/>
                    <a:pt x="91" y="58"/>
                    <a:pt x="91" y="57"/>
                  </a:cubicBezTo>
                  <a:cubicBezTo>
                    <a:pt x="95" y="59"/>
                    <a:pt x="95" y="64"/>
                    <a:pt x="98" y="66"/>
                  </a:cubicBezTo>
                  <a:cubicBezTo>
                    <a:pt x="98" y="68"/>
                    <a:pt x="100" y="68"/>
                    <a:pt x="101" y="68"/>
                  </a:cubicBezTo>
                  <a:cubicBezTo>
                    <a:pt x="101" y="72"/>
                    <a:pt x="101" y="75"/>
                    <a:pt x="105" y="76"/>
                  </a:cubicBezTo>
                  <a:cubicBezTo>
                    <a:pt x="105" y="76"/>
                    <a:pt x="101" y="80"/>
                    <a:pt x="99"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103"/>
            <p:cNvSpPr/>
            <p:nvPr/>
          </p:nvSpPr>
          <p:spPr bwMode="auto">
            <a:xfrm>
              <a:off x="9825038" y="2928938"/>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1" y="1"/>
                    <a:pt x="0" y="2"/>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104"/>
            <p:cNvSpPr/>
            <p:nvPr/>
          </p:nvSpPr>
          <p:spPr bwMode="auto">
            <a:xfrm>
              <a:off x="9840913" y="2978151"/>
              <a:ext cx="3175" cy="3175"/>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0" y="0"/>
                    <a:pt x="0" y="0"/>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105"/>
            <p:cNvSpPr/>
            <p:nvPr/>
          </p:nvSpPr>
          <p:spPr bwMode="auto">
            <a:xfrm>
              <a:off x="9844088" y="2981326"/>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106"/>
            <p:cNvSpPr/>
            <p:nvPr/>
          </p:nvSpPr>
          <p:spPr bwMode="auto">
            <a:xfrm>
              <a:off x="9844088" y="3000376"/>
              <a:ext cx="4762"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107"/>
            <p:cNvSpPr/>
            <p:nvPr/>
          </p:nvSpPr>
          <p:spPr bwMode="auto">
            <a:xfrm>
              <a:off x="9848850" y="2992438"/>
              <a:ext cx="3175"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108"/>
            <p:cNvSpPr/>
            <p:nvPr/>
          </p:nvSpPr>
          <p:spPr bwMode="auto">
            <a:xfrm>
              <a:off x="9859963" y="3008313"/>
              <a:ext cx="3175" cy="3175"/>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109"/>
            <p:cNvSpPr/>
            <p:nvPr/>
          </p:nvSpPr>
          <p:spPr bwMode="auto">
            <a:xfrm>
              <a:off x="9866313" y="3008313"/>
              <a:ext cx="4762" cy="3175"/>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1" y="1"/>
                    <a:pt x="1" y="1"/>
                    <a:pt x="0" y="1"/>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110"/>
            <p:cNvSpPr/>
            <p:nvPr/>
          </p:nvSpPr>
          <p:spPr bwMode="auto">
            <a:xfrm>
              <a:off x="9991725" y="3079751"/>
              <a:ext cx="0" cy="3175"/>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111"/>
            <p:cNvSpPr/>
            <p:nvPr/>
          </p:nvSpPr>
          <p:spPr bwMode="auto">
            <a:xfrm>
              <a:off x="10036175" y="3121026"/>
              <a:ext cx="3175" cy="6350"/>
            </a:xfrm>
            <a:custGeom>
              <a:avLst/>
              <a:gdLst>
                <a:gd name="T0" fmla="*/ 0 w 1"/>
                <a:gd name="T1" fmla="*/ 1 h 2"/>
                <a:gd name="T2" fmla="*/ 0 w 1"/>
                <a:gd name="T3" fmla="*/ 2 h 2"/>
                <a:gd name="T4" fmla="*/ 0 w 1"/>
                <a:gd name="T5" fmla="*/ 1 h 2"/>
              </a:gdLst>
              <a:ahLst/>
              <a:cxnLst>
                <a:cxn ang="0">
                  <a:pos x="T0" y="T1"/>
                </a:cxn>
                <a:cxn ang="0">
                  <a:pos x="T2" y="T3"/>
                </a:cxn>
                <a:cxn ang="0">
                  <a:pos x="T4" y="T5"/>
                </a:cxn>
              </a:cxnLst>
              <a:rect l="0" t="0" r="r" b="b"/>
              <a:pathLst>
                <a:path w="1" h="2">
                  <a:moveTo>
                    <a:pt x="0" y="1"/>
                  </a:moveTo>
                  <a:cubicBezTo>
                    <a:pt x="1" y="0"/>
                    <a:pt x="0" y="1"/>
                    <a:pt x="0" y="2"/>
                  </a:cubicBezTo>
                  <a:cubicBezTo>
                    <a:pt x="0"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112"/>
            <p:cNvSpPr/>
            <p:nvPr/>
          </p:nvSpPr>
          <p:spPr bwMode="auto">
            <a:xfrm>
              <a:off x="10074275" y="3127376"/>
              <a:ext cx="3175" cy="7938"/>
            </a:xfrm>
            <a:custGeom>
              <a:avLst/>
              <a:gdLst>
                <a:gd name="T0" fmla="*/ 0 w 2"/>
                <a:gd name="T1" fmla="*/ 5 h 5"/>
                <a:gd name="T2" fmla="*/ 0 w 2"/>
                <a:gd name="T3" fmla="*/ 5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lnTo>
                    <a:pt x="0" y="5"/>
                  </a:lnTo>
                  <a:lnTo>
                    <a:pt x="2"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9" name="矩形 8"/>
          <p:cNvSpPr/>
          <p:nvPr userDrawn="1"/>
        </p:nvSpPr>
        <p:spPr>
          <a:xfrm>
            <a:off x="1995170" y="4445"/>
            <a:ext cx="10196830" cy="11417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a:solidFill>
                <a:prstClr val="white"/>
              </a:solidFill>
              <a:latin typeface="Arial" panose="020B0604020202020204"/>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7" name="图片占位符 6"/>
          <p:cNvSpPr>
            <a:spLocks noGrp="1"/>
          </p:cNvSpPr>
          <p:nvPr>
            <p:ph type="pic" sz="quarter" idx="11"/>
          </p:nvPr>
        </p:nvSpPr>
        <p:spPr>
          <a:xfrm>
            <a:off x="1171804" y="1945532"/>
            <a:ext cx="4401683" cy="4183806"/>
          </a:xfrm>
          <a:custGeom>
            <a:avLst/>
            <a:gdLst>
              <a:gd name="connsiteX0" fmla="*/ 0 w 4401683"/>
              <a:gd name="connsiteY0" fmla="*/ 3634077 h 4183806"/>
              <a:gd name="connsiteX1" fmla="*/ 4401683 w 4401683"/>
              <a:gd name="connsiteY1" fmla="*/ 3634077 h 4183806"/>
              <a:gd name="connsiteX2" fmla="*/ 4401683 w 4401683"/>
              <a:gd name="connsiteY2" fmla="*/ 4183806 h 4183806"/>
              <a:gd name="connsiteX3" fmla="*/ 0 w 4401683"/>
              <a:gd name="connsiteY3" fmla="*/ 4183806 h 4183806"/>
              <a:gd name="connsiteX4" fmla="*/ 0 w 4401683"/>
              <a:gd name="connsiteY4" fmla="*/ 0 h 4183806"/>
              <a:gd name="connsiteX5" fmla="*/ 4401683 w 4401683"/>
              <a:gd name="connsiteY5" fmla="*/ 0 h 4183806"/>
              <a:gd name="connsiteX6" fmla="*/ 4401683 w 4401683"/>
              <a:gd name="connsiteY6" fmla="*/ 2515899 h 4183806"/>
              <a:gd name="connsiteX7" fmla="*/ 0 w 4401683"/>
              <a:gd name="connsiteY7" fmla="*/ 2515899 h 4183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1683" h="4183806">
                <a:moveTo>
                  <a:pt x="0" y="3634077"/>
                </a:moveTo>
                <a:lnTo>
                  <a:pt x="4401683" y="3634077"/>
                </a:lnTo>
                <a:lnTo>
                  <a:pt x="4401683" y="4183806"/>
                </a:lnTo>
                <a:lnTo>
                  <a:pt x="0" y="4183806"/>
                </a:lnTo>
                <a:close/>
                <a:moveTo>
                  <a:pt x="0" y="0"/>
                </a:moveTo>
                <a:lnTo>
                  <a:pt x="4401683" y="0"/>
                </a:lnTo>
                <a:lnTo>
                  <a:pt x="4401683" y="2515899"/>
                </a:lnTo>
                <a:lnTo>
                  <a:pt x="0" y="2515899"/>
                </a:ln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p:txBody>
          <a:bodyPr/>
          <a:lstStyle/>
          <a:p>
            <a:fld id="{1E5B29A9-5820-46BE-83DA-BE1F926704E3}" type="slidenum">
              <a:rPr lang="zh-CN" altLang="en-US" smtClean="0"/>
              <a:t>‹#›</a:t>
            </a:fld>
            <a:endParaRPr lang="zh-CN" altLang="en-US" dirty="0"/>
          </a:p>
        </p:txBody>
      </p:sp>
      <p:grpSp>
        <p:nvGrpSpPr>
          <p:cNvPr id="20" name="组合 19"/>
          <p:cNvGrpSpPr/>
          <p:nvPr userDrawn="1"/>
        </p:nvGrpSpPr>
        <p:grpSpPr>
          <a:xfrm flipV="1">
            <a:off x="934698" y="-32344"/>
            <a:ext cx="935059" cy="1330158"/>
            <a:chOff x="8412163" y="1649413"/>
            <a:chExt cx="1909762" cy="2865439"/>
          </a:xfrm>
          <a:solidFill>
            <a:schemeClr val="tx1">
              <a:lumMod val="75000"/>
              <a:lumOff val="25000"/>
            </a:schemeClr>
          </a:solidFill>
        </p:grpSpPr>
        <p:sp>
          <p:nvSpPr>
            <p:cNvPr id="21" name="Freeform 5"/>
            <p:cNvSpPr/>
            <p:nvPr/>
          </p:nvSpPr>
          <p:spPr bwMode="auto">
            <a:xfrm>
              <a:off x="9121775" y="3165476"/>
              <a:ext cx="7937" cy="15875"/>
            </a:xfrm>
            <a:custGeom>
              <a:avLst/>
              <a:gdLst>
                <a:gd name="T0" fmla="*/ 1 w 2"/>
                <a:gd name="T1" fmla="*/ 1 h 4"/>
                <a:gd name="T2" fmla="*/ 1 w 2"/>
                <a:gd name="T3" fmla="*/ 3 h 4"/>
                <a:gd name="T4" fmla="*/ 1 w 2"/>
                <a:gd name="T5" fmla="*/ 1 h 4"/>
              </a:gdLst>
              <a:ahLst/>
              <a:cxnLst>
                <a:cxn ang="0">
                  <a:pos x="T0" y="T1"/>
                </a:cxn>
                <a:cxn ang="0">
                  <a:pos x="T2" y="T3"/>
                </a:cxn>
                <a:cxn ang="0">
                  <a:pos x="T4" y="T5"/>
                </a:cxn>
              </a:cxnLst>
              <a:rect l="0" t="0" r="r" b="b"/>
              <a:pathLst>
                <a:path w="2" h="4">
                  <a:moveTo>
                    <a:pt x="1" y="1"/>
                  </a:moveTo>
                  <a:cubicBezTo>
                    <a:pt x="1" y="4"/>
                    <a:pt x="2" y="0"/>
                    <a:pt x="1" y="3"/>
                  </a:cubicBezTo>
                  <a:cubicBezTo>
                    <a:pt x="1" y="3"/>
                    <a:pt x="0"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6"/>
            <p:cNvSpPr/>
            <p:nvPr/>
          </p:nvSpPr>
          <p:spPr bwMode="auto">
            <a:xfrm>
              <a:off x="8896350" y="2154238"/>
              <a:ext cx="922337" cy="1030288"/>
            </a:xfrm>
            <a:custGeom>
              <a:avLst/>
              <a:gdLst>
                <a:gd name="T0" fmla="*/ 183 w 245"/>
                <a:gd name="T1" fmla="*/ 210 h 274"/>
                <a:gd name="T2" fmla="*/ 197 w 245"/>
                <a:gd name="T3" fmla="*/ 195 h 274"/>
                <a:gd name="T4" fmla="*/ 217 w 245"/>
                <a:gd name="T5" fmla="*/ 160 h 274"/>
                <a:gd name="T6" fmla="*/ 222 w 245"/>
                <a:gd name="T7" fmla="*/ 147 h 274"/>
                <a:gd name="T8" fmla="*/ 227 w 245"/>
                <a:gd name="T9" fmla="*/ 104 h 274"/>
                <a:gd name="T10" fmla="*/ 224 w 245"/>
                <a:gd name="T11" fmla="*/ 91 h 274"/>
                <a:gd name="T12" fmla="*/ 214 w 245"/>
                <a:gd name="T13" fmla="*/ 69 h 274"/>
                <a:gd name="T14" fmla="*/ 204 w 245"/>
                <a:gd name="T15" fmla="*/ 51 h 274"/>
                <a:gd name="T16" fmla="*/ 197 w 245"/>
                <a:gd name="T17" fmla="*/ 42 h 274"/>
                <a:gd name="T18" fmla="*/ 188 w 245"/>
                <a:gd name="T19" fmla="*/ 37 h 274"/>
                <a:gd name="T20" fmla="*/ 168 w 245"/>
                <a:gd name="T21" fmla="*/ 26 h 274"/>
                <a:gd name="T22" fmla="*/ 156 w 245"/>
                <a:gd name="T23" fmla="*/ 22 h 274"/>
                <a:gd name="T24" fmla="*/ 142 w 245"/>
                <a:gd name="T25" fmla="*/ 20 h 274"/>
                <a:gd name="T26" fmla="*/ 125 w 245"/>
                <a:gd name="T27" fmla="*/ 16 h 274"/>
                <a:gd name="T28" fmla="*/ 106 w 245"/>
                <a:gd name="T29" fmla="*/ 17 h 274"/>
                <a:gd name="T30" fmla="*/ 83 w 245"/>
                <a:gd name="T31" fmla="*/ 21 h 274"/>
                <a:gd name="T32" fmla="*/ 75 w 245"/>
                <a:gd name="T33" fmla="*/ 26 h 274"/>
                <a:gd name="T34" fmla="*/ 66 w 245"/>
                <a:gd name="T35" fmla="*/ 29 h 274"/>
                <a:gd name="T36" fmla="*/ 60 w 245"/>
                <a:gd name="T37" fmla="*/ 35 h 274"/>
                <a:gd name="T38" fmla="*/ 57 w 245"/>
                <a:gd name="T39" fmla="*/ 38 h 274"/>
                <a:gd name="T40" fmla="*/ 50 w 245"/>
                <a:gd name="T41" fmla="*/ 46 h 274"/>
                <a:gd name="T42" fmla="*/ 31 w 245"/>
                <a:gd name="T43" fmla="*/ 72 h 274"/>
                <a:gd name="T44" fmla="*/ 26 w 245"/>
                <a:gd name="T45" fmla="*/ 84 h 274"/>
                <a:gd name="T46" fmla="*/ 22 w 245"/>
                <a:gd name="T47" fmla="*/ 94 h 274"/>
                <a:gd name="T48" fmla="*/ 18 w 245"/>
                <a:gd name="T49" fmla="*/ 120 h 274"/>
                <a:gd name="T50" fmla="*/ 14 w 245"/>
                <a:gd name="T51" fmla="*/ 126 h 274"/>
                <a:gd name="T52" fmla="*/ 19 w 245"/>
                <a:gd name="T53" fmla="*/ 135 h 274"/>
                <a:gd name="T54" fmla="*/ 25 w 245"/>
                <a:gd name="T55" fmla="*/ 142 h 274"/>
                <a:gd name="T56" fmla="*/ 27 w 245"/>
                <a:gd name="T57" fmla="*/ 153 h 274"/>
                <a:gd name="T58" fmla="*/ 31 w 245"/>
                <a:gd name="T59" fmla="*/ 156 h 274"/>
                <a:gd name="T60" fmla="*/ 31 w 245"/>
                <a:gd name="T61" fmla="*/ 162 h 274"/>
                <a:gd name="T62" fmla="*/ 32 w 245"/>
                <a:gd name="T63" fmla="*/ 173 h 274"/>
                <a:gd name="T64" fmla="*/ 40 w 245"/>
                <a:gd name="T65" fmla="*/ 180 h 274"/>
                <a:gd name="T66" fmla="*/ 41 w 245"/>
                <a:gd name="T67" fmla="*/ 186 h 274"/>
                <a:gd name="T68" fmla="*/ 48 w 245"/>
                <a:gd name="T69" fmla="*/ 193 h 274"/>
                <a:gd name="T70" fmla="*/ 53 w 245"/>
                <a:gd name="T71" fmla="*/ 202 h 274"/>
                <a:gd name="T72" fmla="*/ 46 w 245"/>
                <a:gd name="T73" fmla="*/ 200 h 274"/>
                <a:gd name="T74" fmla="*/ 57 w 245"/>
                <a:gd name="T75" fmla="*/ 214 h 274"/>
                <a:gd name="T76" fmla="*/ 61 w 245"/>
                <a:gd name="T77" fmla="*/ 241 h 274"/>
                <a:gd name="T78" fmla="*/ 62 w 245"/>
                <a:gd name="T79" fmla="*/ 248 h 274"/>
                <a:gd name="T80" fmla="*/ 64 w 245"/>
                <a:gd name="T81" fmla="*/ 265 h 274"/>
                <a:gd name="T82" fmla="*/ 61 w 245"/>
                <a:gd name="T83" fmla="*/ 259 h 274"/>
                <a:gd name="T84" fmla="*/ 60 w 245"/>
                <a:gd name="T85" fmla="*/ 243 h 274"/>
                <a:gd name="T86" fmla="*/ 44 w 245"/>
                <a:gd name="T87" fmla="*/ 219 h 274"/>
                <a:gd name="T88" fmla="*/ 19 w 245"/>
                <a:gd name="T89" fmla="*/ 177 h 274"/>
                <a:gd name="T90" fmla="*/ 2 w 245"/>
                <a:gd name="T91" fmla="*/ 123 h 274"/>
                <a:gd name="T92" fmla="*/ 10 w 245"/>
                <a:gd name="T93" fmla="*/ 78 h 274"/>
                <a:gd name="T94" fmla="*/ 25 w 245"/>
                <a:gd name="T95" fmla="*/ 48 h 274"/>
                <a:gd name="T96" fmla="*/ 82 w 245"/>
                <a:gd name="T97" fmla="*/ 6 h 274"/>
                <a:gd name="T98" fmla="*/ 120 w 245"/>
                <a:gd name="T99" fmla="*/ 2 h 274"/>
                <a:gd name="T100" fmla="*/ 166 w 245"/>
                <a:gd name="T101" fmla="*/ 13 h 274"/>
                <a:gd name="T102" fmla="*/ 239 w 245"/>
                <a:gd name="T103" fmla="*/ 141 h 274"/>
                <a:gd name="T104" fmla="*/ 221 w 245"/>
                <a:gd name="T105" fmla="*/ 181 h 274"/>
                <a:gd name="T106" fmla="*/ 148 w 245"/>
                <a:gd name="T107" fmla="*/ 26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5" h="274">
                  <a:moveTo>
                    <a:pt x="148" y="266"/>
                  </a:moveTo>
                  <a:cubicBezTo>
                    <a:pt x="144" y="256"/>
                    <a:pt x="154" y="248"/>
                    <a:pt x="155" y="239"/>
                  </a:cubicBezTo>
                  <a:cubicBezTo>
                    <a:pt x="156" y="238"/>
                    <a:pt x="157" y="241"/>
                    <a:pt x="158" y="239"/>
                  </a:cubicBezTo>
                  <a:cubicBezTo>
                    <a:pt x="160" y="229"/>
                    <a:pt x="170" y="220"/>
                    <a:pt x="180" y="214"/>
                  </a:cubicBezTo>
                  <a:cubicBezTo>
                    <a:pt x="180" y="215"/>
                    <a:pt x="180" y="215"/>
                    <a:pt x="180" y="215"/>
                  </a:cubicBezTo>
                  <a:cubicBezTo>
                    <a:pt x="182" y="214"/>
                    <a:pt x="182" y="211"/>
                    <a:pt x="183" y="210"/>
                  </a:cubicBezTo>
                  <a:cubicBezTo>
                    <a:pt x="184" y="210"/>
                    <a:pt x="183" y="211"/>
                    <a:pt x="184" y="211"/>
                  </a:cubicBezTo>
                  <a:cubicBezTo>
                    <a:pt x="183" y="209"/>
                    <a:pt x="186" y="207"/>
                    <a:pt x="186" y="206"/>
                  </a:cubicBezTo>
                  <a:cubicBezTo>
                    <a:pt x="187" y="206"/>
                    <a:pt x="188" y="207"/>
                    <a:pt x="189" y="206"/>
                  </a:cubicBezTo>
                  <a:cubicBezTo>
                    <a:pt x="189" y="204"/>
                    <a:pt x="189" y="204"/>
                    <a:pt x="189" y="204"/>
                  </a:cubicBezTo>
                  <a:cubicBezTo>
                    <a:pt x="188" y="199"/>
                    <a:pt x="195" y="199"/>
                    <a:pt x="196" y="194"/>
                  </a:cubicBezTo>
                  <a:cubicBezTo>
                    <a:pt x="197" y="194"/>
                    <a:pt x="196" y="195"/>
                    <a:pt x="197" y="195"/>
                  </a:cubicBezTo>
                  <a:cubicBezTo>
                    <a:pt x="200" y="188"/>
                    <a:pt x="207" y="181"/>
                    <a:pt x="210" y="174"/>
                  </a:cubicBezTo>
                  <a:cubicBezTo>
                    <a:pt x="211" y="174"/>
                    <a:pt x="211" y="175"/>
                    <a:pt x="212" y="175"/>
                  </a:cubicBezTo>
                  <a:cubicBezTo>
                    <a:pt x="211" y="174"/>
                    <a:pt x="212" y="171"/>
                    <a:pt x="213" y="169"/>
                  </a:cubicBezTo>
                  <a:cubicBezTo>
                    <a:pt x="215" y="169"/>
                    <a:pt x="214" y="165"/>
                    <a:pt x="216" y="164"/>
                  </a:cubicBezTo>
                  <a:cubicBezTo>
                    <a:pt x="216" y="164"/>
                    <a:pt x="216" y="164"/>
                    <a:pt x="216" y="164"/>
                  </a:cubicBezTo>
                  <a:cubicBezTo>
                    <a:pt x="215" y="162"/>
                    <a:pt x="219" y="162"/>
                    <a:pt x="217" y="160"/>
                  </a:cubicBezTo>
                  <a:cubicBezTo>
                    <a:pt x="219" y="159"/>
                    <a:pt x="219" y="159"/>
                    <a:pt x="219" y="159"/>
                  </a:cubicBezTo>
                  <a:cubicBezTo>
                    <a:pt x="217" y="158"/>
                    <a:pt x="221" y="157"/>
                    <a:pt x="221" y="155"/>
                  </a:cubicBezTo>
                  <a:cubicBezTo>
                    <a:pt x="220" y="155"/>
                    <a:pt x="220" y="155"/>
                    <a:pt x="220" y="155"/>
                  </a:cubicBezTo>
                  <a:cubicBezTo>
                    <a:pt x="220" y="154"/>
                    <a:pt x="222" y="153"/>
                    <a:pt x="222" y="152"/>
                  </a:cubicBezTo>
                  <a:cubicBezTo>
                    <a:pt x="222" y="152"/>
                    <a:pt x="222" y="152"/>
                    <a:pt x="222" y="152"/>
                  </a:cubicBezTo>
                  <a:cubicBezTo>
                    <a:pt x="223" y="149"/>
                    <a:pt x="224" y="147"/>
                    <a:pt x="222" y="147"/>
                  </a:cubicBezTo>
                  <a:cubicBezTo>
                    <a:pt x="224" y="146"/>
                    <a:pt x="222" y="150"/>
                    <a:pt x="225" y="149"/>
                  </a:cubicBezTo>
                  <a:cubicBezTo>
                    <a:pt x="226" y="138"/>
                    <a:pt x="228" y="128"/>
                    <a:pt x="228" y="117"/>
                  </a:cubicBezTo>
                  <a:cubicBezTo>
                    <a:pt x="229" y="116"/>
                    <a:pt x="229" y="115"/>
                    <a:pt x="230" y="115"/>
                  </a:cubicBezTo>
                  <a:cubicBezTo>
                    <a:pt x="229" y="114"/>
                    <a:pt x="229" y="111"/>
                    <a:pt x="228" y="110"/>
                  </a:cubicBezTo>
                  <a:cubicBezTo>
                    <a:pt x="228" y="110"/>
                    <a:pt x="229" y="109"/>
                    <a:pt x="229" y="109"/>
                  </a:cubicBezTo>
                  <a:cubicBezTo>
                    <a:pt x="229" y="106"/>
                    <a:pt x="226" y="107"/>
                    <a:pt x="227" y="104"/>
                  </a:cubicBezTo>
                  <a:cubicBezTo>
                    <a:pt x="228" y="105"/>
                    <a:pt x="228" y="105"/>
                    <a:pt x="229" y="105"/>
                  </a:cubicBezTo>
                  <a:cubicBezTo>
                    <a:pt x="227" y="103"/>
                    <a:pt x="227" y="101"/>
                    <a:pt x="226" y="99"/>
                  </a:cubicBezTo>
                  <a:cubicBezTo>
                    <a:pt x="226" y="99"/>
                    <a:pt x="227" y="100"/>
                    <a:pt x="227" y="100"/>
                  </a:cubicBezTo>
                  <a:cubicBezTo>
                    <a:pt x="225" y="98"/>
                    <a:pt x="227" y="95"/>
                    <a:pt x="225" y="93"/>
                  </a:cubicBezTo>
                  <a:cubicBezTo>
                    <a:pt x="227" y="94"/>
                    <a:pt x="227" y="94"/>
                    <a:pt x="227" y="94"/>
                  </a:cubicBezTo>
                  <a:cubicBezTo>
                    <a:pt x="227" y="90"/>
                    <a:pt x="224" y="93"/>
                    <a:pt x="224" y="91"/>
                  </a:cubicBezTo>
                  <a:cubicBezTo>
                    <a:pt x="225" y="91"/>
                    <a:pt x="225" y="91"/>
                    <a:pt x="226" y="91"/>
                  </a:cubicBezTo>
                  <a:cubicBezTo>
                    <a:pt x="223" y="89"/>
                    <a:pt x="222" y="84"/>
                    <a:pt x="221" y="82"/>
                  </a:cubicBezTo>
                  <a:cubicBezTo>
                    <a:pt x="221" y="82"/>
                    <a:pt x="221" y="82"/>
                    <a:pt x="221" y="82"/>
                  </a:cubicBezTo>
                  <a:cubicBezTo>
                    <a:pt x="220" y="79"/>
                    <a:pt x="220" y="76"/>
                    <a:pt x="218" y="74"/>
                  </a:cubicBezTo>
                  <a:cubicBezTo>
                    <a:pt x="218" y="72"/>
                    <a:pt x="220" y="73"/>
                    <a:pt x="219" y="70"/>
                  </a:cubicBezTo>
                  <a:cubicBezTo>
                    <a:pt x="217" y="71"/>
                    <a:pt x="215" y="66"/>
                    <a:pt x="214" y="69"/>
                  </a:cubicBezTo>
                  <a:cubicBezTo>
                    <a:pt x="213" y="66"/>
                    <a:pt x="212" y="62"/>
                    <a:pt x="210" y="61"/>
                  </a:cubicBezTo>
                  <a:cubicBezTo>
                    <a:pt x="212" y="62"/>
                    <a:pt x="212" y="59"/>
                    <a:pt x="213" y="60"/>
                  </a:cubicBezTo>
                  <a:cubicBezTo>
                    <a:pt x="214" y="58"/>
                    <a:pt x="214" y="58"/>
                    <a:pt x="214" y="58"/>
                  </a:cubicBezTo>
                  <a:cubicBezTo>
                    <a:pt x="215" y="58"/>
                    <a:pt x="214" y="60"/>
                    <a:pt x="215" y="59"/>
                  </a:cubicBezTo>
                  <a:cubicBezTo>
                    <a:pt x="214" y="58"/>
                    <a:pt x="212" y="55"/>
                    <a:pt x="212" y="55"/>
                  </a:cubicBezTo>
                  <a:cubicBezTo>
                    <a:pt x="209" y="54"/>
                    <a:pt x="206" y="54"/>
                    <a:pt x="204" y="51"/>
                  </a:cubicBezTo>
                  <a:cubicBezTo>
                    <a:pt x="205" y="52"/>
                    <a:pt x="205" y="49"/>
                    <a:pt x="206" y="50"/>
                  </a:cubicBezTo>
                  <a:cubicBezTo>
                    <a:pt x="200" y="49"/>
                    <a:pt x="200" y="49"/>
                    <a:pt x="200" y="49"/>
                  </a:cubicBezTo>
                  <a:cubicBezTo>
                    <a:pt x="199" y="48"/>
                    <a:pt x="201" y="47"/>
                    <a:pt x="200" y="47"/>
                  </a:cubicBezTo>
                  <a:cubicBezTo>
                    <a:pt x="199" y="47"/>
                    <a:pt x="199" y="47"/>
                    <a:pt x="198" y="47"/>
                  </a:cubicBezTo>
                  <a:cubicBezTo>
                    <a:pt x="198" y="46"/>
                    <a:pt x="195" y="44"/>
                    <a:pt x="196" y="42"/>
                  </a:cubicBezTo>
                  <a:cubicBezTo>
                    <a:pt x="196" y="41"/>
                    <a:pt x="197" y="43"/>
                    <a:pt x="197" y="42"/>
                  </a:cubicBezTo>
                  <a:cubicBezTo>
                    <a:pt x="196" y="40"/>
                    <a:pt x="195" y="41"/>
                    <a:pt x="194" y="39"/>
                  </a:cubicBezTo>
                  <a:cubicBezTo>
                    <a:pt x="194" y="39"/>
                    <a:pt x="194" y="39"/>
                    <a:pt x="194" y="39"/>
                  </a:cubicBezTo>
                  <a:cubicBezTo>
                    <a:pt x="193" y="38"/>
                    <a:pt x="190" y="37"/>
                    <a:pt x="190" y="39"/>
                  </a:cubicBezTo>
                  <a:cubicBezTo>
                    <a:pt x="191" y="40"/>
                    <a:pt x="191" y="38"/>
                    <a:pt x="192" y="39"/>
                  </a:cubicBezTo>
                  <a:cubicBezTo>
                    <a:pt x="190" y="40"/>
                    <a:pt x="188" y="38"/>
                    <a:pt x="187" y="37"/>
                  </a:cubicBezTo>
                  <a:cubicBezTo>
                    <a:pt x="188" y="37"/>
                    <a:pt x="188" y="37"/>
                    <a:pt x="188" y="37"/>
                  </a:cubicBezTo>
                  <a:cubicBezTo>
                    <a:pt x="186" y="36"/>
                    <a:pt x="183" y="35"/>
                    <a:pt x="180" y="34"/>
                  </a:cubicBezTo>
                  <a:cubicBezTo>
                    <a:pt x="179" y="35"/>
                    <a:pt x="182" y="33"/>
                    <a:pt x="182" y="34"/>
                  </a:cubicBezTo>
                  <a:cubicBezTo>
                    <a:pt x="180" y="31"/>
                    <a:pt x="175" y="31"/>
                    <a:pt x="173" y="28"/>
                  </a:cubicBezTo>
                  <a:cubicBezTo>
                    <a:pt x="173" y="28"/>
                    <a:pt x="172" y="30"/>
                    <a:pt x="173" y="29"/>
                  </a:cubicBezTo>
                  <a:cubicBezTo>
                    <a:pt x="171" y="28"/>
                    <a:pt x="172" y="27"/>
                    <a:pt x="170" y="27"/>
                  </a:cubicBezTo>
                  <a:cubicBezTo>
                    <a:pt x="171" y="26"/>
                    <a:pt x="169" y="27"/>
                    <a:pt x="168" y="26"/>
                  </a:cubicBezTo>
                  <a:cubicBezTo>
                    <a:pt x="167" y="27"/>
                    <a:pt x="168" y="26"/>
                    <a:pt x="169" y="26"/>
                  </a:cubicBezTo>
                  <a:cubicBezTo>
                    <a:pt x="167" y="26"/>
                    <a:pt x="160" y="24"/>
                    <a:pt x="157" y="22"/>
                  </a:cubicBezTo>
                  <a:cubicBezTo>
                    <a:pt x="157" y="23"/>
                    <a:pt x="154" y="24"/>
                    <a:pt x="153" y="23"/>
                  </a:cubicBezTo>
                  <a:cubicBezTo>
                    <a:pt x="154" y="22"/>
                    <a:pt x="154" y="22"/>
                    <a:pt x="154" y="22"/>
                  </a:cubicBezTo>
                  <a:cubicBezTo>
                    <a:pt x="153" y="21"/>
                    <a:pt x="151" y="22"/>
                    <a:pt x="151" y="20"/>
                  </a:cubicBezTo>
                  <a:cubicBezTo>
                    <a:pt x="149" y="21"/>
                    <a:pt x="159" y="21"/>
                    <a:pt x="156" y="22"/>
                  </a:cubicBezTo>
                  <a:cubicBezTo>
                    <a:pt x="156" y="20"/>
                    <a:pt x="152" y="23"/>
                    <a:pt x="153" y="21"/>
                  </a:cubicBezTo>
                  <a:cubicBezTo>
                    <a:pt x="151" y="21"/>
                    <a:pt x="149" y="22"/>
                    <a:pt x="148" y="20"/>
                  </a:cubicBezTo>
                  <a:cubicBezTo>
                    <a:pt x="148" y="20"/>
                    <a:pt x="150" y="18"/>
                    <a:pt x="148" y="18"/>
                  </a:cubicBezTo>
                  <a:cubicBezTo>
                    <a:pt x="146" y="18"/>
                    <a:pt x="147" y="18"/>
                    <a:pt x="145" y="18"/>
                  </a:cubicBezTo>
                  <a:cubicBezTo>
                    <a:pt x="144" y="19"/>
                    <a:pt x="144" y="19"/>
                    <a:pt x="144" y="19"/>
                  </a:cubicBezTo>
                  <a:cubicBezTo>
                    <a:pt x="143" y="20"/>
                    <a:pt x="142" y="18"/>
                    <a:pt x="142" y="20"/>
                  </a:cubicBezTo>
                  <a:cubicBezTo>
                    <a:pt x="142" y="19"/>
                    <a:pt x="138" y="20"/>
                    <a:pt x="139" y="18"/>
                  </a:cubicBezTo>
                  <a:cubicBezTo>
                    <a:pt x="140" y="16"/>
                    <a:pt x="140" y="16"/>
                    <a:pt x="140" y="16"/>
                  </a:cubicBezTo>
                  <a:cubicBezTo>
                    <a:pt x="139" y="16"/>
                    <a:pt x="138" y="18"/>
                    <a:pt x="137" y="18"/>
                  </a:cubicBezTo>
                  <a:cubicBezTo>
                    <a:pt x="136" y="17"/>
                    <a:pt x="136" y="17"/>
                    <a:pt x="136" y="17"/>
                  </a:cubicBezTo>
                  <a:cubicBezTo>
                    <a:pt x="136" y="20"/>
                    <a:pt x="134" y="17"/>
                    <a:pt x="132" y="18"/>
                  </a:cubicBezTo>
                  <a:cubicBezTo>
                    <a:pt x="130" y="17"/>
                    <a:pt x="126" y="18"/>
                    <a:pt x="125" y="16"/>
                  </a:cubicBezTo>
                  <a:cubicBezTo>
                    <a:pt x="124" y="17"/>
                    <a:pt x="122" y="18"/>
                    <a:pt x="120" y="17"/>
                  </a:cubicBezTo>
                  <a:cubicBezTo>
                    <a:pt x="120" y="17"/>
                    <a:pt x="121" y="17"/>
                    <a:pt x="121" y="16"/>
                  </a:cubicBezTo>
                  <a:cubicBezTo>
                    <a:pt x="120" y="15"/>
                    <a:pt x="119" y="16"/>
                    <a:pt x="118" y="16"/>
                  </a:cubicBezTo>
                  <a:cubicBezTo>
                    <a:pt x="119" y="16"/>
                    <a:pt x="116" y="15"/>
                    <a:pt x="114" y="14"/>
                  </a:cubicBezTo>
                  <a:cubicBezTo>
                    <a:pt x="113" y="15"/>
                    <a:pt x="113" y="16"/>
                    <a:pt x="113" y="17"/>
                  </a:cubicBezTo>
                  <a:cubicBezTo>
                    <a:pt x="111" y="15"/>
                    <a:pt x="108" y="19"/>
                    <a:pt x="106" y="17"/>
                  </a:cubicBezTo>
                  <a:cubicBezTo>
                    <a:pt x="107" y="16"/>
                    <a:pt x="109" y="15"/>
                    <a:pt x="107" y="15"/>
                  </a:cubicBezTo>
                  <a:cubicBezTo>
                    <a:pt x="105" y="12"/>
                    <a:pt x="104" y="17"/>
                    <a:pt x="101" y="16"/>
                  </a:cubicBezTo>
                  <a:cubicBezTo>
                    <a:pt x="102" y="18"/>
                    <a:pt x="102" y="18"/>
                    <a:pt x="102" y="18"/>
                  </a:cubicBezTo>
                  <a:cubicBezTo>
                    <a:pt x="101" y="17"/>
                    <a:pt x="99" y="20"/>
                    <a:pt x="99" y="18"/>
                  </a:cubicBezTo>
                  <a:cubicBezTo>
                    <a:pt x="98" y="19"/>
                    <a:pt x="96" y="18"/>
                    <a:pt x="96" y="20"/>
                  </a:cubicBezTo>
                  <a:cubicBezTo>
                    <a:pt x="92" y="19"/>
                    <a:pt x="87" y="24"/>
                    <a:pt x="83" y="21"/>
                  </a:cubicBezTo>
                  <a:cubicBezTo>
                    <a:pt x="83" y="21"/>
                    <a:pt x="81" y="22"/>
                    <a:pt x="82" y="22"/>
                  </a:cubicBezTo>
                  <a:cubicBezTo>
                    <a:pt x="84" y="23"/>
                    <a:pt x="83" y="21"/>
                    <a:pt x="84" y="22"/>
                  </a:cubicBezTo>
                  <a:cubicBezTo>
                    <a:pt x="83" y="22"/>
                    <a:pt x="83" y="23"/>
                    <a:pt x="83" y="23"/>
                  </a:cubicBezTo>
                  <a:cubicBezTo>
                    <a:pt x="82" y="23"/>
                    <a:pt x="81" y="23"/>
                    <a:pt x="82" y="21"/>
                  </a:cubicBezTo>
                  <a:cubicBezTo>
                    <a:pt x="78" y="21"/>
                    <a:pt x="80" y="26"/>
                    <a:pt x="77" y="27"/>
                  </a:cubicBezTo>
                  <a:cubicBezTo>
                    <a:pt x="76" y="26"/>
                    <a:pt x="76" y="26"/>
                    <a:pt x="75" y="26"/>
                  </a:cubicBezTo>
                  <a:cubicBezTo>
                    <a:pt x="74" y="28"/>
                    <a:pt x="74" y="28"/>
                    <a:pt x="74" y="28"/>
                  </a:cubicBezTo>
                  <a:cubicBezTo>
                    <a:pt x="72" y="29"/>
                    <a:pt x="72" y="27"/>
                    <a:pt x="71" y="26"/>
                  </a:cubicBezTo>
                  <a:cubicBezTo>
                    <a:pt x="70" y="27"/>
                    <a:pt x="69" y="27"/>
                    <a:pt x="69" y="29"/>
                  </a:cubicBezTo>
                  <a:cubicBezTo>
                    <a:pt x="66" y="28"/>
                    <a:pt x="66" y="28"/>
                    <a:pt x="66" y="28"/>
                  </a:cubicBezTo>
                  <a:cubicBezTo>
                    <a:pt x="68" y="29"/>
                    <a:pt x="66" y="29"/>
                    <a:pt x="66" y="30"/>
                  </a:cubicBezTo>
                  <a:cubicBezTo>
                    <a:pt x="66" y="29"/>
                    <a:pt x="66" y="29"/>
                    <a:pt x="66" y="29"/>
                  </a:cubicBezTo>
                  <a:cubicBezTo>
                    <a:pt x="65" y="29"/>
                    <a:pt x="64" y="30"/>
                    <a:pt x="64" y="31"/>
                  </a:cubicBezTo>
                  <a:cubicBezTo>
                    <a:pt x="65" y="31"/>
                    <a:pt x="66" y="31"/>
                    <a:pt x="67" y="31"/>
                  </a:cubicBezTo>
                  <a:cubicBezTo>
                    <a:pt x="67" y="32"/>
                    <a:pt x="66" y="32"/>
                    <a:pt x="65" y="33"/>
                  </a:cubicBezTo>
                  <a:cubicBezTo>
                    <a:pt x="65" y="32"/>
                    <a:pt x="63" y="33"/>
                    <a:pt x="62" y="34"/>
                  </a:cubicBezTo>
                  <a:cubicBezTo>
                    <a:pt x="61" y="34"/>
                    <a:pt x="62" y="36"/>
                    <a:pt x="62" y="36"/>
                  </a:cubicBezTo>
                  <a:cubicBezTo>
                    <a:pt x="61" y="35"/>
                    <a:pt x="60" y="37"/>
                    <a:pt x="60" y="35"/>
                  </a:cubicBezTo>
                  <a:cubicBezTo>
                    <a:pt x="60" y="35"/>
                    <a:pt x="61" y="36"/>
                    <a:pt x="61" y="35"/>
                  </a:cubicBezTo>
                  <a:cubicBezTo>
                    <a:pt x="60" y="35"/>
                    <a:pt x="60" y="33"/>
                    <a:pt x="59" y="35"/>
                  </a:cubicBezTo>
                  <a:cubicBezTo>
                    <a:pt x="58" y="37"/>
                    <a:pt x="61" y="37"/>
                    <a:pt x="59" y="38"/>
                  </a:cubicBezTo>
                  <a:cubicBezTo>
                    <a:pt x="59" y="37"/>
                    <a:pt x="59" y="37"/>
                    <a:pt x="59" y="36"/>
                  </a:cubicBezTo>
                  <a:cubicBezTo>
                    <a:pt x="57" y="37"/>
                    <a:pt x="57" y="37"/>
                    <a:pt x="57" y="37"/>
                  </a:cubicBezTo>
                  <a:cubicBezTo>
                    <a:pt x="57" y="38"/>
                    <a:pt x="57" y="38"/>
                    <a:pt x="57" y="38"/>
                  </a:cubicBezTo>
                  <a:cubicBezTo>
                    <a:pt x="57" y="38"/>
                    <a:pt x="57" y="38"/>
                    <a:pt x="57" y="38"/>
                  </a:cubicBezTo>
                  <a:cubicBezTo>
                    <a:pt x="57" y="39"/>
                    <a:pt x="55" y="40"/>
                    <a:pt x="55" y="42"/>
                  </a:cubicBezTo>
                  <a:cubicBezTo>
                    <a:pt x="55" y="43"/>
                    <a:pt x="53" y="43"/>
                    <a:pt x="52" y="43"/>
                  </a:cubicBezTo>
                  <a:cubicBezTo>
                    <a:pt x="52" y="43"/>
                    <a:pt x="52" y="43"/>
                    <a:pt x="52" y="43"/>
                  </a:cubicBezTo>
                  <a:cubicBezTo>
                    <a:pt x="51" y="43"/>
                    <a:pt x="50" y="45"/>
                    <a:pt x="50" y="46"/>
                  </a:cubicBezTo>
                  <a:cubicBezTo>
                    <a:pt x="50" y="46"/>
                    <a:pt x="50" y="46"/>
                    <a:pt x="50" y="46"/>
                  </a:cubicBezTo>
                  <a:cubicBezTo>
                    <a:pt x="49" y="46"/>
                    <a:pt x="48" y="48"/>
                    <a:pt x="48" y="49"/>
                  </a:cubicBezTo>
                  <a:cubicBezTo>
                    <a:pt x="46" y="50"/>
                    <a:pt x="44" y="46"/>
                    <a:pt x="44" y="49"/>
                  </a:cubicBezTo>
                  <a:cubicBezTo>
                    <a:pt x="43" y="50"/>
                    <a:pt x="44" y="52"/>
                    <a:pt x="45" y="52"/>
                  </a:cubicBezTo>
                  <a:cubicBezTo>
                    <a:pt x="42" y="54"/>
                    <a:pt x="42" y="58"/>
                    <a:pt x="39" y="59"/>
                  </a:cubicBezTo>
                  <a:cubicBezTo>
                    <a:pt x="39" y="60"/>
                    <a:pt x="39" y="60"/>
                    <a:pt x="39" y="61"/>
                  </a:cubicBezTo>
                  <a:cubicBezTo>
                    <a:pt x="35" y="64"/>
                    <a:pt x="35" y="70"/>
                    <a:pt x="31" y="72"/>
                  </a:cubicBezTo>
                  <a:cubicBezTo>
                    <a:pt x="31" y="71"/>
                    <a:pt x="30" y="71"/>
                    <a:pt x="29" y="71"/>
                  </a:cubicBezTo>
                  <a:cubicBezTo>
                    <a:pt x="30" y="73"/>
                    <a:pt x="27" y="72"/>
                    <a:pt x="29" y="73"/>
                  </a:cubicBezTo>
                  <a:cubicBezTo>
                    <a:pt x="30" y="73"/>
                    <a:pt x="31" y="74"/>
                    <a:pt x="32" y="73"/>
                  </a:cubicBezTo>
                  <a:cubicBezTo>
                    <a:pt x="31" y="75"/>
                    <a:pt x="29" y="79"/>
                    <a:pt x="28" y="80"/>
                  </a:cubicBezTo>
                  <a:cubicBezTo>
                    <a:pt x="28" y="80"/>
                    <a:pt x="29" y="81"/>
                    <a:pt x="29" y="81"/>
                  </a:cubicBezTo>
                  <a:cubicBezTo>
                    <a:pt x="27" y="80"/>
                    <a:pt x="26" y="82"/>
                    <a:pt x="26" y="84"/>
                  </a:cubicBezTo>
                  <a:cubicBezTo>
                    <a:pt x="27" y="84"/>
                    <a:pt x="27" y="84"/>
                    <a:pt x="27" y="84"/>
                  </a:cubicBezTo>
                  <a:cubicBezTo>
                    <a:pt x="25" y="85"/>
                    <a:pt x="25" y="85"/>
                    <a:pt x="25" y="85"/>
                  </a:cubicBezTo>
                  <a:cubicBezTo>
                    <a:pt x="25" y="86"/>
                    <a:pt x="27" y="86"/>
                    <a:pt x="26" y="87"/>
                  </a:cubicBezTo>
                  <a:cubicBezTo>
                    <a:pt x="25" y="87"/>
                    <a:pt x="25" y="87"/>
                    <a:pt x="25" y="87"/>
                  </a:cubicBezTo>
                  <a:cubicBezTo>
                    <a:pt x="25" y="89"/>
                    <a:pt x="26" y="92"/>
                    <a:pt x="24" y="93"/>
                  </a:cubicBezTo>
                  <a:cubicBezTo>
                    <a:pt x="22" y="94"/>
                    <a:pt x="22" y="94"/>
                    <a:pt x="22" y="94"/>
                  </a:cubicBezTo>
                  <a:cubicBezTo>
                    <a:pt x="22" y="95"/>
                    <a:pt x="23" y="96"/>
                    <a:pt x="24" y="95"/>
                  </a:cubicBezTo>
                  <a:cubicBezTo>
                    <a:pt x="22" y="98"/>
                    <a:pt x="22" y="100"/>
                    <a:pt x="20" y="100"/>
                  </a:cubicBezTo>
                  <a:cubicBezTo>
                    <a:pt x="22" y="106"/>
                    <a:pt x="21" y="113"/>
                    <a:pt x="21" y="119"/>
                  </a:cubicBezTo>
                  <a:cubicBezTo>
                    <a:pt x="20" y="118"/>
                    <a:pt x="20" y="118"/>
                    <a:pt x="20" y="118"/>
                  </a:cubicBezTo>
                  <a:cubicBezTo>
                    <a:pt x="19" y="120"/>
                    <a:pt x="21" y="119"/>
                    <a:pt x="21" y="120"/>
                  </a:cubicBezTo>
                  <a:cubicBezTo>
                    <a:pt x="20" y="120"/>
                    <a:pt x="19" y="121"/>
                    <a:pt x="18" y="120"/>
                  </a:cubicBezTo>
                  <a:cubicBezTo>
                    <a:pt x="17" y="122"/>
                    <a:pt x="20" y="123"/>
                    <a:pt x="20" y="124"/>
                  </a:cubicBezTo>
                  <a:cubicBezTo>
                    <a:pt x="21" y="125"/>
                    <a:pt x="19" y="123"/>
                    <a:pt x="21" y="124"/>
                  </a:cubicBezTo>
                  <a:cubicBezTo>
                    <a:pt x="21" y="124"/>
                    <a:pt x="20" y="127"/>
                    <a:pt x="22" y="127"/>
                  </a:cubicBezTo>
                  <a:cubicBezTo>
                    <a:pt x="21" y="127"/>
                    <a:pt x="20" y="127"/>
                    <a:pt x="19" y="127"/>
                  </a:cubicBezTo>
                  <a:cubicBezTo>
                    <a:pt x="20" y="128"/>
                    <a:pt x="20" y="128"/>
                    <a:pt x="20" y="128"/>
                  </a:cubicBezTo>
                  <a:cubicBezTo>
                    <a:pt x="18" y="130"/>
                    <a:pt x="16" y="125"/>
                    <a:pt x="14" y="126"/>
                  </a:cubicBezTo>
                  <a:cubicBezTo>
                    <a:pt x="14" y="128"/>
                    <a:pt x="14" y="128"/>
                    <a:pt x="14" y="128"/>
                  </a:cubicBezTo>
                  <a:cubicBezTo>
                    <a:pt x="12" y="129"/>
                    <a:pt x="12" y="124"/>
                    <a:pt x="11" y="128"/>
                  </a:cubicBezTo>
                  <a:cubicBezTo>
                    <a:pt x="12" y="129"/>
                    <a:pt x="15" y="130"/>
                    <a:pt x="16" y="129"/>
                  </a:cubicBezTo>
                  <a:cubicBezTo>
                    <a:pt x="16" y="132"/>
                    <a:pt x="20" y="130"/>
                    <a:pt x="20" y="133"/>
                  </a:cubicBezTo>
                  <a:cubicBezTo>
                    <a:pt x="19" y="134"/>
                    <a:pt x="19" y="131"/>
                    <a:pt x="18" y="131"/>
                  </a:cubicBezTo>
                  <a:cubicBezTo>
                    <a:pt x="17" y="133"/>
                    <a:pt x="19" y="134"/>
                    <a:pt x="19" y="135"/>
                  </a:cubicBezTo>
                  <a:cubicBezTo>
                    <a:pt x="19" y="134"/>
                    <a:pt x="21" y="135"/>
                    <a:pt x="22" y="136"/>
                  </a:cubicBezTo>
                  <a:cubicBezTo>
                    <a:pt x="21" y="137"/>
                    <a:pt x="20" y="135"/>
                    <a:pt x="20" y="137"/>
                  </a:cubicBezTo>
                  <a:cubicBezTo>
                    <a:pt x="21" y="137"/>
                    <a:pt x="22" y="139"/>
                    <a:pt x="23" y="137"/>
                  </a:cubicBezTo>
                  <a:cubicBezTo>
                    <a:pt x="25" y="138"/>
                    <a:pt x="23" y="140"/>
                    <a:pt x="24" y="140"/>
                  </a:cubicBezTo>
                  <a:cubicBezTo>
                    <a:pt x="23" y="141"/>
                    <a:pt x="20" y="139"/>
                    <a:pt x="20" y="141"/>
                  </a:cubicBezTo>
                  <a:cubicBezTo>
                    <a:pt x="21" y="141"/>
                    <a:pt x="23" y="144"/>
                    <a:pt x="25" y="142"/>
                  </a:cubicBezTo>
                  <a:cubicBezTo>
                    <a:pt x="25" y="143"/>
                    <a:pt x="23" y="143"/>
                    <a:pt x="22" y="143"/>
                  </a:cubicBezTo>
                  <a:cubicBezTo>
                    <a:pt x="22" y="145"/>
                    <a:pt x="26" y="145"/>
                    <a:pt x="23" y="146"/>
                  </a:cubicBezTo>
                  <a:cubicBezTo>
                    <a:pt x="25" y="146"/>
                    <a:pt x="25" y="146"/>
                    <a:pt x="25" y="146"/>
                  </a:cubicBezTo>
                  <a:cubicBezTo>
                    <a:pt x="25" y="147"/>
                    <a:pt x="24" y="148"/>
                    <a:pt x="24" y="149"/>
                  </a:cubicBezTo>
                  <a:cubicBezTo>
                    <a:pt x="24" y="150"/>
                    <a:pt x="27" y="151"/>
                    <a:pt x="25" y="152"/>
                  </a:cubicBezTo>
                  <a:cubicBezTo>
                    <a:pt x="25" y="152"/>
                    <a:pt x="26" y="155"/>
                    <a:pt x="27" y="153"/>
                  </a:cubicBezTo>
                  <a:cubicBezTo>
                    <a:pt x="27" y="151"/>
                    <a:pt x="25" y="152"/>
                    <a:pt x="27" y="150"/>
                  </a:cubicBezTo>
                  <a:cubicBezTo>
                    <a:pt x="26" y="152"/>
                    <a:pt x="28" y="153"/>
                    <a:pt x="29" y="153"/>
                  </a:cubicBezTo>
                  <a:cubicBezTo>
                    <a:pt x="28" y="154"/>
                    <a:pt x="28" y="154"/>
                    <a:pt x="28" y="154"/>
                  </a:cubicBezTo>
                  <a:cubicBezTo>
                    <a:pt x="29" y="154"/>
                    <a:pt x="29" y="156"/>
                    <a:pt x="30" y="156"/>
                  </a:cubicBezTo>
                  <a:cubicBezTo>
                    <a:pt x="30" y="155"/>
                    <a:pt x="29" y="156"/>
                    <a:pt x="29" y="156"/>
                  </a:cubicBezTo>
                  <a:cubicBezTo>
                    <a:pt x="31" y="156"/>
                    <a:pt x="31" y="156"/>
                    <a:pt x="31" y="156"/>
                  </a:cubicBezTo>
                  <a:cubicBezTo>
                    <a:pt x="32" y="158"/>
                    <a:pt x="29" y="158"/>
                    <a:pt x="30" y="160"/>
                  </a:cubicBezTo>
                  <a:cubicBezTo>
                    <a:pt x="28" y="159"/>
                    <a:pt x="28" y="159"/>
                    <a:pt x="28" y="159"/>
                  </a:cubicBezTo>
                  <a:cubicBezTo>
                    <a:pt x="29" y="159"/>
                    <a:pt x="28" y="160"/>
                    <a:pt x="29" y="161"/>
                  </a:cubicBezTo>
                  <a:cubicBezTo>
                    <a:pt x="30" y="161"/>
                    <a:pt x="32" y="161"/>
                    <a:pt x="33" y="161"/>
                  </a:cubicBezTo>
                  <a:cubicBezTo>
                    <a:pt x="34" y="162"/>
                    <a:pt x="32" y="162"/>
                    <a:pt x="34" y="163"/>
                  </a:cubicBezTo>
                  <a:cubicBezTo>
                    <a:pt x="31" y="162"/>
                    <a:pt x="31" y="162"/>
                    <a:pt x="31" y="162"/>
                  </a:cubicBezTo>
                  <a:cubicBezTo>
                    <a:pt x="31" y="162"/>
                    <a:pt x="30" y="164"/>
                    <a:pt x="31" y="166"/>
                  </a:cubicBezTo>
                  <a:cubicBezTo>
                    <a:pt x="32" y="167"/>
                    <a:pt x="34" y="167"/>
                    <a:pt x="34" y="165"/>
                  </a:cubicBezTo>
                  <a:cubicBezTo>
                    <a:pt x="34" y="166"/>
                    <a:pt x="34" y="168"/>
                    <a:pt x="33" y="168"/>
                  </a:cubicBezTo>
                  <a:cubicBezTo>
                    <a:pt x="34" y="169"/>
                    <a:pt x="34" y="167"/>
                    <a:pt x="36" y="168"/>
                  </a:cubicBezTo>
                  <a:cubicBezTo>
                    <a:pt x="35" y="169"/>
                    <a:pt x="35" y="172"/>
                    <a:pt x="35" y="173"/>
                  </a:cubicBezTo>
                  <a:cubicBezTo>
                    <a:pt x="32" y="173"/>
                    <a:pt x="32" y="173"/>
                    <a:pt x="32" y="173"/>
                  </a:cubicBezTo>
                  <a:cubicBezTo>
                    <a:pt x="32" y="174"/>
                    <a:pt x="32" y="174"/>
                    <a:pt x="32" y="174"/>
                  </a:cubicBezTo>
                  <a:cubicBezTo>
                    <a:pt x="30" y="173"/>
                    <a:pt x="32" y="175"/>
                    <a:pt x="30" y="175"/>
                  </a:cubicBezTo>
                  <a:cubicBezTo>
                    <a:pt x="30" y="176"/>
                    <a:pt x="31" y="177"/>
                    <a:pt x="32" y="177"/>
                  </a:cubicBezTo>
                  <a:cubicBezTo>
                    <a:pt x="33" y="174"/>
                    <a:pt x="36" y="178"/>
                    <a:pt x="38" y="176"/>
                  </a:cubicBezTo>
                  <a:cubicBezTo>
                    <a:pt x="41" y="179"/>
                    <a:pt x="34" y="181"/>
                    <a:pt x="39" y="182"/>
                  </a:cubicBezTo>
                  <a:cubicBezTo>
                    <a:pt x="39" y="181"/>
                    <a:pt x="42" y="182"/>
                    <a:pt x="40" y="180"/>
                  </a:cubicBezTo>
                  <a:cubicBezTo>
                    <a:pt x="41" y="182"/>
                    <a:pt x="43" y="180"/>
                    <a:pt x="44" y="183"/>
                  </a:cubicBezTo>
                  <a:cubicBezTo>
                    <a:pt x="42" y="182"/>
                    <a:pt x="42" y="186"/>
                    <a:pt x="39" y="185"/>
                  </a:cubicBezTo>
                  <a:cubicBezTo>
                    <a:pt x="40" y="184"/>
                    <a:pt x="39" y="183"/>
                    <a:pt x="39" y="183"/>
                  </a:cubicBezTo>
                  <a:cubicBezTo>
                    <a:pt x="38" y="184"/>
                    <a:pt x="36" y="184"/>
                    <a:pt x="37" y="186"/>
                  </a:cubicBezTo>
                  <a:cubicBezTo>
                    <a:pt x="38" y="187"/>
                    <a:pt x="39" y="188"/>
                    <a:pt x="40" y="188"/>
                  </a:cubicBezTo>
                  <a:cubicBezTo>
                    <a:pt x="42" y="187"/>
                    <a:pt x="39" y="186"/>
                    <a:pt x="41" y="186"/>
                  </a:cubicBezTo>
                  <a:cubicBezTo>
                    <a:pt x="43" y="188"/>
                    <a:pt x="41" y="189"/>
                    <a:pt x="44" y="189"/>
                  </a:cubicBezTo>
                  <a:cubicBezTo>
                    <a:pt x="43" y="188"/>
                    <a:pt x="44" y="187"/>
                    <a:pt x="45" y="186"/>
                  </a:cubicBezTo>
                  <a:cubicBezTo>
                    <a:pt x="47" y="188"/>
                    <a:pt x="47" y="188"/>
                    <a:pt x="47" y="188"/>
                  </a:cubicBezTo>
                  <a:cubicBezTo>
                    <a:pt x="45" y="188"/>
                    <a:pt x="45" y="188"/>
                    <a:pt x="45" y="188"/>
                  </a:cubicBezTo>
                  <a:cubicBezTo>
                    <a:pt x="46" y="191"/>
                    <a:pt x="48" y="188"/>
                    <a:pt x="49" y="190"/>
                  </a:cubicBezTo>
                  <a:cubicBezTo>
                    <a:pt x="48" y="193"/>
                    <a:pt x="48" y="193"/>
                    <a:pt x="48" y="193"/>
                  </a:cubicBezTo>
                  <a:cubicBezTo>
                    <a:pt x="46" y="193"/>
                    <a:pt x="46" y="188"/>
                    <a:pt x="44" y="190"/>
                  </a:cubicBezTo>
                  <a:cubicBezTo>
                    <a:pt x="45" y="192"/>
                    <a:pt x="46" y="192"/>
                    <a:pt x="47" y="194"/>
                  </a:cubicBezTo>
                  <a:cubicBezTo>
                    <a:pt x="46" y="193"/>
                    <a:pt x="46" y="193"/>
                    <a:pt x="46" y="193"/>
                  </a:cubicBezTo>
                  <a:cubicBezTo>
                    <a:pt x="46" y="194"/>
                    <a:pt x="43" y="196"/>
                    <a:pt x="46" y="198"/>
                  </a:cubicBezTo>
                  <a:cubicBezTo>
                    <a:pt x="48" y="198"/>
                    <a:pt x="47" y="197"/>
                    <a:pt x="48" y="197"/>
                  </a:cubicBezTo>
                  <a:cubicBezTo>
                    <a:pt x="50" y="200"/>
                    <a:pt x="52" y="200"/>
                    <a:pt x="53" y="202"/>
                  </a:cubicBezTo>
                  <a:cubicBezTo>
                    <a:pt x="51" y="202"/>
                    <a:pt x="54" y="205"/>
                    <a:pt x="51" y="204"/>
                  </a:cubicBezTo>
                  <a:cubicBezTo>
                    <a:pt x="52" y="203"/>
                    <a:pt x="49" y="198"/>
                    <a:pt x="47" y="198"/>
                  </a:cubicBezTo>
                  <a:cubicBezTo>
                    <a:pt x="46" y="201"/>
                    <a:pt x="46" y="196"/>
                    <a:pt x="44" y="197"/>
                  </a:cubicBezTo>
                  <a:cubicBezTo>
                    <a:pt x="45" y="199"/>
                    <a:pt x="43" y="200"/>
                    <a:pt x="42" y="201"/>
                  </a:cubicBezTo>
                  <a:cubicBezTo>
                    <a:pt x="42" y="202"/>
                    <a:pt x="43" y="202"/>
                    <a:pt x="43" y="202"/>
                  </a:cubicBezTo>
                  <a:cubicBezTo>
                    <a:pt x="45" y="202"/>
                    <a:pt x="44" y="201"/>
                    <a:pt x="46" y="200"/>
                  </a:cubicBezTo>
                  <a:cubicBezTo>
                    <a:pt x="47" y="203"/>
                    <a:pt x="49" y="205"/>
                    <a:pt x="51" y="206"/>
                  </a:cubicBezTo>
                  <a:cubicBezTo>
                    <a:pt x="51" y="207"/>
                    <a:pt x="49" y="208"/>
                    <a:pt x="48" y="207"/>
                  </a:cubicBezTo>
                  <a:cubicBezTo>
                    <a:pt x="50" y="209"/>
                    <a:pt x="52" y="213"/>
                    <a:pt x="53" y="216"/>
                  </a:cubicBezTo>
                  <a:cubicBezTo>
                    <a:pt x="54" y="213"/>
                    <a:pt x="55" y="219"/>
                    <a:pt x="57" y="217"/>
                  </a:cubicBezTo>
                  <a:cubicBezTo>
                    <a:pt x="56" y="215"/>
                    <a:pt x="57" y="213"/>
                    <a:pt x="58" y="213"/>
                  </a:cubicBezTo>
                  <a:cubicBezTo>
                    <a:pt x="59" y="214"/>
                    <a:pt x="57" y="214"/>
                    <a:pt x="57" y="214"/>
                  </a:cubicBezTo>
                  <a:cubicBezTo>
                    <a:pt x="59" y="215"/>
                    <a:pt x="56" y="217"/>
                    <a:pt x="59" y="218"/>
                  </a:cubicBezTo>
                  <a:cubicBezTo>
                    <a:pt x="57" y="215"/>
                    <a:pt x="56" y="218"/>
                    <a:pt x="54" y="219"/>
                  </a:cubicBezTo>
                  <a:cubicBezTo>
                    <a:pt x="56" y="220"/>
                    <a:pt x="53" y="219"/>
                    <a:pt x="54" y="221"/>
                  </a:cubicBezTo>
                  <a:cubicBezTo>
                    <a:pt x="56" y="223"/>
                    <a:pt x="58" y="225"/>
                    <a:pt x="59" y="227"/>
                  </a:cubicBezTo>
                  <a:cubicBezTo>
                    <a:pt x="59" y="231"/>
                    <a:pt x="63" y="235"/>
                    <a:pt x="63" y="238"/>
                  </a:cubicBezTo>
                  <a:cubicBezTo>
                    <a:pt x="63" y="240"/>
                    <a:pt x="61" y="239"/>
                    <a:pt x="61" y="241"/>
                  </a:cubicBezTo>
                  <a:cubicBezTo>
                    <a:pt x="61" y="243"/>
                    <a:pt x="62" y="239"/>
                    <a:pt x="62" y="242"/>
                  </a:cubicBezTo>
                  <a:cubicBezTo>
                    <a:pt x="62" y="242"/>
                    <a:pt x="62" y="242"/>
                    <a:pt x="62" y="242"/>
                  </a:cubicBezTo>
                  <a:cubicBezTo>
                    <a:pt x="63" y="243"/>
                    <a:pt x="62" y="247"/>
                    <a:pt x="65" y="247"/>
                  </a:cubicBezTo>
                  <a:cubicBezTo>
                    <a:pt x="63" y="247"/>
                    <a:pt x="63" y="247"/>
                    <a:pt x="63" y="247"/>
                  </a:cubicBezTo>
                  <a:cubicBezTo>
                    <a:pt x="63" y="248"/>
                    <a:pt x="63" y="248"/>
                    <a:pt x="64" y="248"/>
                  </a:cubicBezTo>
                  <a:cubicBezTo>
                    <a:pt x="63" y="248"/>
                    <a:pt x="62" y="249"/>
                    <a:pt x="62" y="248"/>
                  </a:cubicBezTo>
                  <a:cubicBezTo>
                    <a:pt x="60" y="251"/>
                    <a:pt x="63" y="252"/>
                    <a:pt x="63" y="254"/>
                  </a:cubicBezTo>
                  <a:cubicBezTo>
                    <a:pt x="64" y="252"/>
                    <a:pt x="64" y="252"/>
                    <a:pt x="64" y="252"/>
                  </a:cubicBezTo>
                  <a:cubicBezTo>
                    <a:pt x="66" y="255"/>
                    <a:pt x="65" y="258"/>
                    <a:pt x="66" y="261"/>
                  </a:cubicBezTo>
                  <a:cubicBezTo>
                    <a:pt x="64" y="261"/>
                    <a:pt x="64" y="261"/>
                    <a:pt x="64" y="261"/>
                  </a:cubicBezTo>
                  <a:cubicBezTo>
                    <a:pt x="65" y="263"/>
                    <a:pt x="65" y="263"/>
                    <a:pt x="65" y="263"/>
                  </a:cubicBezTo>
                  <a:cubicBezTo>
                    <a:pt x="64" y="262"/>
                    <a:pt x="63" y="264"/>
                    <a:pt x="64" y="265"/>
                  </a:cubicBezTo>
                  <a:cubicBezTo>
                    <a:pt x="61" y="261"/>
                    <a:pt x="61" y="261"/>
                    <a:pt x="61" y="261"/>
                  </a:cubicBezTo>
                  <a:cubicBezTo>
                    <a:pt x="61" y="259"/>
                    <a:pt x="62" y="262"/>
                    <a:pt x="64" y="261"/>
                  </a:cubicBezTo>
                  <a:cubicBezTo>
                    <a:pt x="65" y="260"/>
                    <a:pt x="64" y="257"/>
                    <a:pt x="63" y="257"/>
                  </a:cubicBezTo>
                  <a:cubicBezTo>
                    <a:pt x="63" y="258"/>
                    <a:pt x="63" y="258"/>
                    <a:pt x="64" y="259"/>
                  </a:cubicBezTo>
                  <a:cubicBezTo>
                    <a:pt x="62" y="259"/>
                    <a:pt x="62" y="258"/>
                    <a:pt x="60" y="257"/>
                  </a:cubicBezTo>
                  <a:cubicBezTo>
                    <a:pt x="60" y="258"/>
                    <a:pt x="60" y="259"/>
                    <a:pt x="61" y="259"/>
                  </a:cubicBezTo>
                  <a:cubicBezTo>
                    <a:pt x="60" y="258"/>
                    <a:pt x="59" y="257"/>
                    <a:pt x="59" y="255"/>
                  </a:cubicBezTo>
                  <a:cubicBezTo>
                    <a:pt x="60" y="256"/>
                    <a:pt x="60" y="254"/>
                    <a:pt x="60" y="254"/>
                  </a:cubicBezTo>
                  <a:cubicBezTo>
                    <a:pt x="59" y="254"/>
                    <a:pt x="58" y="253"/>
                    <a:pt x="58" y="251"/>
                  </a:cubicBezTo>
                  <a:cubicBezTo>
                    <a:pt x="60" y="249"/>
                    <a:pt x="56" y="247"/>
                    <a:pt x="56" y="244"/>
                  </a:cubicBezTo>
                  <a:cubicBezTo>
                    <a:pt x="57" y="245"/>
                    <a:pt x="59" y="246"/>
                    <a:pt x="60" y="247"/>
                  </a:cubicBezTo>
                  <a:cubicBezTo>
                    <a:pt x="61" y="245"/>
                    <a:pt x="60" y="245"/>
                    <a:pt x="60" y="243"/>
                  </a:cubicBezTo>
                  <a:cubicBezTo>
                    <a:pt x="59" y="243"/>
                    <a:pt x="57" y="243"/>
                    <a:pt x="55" y="241"/>
                  </a:cubicBezTo>
                  <a:cubicBezTo>
                    <a:pt x="56" y="241"/>
                    <a:pt x="56" y="241"/>
                    <a:pt x="56" y="241"/>
                  </a:cubicBezTo>
                  <a:cubicBezTo>
                    <a:pt x="55" y="239"/>
                    <a:pt x="54" y="240"/>
                    <a:pt x="53" y="237"/>
                  </a:cubicBezTo>
                  <a:cubicBezTo>
                    <a:pt x="52" y="233"/>
                    <a:pt x="50" y="229"/>
                    <a:pt x="49" y="226"/>
                  </a:cubicBezTo>
                  <a:cubicBezTo>
                    <a:pt x="50" y="225"/>
                    <a:pt x="50" y="225"/>
                    <a:pt x="50" y="225"/>
                  </a:cubicBezTo>
                  <a:cubicBezTo>
                    <a:pt x="47" y="225"/>
                    <a:pt x="46" y="220"/>
                    <a:pt x="44" y="219"/>
                  </a:cubicBezTo>
                  <a:cubicBezTo>
                    <a:pt x="43" y="214"/>
                    <a:pt x="39" y="211"/>
                    <a:pt x="40" y="208"/>
                  </a:cubicBezTo>
                  <a:cubicBezTo>
                    <a:pt x="35" y="202"/>
                    <a:pt x="31" y="197"/>
                    <a:pt x="28" y="190"/>
                  </a:cubicBezTo>
                  <a:cubicBezTo>
                    <a:pt x="30" y="190"/>
                    <a:pt x="30" y="190"/>
                    <a:pt x="30" y="190"/>
                  </a:cubicBezTo>
                  <a:cubicBezTo>
                    <a:pt x="28" y="189"/>
                    <a:pt x="30" y="189"/>
                    <a:pt x="30" y="188"/>
                  </a:cubicBezTo>
                  <a:cubicBezTo>
                    <a:pt x="29" y="190"/>
                    <a:pt x="27" y="187"/>
                    <a:pt x="26" y="187"/>
                  </a:cubicBezTo>
                  <a:cubicBezTo>
                    <a:pt x="25" y="183"/>
                    <a:pt x="22" y="179"/>
                    <a:pt x="19" y="177"/>
                  </a:cubicBezTo>
                  <a:cubicBezTo>
                    <a:pt x="20" y="177"/>
                    <a:pt x="20" y="177"/>
                    <a:pt x="20" y="177"/>
                  </a:cubicBezTo>
                  <a:cubicBezTo>
                    <a:pt x="17" y="175"/>
                    <a:pt x="17" y="170"/>
                    <a:pt x="16" y="167"/>
                  </a:cubicBezTo>
                  <a:cubicBezTo>
                    <a:pt x="16" y="166"/>
                    <a:pt x="17" y="165"/>
                    <a:pt x="16" y="164"/>
                  </a:cubicBezTo>
                  <a:cubicBezTo>
                    <a:pt x="14" y="163"/>
                    <a:pt x="13" y="162"/>
                    <a:pt x="11" y="159"/>
                  </a:cubicBezTo>
                  <a:cubicBezTo>
                    <a:pt x="10" y="157"/>
                    <a:pt x="9" y="153"/>
                    <a:pt x="9" y="151"/>
                  </a:cubicBezTo>
                  <a:cubicBezTo>
                    <a:pt x="4" y="143"/>
                    <a:pt x="4" y="133"/>
                    <a:pt x="2" y="123"/>
                  </a:cubicBezTo>
                  <a:cubicBezTo>
                    <a:pt x="4" y="123"/>
                    <a:pt x="4" y="123"/>
                    <a:pt x="4" y="123"/>
                  </a:cubicBezTo>
                  <a:cubicBezTo>
                    <a:pt x="0" y="113"/>
                    <a:pt x="5" y="102"/>
                    <a:pt x="5" y="95"/>
                  </a:cubicBezTo>
                  <a:cubicBezTo>
                    <a:pt x="7" y="96"/>
                    <a:pt x="7" y="96"/>
                    <a:pt x="7" y="96"/>
                  </a:cubicBezTo>
                  <a:cubicBezTo>
                    <a:pt x="9" y="94"/>
                    <a:pt x="8" y="90"/>
                    <a:pt x="6" y="90"/>
                  </a:cubicBezTo>
                  <a:cubicBezTo>
                    <a:pt x="8" y="88"/>
                    <a:pt x="7" y="84"/>
                    <a:pt x="9" y="83"/>
                  </a:cubicBezTo>
                  <a:cubicBezTo>
                    <a:pt x="11" y="81"/>
                    <a:pt x="9" y="80"/>
                    <a:pt x="10" y="78"/>
                  </a:cubicBezTo>
                  <a:cubicBezTo>
                    <a:pt x="13" y="74"/>
                    <a:pt x="13" y="72"/>
                    <a:pt x="15" y="67"/>
                  </a:cubicBezTo>
                  <a:cubicBezTo>
                    <a:pt x="14" y="68"/>
                    <a:pt x="14" y="68"/>
                    <a:pt x="14" y="68"/>
                  </a:cubicBezTo>
                  <a:cubicBezTo>
                    <a:pt x="14" y="69"/>
                    <a:pt x="15" y="70"/>
                    <a:pt x="16" y="69"/>
                  </a:cubicBezTo>
                  <a:cubicBezTo>
                    <a:pt x="16" y="67"/>
                    <a:pt x="20" y="63"/>
                    <a:pt x="16" y="63"/>
                  </a:cubicBezTo>
                  <a:cubicBezTo>
                    <a:pt x="20" y="60"/>
                    <a:pt x="21" y="52"/>
                    <a:pt x="26" y="50"/>
                  </a:cubicBezTo>
                  <a:cubicBezTo>
                    <a:pt x="25" y="50"/>
                    <a:pt x="25" y="48"/>
                    <a:pt x="25" y="48"/>
                  </a:cubicBezTo>
                  <a:cubicBezTo>
                    <a:pt x="28" y="44"/>
                    <a:pt x="32" y="41"/>
                    <a:pt x="33" y="38"/>
                  </a:cubicBezTo>
                  <a:cubicBezTo>
                    <a:pt x="34" y="38"/>
                    <a:pt x="34" y="40"/>
                    <a:pt x="35" y="38"/>
                  </a:cubicBezTo>
                  <a:cubicBezTo>
                    <a:pt x="35" y="37"/>
                    <a:pt x="34" y="38"/>
                    <a:pt x="35" y="36"/>
                  </a:cubicBezTo>
                  <a:cubicBezTo>
                    <a:pt x="38" y="30"/>
                    <a:pt x="47" y="27"/>
                    <a:pt x="51" y="23"/>
                  </a:cubicBezTo>
                  <a:cubicBezTo>
                    <a:pt x="60" y="15"/>
                    <a:pt x="71" y="9"/>
                    <a:pt x="82" y="5"/>
                  </a:cubicBezTo>
                  <a:cubicBezTo>
                    <a:pt x="82" y="6"/>
                    <a:pt x="82" y="6"/>
                    <a:pt x="82" y="6"/>
                  </a:cubicBezTo>
                  <a:cubicBezTo>
                    <a:pt x="85" y="2"/>
                    <a:pt x="91" y="5"/>
                    <a:pt x="94" y="2"/>
                  </a:cubicBezTo>
                  <a:cubicBezTo>
                    <a:pt x="95" y="2"/>
                    <a:pt x="97" y="1"/>
                    <a:pt x="97" y="2"/>
                  </a:cubicBezTo>
                  <a:cubicBezTo>
                    <a:pt x="99" y="0"/>
                    <a:pt x="105" y="2"/>
                    <a:pt x="109" y="0"/>
                  </a:cubicBezTo>
                  <a:cubicBezTo>
                    <a:pt x="108" y="1"/>
                    <a:pt x="108" y="1"/>
                    <a:pt x="108" y="1"/>
                  </a:cubicBezTo>
                  <a:cubicBezTo>
                    <a:pt x="113" y="2"/>
                    <a:pt x="117" y="0"/>
                    <a:pt x="121" y="1"/>
                  </a:cubicBezTo>
                  <a:cubicBezTo>
                    <a:pt x="121" y="1"/>
                    <a:pt x="120" y="1"/>
                    <a:pt x="120" y="2"/>
                  </a:cubicBezTo>
                  <a:cubicBezTo>
                    <a:pt x="121" y="3"/>
                    <a:pt x="124" y="0"/>
                    <a:pt x="125" y="3"/>
                  </a:cubicBezTo>
                  <a:cubicBezTo>
                    <a:pt x="126" y="3"/>
                    <a:pt x="125" y="1"/>
                    <a:pt x="125" y="1"/>
                  </a:cubicBezTo>
                  <a:cubicBezTo>
                    <a:pt x="135" y="3"/>
                    <a:pt x="145" y="3"/>
                    <a:pt x="156" y="5"/>
                  </a:cubicBezTo>
                  <a:cubicBezTo>
                    <a:pt x="162" y="9"/>
                    <a:pt x="155" y="10"/>
                    <a:pt x="161" y="10"/>
                  </a:cubicBezTo>
                  <a:cubicBezTo>
                    <a:pt x="161" y="10"/>
                    <a:pt x="162" y="9"/>
                    <a:pt x="161" y="9"/>
                  </a:cubicBezTo>
                  <a:cubicBezTo>
                    <a:pt x="164" y="9"/>
                    <a:pt x="164" y="13"/>
                    <a:pt x="166" y="13"/>
                  </a:cubicBezTo>
                  <a:cubicBezTo>
                    <a:pt x="166" y="11"/>
                    <a:pt x="167" y="12"/>
                    <a:pt x="167" y="11"/>
                  </a:cubicBezTo>
                  <a:cubicBezTo>
                    <a:pt x="171" y="14"/>
                    <a:pt x="171" y="16"/>
                    <a:pt x="175" y="16"/>
                  </a:cubicBezTo>
                  <a:cubicBezTo>
                    <a:pt x="174" y="17"/>
                    <a:pt x="174" y="17"/>
                    <a:pt x="174" y="17"/>
                  </a:cubicBezTo>
                  <a:cubicBezTo>
                    <a:pt x="180" y="16"/>
                    <a:pt x="183" y="20"/>
                    <a:pt x="188" y="19"/>
                  </a:cubicBezTo>
                  <a:cubicBezTo>
                    <a:pt x="208" y="32"/>
                    <a:pt x="224" y="51"/>
                    <a:pt x="233" y="72"/>
                  </a:cubicBezTo>
                  <a:cubicBezTo>
                    <a:pt x="241" y="94"/>
                    <a:pt x="245" y="117"/>
                    <a:pt x="239" y="141"/>
                  </a:cubicBezTo>
                  <a:cubicBezTo>
                    <a:pt x="236" y="146"/>
                    <a:pt x="236" y="146"/>
                    <a:pt x="235" y="152"/>
                  </a:cubicBezTo>
                  <a:cubicBezTo>
                    <a:pt x="235" y="152"/>
                    <a:pt x="235" y="151"/>
                    <a:pt x="234" y="152"/>
                  </a:cubicBezTo>
                  <a:cubicBezTo>
                    <a:pt x="236" y="153"/>
                    <a:pt x="233" y="156"/>
                    <a:pt x="234" y="157"/>
                  </a:cubicBezTo>
                  <a:cubicBezTo>
                    <a:pt x="231" y="165"/>
                    <a:pt x="227" y="172"/>
                    <a:pt x="222" y="180"/>
                  </a:cubicBezTo>
                  <a:cubicBezTo>
                    <a:pt x="223" y="179"/>
                    <a:pt x="222" y="177"/>
                    <a:pt x="221" y="179"/>
                  </a:cubicBezTo>
                  <a:cubicBezTo>
                    <a:pt x="221" y="181"/>
                    <a:pt x="221" y="181"/>
                    <a:pt x="221" y="181"/>
                  </a:cubicBezTo>
                  <a:cubicBezTo>
                    <a:pt x="221" y="181"/>
                    <a:pt x="221" y="181"/>
                    <a:pt x="221" y="181"/>
                  </a:cubicBezTo>
                  <a:cubicBezTo>
                    <a:pt x="220" y="182"/>
                    <a:pt x="221" y="183"/>
                    <a:pt x="222" y="183"/>
                  </a:cubicBezTo>
                  <a:cubicBezTo>
                    <a:pt x="210" y="202"/>
                    <a:pt x="192" y="213"/>
                    <a:pt x="179" y="228"/>
                  </a:cubicBezTo>
                  <a:cubicBezTo>
                    <a:pt x="176" y="230"/>
                    <a:pt x="172" y="236"/>
                    <a:pt x="170" y="240"/>
                  </a:cubicBezTo>
                  <a:cubicBezTo>
                    <a:pt x="159" y="249"/>
                    <a:pt x="153" y="260"/>
                    <a:pt x="152" y="274"/>
                  </a:cubicBezTo>
                  <a:cubicBezTo>
                    <a:pt x="152" y="274"/>
                    <a:pt x="148" y="272"/>
                    <a:pt x="148" y="2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7"/>
            <p:cNvSpPr/>
            <p:nvPr/>
          </p:nvSpPr>
          <p:spPr bwMode="auto">
            <a:xfrm>
              <a:off x="9121775" y="3151188"/>
              <a:ext cx="11112" cy="11113"/>
            </a:xfrm>
            <a:custGeom>
              <a:avLst/>
              <a:gdLst>
                <a:gd name="T0" fmla="*/ 0 w 3"/>
                <a:gd name="T1" fmla="*/ 2 h 3"/>
                <a:gd name="T2" fmla="*/ 3 w 3"/>
                <a:gd name="T3" fmla="*/ 1 h 3"/>
                <a:gd name="T4" fmla="*/ 0 w 3"/>
                <a:gd name="T5" fmla="*/ 2 h 3"/>
              </a:gdLst>
              <a:ahLst/>
              <a:cxnLst>
                <a:cxn ang="0">
                  <a:pos x="T0" y="T1"/>
                </a:cxn>
                <a:cxn ang="0">
                  <a:pos x="T2" y="T3"/>
                </a:cxn>
                <a:cxn ang="0">
                  <a:pos x="T4" y="T5"/>
                </a:cxn>
              </a:cxnLst>
              <a:rect l="0" t="0" r="r" b="b"/>
              <a:pathLst>
                <a:path w="3" h="3">
                  <a:moveTo>
                    <a:pt x="0" y="2"/>
                  </a:moveTo>
                  <a:cubicBezTo>
                    <a:pt x="1" y="2"/>
                    <a:pt x="2" y="0"/>
                    <a:pt x="3" y="1"/>
                  </a:cubicBezTo>
                  <a:cubicBezTo>
                    <a:pt x="2" y="2"/>
                    <a:pt x="1" y="3"/>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8"/>
            <p:cNvSpPr/>
            <p:nvPr/>
          </p:nvSpPr>
          <p:spPr bwMode="auto">
            <a:xfrm>
              <a:off x="9110663" y="2973388"/>
              <a:ext cx="7937" cy="4763"/>
            </a:xfrm>
            <a:custGeom>
              <a:avLst/>
              <a:gdLst>
                <a:gd name="T0" fmla="*/ 0 w 2"/>
                <a:gd name="T1" fmla="*/ 1 h 1"/>
                <a:gd name="T2" fmla="*/ 0 w 2"/>
                <a:gd name="T3" fmla="*/ 0 h 1"/>
                <a:gd name="T4" fmla="*/ 1 w 2"/>
                <a:gd name="T5" fmla="*/ 1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0" y="0"/>
                    <a:pt x="0" y="0"/>
                  </a:cubicBezTo>
                  <a:cubicBezTo>
                    <a:pt x="1" y="1"/>
                    <a:pt x="2"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9"/>
            <p:cNvSpPr/>
            <p:nvPr/>
          </p:nvSpPr>
          <p:spPr bwMode="auto">
            <a:xfrm>
              <a:off x="9091613" y="2936876"/>
              <a:ext cx="15875" cy="11113"/>
            </a:xfrm>
            <a:custGeom>
              <a:avLst/>
              <a:gdLst>
                <a:gd name="T0" fmla="*/ 0 w 4"/>
                <a:gd name="T1" fmla="*/ 0 h 3"/>
                <a:gd name="T2" fmla="*/ 4 w 4"/>
                <a:gd name="T3" fmla="*/ 3 h 3"/>
                <a:gd name="T4" fmla="*/ 0 w 4"/>
                <a:gd name="T5" fmla="*/ 0 h 3"/>
              </a:gdLst>
              <a:ahLst/>
              <a:cxnLst>
                <a:cxn ang="0">
                  <a:pos x="T0" y="T1"/>
                </a:cxn>
                <a:cxn ang="0">
                  <a:pos x="T2" y="T3"/>
                </a:cxn>
                <a:cxn ang="0">
                  <a:pos x="T4" y="T5"/>
                </a:cxn>
              </a:cxnLst>
              <a:rect l="0" t="0" r="r" b="b"/>
              <a:pathLst>
                <a:path w="4" h="3">
                  <a:moveTo>
                    <a:pt x="0" y="0"/>
                  </a:moveTo>
                  <a:cubicBezTo>
                    <a:pt x="1" y="0"/>
                    <a:pt x="3" y="2"/>
                    <a:pt x="4"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0"/>
            <p:cNvSpPr/>
            <p:nvPr/>
          </p:nvSpPr>
          <p:spPr bwMode="auto">
            <a:xfrm>
              <a:off x="9085263" y="2887663"/>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0" y="0"/>
                    <a:pt x="0" y="0"/>
                    <a:pt x="1" y="1"/>
                  </a:cubicBezTo>
                  <a:cubicBezTo>
                    <a:pt x="1" y="2"/>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
            <p:cNvSpPr/>
            <p:nvPr/>
          </p:nvSpPr>
          <p:spPr bwMode="auto">
            <a:xfrm>
              <a:off x="9072563" y="2882901"/>
              <a:ext cx="7937" cy="12700"/>
            </a:xfrm>
            <a:custGeom>
              <a:avLst/>
              <a:gdLst>
                <a:gd name="T0" fmla="*/ 1 w 2"/>
                <a:gd name="T1" fmla="*/ 3 h 3"/>
                <a:gd name="T2" fmla="*/ 1 w 2"/>
                <a:gd name="T3" fmla="*/ 0 h 3"/>
                <a:gd name="T4" fmla="*/ 1 w 2"/>
                <a:gd name="T5" fmla="*/ 3 h 3"/>
              </a:gdLst>
              <a:ahLst/>
              <a:cxnLst>
                <a:cxn ang="0">
                  <a:pos x="T0" y="T1"/>
                </a:cxn>
                <a:cxn ang="0">
                  <a:pos x="T2" y="T3"/>
                </a:cxn>
                <a:cxn ang="0">
                  <a:pos x="T4" y="T5"/>
                </a:cxn>
              </a:cxnLst>
              <a:rect l="0" t="0" r="r" b="b"/>
              <a:pathLst>
                <a:path w="2" h="3">
                  <a:moveTo>
                    <a:pt x="1" y="3"/>
                  </a:moveTo>
                  <a:cubicBezTo>
                    <a:pt x="0" y="2"/>
                    <a:pt x="0" y="1"/>
                    <a:pt x="1" y="0"/>
                  </a:cubicBezTo>
                  <a:cubicBezTo>
                    <a:pt x="0" y="1"/>
                    <a:pt x="2" y="2"/>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2"/>
            <p:cNvSpPr/>
            <p:nvPr/>
          </p:nvSpPr>
          <p:spPr bwMode="auto">
            <a:xfrm>
              <a:off x="9036050" y="2800351"/>
              <a:ext cx="11112" cy="7938"/>
            </a:xfrm>
            <a:custGeom>
              <a:avLst/>
              <a:gdLst>
                <a:gd name="T0" fmla="*/ 1 w 3"/>
                <a:gd name="T1" fmla="*/ 2 h 2"/>
                <a:gd name="T2" fmla="*/ 1 w 3"/>
                <a:gd name="T3" fmla="*/ 0 h 2"/>
                <a:gd name="T4" fmla="*/ 1 w 3"/>
                <a:gd name="T5" fmla="*/ 2 h 2"/>
              </a:gdLst>
              <a:ahLst/>
              <a:cxnLst>
                <a:cxn ang="0">
                  <a:pos x="T0" y="T1"/>
                </a:cxn>
                <a:cxn ang="0">
                  <a:pos x="T2" y="T3"/>
                </a:cxn>
                <a:cxn ang="0">
                  <a:pos x="T4" y="T5"/>
                </a:cxn>
              </a:cxnLst>
              <a:rect l="0" t="0" r="r" b="b"/>
              <a:pathLst>
                <a:path w="3" h="2">
                  <a:moveTo>
                    <a:pt x="1" y="2"/>
                  </a:moveTo>
                  <a:cubicBezTo>
                    <a:pt x="1" y="2"/>
                    <a:pt x="0" y="1"/>
                    <a:pt x="1" y="0"/>
                  </a:cubicBezTo>
                  <a:cubicBezTo>
                    <a:pt x="0" y="1"/>
                    <a:pt x="3"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3"/>
            <p:cNvSpPr/>
            <p:nvPr/>
          </p:nvSpPr>
          <p:spPr bwMode="auto">
            <a:xfrm>
              <a:off x="9017000" y="2767013"/>
              <a:ext cx="3175" cy="7938"/>
            </a:xfrm>
            <a:custGeom>
              <a:avLst/>
              <a:gdLst>
                <a:gd name="T0" fmla="*/ 0 w 1"/>
                <a:gd name="T1" fmla="*/ 2 h 2"/>
                <a:gd name="T2" fmla="*/ 0 w 1"/>
                <a:gd name="T3" fmla="*/ 1 h 2"/>
                <a:gd name="T4" fmla="*/ 1 w 1"/>
                <a:gd name="T5" fmla="*/ 1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1"/>
                    <a:pt x="0" y="1"/>
                  </a:cubicBezTo>
                  <a:cubicBezTo>
                    <a:pt x="0" y="0"/>
                    <a:pt x="1" y="1"/>
                    <a:pt x="1" y="1"/>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4"/>
            <p:cNvSpPr/>
            <p:nvPr/>
          </p:nvSpPr>
          <p:spPr bwMode="auto">
            <a:xfrm>
              <a:off x="9283700" y="2217738"/>
              <a:ext cx="4762" cy="3175"/>
            </a:xfrm>
            <a:custGeom>
              <a:avLst/>
              <a:gdLst>
                <a:gd name="T0" fmla="*/ 3 w 3"/>
                <a:gd name="T1" fmla="*/ 0 h 2"/>
                <a:gd name="T2" fmla="*/ 0 w 3"/>
                <a:gd name="T3" fmla="*/ 2 h 2"/>
                <a:gd name="T4" fmla="*/ 0 w 3"/>
                <a:gd name="T5" fmla="*/ 0 h 2"/>
                <a:gd name="T6" fmla="*/ 3 w 3"/>
                <a:gd name="T7" fmla="*/ 0 h 2"/>
              </a:gdLst>
              <a:ahLst/>
              <a:cxnLst>
                <a:cxn ang="0">
                  <a:pos x="T0" y="T1"/>
                </a:cxn>
                <a:cxn ang="0">
                  <a:pos x="T2" y="T3"/>
                </a:cxn>
                <a:cxn ang="0">
                  <a:pos x="T4" y="T5"/>
                </a:cxn>
                <a:cxn ang="0">
                  <a:pos x="T6" y="T7"/>
                </a:cxn>
              </a:cxnLst>
              <a:rect l="0" t="0" r="r" b="b"/>
              <a:pathLst>
                <a:path w="3" h="2">
                  <a:moveTo>
                    <a:pt x="3" y="0"/>
                  </a:moveTo>
                  <a:lnTo>
                    <a:pt x="0" y="2"/>
                  </a:lnTo>
                  <a:lnTo>
                    <a:pt x="0"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5"/>
            <p:cNvSpPr/>
            <p:nvPr/>
          </p:nvSpPr>
          <p:spPr bwMode="auto">
            <a:xfrm>
              <a:off x="9588500" y="2297113"/>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2" y="0"/>
                    <a:pt x="1" y="1"/>
                    <a:pt x="1" y="1"/>
                  </a:cubicBezTo>
                  <a:cubicBezTo>
                    <a:pt x="0" y="1"/>
                    <a:pt x="2"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6"/>
            <p:cNvSpPr/>
            <p:nvPr/>
          </p:nvSpPr>
          <p:spPr bwMode="auto">
            <a:xfrm>
              <a:off x="9709150" y="2420938"/>
              <a:ext cx="7937" cy="3175"/>
            </a:xfrm>
            <a:custGeom>
              <a:avLst/>
              <a:gdLst>
                <a:gd name="T0" fmla="*/ 0 w 5"/>
                <a:gd name="T1" fmla="*/ 2 h 2"/>
                <a:gd name="T2" fmla="*/ 0 w 5"/>
                <a:gd name="T3" fmla="*/ 0 h 2"/>
                <a:gd name="T4" fmla="*/ 5 w 5"/>
                <a:gd name="T5" fmla="*/ 0 h 2"/>
                <a:gd name="T6" fmla="*/ 0 w 5"/>
                <a:gd name="T7" fmla="*/ 2 h 2"/>
              </a:gdLst>
              <a:ahLst/>
              <a:cxnLst>
                <a:cxn ang="0">
                  <a:pos x="T0" y="T1"/>
                </a:cxn>
                <a:cxn ang="0">
                  <a:pos x="T2" y="T3"/>
                </a:cxn>
                <a:cxn ang="0">
                  <a:pos x="T4" y="T5"/>
                </a:cxn>
                <a:cxn ang="0">
                  <a:pos x="T6" y="T7"/>
                </a:cxn>
              </a:cxnLst>
              <a:rect l="0" t="0" r="r" b="b"/>
              <a:pathLst>
                <a:path w="5" h="2">
                  <a:moveTo>
                    <a:pt x="0" y="2"/>
                  </a:moveTo>
                  <a:lnTo>
                    <a:pt x="0" y="0"/>
                  </a:lnTo>
                  <a:lnTo>
                    <a:pt x="5"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7"/>
            <p:cNvSpPr/>
            <p:nvPr/>
          </p:nvSpPr>
          <p:spPr bwMode="auto">
            <a:xfrm>
              <a:off x="9107488" y="3151188"/>
              <a:ext cx="22225" cy="6350"/>
            </a:xfrm>
            <a:custGeom>
              <a:avLst/>
              <a:gdLst>
                <a:gd name="T0" fmla="*/ 4 w 6"/>
                <a:gd name="T1" fmla="*/ 0 h 2"/>
                <a:gd name="T2" fmla="*/ 2 w 6"/>
                <a:gd name="T3" fmla="*/ 1 h 2"/>
                <a:gd name="T4" fmla="*/ 4 w 6"/>
                <a:gd name="T5" fmla="*/ 0 h 2"/>
              </a:gdLst>
              <a:ahLst/>
              <a:cxnLst>
                <a:cxn ang="0">
                  <a:pos x="T0" y="T1"/>
                </a:cxn>
                <a:cxn ang="0">
                  <a:pos x="T2" y="T3"/>
                </a:cxn>
                <a:cxn ang="0">
                  <a:pos x="T4" y="T5"/>
                </a:cxn>
              </a:cxnLst>
              <a:rect l="0" t="0" r="r" b="b"/>
              <a:pathLst>
                <a:path w="6" h="2">
                  <a:moveTo>
                    <a:pt x="4" y="0"/>
                  </a:moveTo>
                  <a:cubicBezTo>
                    <a:pt x="0" y="1"/>
                    <a:pt x="6" y="2"/>
                    <a:pt x="2" y="1"/>
                  </a:cubicBezTo>
                  <a:cubicBezTo>
                    <a:pt x="2" y="0"/>
                    <a:pt x="3"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8"/>
            <p:cNvSpPr/>
            <p:nvPr/>
          </p:nvSpPr>
          <p:spPr bwMode="auto">
            <a:xfrm>
              <a:off x="8783638" y="3152777"/>
              <a:ext cx="703262" cy="1362075"/>
            </a:xfrm>
            <a:custGeom>
              <a:avLst/>
              <a:gdLst>
                <a:gd name="T0" fmla="*/ 73 w 187"/>
                <a:gd name="T1" fmla="*/ 274 h 362"/>
                <a:gd name="T2" fmla="*/ 105 w 187"/>
                <a:gd name="T3" fmla="*/ 211 h 362"/>
                <a:gd name="T4" fmla="*/ 107 w 187"/>
                <a:gd name="T5" fmla="*/ 187 h 362"/>
                <a:gd name="T6" fmla="*/ 105 w 187"/>
                <a:gd name="T7" fmla="*/ 126 h 362"/>
                <a:gd name="T8" fmla="*/ 135 w 187"/>
                <a:gd name="T9" fmla="*/ 109 h 362"/>
                <a:gd name="T10" fmla="*/ 98 w 187"/>
                <a:gd name="T11" fmla="*/ 101 h 362"/>
                <a:gd name="T12" fmla="*/ 110 w 187"/>
                <a:gd name="T13" fmla="*/ 86 h 362"/>
                <a:gd name="T14" fmla="*/ 143 w 187"/>
                <a:gd name="T15" fmla="*/ 78 h 362"/>
                <a:gd name="T16" fmla="*/ 169 w 187"/>
                <a:gd name="T17" fmla="*/ 72 h 362"/>
                <a:gd name="T18" fmla="*/ 166 w 187"/>
                <a:gd name="T19" fmla="*/ 85 h 362"/>
                <a:gd name="T20" fmla="*/ 168 w 187"/>
                <a:gd name="T21" fmla="*/ 83 h 362"/>
                <a:gd name="T22" fmla="*/ 168 w 187"/>
                <a:gd name="T23" fmla="*/ 75 h 362"/>
                <a:gd name="T24" fmla="*/ 168 w 187"/>
                <a:gd name="T25" fmla="*/ 83 h 362"/>
                <a:gd name="T26" fmla="*/ 157 w 187"/>
                <a:gd name="T27" fmla="*/ 79 h 362"/>
                <a:gd name="T28" fmla="*/ 131 w 187"/>
                <a:gd name="T29" fmla="*/ 79 h 362"/>
                <a:gd name="T30" fmla="*/ 95 w 187"/>
                <a:gd name="T31" fmla="*/ 80 h 362"/>
                <a:gd name="T32" fmla="*/ 70 w 187"/>
                <a:gd name="T33" fmla="*/ 73 h 362"/>
                <a:gd name="T34" fmla="*/ 74 w 187"/>
                <a:gd name="T35" fmla="*/ 61 h 362"/>
                <a:gd name="T36" fmla="*/ 94 w 187"/>
                <a:gd name="T37" fmla="*/ 54 h 362"/>
                <a:gd name="T38" fmla="*/ 110 w 187"/>
                <a:gd name="T39" fmla="*/ 48 h 362"/>
                <a:gd name="T40" fmla="*/ 119 w 187"/>
                <a:gd name="T41" fmla="*/ 46 h 362"/>
                <a:gd name="T42" fmla="*/ 144 w 187"/>
                <a:gd name="T43" fmla="*/ 43 h 362"/>
                <a:gd name="T44" fmla="*/ 169 w 187"/>
                <a:gd name="T45" fmla="*/ 33 h 362"/>
                <a:gd name="T46" fmla="*/ 161 w 187"/>
                <a:gd name="T47" fmla="*/ 45 h 362"/>
                <a:gd name="T48" fmla="*/ 143 w 187"/>
                <a:gd name="T49" fmla="*/ 44 h 362"/>
                <a:gd name="T50" fmla="*/ 92 w 187"/>
                <a:gd name="T51" fmla="*/ 49 h 362"/>
                <a:gd name="T52" fmla="*/ 80 w 187"/>
                <a:gd name="T53" fmla="*/ 42 h 362"/>
                <a:gd name="T54" fmla="*/ 83 w 187"/>
                <a:gd name="T55" fmla="*/ 27 h 362"/>
                <a:gd name="T56" fmla="*/ 101 w 187"/>
                <a:gd name="T57" fmla="*/ 21 h 362"/>
                <a:gd name="T58" fmla="*/ 117 w 187"/>
                <a:gd name="T59" fmla="*/ 15 h 362"/>
                <a:gd name="T60" fmla="*/ 127 w 187"/>
                <a:gd name="T61" fmla="*/ 15 h 362"/>
                <a:gd name="T62" fmla="*/ 143 w 187"/>
                <a:gd name="T63" fmla="*/ 19 h 362"/>
                <a:gd name="T64" fmla="*/ 160 w 187"/>
                <a:gd name="T65" fmla="*/ 14 h 362"/>
                <a:gd name="T66" fmla="*/ 173 w 187"/>
                <a:gd name="T67" fmla="*/ 4 h 362"/>
                <a:gd name="T68" fmla="*/ 181 w 187"/>
                <a:gd name="T69" fmla="*/ 3 h 362"/>
                <a:gd name="T70" fmla="*/ 178 w 187"/>
                <a:gd name="T71" fmla="*/ 21 h 362"/>
                <a:gd name="T72" fmla="*/ 181 w 187"/>
                <a:gd name="T73" fmla="*/ 4 h 362"/>
                <a:gd name="T74" fmla="*/ 180 w 187"/>
                <a:gd name="T75" fmla="*/ 6 h 362"/>
                <a:gd name="T76" fmla="*/ 183 w 187"/>
                <a:gd name="T77" fmla="*/ 8 h 362"/>
                <a:gd name="T78" fmla="*/ 180 w 187"/>
                <a:gd name="T79" fmla="*/ 16 h 362"/>
                <a:gd name="T80" fmla="*/ 156 w 187"/>
                <a:gd name="T81" fmla="*/ 15 h 362"/>
                <a:gd name="T82" fmla="*/ 118 w 187"/>
                <a:gd name="T83" fmla="*/ 12 h 362"/>
                <a:gd name="T84" fmla="*/ 97 w 187"/>
                <a:gd name="T85" fmla="*/ 11 h 362"/>
                <a:gd name="T86" fmla="*/ 109 w 187"/>
                <a:gd name="T87" fmla="*/ 5 h 362"/>
                <a:gd name="T88" fmla="*/ 135 w 187"/>
                <a:gd name="T89" fmla="*/ 2 h 362"/>
                <a:gd name="T90" fmla="*/ 186 w 187"/>
                <a:gd name="T91" fmla="*/ 9 h 362"/>
                <a:gd name="T92" fmla="*/ 176 w 187"/>
                <a:gd name="T93" fmla="*/ 20 h 362"/>
                <a:gd name="T94" fmla="*/ 123 w 187"/>
                <a:gd name="T95" fmla="*/ 30 h 362"/>
                <a:gd name="T96" fmla="*/ 78 w 187"/>
                <a:gd name="T97" fmla="*/ 31 h 362"/>
                <a:gd name="T98" fmla="*/ 86 w 187"/>
                <a:gd name="T99" fmla="*/ 33 h 362"/>
                <a:gd name="T100" fmla="*/ 159 w 187"/>
                <a:gd name="T101" fmla="*/ 30 h 362"/>
                <a:gd name="T102" fmla="*/ 176 w 187"/>
                <a:gd name="T103" fmla="*/ 50 h 362"/>
                <a:gd name="T104" fmla="*/ 145 w 187"/>
                <a:gd name="T105" fmla="*/ 58 h 362"/>
                <a:gd name="T106" fmla="*/ 82 w 187"/>
                <a:gd name="T107" fmla="*/ 74 h 362"/>
                <a:gd name="T108" fmla="*/ 81 w 187"/>
                <a:gd name="T109" fmla="*/ 60 h 362"/>
                <a:gd name="T110" fmla="*/ 127 w 187"/>
                <a:gd name="T111" fmla="*/ 66 h 362"/>
                <a:gd name="T112" fmla="*/ 176 w 187"/>
                <a:gd name="T113" fmla="*/ 75 h 362"/>
                <a:gd name="T114" fmla="*/ 170 w 187"/>
                <a:gd name="T115" fmla="*/ 88 h 362"/>
                <a:gd name="T116" fmla="*/ 105 w 187"/>
                <a:gd name="T117" fmla="*/ 104 h 362"/>
                <a:gd name="T118" fmla="*/ 104 w 187"/>
                <a:gd name="T119" fmla="*/ 88 h 362"/>
                <a:gd name="T120" fmla="*/ 144 w 187"/>
                <a:gd name="T121" fmla="*/ 117 h 362"/>
                <a:gd name="T122" fmla="*/ 118 w 187"/>
                <a:gd name="T123" fmla="*/ 169 h 362"/>
                <a:gd name="T124" fmla="*/ 112 w 187"/>
                <a:gd name="T125" fmla="*/ 233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 h="362">
                  <a:moveTo>
                    <a:pt x="6" y="350"/>
                  </a:moveTo>
                  <a:cubicBezTo>
                    <a:pt x="10" y="338"/>
                    <a:pt x="24" y="331"/>
                    <a:pt x="30" y="320"/>
                  </a:cubicBezTo>
                  <a:cubicBezTo>
                    <a:pt x="31" y="319"/>
                    <a:pt x="31" y="322"/>
                    <a:pt x="33" y="319"/>
                  </a:cubicBezTo>
                  <a:cubicBezTo>
                    <a:pt x="39" y="308"/>
                    <a:pt x="53" y="296"/>
                    <a:pt x="64" y="286"/>
                  </a:cubicBezTo>
                  <a:cubicBezTo>
                    <a:pt x="64" y="287"/>
                    <a:pt x="64" y="287"/>
                    <a:pt x="64" y="287"/>
                  </a:cubicBezTo>
                  <a:cubicBezTo>
                    <a:pt x="67" y="286"/>
                    <a:pt x="67" y="282"/>
                    <a:pt x="69" y="279"/>
                  </a:cubicBezTo>
                  <a:cubicBezTo>
                    <a:pt x="69" y="280"/>
                    <a:pt x="69" y="281"/>
                    <a:pt x="70" y="280"/>
                  </a:cubicBezTo>
                  <a:cubicBezTo>
                    <a:pt x="69" y="279"/>
                    <a:pt x="73" y="276"/>
                    <a:pt x="73" y="274"/>
                  </a:cubicBezTo>
                  <a:cubicBezTo>
                    <a:pt x="74" y="274"/>
                    <a:pt x="74" y="274"/>
                    <a:pt x="76" y="274"/>
                  </a:cubicBezTo>
                  <a:cubicBezTo>
                    <a:pt x="76" y="271"/>
                    <a:pt x="76" y="271"/>
                    <a:pt x="76" y="271"/>
                  </a:cubicBezTo>
                  <a:cubicBezTo>
                    <a:pt x="75" y="265"/>
                    <a:pt x="83" y="262"/>
                    <a:pt x="85" y="256"/>
                  </a:cubicBezTo>
                  <a:cubicBezTo>
                    <a:pt x="85" y="256"/>
                    <a:pt x="85" y="257"/>
                    <a:pt x="85" y="257"/>
                  </a:cubicBezTo>
                  <a:cubicBezTo>
                    <a:pt x="89" y="247"/>
                    <a:pt x="96" y="236"/>
                    <a:pt x="100" y="226"/>
                  </a:cubicBezTo>
                  <a:cubicBezTo>
                    <a:pt x="100" y="226"/>
                    <a:pt x="101" y="227"/>
                    <a:pt x="102" y="227"/>
                  </a:cubicBezTo>
                  <a:cubicBezTo>
                    <a:pt x="100" y="226"/>
                    <a:pt x="102" y="222"/>
                    <a:pt x="103" y="219"/>
                  </a:cubicBezTo>
                  <a:cubicBezTo>
                    <a:pt x="105" y="219"/>
                    <a:pt x="103" y="214"/>
                    <a:pt x="105" y="211"/>
                  </a:cubicBezTo>
                  <a:cubicBezTo>
                    <a:pt x="105" y="211"/>
                    <a:pt x="105" y="211"/>
                    <a:pt x="105" y="211"/>
                  </a:cubicBezTo>
                  <a:cubicBezTo>
                    <a:pt x="104" y="208"/>
                    <a:pt x="107" y="208"/>
                    <a:pt x="106" y="205"/>
                  </a:cubicBezTo>
                  <a:cubicBezTo>
                    <a:pt x="107" y="204"/>
                    <a:pt x="107" y="204"/>
                    <a:pt x="107" y="204"/>
                  </a:cubicBezTo>
                  <a:cubicBezTo>
                    <a:pt x="105" y="203"/>
                    <a:pt x="110" y="201"/>
                    <a:pt x="109" y="198"/>
                  </a:cubicBezTo>
                  <a:cubicBezTo>
                    <a:pt x="108" y="198"/>
                    <a:pt x="108" y="198"/>
                    <a:pt x="108" y="198"/>
                  </a:cubicBezTo>
                  <a:cubicBezTo>
                    <a:pt x="108" y="196"/>
                    <a:pt x="109" y="196"/>
                    <a:pt x="109" y="194"/>
                  </a:cubicBezTo>
                  <a:cubicBezTo>
                    <a:pt x="109" y="193"/>
                    <a:pt x="109" y="193"/>
                    <a:pt x="109" y="193"/>
                  </a:cubicBezTo>
                  <a:cubicBezTo>
                    <a:pt x="108" y="189"/>
                    <a:pt x="109" y="187"/>
                    <a:pt x="107" y="187"/>
                  </a:cubicBezTo>
                  <a:cubicBezTo>
                    <a:pt x="109" y="185"/>
                    <a:pt x="108" y="191"/>
                    <a:pt x="111" y="188"/>
                  </a:cubicBezTo>
                  <a:cubicBezTo>
                    <a:pt x="109" y="173"/>
                    <a:pt x="96" y="164"/>
                    <a:pt x="91" y="148"/>
                  </a:cubicBezTo>
                  <a:cubicBezTo>
                    <a:pt x="92" y="146"/>
                    <a:pt x="92" y="145"/>
                    <a:pt x="93" y="145"/>
                  </a:cubicBezTo>
                  <a:cubicBezTo>
                    <a:pt x="93" y="144"/>
                    <a:pt x="95" y="140"/>
                    <a:pt x="95" y="138"/>
                  </a:cubicBezTo>
                  <a:cubicBezTo>
                    <a:pt x="94" y="139"/>
                    <a:pt x="96" y="138"/>
                    <a:pt x="96" y="137"/>
                  </a:cubicBezTo>
                  <a:cubicBezTo>
                    <a:pt x="99" y="136"/>
                    <a:pt x="96" y="134"/>
                    <a:pt x="99" y="132"/>
                  </a:cubicBezTo>
                  <a:cubicBezTo>
                    <a:pt x="98" y="133"/>
                    <a:pt x="99" y="134"/>
                    <a:pt x="100" y="134"/>
                  </a:cubicBezTo>
                  <a:cubicBezTo>
                    <a:pt x="100" y="131"/>
                    <a:pt x="103" y="129"/>
                    <a:pt x="105" y="126"/>
                  </a:cubicBezTo>
                  <a:cubicBezTo>
                    <a:pt x="104" y="127"/>
                    <a:pt x="104" y="128"/>
                    <a:pt x="105" y="128"/>
                  </a:cubicBezTo>
                  <a:cubicBezTo>
                    <a:pt x="106" y="124"/>
                    <a:pt x="109" y="124"/>
                    <a:pt x="111" y="122"/>
                  </a:cubicBezTo>
                  <a:cubicBezTo>
                    <a:pt x="111" y="123"/>
                    <a:pt x="111" y="123"/>
                    <a:pt x="111" y="123"/>
                  </a:cubicBezTo>
                  <a:cubicBezTo>
                    <a:pt x="115" y="122"/>
                    <a:pt x="111" y="121"/>
                    <a:pt x="114" y="119"/>
                  </a:cubicBezTo>
                  <a:cubicBezTo>
                    <a:pt x="114" y="120"/>
                    <a:pt x="114" y="120"/>
                    <a:pt x="114" y="121"/>
                  </a:cubicBezTo>
                  <a:cubicBezTo>
                    <a:pt x="116" y="117"/>
                    <a:pt x="122" y="115"/>
                    <a:pt x="125" y="112"/>
                  </a:cubicBezTo>
                  <a:cubicBezTo>
                    <a:pt x="125" y="113"/>
                    <a:pt x="125" y="113"/>
                    <a:pt x="125" y="113"/>
                  </a:cubicBezTo>
                  <a:cubicBezTo>
                    <a:pt x="128" y="112"/>
                    <a:pt x="133" y="105"/>
                    <a:pt x="135" y="109"/>
                  </a:cubicBezTo>
                  <a:cubicBezTo>
                    <a:pt x="133" y="108"/>
                    <a:pt x="136" y="106"/>
                    <a:pt x="132" y="105"/>
                  </a:cubicBezTo>
                  <a:cubicBezTo>
                    <a:pt x="132" y="107"/>
                    <a:pt x="125" y="105"/>
                    <a:pt x="127" y="108"/>
                  </a:cubicBezTo>
                  <a:cubicBezTo>
                    <a:pt x="124" y="107"/>
                    <a:pt x="118" y="105"/>
                    <a:pt x="115" y="106"/>
                  </a:cubicBezTo>
                  <a:cubicBezTo>
                    <a:pt x="117" y="105"/>
                    <a:pt x="114" y="103"/>
                    <a:pt x="117" y="103"/>
                  </a:cubicBezTo>
                  <a:cubicBezTo>
                    <a:pt x="115" y="102"/>
                    <a:pt x="115" y="102"/>
                    <a:pt x="115" y="102"/>
                  </a:cubicBezTo>
                  <a:cubicBezTo>
                    <a:pt x="115" y="101"/>
                    <a:pt x="117" y="102"/>
                    <a:pt x="116" y="101"/>
                  </a:cubicBezTo>
                  <a:cubicBezTo>
                    <a:pt x="115" y="101"/>
                    <a:pt x="110" y="101"/>
                    <a:pt x="109" y="101"/>
                  </a:cubicBezTo>
                  <a:cubicBezTo>
                    <a:pt x="106" y="101"/>
                    <a:pt x="103" y="103"/>
                    <a:pt x="98" y="101"/>
                  </a:cubicBezTo>
                  <a:cubicBezTo>
                    <a:pt x="101" y="102"/>
                    <a:pt x="98" y="99"/>
                    <a:pt x="100" y="99"/>
                  </a:cubicBezTo>
                  <a:cubicBezTo>
                    <a:pt x="99" y="97"/>
                    <a:pt x="93" y="104"/>
                    <a:pt x="94" y="93"/>
                  </a:cubicBezTo>
                  <a:cubicBezTo>
                    <a:pt x="95" y="92"/>
                    <a:pt x="95" y="94"/>
                    <a:pt x="97" y="92"/>
                  </a:cubicBezTo>
                  <a:cubicBezTo>
                    <a:pt x="96" y="92"/>
                    <a:pt x="97" y="91"/>
                    <a:pt x="97" y="90"/>
                  </a:cubicBezTo>
                  <a:cubicBezTo>
                    <a:pt x="98" y="89"/>
                    <a:pt x="103" y="86"/>
                    <a:pt x="105" y="88"/>
                  </a:cubicBezTo>
                  <a:cubicBezTo>
                    <a:pt x="106" y="88"/>
                    <a:pt x="103" y="89"/>
                    <a:pt x="105" y="89"/>
                  </a:cubicBezTo>
                  <a:cubicBezTo>
                    <a:pt x="107" y="88"/>
                    <a:pt x="107" y="87"/>
                    <a:pt x="110" y="86"/>
                  </a:cubicBezTo>
                  <a:cubicBezTo>
                    <a:pt x="110" y="86"/>
                    <a:pt x="110" y="86"/>
                    <a:pt x="110" y="86"/>
                  </a:cubicBezTo>
                  <a:cubicBezTo>
                    <a:pt x="112" y="86"/>
                    <a:pt x="115" y="84"/>
                    <a:pt x="113" y="83"/>
                  </a:cubicBezTo>
                  <a:cubicBezTo>
                    <a:pt x="112" y="84"/>
                    <a:pt x="114" y="85"/>
                    <a:pt x="112" y="84"/>
                  </a:cubicBezTo>
                  <a:cubicBezTo>
                    <a:pt x="113" y="83"/>
                    <a:pt x="116" y="82"/>
                    <a:pt x="119" y="81"/>
                  </a:cubicBezTo>
                  <a:cubicBezTo>
                    <a:pt x="118" y="82"/>
                    <a:pt x="118" y="82"/>
                    <a:pt x="118" y="83"/>
                  </a:cubicBezTo>
                  <a:cubicBezTo>
                    <a:pt x="122" y="81"/>
                    <a:pt x="126" y="80"/>
                    <a:pt x="130" y="78"/>
                  </a:cubicBezTo>
                  <a:cubicBezTo>
                    <a:pt x="130" y="77"/>
                    <a:pt x="128" y="81"/>
                    <a:pt x="128" y="80"/>
                  </a:cubicBezTo>
                  <a:cubicBezTo>
                    <a:pt x="133" y="81"/>
                    <a:pt x="139" y="77"/>
                    <a:pt x="143" y="79"/>
                  </a:cubicBezTo>
                  <a:cubicBezTo>
                    <a:pt x="143" y="79"/>
                    <a:pt x="143" y="77"/>
                    <a:pt x="143" y="78"/>
                  </a:cubicBezTo>
                  <a:cubicBezTo>
                    <a:pt x="146" y="77"/>
                    <a:pt x="146" y="79"/>
                    <a:pt x="147" y="78"/>
                  </a:cubicBezTo>
                  <a:cubicBezTo>
                    <a:pt x="147" y="79"/>
                    <a:pt x="149" y="78"/>
                    <a:pt x="151" y="77"/>
                  </a:cubicBezTo>
                  <a:cubicBezTo>
                    <a:pt x="152" y="77"/>
                    <a:pt x="151" y="78"/>
                    <a:pt x="150" y="78"/>
                  </a:cubicBezTo>
                  <a:cubicBezTo>
                    <a:pt x="152" y="77"/>
                    <a:pt x="162" y="75"/>
                    <a:pt x="167" y="75"/>
                  </a:cubicBezTo>
                  <a:cubicBezTo>
                    <a:pt x="166" y="74"/>
                    <a:pt x="167" y="74"/>
                    <a:pt x="168" y="73"/>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70" y="69"/>
                    <a:pt x="164" y="97"/>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5" y="85"/>
                    <a:pt x="165" y="85"/>
                    <a:pt x="165" y="85"/>
                  </a:cubicBezTo>
                  <a:cubicBezTo>
                    <a:pt x="167" y="84"/>
                    <a:pt x="167" y="84"/>
                    <a:pt x="167" y="84"/>
                  </a:cubicBezTo>
                  <a:cubicBezTo>
                    <a:pt x="166" y="83"/>
                    <a:pt x="164" y="83"/>
                    <a:pt x="164" y="82"/>
                  </a:cubicBezTo>
                  <a:cubicBezTo>
                    <a:pt x="163" y="82"/>
                    <a:pt x="165" y="83"/>
                    <a:pt x="167" y="83"/>
                  </a:cubicBezTo>
                  <a:cubicBezTo>
                    <a:pt x="167" y="83"/>
                    <a:pt x="167" y="83"/>
                    <a:pt x="167"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5"/>
                    <a:pt x="172" y="67"/>
                    <a:pt x="170" y="75"/>
                  </a:cubicBezTo>
                  <a:cubicBezTo>
                    <a:pt x="170" y="75"/>
                    <a:pt x="170" y="75"/>
                    <a:pt x="170" y="75"/>
                  </a:cubicBezTo>
                  <a:cubicBezTo>
                    <a:pt x="169" y="75"/>
                    <a:pt x="169" y="75"/>
                    <a:pt x="169" y="75"/>
                  </a:cubicBezTo>
                  <a:cubicBezTo>
                    <a:pt x="168" y="75"/>
                    <a:pt x="168" y="75"/>
                    <a:pt x="168" y="75"/>
                  </a:cubicBezTo>
                  <a:cubicBezTo>
                    <a:pt x="168" y="75"/>
                    <a:pt x="168" y="75"/>
                    <a:pt x="168" y="75"/>
                  </a:cubicBezTo>
                  <a:cubicBezTo>
                    <a:pt x="169" y="75"/>
                    <a:pt x="169" y="75"/>
                    <a:pt x="169"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69" y="78"/>
                    <a:pt x="172" y="66"/>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3"/>
                    <a:pt x="167" y="83"/>
                    <a:pt x="167" y="83"/>
                  </a:cubicBezTo>
                  <a:cubicBezTo>
                    <a:pt x="166" y="83"/>
                    <a:pt x="165" y="83"/>
                    <a:pt x="166" y="83"/>
                  </a:cubicBezTo>
                  <a:cubicBezTo>
                    <a:pt x="164" y="82"/>
                    <a:pt x="162" y="82"/>
                    <a:pt x="161" y="80"/>
                  </a:cubicBezTo>
                  <a:cubicBezTo>
                    <a:pt x="161" y="80"/>
                    <a:pt x="163" y="79"/>
                    <a:pt x="161" y="78"/>
                  </a:cubicBezTo>
                  <a:cubicBezTo>
                    <a:pt x="158" y="78"/>
                    <a:pt x="160" y="79"/>
                    <a:pt x="157" y="79"/>
                  </a:cubicBezTo>
                  <a:cubicBezTo>
                    <a:pt x="156" y="79"/>
                    <a:pt x="156" y="79"/>
                    <a:pt x="156" y="79"/>
                  </a:cubicBezTo>
                  <a:cubicBezTo>
                    <a:pt x="155" y="80"/>
                    <a:pt x="153" y="78"/>
                    <a:pt x="154" y="80"/>
                  </a:cubicBezTo>
                  <a:cubicBezTo>
                    <a:pt x="154" y="79"/>
                    <a:pt x="149" y="80"/>
                    <a:pt x="150" y="78"/>
                  </a:cubicBezTo>
                  <a:cubicBezTo>
                    <a:pt x="150" y="76"/>
                    <a:pt x="150" y="76"/>
                    <a:pt x="150" y="76"/>
                  </a:cubicBezTo>
                  <a:cubicBezTo>
                    <a:pt x="149" y="76"/>
                    <a:pt x="148" y="78"/>
                    <a:pt x="147" y="79"/>
                  </a:cubicBezTo>
                  <a:cubicBezTo>
                    <a:pt x="146" y="78"/>
                    <a:pt x="146" y="78"/>
                    <a:pt x="146" y="78"/>
                  </a:cubicBezTo>
                  <a:cubicBezTo>
                    <a:pt x="146" y="80"/>
                    <a:pt x="142" y="78"/>
                    <a:pt x="141" y="80"/>
                  </a:cubicBezTo>
                  <a:cubicBezTo>
                    <a:pt x="138" y="79"/>
                    <a:pt x="133" y="80"/>
                    <a:pt x="131" y="79"/>
                  </a:cubicBezTo>
                  <a:cubicBezTo>
                    <a:pt x="128" y="80"/>
                    <a:pt x="126" y="81"/>
                    <a:pt x="123" y="80"/>
                  </a:cubicBezTo>
                  <a:cubicBezTo>
                    <a:pt x="124" y="80"/>
                    <a:pt x="125" y="80"/>
                    <a:pt x="125" y="79"/>
                  </a:cubicBezTo>
                  <a:cubicBezTo>
                    <a:pt x="123" y="79"/>
                    <a:pt x="122" y="79"/>
                    <a:pt x="121" y="80"/>
                  </a:cubicBezTo>
                  <a:cubicBezTo>
                    <a:pt x="121" y="80"/>
                    <a:pt x="117" y="79"/>
                    <a:pt x="115" y="78"/>
                  </a:cubicBezTo>
                  <a:cubicBezTo>
                    <a:pt x="112" y="79"/>
                    <a:pt x="113" y="80"/>
                    <a:pt x="113" y="81"/>
                  </a:cubicBezTo>
                  <a:cubicBezTo>
                    <a:pt x="111" y="79"/>
                    <a:pt x="106" y="83"/>
                    <a:pt x="102" y="81"/>
                  </a:cubicBezTo>
                  <a:cubicBezTo>
                    <a:pt x="103" y="81"/>
                    <a:pt x="106" y="80"/>
                    <a:pt x="104" y="79"/>
                  </a:cubicBezTo>
                  <a:cubicBezTo>
                    <a:pt x="102" y="76"/>
                    <a:pt x="99" y="81"/>
                    <a:pt x="95" y="80"/>
                  </a:cubicBezTo>
                  <a:cubicBezTo>
                    <a:pt x="96" y="82"/>
                    <a:pt x="96" y="82"/>
                    <a:pt x="96" y="82"/>
                  </a:cubicBezTo>
                  <a:cubicBezTo>
                    <a:pt x="94" y="80"/>
                    <a:pt x="90" y="82"/>
                    <a:pt x="90" y="80"/>
                  </a:cubicBezTo>
                  <a:cubicBezTo>
                    <a:pt x="89" y="81"/>
                    <a:pt x="86" y="79"/>
                    <a:pt x="86" y="81"/>
                  </a:cubicBezTo>
                  <a:cubicBezTo>
                    <a:pt x="82" y="80"/>
                    <a:pt x="78" y="78"/>
                    <a:pt x="74" y="76"/>
                  </a:cubicBezTo>
                  <a:cubicBezTo>
                    <a:pt x="72" y="74"/>
                    <a:pt x="72" y="74"/>
                    <a:pt x="72" y="74"/>
                  </a:cubicBezTo>
                  <a:cubicBezTo>
                    <a:pt x="70" y="74"/>
                    <a:pt x="70" y="74"/>
                    <a:pt x="70" y="74"/>
                  </a:cubicBezTo>
                  <a:cubicBezTo>
                    <a:pt x="70" y="73"/>
                    <a:pt x="70" y="73"/>
                    <a:pt x="70" y="73"/>
                  </a:cubicBezTo>
                  <a:cubicBezTo>
                    <a:pt x="70" y="73"/>
                    <a:pt x="70" y="73"/>
                    <a:pt x="70" y="73"/>
                  </a:cubicBezTo>
                  <a:cubicBezTo>
                    <a:pt x="70" y="73"/>
                    <a:pt x="70" y="73"/>
                    <a:pt x="70" y="73"/>
                  </a:cubicBezTo>
                  <a:cubicBezTo>
                    <a:pt x="70" y="73"/>
                    <a:pt x="70" y="73"/>
                    <a:pt x="70" y="73"/>
                  </a:cubicBezTo>
                  <a:cubicBezTo>
                    <a:pt x="71" y="82"/>
                    <a:pt x="68" y="61"/>
                    <a:pt x="68" y="64"/>
                  </a:cubicBezTo>
                  <a:cubicBezTo>
                    <a:pt x="69" y="64"/>
                    <a:pt x="69" y="64"/>
                    <a:pt x="69" y="64"/>
                  </a:cubicBezTo>
                  <a:cubicBezTo>
                    <a:pt x="69" y="64"/>
                    <a:pt x="69" y="64"/>
                    <a:pt x="69" y="64"/>
                  </a:cubicBezTo>
                  <a:cubicBezTo>
                    <a:pt x="69" y="63"/>
                    <a:pt x="69" y="63"/>
                    <a:pt x="69" y="63"/>
                  </a:cubicBezTo>
                  <a:cubicBezTo>
                    <a:pt x="69" y="63"/>
                    <a:pt x="69" y="63"/>
                    <a:pt x="69" y="63"/>
                  </a:cubicBezTo>
                  <a:cubicBezTo>
                    <a:pt x="71" y="62"/>
                    <a:pt x="72" y="61"/>
                    <a:pt x="74" y="61"/>
                  </a:cubicBezTo>
                  <a:cubicBezTo>
                    <a:pt x="75" y="60"/>
                    <a:pt x="77" y="59"/>
                    <a:pt x="76" y="58"/>
                  </a:cubicBezTo>
                  <a:cubicBezTo>
                    <a:pt x="74" y="58"/>
                    <a:pt x="74" y="60"/>
                    <a:pt x="73" y="60"/>
                  </a:cubicBezTo>
                  <a:cubicBezTo>
                    <a:pt x="74" y="59"/>
                    <a:pt x="74" y="59"/>
                    <a:pt x="74" y="59"/>
                  </a:cubicBezTo>
                  <a:cubicBezTo>
                    <a:pt x="76" y="58"/>
                    <a:pt x="78" y="57"/>
                    <a:pt x="77" y="60"/>
                  </a:cubicBezTo>
                  <a:cubicBezTo>
                    <a:pt x="82" y="58"/>
                    <a:pt x="80" y="54"/>
                    <a:pt x="86" y="53"/>
                  </a:cubicBezTo>
                  <a:cubicBezTo>
                    <a:pt x="86" y="53"/>
                    <a:pt x="86" y="54"/>
                    <a:pt x="88" y="53"/>
                  </a:cubicBezTo>
                  <a:cubicBezTo>
                    <a:pt x="91" y="51"/>
                    <a:pt x="91" y="51"/>
                    <a:pt x="91" y="51"/>
                  </a:cubicBezTo>
                  <a:cubicBezTo>
                    <a:pt x="95" y="50"/>
                    <a:pt x="93" y="52"/>
                    <a:pt x="94" y="54"/>
                  </a:cubicBezTo>
                  <a:cubicBezTo>
                    <a:pt x="96" y="53"/>
                    <a:pt x="98" y="52"/>
                    <a:pt x="99" y="51"/>
                  </a:cubicBezTo>
                  <a:cubicBezTo>
                    <a:pt x="101" y="52"/>
                    <a:pt x="101" y="52"/>
                    <a:pt x="101" y="52"/>
                  </a:cubicBezTo>
                  <a:cubicBezTo>
                    <a:pt x="99" y="51"/>
                    <a:pt x="103" y="51"/>
                    <a:pt x="103" y="51"/>
                  </a:cubicBezTo>
                  <a:cubicBezTo>
                    <a:pt x="102" y="51"/>
                    <a:pt x="102" y="51"/>
                    <a:pt x="102" y="51"/>
                  </a:cubicBezTo>
                  <a:cubicBezTo>
                    <a:pt x="103" y="52"/>
                    <a:pt x="105" y="51"/>
                    <a:pt x="106" y="51"/>
                  </a:cubicBezTo>
                  <a:cubicBezTo>
                    <a:pt x="106" y="50"/>
                    <a:pt x="103" y="50"/>
                    <a:pt x="102" y="50"/>
                  </a:cubicBezTo>
                  <a:cubicBezTo>
                    <a:pt x="103" y="49"/>
                    <a:pt x="104" y="49"/>
                    <a:pt x="105" y="48"/>
                  </a:cubicBezTo>
                  <a:cubicBezTo>
                    <a:pt x="105" y="49"/>
                    <a:pt x="108" y="48"/>
                    <a:pt x="110" y="48"/>
                  </a:cubicBezTo>
                  <a:cubicBezTo>
                    <a:pt x="112" y="48"/>
                    <a:pt x="112" y="46"/>
                    <a:pt x="112" y="46"/>
                  </a:cubicBezTo>
                  <a:cubicBezTo>
                    <a:pt x="112" y="47"/>
                    <a:pt x="115" y="46"/>
                    <a:pt x="114" y="47"/>
                  </a:cubicBezTo>
                  <a:cubicBezTo>
                    <a:pt x="113" y="47"/>
                    <a:pt x="112" y="47"/>
                    <a:pt x="111" y="47"/>
                  </a:cubicBezTo>
                  <a:cubicBezTo>
                    <a:pt x="113" y="48"/>
                    <a:pt x="113" y="49"/>
                    <a:pt x="115" y="48"/>
                  </a:cubicBezTo>
                  <a:cubicBezTo>
                    <a:pt x="117" y="47"/>
                    <a:pt x="114" y="45"/>
                    <a:pt x="118" y="45"/>
                  </a:cubicBezTo>
                  <a:cubicBezTo>
                    <a:pt x="117" y="46"/>
                    <a:pt x="117" y="46"/>
                    <a:pt x="116" y="47"/>
                  </a:cubicBezTo>
                  <a:cubicBezTo>
                    <a:pt x="119" y="47"/>
                    <a:pt x="119" y="47"/>
                    <a:pt x="119" y="47"/>
                  </a:cubicBezTo>
                  <a:cubicBezTo>
                    <a:pt x="119" y="46"/>
                    <a:pt x="119" y="46"/>
                    <a:pt x="119" y="46"/>
                  </a:cubicBezTo>
                  <a:cubicBezTo>
                    <a:pt x="120" y="46"/>
                    <a:pt x="120" y="46"/>
                    <a:pt x="120" y="46"/>
                  </a:cubicBezTo>
                  <a:cubicBezTo>
                    <a:pt x="120" y="45"/>
                    <a:pt x="125" y="45"/>
                    <a:pt x="125" y="43"/>
                  </a:cubicBezTo>
                  <a:cubicBezTo>
                    <a:pt x="127" y="43"/>
                    <a:pt x="129" y="43"/>
                    <a:pt x="130" y="43"/>
                  </a:cubicBezTo>
                  <a:cubicBezTo>
                    <a:pt x="130" y="44"/>
                    <a:pt x="130" y="44"/>
                    <a:pt x="130" y="44"/>
                  </a:cubicBezTo>
                  <a:cubicBezTo>
                    <a:pt x="132" y="44"/>
                    <a:pt x="134" y="43"/>
                    <a:pt x="135" y="42"/>
                  </a:cubicBezTo>
                  <a:cubicBezTo>
                    <a:pt x="135" y="42"/>
                    <a:pt x="135" y="42"/>
                    <a:pt x="135" y="42"/>
                  </a:cubicBezTo>
                  <a:cubicBezTo>
                    <a:pt x="136" y="42"/>
                    <a:pt x="139" y="42"/>
                    <a:pt x="140" y="41"/>
                  </a:cubicBezTo>
                  <a:cubicBezTo>
                    <a:pt x="143" y="41"/>
                    <a:pt x="142" y="46"/>
                    <a:pt x="144" y="43"/>
                  </a:cubicBezTo>
                  <a:cubicBezTo>
                    <a:pt x="147" y="43"/>
                    <a:pt x="147" y="40"/>
                    <a:pt x="146" y="40"/>
                  </a:cubicBezTo>
                  <a:cubicBezTo>
                    <a:pt x="151" y="39"/>
                    <a:pt x="156" y="37"/>
                    <a:pt x="160" y="37"/>
                  </a:cubicBezTo>
                  <a:cubicBezTo>
                    <a:pt x="160" y="37"/>
                    <a:pt x="160" y="37"/>
                    <a:pt x="161" y="36"/>
                  </a:cubicBezTo>
                  <a:cubicBezTo>
                    <a:pt x="166" y="35"/>
                    <a:pt x="166" y="35"/>
                    <a:pt x="166" y="35"/>
                  </a:cubicBezTo>
                  <a:cubicBezTo>
                    <a:pt x="168" y="34"/>
                    <a:pt x="168" y="34"/>
                    <a:pt x="168" y="34"/>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0"/>
                    <a:pt x="169" y="63"/>
                    <a:pt x="169" y="49"/>
                  </a:cubicBezTo>
                  <a:cubicBezTo>
                    <a:pt x="169" y="49"/>
                    <a:pt x="169" y="49"/>
                    <a:pt x="169" y="49"/>
                  </a:cubicBezTo>
                  <a:cubicBezTo>
                    <a:pt x="169" y="49"/>
                    <a:pt x="169" y="49"/>
                    <a:pt x="169" y="49"/>
                  </a:cubicBezTo>
                  <a:cubicBezTo>
                    <a:pt x="168" y="49"/>
                    <a:pt x="168" y="49"/>
                    <a:pt x="168" y="49"/>
                  </a:cubicBezTo>
                  <a:cubicBezTo>
                    <a:pt x="165" y="48"/>
                    <a:pt x="163" y="47"/>
                    <a:pt x="161" y="45"/>
                  </a:cubicBezTo>
                  <a:cubicBezTo>
                    <a:pt x="163" y="45"/>
                    <a:pt x="162" y="44"/>
                    <a:pt x="162" y="43"/>
                  </a:cubicBezTo>
                  <a:cubicBezTo>
                    <a:pt x="160" y="44"/>
                    <a:pt x="160" y="41"/>
                    <a:pt x="159" y="43"/>
                  </a:cubicBezTo>
                  <a:cubicBezTo>
                    <a:pt x="159" y="45"/>
                    <a:pt x="159" y="45"/>
                    <a:pt x="160" y="46"/>
                  </a:cubicBezTo>
                  <a:cubicBezTo>
                    <a:pt x="157" y="46"/>
                    <a:pt x="151" y="45"/>
                    <a:pt x="149" y="44"/>
                  </a:cubicBezTo>
                  <a:cubicBezTo>
                    <a:pt x="150" y="45"/>
                    <a:pt x="150" y="45"/>
                    <a:pt x="149" y="45"/>
                  </a:cubicBezTo>
                  <a:cubicBezTo>
                    <a:pt x="149" y="43"/>
                    <a:pt x="146" y="43"/>
                    <a:pt x="144" y="44"/>
                  </a:cubicBezTo>
                  <a:cubicBezTo>
                    <a:pt x="144" y="45"/>
                    <a:pt x="144" y="45"/>
                    <a:pt x="144" y="45"/>
                  </a:cubicBezTo>
                  <a:cubicBezTo>
                    <a:pt x="143" y="44"/>
                    <a:pt x="143" y="44"/>
                    <a:pt x="143" y="44"/>
                  </a:cubicBezTo>
                  <a:cubicBezTo>
                    <a:pt x="142" y="44"/>
                    <a:pt x="142" y="46"/>
                    <a:pt x="140" y="45"/>
                  </a:cubicBezTo>
                  <a:cubicBezTo>
                    <a:pt x="139" y="44"/>
                    <a:pt x="139" y="44"/>
                    <a:pt x="139" y="44"/>
                  </a:cubicBezTo>
                  <a:cubicBezTo>
                    <a:pt x="137" y="45"/>
                    <a:pt x="134" y="47"/>
                    <a:pt x="131" y="46"/>
                  </a:cubicBezTo>
                  <a:cubicBezTo>
                    <a:pt x="129" y="45"/>
                    <a:pt x="129" y="45"/>
                    <a:pt x="129" y="45"/>
                  </a:cubicBezTo>
                  <a:cubicBezTo>
                    <a:pt x="128" y="45"/>
                    <a:pt x="126" y="46"/>
                    <a:pt x="128" y="46"/>
                  </a:cubicBezTo>
                  <a:cubicBezTo>
                    <a:pt x="124" y="46"/>
                    <a:pt x="121" y="46"/>
                    <a:pt x="119" y="45"/>
                  </a:cubicBezTo>
                  <a:cubicBezTo>
                    <a:pt x="113" y="49"/>
                    <a:pt x="101" y="51"/>
                    <a:pt x="92" y="50"/>
                  </a:cubicBezTo>
                  <a:cubicBezTo>
                    <a:pt x="92" y="49"/>
                    <a:pt x="92" y="49"/>
                    <a:pt x="92" y="49"/>
                  </a:cubicBezTo>
                  <a:cubicBezTo>
                    <a:pt x="89" y="49"/>
                    <a:pt x="91" y="51"/>
                    <a:pt x="89" y="50"/>
                  </a:cubicBezTo>
                  <a:cubicBezTo>
                    <a:pt x="90" y="50"/>
                    <a:pt x="87" y="49"/>
                    <a:pt x="89" y="48"/>
                  </a:cubicBezTo>
                  <a:cubicBezTo>
                    <a:pt x="85" y="47"/>
                    <a:pt x="84" y="49"/>
                    <a:pt x="82" y="49"/>
                  </a:cubicBezTo>
                  <a:cubicBezTo>
                    <a:pt x="81" y="50"/>
                    <a:pt x="84" y="48"/>
                    <a:pt x="83" y="50"/>
                  </a:cubicBezTo>
                  <a:cubicBezTo>
                    <a:pt x="83" y="50"/>
                    <a:pt x="78" y="48"/>
                    <a:pt x="77" y="50"/>
                  </a:cubicBezTo>
                  <a:cubicBezTo>
                    <a:pt x="76" y="49"/>
                    <a:pt x="77" y="48"/>
                    <a:pt x="78" y="47"/>
                  </a:cubicBezTo>
                  <a:cubicBezTo>
                    <a:pt x="75" y="48"/>
                    <a:pt x="75" y="48"/>
                    <a:pt x="75" y="48"/>
                  </a:cubicBezTo>
                  <a:cubicBezTo>
                    <a:pt x="73" y="46"/>
                    <a:pt x="82" y="45"/>
                    <a:pt x="80" y="42"/>
                  </a:cubicBezTo>
                  <a:cubicBezTo>
                    <a:pt x="78" y="42"/>
                    <a:pt x="78" y="42"/>
                    <a:pt x="78" y="42"/>
                  </a:cubicBezTo>
                  <a:cubicBezTo>
                    <a:pt x="76" y="40"/>
                    <a:pt x="83" y="41"/>
                    <a:pt x="79" y="40"/>
                  </a:cubicBezTo>
                  <a:cubicBezTo>
                    <a:pt x="77" y="40"/>
                    <a:pt x="77" y="40"/>
                    <a:pt x="77" y="40"/>
                  </a:cubicBezTo>
                  <a:cubicBezTo>
                    <a:pt x="75" y="37"/>
                    <a:pt x="76" y="38"/>
                    <a:pt x="76" y="37"/>
                  </a:cubicBezTo>
                  <a:cubicBezTo>
                    <a:pt x="75" y="36"/>
                    <a:pt x="75" y="36"/>
                    <a:pt x="74" y="36"/>
                  </a:cubicBezTo>
                  <a:cubicBezTo>
                    <a:pt x="78" y="32"/>
                    <a:pt x="73" y="30"/>
                    <a:pt x="79" y="28"/>
                  </a:cubicBezTo>
                  <a:cubicBezTo>
                    <a:pt x="81" y="28"/>
                    <a:pt x="74" y="30"/>
                    <a:pt x="76" y="31"/>
                  </a:cubicBezTo>
                  <a:cubicBezTo>
                    <a:pt x="79" y="31"/>
                    <a:pt x="81" y="28"/>
                    <a:pt x="83" y="27"/>
                  </a:cubicBezTo>
                  <a:cubicBezTo>
                    <a:pt x="81" y="27"/>
                    <a:pt x="82" y="25"/>
                    <a:pt x="84" y="24"/>
                  </a:cubicBezTo>
                  <a:cubicBezTo>
                    <a:pt x="87" y="24"/>
                    <a:pt x="83" y="26"/>
                    <a:pt x="86" y="26"/>
                  </a:cubicBezTo>
                  <a:cubicBezTo>
                    <a:pt x="87" y="24"/>
                    <a:pt x="90" y="23"/>
                    <a:pt x="87" y="23"/>
                  </a:cubicBezTo>
                  <a:cubicBezTo>
                    <a:pt x="88" y="20"/>
                    <a:pt x="90" y="23"/>
                    <a:pt x="91" y="20"/>
                  </a:cubicBezTo>
                  <a:cubicBezTo>
                    <a:pt x="93" y="22"/>
                    <a:pt x="89" y="25"/>
                    <a:pt x="93" y="25"/>
                  </a:cubicBezTo>
                  <a:cubicBezTo>
                    <a:pt x="92" y="23"/>
                    <a:pt x="97" y="22"/>
                    <a:pt x="95" y="20"/>
                  </a:cubicBezTo>
                  <a:cubicBezTo>
                    <a:pt x="96" y="20"/>
                    <a:pt x="97" y="21"/>
                    <a:pt x="96" y="22"/>
                  </a:cubicBezTo>
                  <a:cubicBezTo>
                    <a:pt x="98" y="23"/>
                    <a:pt x="100" y="18"/>
                    <a:pt x="101" y="21"/>
                  </a:cubicBezTo>
                  <a:cubicBezTo>
                    <a:pt x="102" y="20"/>
                    <a:pt x="102" y="20"/>
                    <a:pt x="102" y="20"/>
                  </a:cubicBezTo>
                  <a:cubicBezTo>
                    <a:pt x="102" y="20"/>
                    <a:pt x="103" y="20"/>
                    <a:pt x="105" y="21"/>
                  </a:cubicBezTo>
                  <a:cubicBezTo>
                    <a:pt x="106" y="21"/>
                    <a:pt x="110" y="18"/>
                    <a:pt x="110" y="20"/>
                  </a:cubicBezTo>
                  <a:cubicBezTo>
                    <a:pt x="111" y="20"/>
                    <a:pt x="115" y="19"/>
                    <a:pt x="113" y="18"/>
                  </a:cubicBezTo>
                  <a:cubicBezTo>
                    <a:pt x="110" y="17"/>
                    <a:pt x="110" y="19"/>
                    <a:pt x="109" y="17"/>
                  </a:cubicBezTo>
                  <a:cubicBezTo>
                    <a:pt x="111" y="19"/>
                    <a:pt x="112" y="16"/>
                    <a:pt x="114" y="16"/>
                  </a:cubicBezTo>
                  <a:cubicBezTo>
                    <a:pt x="114" y="16"/>
                    <a:pt x="114" y="16"/>
                    <a:pt x="114" y="16"/>
                  </a:cubicBezTo>
                  <a:cubicBezTo>
                    <a:pt x="115" y="16"/>
                    <a:pt x="117" y="16"/>
                    <a:pt x="117" y="15"/>
                  </a:cubicBezTo>
                  <a:cubicBezTo>
                    <a:pt x="117" y="15"/>
                    <a:pt x="117" y="16"/>
                    <a:pt x="118" y="16"/>
                  </a:cubicBezTo>
                  <a:cubicBezTo>
                    <a:pt x="119" y="14"/>
                    <a:pt x="119" y="14"/>
                    <a:pt x="119" y="14"/>
                  </a:cubicBezTo>
                  <a:cubicBezTo>
                    <a:pt x="122" y="13"/>
                    <a:pt x="120" y="17"/>
                    <a:pt x="123" y="16"/>
                  </a:cubicBezTo>
                  <a:cubicBezTo>
                    <a:pt x="121" y="17"/>
                    <a:pt x="121" y="17"/>
                    <a:pt x="121" y="17"/>
                  </a:cubicBezTo>
                  <a:cubicBezTo>
                    <a:pt x="121" y="17"/>
                    <a:pt x="123" y="18"/>
                    <a:pt x="124" y="17"/>
                  </a:cubicBezTo>
                  <a:cubicBezTo>
                    <a:pt x="125" y="16"/>
                    <a:pt x="126" y="14"/>
                    <a:pt x="126" y="13"/>
                  </a:cubicBezTo>
                  <a:cubicBezTo>
                    <a:pt x="128" y="12"/>
                    <a:pt x="127" y="14"/>
                    <a:pt x="129" y="13"/>
                  </a:cubicBezTo>
                  <a:cubicBezTo>
                    <a:pt x="127" y="15"/>
                    <a:pt x="127" y="15"/>
                    <a:pt x="127" y="15"/>
                  </a:cubicBezTo>
                  <a:cubicBezTo>
                    <a:pt x="126" y="15"/>
                    <a:pt x="129" y="17"/>
                    <a:pt x="131" y="16"/>
                  </a:cubicBezTo>
                  <a:cubicBezTo>
                    <a:pt x="133" y="15"/>
                    <a:pt x="135" y="13"/>
                    <a:pt x="132" y="13"/>
                  </a:cubicBezTo>
                  <a:cubicBezTo>
                    <a:pt x="133" y="13"/>
                    <a:pt x="135" y="13"/>
                    <a:pt x="135" y="14"/>
                  </a:cubicBezTo>
                  <a:cubicBezTo>
                    <a:pt x="137" y="13"/>
                    <a:pt x="134" y="13"/>
                    <a:pt x="136" y="12"/>
                  </a:cubicBezTo>
                  <a:cubicBezTo>
                    <a:pt x="138" y="12"/>
                    <a:pt x="141" y="13"/>
                    <a:pt x="143" y="14"/>
                  </a:cubicBezTo>
                  <a:cubicBezTo>
                    <a:pt x="141" y="16"/>
                    <a:pt x="141" y="16"/>
                    <a:pt x="141" y="16"/>
                  </a:cubicBezTo>
                  <a:cubicBezTo>
                    <a:pt x="143" y="16"/>
                    <a:pt x="143" y="16"/>
                    <a:pt x="143" y="16"/>
                  </a:cubicBezTo>
                  <a:cubicBezTo>
                    <a:pt x="141" y="18"/>
                    <a:pt x="144" y="17"/>
                    <a:pt x="143" y="19"/>
                  </a:cubicBezTo>
                  <a:cubicBezTo>
                    <a:pt x="144" y="19"/>
                    <a:pt x="146" y="18"/>
                    <a:pt x="147" y="18"/>
                  </a:cubicBezTo>
                  <a:cubicBezTo>
                    <a:pt x="143" y="15"/>
                    <a:pt x="150" y="13"/>
                    <a:pt x="148" y="11"/>
                  </a:cubicBezTo>
                  <a:cubicBezTo>
                    <a:pt x="153" y="9"/>
                    <a:pt x="152" y="16"/>
                    <a:pt x="156" y="11"/>
                  </a:cubicBezTo>
                  <a:cubicBezTo>
                    <a:pt x="155" y="11"/>
                    <a:pt x="157" y="8"/>
                    <a:pt x="155" y="10"/>
                  </a:cubicBezTo>
                  <a:cubicBezTo>
                    <a:pt x="158" y="9"/>
                    <a:pt x="156" y="7"/>
                    <a:pt x="160" y="7"/>
                  </a:cubicBezTo>
                  <a:cubicBezTo>
                    <a:pt x="157" y="9"/>
                    <a:pt x="163" y="9"/>
                    <a:pt x="160" y="11"/>
                  </a:cubicBezTo>
                  <a:cubicBezTo>
                    <a:pt x="160" y="11"/>
                    <a:pt x="157" y="11"/>
                    <a:pt x="157" y="12"/>
                  </a:cubicBezTo>
                  <a:cubicBezTo>
                    <a:pt x="158" y="12"/>
                    <a:pt x="157" y="14"/>
                    <a:pt x="160" y="14"/>
                  </a:cubicBezTo>
                  <a:cubicBezTo>
                    <a:pt x="162" y="13"/>
                    <a:pt x="164" y="12"/>
                    <a:pt x="164" y="11"/>
                  </a:cubicBezTo>
                  <a:cubicBezTo>
                    <a:pt x="163" y="10"/>
                    <a:pt x="161" y="12"/>
                    <a:pt x="162" y="10"/>
                  </a:cubicBezTo>
                  <a:cubicBezTo>
                    <a:pt x="165" y="9"/>
                    <a:pt x="166" y="11"/>
                    <a:pt x="167" y="8"/>
                  </a:cubicBezTo>
                  <a:cubicBezTo>
                    <a:pt x="165" y="9"/>
                    <a:pt x="164" y="7"/>
                    <a:pt x="164" y="6"/>
                  </a:cubicBezTo>
                  <a:cubicBezTo>
                    <a:pt x="166" y="5"/>
                    <a:pt x="166" y="5"/>
                    <a:pt x="166" y="5"/>
                  </a:cubicBezTo>
                  <a:cubicBezTo>
                    <a:pt x="166" y="6"/>
                    <a:pt x="166" y="6"/>
                    <a:pt x="166" y="6"/>
                  </a:cubicBezTo>
                  <a:cubicBezTo>
                    <a:pt x="170" y="5"/>
                    <a:pt x="167" y="4"/>
                    <a:pt x="171" y="3"/>
                  </a:cubicBezTo>
                  <a:cubicBezTo>
                    <a:pt x="173" y="4"/>
                    <a:pt x="173" y="4"/>
                    <a:pt x="173" y="4"/>
                  </a:cubicBezTo>
                  <a:cubicBezTo>
                    <a:pt x="173" y="6"/>
                    <a:pt x="167" y="5"/>
                    <a:pt x="169" y="8"/>
                  </a:cubicBezTo>
                  <a:cubicBezTo>
                    <a:pt x="171" y="7"/>
                    <a:pt x="172" y="6"/>
                    <a:pt x="174" y="6"/>
                  </a:cubicBezTo>
                  <a:cubicBezTo>
                    <a:pt x="173" y="7"/>
                    <a:pt x="173" y="7"/>
                    <a:pt x="173" y="7"/>
                  </a:cubicBezTo>
                  <a:cubicBezTo>
                    <a:pt x="174" y="6"/>
                    <a:pt x="176" y="10"/>
                    <a:pt x="179" y="7"/>
                  </a:cubicBezTo>
                  <a:cubicBezTo>
                    <a:pt x="180" y="5"/>
                    <a:pt x="179" y="6"/>
                    <a:pt x="179" y="4"/>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2" y="0"/>
                    <a:pt x="178" y="37"/>
                    <a:pt x="179" y="21"/>
                  </a:cubicBezTo>
                  <a:cubicBezTo>
                    <a:pt x="179" y="21"/>
                    <a:pt x="179" y="21"/>
                    <a:pt x="179" y="21"/>
                  </a:cubicBezTo>
                  <a:cubicBezTo>
                    <a:pt x="179" y="21"/>
                    <a:pt x="179" y="21"/>
                    <a:pt x="179" y="21"/>
                  </a:cubicBezTo>
                  <a:cubicBezTo>
                    <a:pt x="179" y="21"/>
                    <a:pt x="179" y="21"/>
                    <a:pt x="179" y="21"/>
                  </a:cubicBezTo>
                  <a:cubicBezTo>
                    <a:pt x="178" y="21"/>
                    <a:pt x="178" y="21"/>
                    <a:pt x="178" y="21"/>
                  </a:cubicBezTo>
                  <a:cubicBezTo>
                    <a:pt x="178" y="21"/>
                    <a:pt x="178" y="21"/>
                    <a:pt x="178" y="21"/>
                  </a:cubicBezTo>
                  <a:cubicBezTo>
                    <a:pt x="177" y="21"/>
                    <a:pt x="176" y="21"/>
                    <a:pt x="175" y="20"/>
                  </a:cubicBezTo>
                  <a:cubicBezTo>
                    <a:pt x="176" y="19"/>
                    <a:pt x="171" y="19"/>
                    <a:pt x="174" y="18"/>
                  </a:cubicBezTo>
                  <a:cubicBezTo>
                    <a:pt x="175" y="18"/>
                    <a:pt x="176" y="19"/>
                    <a:pt x="177" y="20"/>
                  </a:cubicBezTo>
                  <a:cubicBezTo>
                    <a:pt x="180" y="20"/>
                    <a:pt x="180" y="20"/>
                    <a:pt x="180" y="20"/>
                  </a:cubicBezTo>
                  <a:cubicBezTo>
                    <a:pt x="180" y="20"/>
                    <a:pt x="180" y="20"/>
                    <a:pt x="180" y="20"/>
                  </a:cubicBezTo>
                  <a:cubicBezTo>
                    <a:pt x="180" y="20"/>
                    <a:pt x="180" y="20"/>
                    <a:pt x="180" y="20"/>
                  </a:cubicBezTo>
                  <a:cubicBezTo>
                    <a:pt x="180" y="13"/>
                    <a:pt x="178" y="36"/>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5"/>
                    <a:pt x="181" y="5"/>
                    <a:pt x="181" y="5"/>
                  </a:cubicBezTo>
                  <a:cubicBezTo>
                    <a:pt x="181" y="5"/>
                    <a:pt x="181" y="5"/>
                    <a:pt x="181" y="5"/>
                  </a:cubicBezTo>
                  <a:cubicBezTo>
                    <a:pt x="180" y="6"/>
                    <a:pt x="180" y="6"/>
                    <a:pt x="180" y="6"/>
                  </a:cubicBezTo>
                  <a:cubicBezTo>
                    <a:pt x="182" y="8"/>
                    <a:pt x="177" y="6"/>
                    <a:pt x="176" y="9"/>
                  </a:cubicBezTo>
                  <a:cubicBezTo>
                    <a:pt x="180" y="8"/>
                    <a:pt x="180" y="10"/>
                    <a:pt x="182" y="12"/>
                  </a:cubicBezTo>
                  <a:cubicBezTo>
                    <a:pt x="182" y="13"/>
                    <a:pt x="184" y="6"/>
                    <a:pt x="183" y="15"/>
                  </a:cubicBezTo>
                  <a:cubicBezTo>
                    <a:pt x="183" y="12"/>
                    <a:pt x="182" y="22"/>
                    <a:pt x="183" y="9"/>
                  </a:cubicBezTo>
                  <a:cubicBezTo>
                    <a:pt x="183" y="9"/>
                    <a:pt x="182" y="8"/>
                    <a:pt x="182" y="8"/>
                  </a:cubicBezTo>
                  <a:cubicBezTo>
                    <a:pt x="183" y="8"/>
                    <a:pt x="183" y="8"/>
                    <a:pt x="183" y="8"/>
                  </a:cubicBezTo>
                  <a:cubicBezTo>
                    <a:pt x="183" y="8"/>
                    <a:pt x="183" y="8"/>
                    <a:pt x="183" y="8"/>
                  </a:cubicBezTo>
                  <a:cubicBezTo>
                    <a:pt x="183" y="8"/>
                    <a:pt x="183" y="8"/>
                    <a:pt x="183" y="8"/>
                  </a:cubicBezTo>
                  <a:cubicBezTo>
                    <a:pt x="183" y="8"/>
                    <a:pt x="183" y="8"/>
                    <a:pt x="183" y="8"/>
                  </a:cubicBezTo>
                  <a:cubicBezTo>
                    <a:pt x="183" y="5"/>
                    <a:pt x="181" y="26"/>
                    <a:pt x="182" y="17"/>
                  </a:cubicBezTo>
                  <a:cubicBezTo>
                    <a:pt x="182" y="17"/>
                    <a:pt x="182" y="17"/>
                    <a:pt x="182" y="17"/>
                  </a:cubicBezTo>
                  <a:cubicBezTo>
                    <a:pt x="182" y="17"/>
                    <a:pt x="182" y="17"/>
                    <a:pt x="182" y="17"/>
                  </a:cubicBezTo>
                  <a:cubicBezTo>
                    <a:pt x="181" y="17"/>
                    <a:pt x="181" y="17"/>
                    <a:pt x="181" y="17"/>
                  </a:cubicBezTo>
                  <a:cubicBezTo>
                    <a:pt x="181" y="17"/>
                    <a:pt x="181" y="17"/>
                    <a:pt x="181" y="17"/>
                  </a:cubicBezTo>
                  <a:cubicBezTo>
                    <a:pt x="181" y="17"/>
                    <a:pt x="181" y="17"/>
                    <a:pt x="181" y="17"/>
                  </a:cubicBezTo>
                  <a:cubicBezTo>
                    <a:pt x="180" y="16"/>
                    <a:pt x="180" y="16"/>
                    <a:pt x="180" y="16"/>
                  </a:cubicBezTo>
                  <a:cubicBezTo>
                    <a:pt x="177" y="16"/>
                    <a:pt x="177" y="16"/>
                    <a:pt x="177" y="16"/>
                  </a:cubicBezTo>
                  <a:cubicBezTo>
                    <a:pt x="176" y="15"/>
                    <a:pt x="175" y="16"/>
                    <a:pt x="174" y="16"/>
                  </a:cubicBezTo>
                  <a:cubicBezTo>
                    <a:pt x="173" y="15"/>
                    <a:pt x="173" y="13"/>
                    <a:pt x="175" y="14"/>
                  </a:cubicBezTo>
                  <a:cubicBezTo>
                    <a:pt x="171" y="13"/>
                    <a:pt x="166" y="12"/>
                    <a:pt x="162" y="11"/>
                  </a:cubicBezTo>
                  <a:cubicBezTo>
                    <a:pt x="164" y="13"/>
                    <a:pt x="157" y="11"/>
                    <a:pt x="159" y="13"/>
                  </a:cubicBezTo>
                  <a:cubicBezTo>
                    <a:pt x="161" y="14"/>
                    <a:pt x="163" y="16"/>
                    <a:pt x="161" y="17"/>
                  </a:cubicBezTo>
                  <a:cubicBezTo>
                    <a:pt x="160" y="17"/>
                    <a:pt x="161" y="16"/>
                    <a:pt x="161" y="15"/>
                  </a:cubicBezTo>
                  <a:cubicBezTo>
                    <a:pt x="159" y="16"/>
                    <a:pt x="158" y="13"/>
                    <a:pt x="156" y="15"/>
                  </a:cubicBezTo>
                  <a:cubicBezTo>
                    <a:pt x="160" y="14"/>
                    <a:pt x="157" y="12"/>
                    <a:pt x="158" y="10"/>
                  </a:cubicBezTo>
                  <a:cubicBezTo>
                    <a:pt x="155" y="11"/>
                    <a:pt x="158" y="9"/>
                    <a:pt x="155" y="9"/>
                  </a:cubicBezTo>
                  <a:cubicBezTo>
                    <a:pt x="152" y="10"/>
                    <a:pt x="149" y="10"/>
                    <a:pt x="145" y="11"/>
                  </a:cubicBezTo>
                  <a:cubicBezTo>
                    <a:pt x="141" y="9"/>
                    <a:pt x="134" y="11"/>
                    <a:pt x="131" y="12"/>
                  </a:cubicBezTo>
                  <a:cubicBezTo>
                    <a:pt x="128" y="11"/>
                    <a:pt x="130" y="9"/>
                    <a:pt x="127" y="8"/>
                  </a:cubicBezTo>
                  <a:cubicBezTo>
                    <a:pt x="125" y="9"/>
                    <a:pt x="130" y="10"/>
                    <a:pt x="126" y="10"/>
                  </a:cubicBezTo>
                  <a:cubicBezTo>
                    <a:pt x="126" y="9"/>
                    <a:pt x="126" y="9"/>
                    <a:pt x="126" y="9"/>
                  </a:cubicBezTo>
                  <a:cubicBezTo>
                    <a:pt x="125" y="10"/>
                    <a:pt x="119" y="8"/>
                    <a:pt x="118" y="12"/>
                  </a:cubicBezTo>
                  <a:cubicBezTo>
                    <a:pt x="119" y="9"/>
                    <a:pt x="119" y="9"/>
                    <a:pt x="119" y="9"/>
                  </a:cubicBezTo>
                  <a:cubicBezTo>
                    <a:pt x="118" y="9"/>
                    <a:pt x="118" y="10"/>
                    <a:pt x="117" y="10"/>
                  </a:cubicBezTo>
                  <a:cubicBezTo>
                    <a:pt x="117" y="9"/>
                    <a:pt x="116" y="9"/>
                    <a:pt x="117" y="8"/>
                  </a:cubicBezTo>
                  <a:cubicBezTo>
                    <a:pt x="115" y="7"/>
                    <a:pt x="112" y="9"/>
                    <a:pt x="110" y="9"/>
                  </a:cubicBezTo>
                  <a:cubicBezTo>
                    <a:pt x="111" y="10"/>
                    <a:pt x="111" y="10"/>
                    <a:pt x="111" y="10"/>
                  </a:cubicBezTo>
                  <a:cubicBezTo>
                    <a:pt x="107" y="12"/>
                    <a:pt x="104" y="11"/>
                    <a:pt x="100" y="12"/>
                  </a:cubicBezTo>
                  <a:cubicBezTo>
                    <a:pt x="100" y="10"/>
                    <a:pt x="100" y="10"/>
                    <a:pt x="100" y="10"/>
                  </a:cubicBezTo>
                  <a:cubicBezTo>
                    <a:pt x="97" y="11"/>
                    <a:pt x="97" y="11"/>
                    <a:pt x="97" y="11"/>
                  </a:cubicBezTo>
                  <a:cubicBezTo>
                    <a:pt x="98" y="10"/>
                    <a:pt x="95" y="10"/>
                    <a:pt x="94" y="11"/>
                  </a:cubicBezTo>
                  <a:cubicBezTo>
                    <a:pt x="100" y="7"/>
                    <a:pt x="100" y="7"/>
                    <a:pt x="100" y="7"/>
                  </a:cubicBezTo>
                  <a:cubicBezTo>
                    <a:pt x="102" y="7"/>
                    <a:pt x="99" y="9"/>
                    <a:pt x="100" y="10"/>
                  </a:cubicBezTo>
                  <a:cubicBezTo>
                    <a:pt x="101" y="11"/>
                    <a:pt x="105" y="10"/>
                    <a:pt x="105" y="9"/>
                  </a:cubicBezTo>
                  <a:cubicBezTo>
                    <a:pt x="104" y="9"/>
                    <a:pt x="104" y="9"/>
                    <a:pt x="103" y="10"/>
                  </a:cubicBezTo>
                  <a:cubicBezTo>
                    <a:pt x="102" y="8"/>
                    <a:pt x="104" y="8"/>
                    <a:pt x="105" y="6"/>
                  </a:cubicBezTo>
                  <a:cubicBezTo>
                    <a:pt x="105" y="6"/>
                    <a:pt x="103" y="6"/>
                    <a:pt x="103" y="7"/>
                  </a:cubicBezTo>
                  <a:cubicBezTo>
                    <a:pt x="105" y="6"/>
                    <a:pt x="106" y="5"/>
                    <a:pt x="109" y="5"/>
                  </a:cubicBezTo>
                  <a:cubicBezTo>
                    <a:pt x="107" y="6"/>
                    <a:pt x="110" y="6"/>
                    <a:pt x="109" y="7"/>
                  </a:cubicBezTo>
                  <a:cubicBezTo>
                    <a:pt x="109" y="5"/>
                    <a:pt x="112" y="4"/>
                    <a:pt x="115" y="4"/>
                  </a:cubicBezTo>
                  <a:cubicBezTo>
                    <a:pt x="118" y="6"/>
                    <a:pt x="121" y="2"/>
                    <a:pt x="125" y="3"/>
                  </a:cubicBezTo>
                  <a:cubicBezTo>
                    <a:pt x="123" y="4"/>
                    <a:pt x="122" y="6"/>
                    <a:pt x="119" y="7"/>
                  </a:cubicBezTo>
                  <a:cubicBezTo>
                    <a:pt x="122" y="7"/>
                    <a:pt x="122" y="7"/>
                    <a:pt x="124" y="7"/>
                  </a:cubicBezTo>
                  <a:cubicBezTo>
                    <a:pt x="125" y="6"/>
                    <a:pt x="126" y="4"/>
                    <a:pt x="129" y="3"/>
                  </a:cubicBezTo>
                  <a:cubicBezTo>
                    <a:pt x="129" y="4"/>
                    <a:pt x="129" y="4"/>
                    <a:pt x="129" y="4"/>
                  </a:cubicBezTo>
                  <a:cubicBezTo>
                    <a:pt x="132" y="3"/>
                    <a:pt x="132" y="1"/>
                    <a:pt x="135" y="2"/>
                  </a:cubicBezTo>
                  <a:cubicBezTo>
                    <a:pt x="142" y="2"/>
                    <a:pt x="148" y="2"/>
                    <a:pt x="153" y="2"/>
                  </a:cubicBezTo>
                  <a:cubicBezTo>
                    <a:pt x="153" y="3"/>
                    <a:pt x="153" y="3"/>
                    <a:pt x="153" y="3"/>
                  </a:cubicBezTo>
                  <a:cubicBezTo>
                    <a:pt x="156" y="1"/>
                    <a:pt x="162" y="2"/>
                    <a:pt x="165" y="2"/>
                  </a:cubicBezTo>
                  <a:cubicBezTo>
                    <a:pt x="171" y="4"/>
                    <a:pt x="179" y="4"/>
                    <a:pt x="181" y="7"/>
                  </a:cubicBezTo>
                  <a:cubicBezTo>
                    <a:pt x="185" y="9"/>
                    <a:pt x="185" y="9"/>
                    <a:pt x="185" y="9"/>
                  </a:cubicBezTo>
                  <a:cubicBezTo>
                    <a:pt x="186" y="9"/>
                    <a:pt x="186" y="9"/>
                    <a:pt x="186" y="9"/>
                  </a:cubicBezTo>
                  <a:cubicBezTo>
                    <a:pt x="186" y="9"/>
                    <a:pt x="186" y="9"/>
                    <a:pt x="186" y="9"/>
                  </a:cubicBezTo>
                  <a:cubicBezTo>
                    <a:pt x="186" y="9"/>
                    <a:pt x="186" y="9"/>
                    <a:pt x="186" y="9"/>
                  </a:cubicBezTo>
                  <a:cubicBezTo>
                    <a:pt x="186" y="9"/>
                    <a:pt x="186" y="9"/>
                    <a:pt x="186" y="9"/>
                  </a:cubicBezTo>
                  <a:cubicBezTo>
                    <a:pt x="186" y="9"/>
                    <a:pt x="186" y="9"/>
                    <a:pt x="186" y="9"/>
                  </a:cubicBezTo>
                  <a:cubicBezTo>
                    <a:pt x="187" y="2"/>
                    <a:pt x="185" y="18"/>
                    <a:pt x="186" y="16"/>
                  </a:cubicBezTo>
                  <a:cubicBezTo>
                    <a:pt x="186" y="17"/>
                    <a:pt x="186" y="17"/>
                    <a:pt x="186" y="17"/>
                  </a:cubicBezTo>
                  <a:cubicBezTo>
                    <a:pt x="185" y="17"/>
                    <a:pt x="185" y="17"/>
                    <a:pt x="185" y="17"/>
                  </a:cubicBezTo>
                  <a:cubicBezTo>
                    <a:pt x="185" y="17"/>
                    <a:pt x="185" y="17"/>
                    <a:pt x="185" y="17"/>
                  </a:cubicBezTo>
                  <a:cubicBezTo>
                    <a:pt x="183" y="17"/>
                    <a:pt x="183" y="17"/>
                    <a:pt x="183" y="17"/>
                  </a:cubicBezTo>
                  <a:cubicBezTo>
                    <a:pt x="176" y="20"/>
                    <a:pt x="176" y="20"/>
                    <a:pt x="176" y="20"/>
                  </a:cubicBezTo>
                  <a:cubicBezTo>
                    <a:pt x="171" y="22"/>
                    <a:pt x="166" y="23"/>
                    <a:pt x="161" y="24"/>
                  </a:cubicBezTo>
                  <a:cubicBezTo>
                    <a:pt x="162" y="22"/>
                    <a:pt x="162" y="22"/>
                    <a:pt x="162" y="22"/>
                  </a:cubicBezTo>
                  <a:cubicBezTo>
                    <a:pt x="161" y="24"/>
                    <a:pt x="161" y="21"/>
                    <a:pt x="159" y="22"/>
                  </a:cubicBezTo>
                  <a:cubicBezTo>
                    <a:pt x="162" y="23"/>
                    <a:pt x="157" y="24"/>
                    <a:pt x="156" y="26"/>
                  </a:cubicBezTo>
                  <a:cubicBezTo>
                    <a:pt x="151" y="25"/>
                    <a:pt x="145" y="28"/>
                    <a:pt x="141" y="30"/>
                  </a:cubicBezTo>
                  <a:cubicBezTo>
                    <a:pt x="141" y="29"/>
                    <a:pt x="141" y="29"/>
                    <a:pt x="141" y="29"/>
                  </a:cubicBezTo>
                  <a:cubicBezTo>
                    <a:pt x="137" y="32"/>
                    <a:pt x="132" y="31"/>
                    <a:pt x="126" y="31"/>
                  </a:cubicBezTo>
                  <a:cubicBezTo>
                    <a:pt x="126" y="31"/>
                    <a:pt x="124" y="30"/>
                    <a:pt x="123" y="30"/>
                  </a:cubicBezTo>
                  <a:cubicBezTo>
                    <a:pt x="120" y="33"/>
                    <a:pt x="119" y="33"/>
                    <a:pt x="115" y="35"/>
                  </a:cubicBezTo>
                  <a:cubicBezTo>
                    <a:pt x="112" y="35"/>
                    <a:pt x="107" y="36"/>
                    <a:pt x="104" y="36"/>
                  </a:cubicBezTo>
                  <a:cubicBezTo>
                    <a:pt x="99" y="38"/>
                    <a:pt x="93" y="40"/>
                    <a:pt x="88" y="41"/>
                  </a:cubicBezTo>
                  <a:cubicBezTo>
                    <a:pt x="86" y="42"/>
                    <a:pt x="84" y="43"/>
                    <a:pt x="83" y="44"/>
                  </a:cubicBezTo>
                  <a:cubicBezTo>
                    <a:pt x="83" y="44"/>
                    <a:pt x="83" y="44"/>
                    <a:pt x="83" y="44"/>
                  </a:cubicBezTo>
                  <a:cubicBezTo>
                    <a:pt x="83" y="44"/>
                    <a:pt x="83" y="44"/>
                    <a:pt x="83" y="44"/>
                  </a:cubicBezTo>
                  <a:cubicBezTo>
                    <a:pt x="84" y="47"/>
                    <a:pt x="74" y="20"/>
                    <a:pt x="78" y="31"/>
                  </a:cubicBezTo>
                  <a:cubicBezTo>
                    <a:pt x="78" y="31"/>
                    <a:pt x="78" y="31"/>
                    <a:pt x="78" y="31"/>
                  </a:cubicBezTo>
                  <a:cubicBezTo>
                    <a:pt x="78" y="31"/>
                    <a:pt x="78" y="31"/>
                    <a:pt x="78" y="31"/>
                  </a:cubicBezTo>
                  <a:cubicBezTo>
                    <a:pt x="79" y="31"/>
                    <a:pt x="79" y="31"/>
                    <a:pt x="79" y="31"/>
                  </a:cubicBezTo>
                  <a:cubicBezTo>
                    <a:pt x="79" y="31"/>
                    <a:pt x="79" y="31"/>
                    <a:pt x="79" y="31"/>
                  </a:cubicBezTo>
                  <a:cubicBezTo>
                    <a:pt x="79" y="31"/>
                    <a:pt x="79" y="31"/>
                    <a:pt x="79" y="31"/>
                  </a:cubicBezTo>
                  <a:cubicBezTo>
                    <a:pt x="79" y="31"/>
                    <a:pt x="79" y="31"/>
                    <a:pt x="79" y="31"/>
                  </a:cubicBezTo>
                  <a:cubicBezTo>
                    <a:pt x="81" y="32"/>
                    <a:pt x="81" y="32"/>
                    <a:pt x="81" y="32"/>
                  </a:cubicBezTo>
                  <a:cubicBezTo>
                    <a:pt x="85" y="31"/>
                    <a:pt x="85" y="31"/>
                    <a:pt x="85" y="31"/>
                  </a:cubicBezTo>
                  <a:cubicBezTo>
                    <a:pt x="86" y="33"/>
                    <a:pt x="86" y="33"/>
                    <a:pt x="86" y="33"/>
                  </a:cubicBezTo>
                  <a:cubicBezTo>
                    <a:pt x="97" y="31"/>
                    <a:pt x="111" y="32"/>
                    <a:pt x="121" y="29"/>
                  </a:cubicBezTo>
                  <a:cubicBezTo>
                    <a:pt x="120" y="32"/>
                    <a:pt x="120" y="32"/>
                    <a:pt x="120" y="32"/>
                  </a:cubicBezTo>
                  <a:cubicBezTo>
                    <a:pt x="123" y="32"/>
                    <a:pt x="127" y="30"/>
                    <a:pt x="126" y="29"/>
                  </a:cubicBezTo>
                  <a:cubicBezTo>
                    <a:pt x="129" y="29"/>
                    <a:pt x="134" y="27"/>
                    <a:pt x="136" y="28"/>
                  </a:cubicBezTo>
                  <a:cubicBezTo>
                    <a:pt x="140" y="29"/>
                    <a:pt x="140" y="27"/>
                    <a:pt x="143" y="27"/>
                  </a:cubicBezTo>
                  <a:cubicBezTo>
                    <a:pt x="150" y="27"/>
                    <a:pt x="153" y="28"/>
                    <a:pt x="160" y="28"/>
                  </a:cubicBezTo>
                  <a:cubicBezTo>
                    <a:pt x="158" y="28"/>
                    <a:pt x="158" y="28"/>
                    <a:pt x="158" y="28"/>
                  </a:cubicBezTo>
                  <a:cubicBezTo>
                    <a:pt x="157" y="28"/>
                    <a:pt x="157" y="29"/>
                    <a:pt x="159" y="30"/>
                  </a:cubicBezTo>
                  <a:cubicBezTo>
                    <a:pt x="161" y="29"/>
                    <a:pt x="168" y="32"/>
                    <a:pt x="166" y="29"/>
                  </a:cubicBezTo>
                  <a:cubicBezTo>
                    <a:pt x="172" y="31"/>
                    <a:pt x="172" y="31"/>
                    <a:pt x="172" y="31"/>
                  </a:cubicBezTo>
                  <a:cubicBezTo>
                    <a:pt x="175" y="32"/>
                    <a:pt x="175" y="32"/>
                    <a:pt x="175" y="32"/>
                  </a:cubicBezTo>
                  <a:cubicBezTo>
                    <a:pt x="176" y="32"/>
                    <a:pt x="176" y="32"/>
                    <a:pt x="176" y="32"/>
                  </a:cubicBezTo>
                  <a:cubicBezTo>
                    <a:pt x="176" y="32"/>
                    <a:pt x="176" y="32"/>
                    <a:pt x="176" y="32"/>
                  </a:cubicBezTo>
                  <a:cubicBezTo>
                    <a:pt x="177" y="28"/>
                    <a:pt x="176" y="66"/>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5" y="50"/>
                    <a:pt x="175" y="50"/>
                    <a:pt x="175" y="50"/>
                  </a:cubicBezTo>
                  <a:cubicBezTo>
                    <a:pt x="175" y="51"/>
                    <a:pt x="175" y="51"/>
                    <a:pt x="175" y="51"/>
                  </a:cubicBezTo>
                  <a:cubicBezTo>
                    <a:pt x="171" y="52"/>
                    <a:pt x="167" y="53"/>
                    <a:pt x="163" y="53"/>
                  </a:cubicBezTo>
                  <a:cubicBezTo>
                    <a:pt x="164" y="54"/>
                    <a:pt x="162" y="55"/>
                    <a:pt x="162" y="55"/>
                  </a:cubicBezTo>
                  <a:cubicBezTo>
                    <a:pt x="156" y="57"/>
                    <a:pt x="149" y="56"/>
                    <a:pt x="145" y="58"/>
                  </a:cubicBezTo>
                  <a:cubicBezTo>
                    <a:pt x="144" y="58"/>
                    <a:pt x="146" y="57"/>
                    <a:pt x="144" y="57"/>
                  </a:cubicBezTo>
                  <a:cubicBezTo>
                    <a:pt x="143" y="58"/>
                    <a:pt x="144" y="58"/>
                    <a:pt x="142" y="59"/>
                  </a:cubicBezTo>
                  <a:cubicBezTo>
                    <a:pt x="134" y="62"/>
                    <a:pt x="124" y="60"/>
                    <a:pt x="116" y="62"/>
                  </a:cubicBezTo>
                  <a:cubicBezTo>
                    <a:pt x="109" y="65"/>
                    <a:pt x="101" y="67"/>
                    <a:pt x="95" y="68"/>
                  </a:cubicBezTo>
                  <a:cubicBezTo>
                    <a:pt x="92" y="69"/>
                    <a:pt x="89" y="70"/>
                    <a:pt x="86" y="71"/>
                  </a:cubicBezTo>
                  <a:cubicBezTo>
                    <a:pt x="83" y="73"/>
                    <a:pt x="83" y="73"/>
                    <a:pt x="83" y="73"/>
                  </a:cubicBezTo>
                  <a:cubicBezTo>
                    <a:pt x="82" y="74"/>
                    <a:pt x="82" y="74"/>
                    <a:pt x="82" y="74"/>
                  </a:cubicBezTo>
                  <a:cubicBezTo>
                    <a:pt x="82" y="74"/>
                    <a:pt x="82" y="74"/>
                    <a:pt x="82" y="74"/>
                  </a:cubicBezTo>
                  <a:cubicBezTo>
                    <a:pt x="82" y="74"/>
                    <a:pt x="82" y="74"/>
                    <a:pt x="82" y="74"/>
                  </a:cubicBezTo>
                  <a:cubicBezTo>
                    <a:pt x="82" y="74"/>
                    <a:pt x="82" y="74"/>
                    <a:pt x="82" y="74"/>
                  </a:cubicBezTo>
                  <a:cubicBezTo>
                    <a:pt x="82" y="77"/>
                    <a:pt x="78" y="47"/>
                    <a:pt x="80" y="60"/>
                  </a:cubicBezTo>
                  <a:cubicBezTo>
                    <a:pt x="80" y="60"/>
                    <a:pt x="80" y="60"/>
                    <a:pt x="80" y="60"/>
                  </a:cubicBezTo>
                  <a:cubicBezTo>
                    <a:pt x="80" y="60"/>
                    <a:pt x="80" y="60"/>
                    <a:pt x="80" y="60"/>
                  </a:cubicBezTo>
                  <a:cubicBezTo>
                    <a:pt x="80" y="60"/>
                    <a:pt x="80" y="60"/>
                    <a:pt x="80" y="60"/>
                  </a:cubicBezTo>
                  <a:cubicBezTo>
                    <a:pt x="81" y="60"/>
                    <a:pt x="81" y="60"/>
                    <a:pt x="81" y="60"/>
                  </a:cubicBezTo>
                  <a:cubicBezTo>
                    <a:pt x="81" y="60"/>
                    <a:pt x="81" y="60"/>
                    <a:pt x="81" y="60"/>
                  </a:cubicBezTo>
                  <a:cubicBezTo>
                    <a:pt x="81" y="60"/>
                    <a:pt x="81" y="60"/>
                    <a:pt x="81" y="60"/>
                  </a:cubicBezTo>
                  <a:cubicBezTo>
                    <a:pt x="85" y="59"/>
                    <a:pt x="86" y="66"/>
                    <a:pt x="91" y="63"/>
                  </a:cubicBezTo>
                  <a:cubicBezTo>
                    <a:pt x="92" y="64"/>
                    <a:pt x="94" y="64"/>
                    <a:pt x="94" y="65"/>
                  </a:cubicBezTo>
                  <a:cubicBezTo>
                    <a:pt x="96" y="64"/>
                    <a:pt x="103" y="67"/>
                    <a:pt x="108" y="65"/>
                  </a:cubicBezTo>
                  <a:cubicBezTo>
                    <a:pt x="107" y="65"/>
                    <a:pt x="107" y="65"/>
                    <a:pt x="107" y="65"/>
                  </a:cubicBezTo>
                  <a:cubicBezTo>
                    <a:pt x="112" y="66"/>
                    <a:pt x="117" y="64"/>
                    <a:pt x="122" y="65"/>
                  </a:cubicBezTo>
                  <a:cubicBezTo>
                    <a:pt x="122" y="65"/>
                    <a:pt x="121" y="65"/>
                    <a:pt x="121" y="66"/>
                  </a:cubicBezTo>
                  <a:cubicBezTo>
                    <a:pt x="123" y="67"/>
                    <a:pt x="126" y="63"/>
                    <a:pt x="127" y="66"/>
                  </a:cubicBezTo>
                  <a:cubicBezTo>
                    <a:pt x="129" y="65"/>
                    <a:pt x="128" y="64"/>
                    <a:pt x="127" y="64"/>
                  </a:cubicBezTo>
                  <a:cubicBezTo>
                    <a:pt x="140" y="64"/>
                    <a:pt x="155" y="60"/>
                    <a:pt x="172" y="68"/>
                  </a:cubicBezTo>
                  <a:cubicBezTo>
                    <a:pt x="178" y="73"/>
                    <a:pt x="177" y="74"/>
                    <a:pt x="176" y="74"/>
                  </a:cubicBezTo>
                  <a:cubicBezTo>
                    <a:pt x="176" y="74"/>
                    <a:pt x="176" y="74"/>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8" y="65"/>
                    <a:pt x="173" y="88"/>
                    <a:pt x="174" y="86"/>
                  </a:cubicBezTo>
                  <a:cubicBezTo>
                    <a:pt x="174" y="86"/>
                    <a:pt x="174" y="86"/>
                    <a:pt x="174" y="86"/>
                  </a:cubicBezTo>
                  <a:cubicBezTo>
                    <a:pt x="174" y="86"/>
                    <a:pt x="174" y="86"/>
                    <a:pt x="174" y="86"/>
                  </a:cubicBezTo>
                  <a:cubicBezTo>
                    <a:pt x="173" y="86"/>
                    <a:pt x="173" y="86"/>
                    <a:pt x="173" y="86"/>
                  </a:cubicBezTo>
                  <a:cubicBezTo>
                    <a:pt x="173" y="86"/>
                    <a:pt x="173" y="86"/>
                    <a:pt x="173" y="86"/>
                  </a:cubicBezTo>
                  <a:cubicBezTo>
                    <a:pt x="172" y="87"/>
                    <a:pt x="171" y="87"/>
                    <a:pt x="171" y="88"/>
                  </a:cubicBezTo>
                  <a:cubicBezTo>
                    <a:pt x="170" y="87"/>
                    <a:pt x="170" y="89"/>
                    <a:pt x="170" y="88"/>
                  </a:cubicBezTo>
                  <a:cubicBezTo>
                    <a:pt x="167" y="90"/>
                    <a:pt x="164" y="86"/>
                    <a:pt x="163" y="88"/>
                  </a:cubicBezTo>
                  <a:cubicBezTo>
                    <a:pt x="164" y="90"/>
                    <a:pt x="161" y="89"/>
                    <a:pt x="161" y="90"/>
                  </a:cubicBezTo>
                  <a:cubicBezTo>
                    <a:pt x="155" y="90"/>
                    <a:pt x="154" y="89"/>
                    <a:pt x="149" y="90"/>
                  </a:cubicBezTo>
                  <a:cubicBezTo>
                    <a:pt x="149" y="89"/>
                    <a:pt x="149" y="89"/>
                    <a:pt x="149" y="89"/>
                  </a:cubicBezTo>
                  <a:cubicBezTo>
                    <a:pt x="144" y="92"/>
                    <a:pt x="138" y="91"/>
                    <a:pt x="134" y="95"/>
                  </a:cubicBezTo>
                  <a:cubicBezTo>
                    <a:pt x="126" y="95"/>
                    <a:pt x="120" y="97"/>
                    <a:pt x="114" y="98"/>
                  </a:cubicBezTo>
                  <a:cubicBezTo>
                    <a:pt x="111" y="100"/>
                    <a:pt x="108" y="100"/>
                    <a:pt x="107" y="102"/>
                  </a:cubicBezTo>
                  <a:cubicBezTo>
                    <a:pt x="105" y="104"/>
                    <a:pt x="105" y="104"/>
                    <a:pt x="105" y="104"/>
                  </a:cubicBezTo>
                  <a:cubicBezTo>
                    <a:pt x="104" y="104"/>
                    <a:pt x="104" y="104"/>
                    <a:pt x="104" y="104"/>
                  </a:cubicBezTo>
                  <a:cubicBezTo>
                    <a:pt x="104" y="104"/>
                    <a:pt x="104" y="104"/>
                    <a:pt x="104" y="104"/>
                  </a:cubicBezTo>
                  <a:cubicBezTo>
                    <a:pt x="104" y="104"/>
                    <a:pt x="104" y="104"/>
                    <a:pt x="104" y="104"/>
                  </a:cubicBezTo>
                  <a:cubicBezTo>
                    <a:pt x="104" y="104"/>
                    <a:pt x="104" y="104"/>
                    <a:pt x="104" y="104"/>
                  </a:cubicBezTo>
                  <a:cubicBezTo>
                    <a:pt x="104" y="107"/>
                    <a:pt x="103" y="74"/>
                    <a:pt x="104" y="88"/>
                  </a:cubicBezTo>
                  <a:cubicBezTo>
                    <a:pt x="104" y="88"/>
                    <a:pt x="104" y="88"/>
                    <a:pt x="104" y="88"/>
                  </a:cubicBezTo>
                  <a:cubicBezTo>
                    <a:pt x="104" y="88"/>
                    <a:pt x="104" y="88"/>
                    <a:pt x="104" y="88"/>
                  </a:cubicBezTo>
                  <a:cubicBezTo>
                    <a:pt x="104" y="88"/>
                    <a:pt x="104" y="88"/>
                    <a:pt x="104" y="88"/>
                  </a:cubicBezTo>
                  <a:cubicBezTo>
                    <a:pt x="105" y="89"/>
                    <a:pt x="105" y="89"/>
                    <a:pt x="105" y="89"/>
                  </a:cubicBezTo>
                  <a:cubicBezTo>
                    <a:pt x="108" y="91"/>
                    <a:pt x="114" y="91"/>
                    <a:pt x="121" y="91"/>
                  </a:cubicBezTo>
                  <a:cubicBezTo>
                    <a:pt x="125" y="92"/>
                    <a:pt x="129" y="92"/>
                    <a:pt x="134" y="93"/>
                  </a:cubicBezTo>
                  <a:cubicBezTo>
                    <a:pt x="137" y="94"/>
                    <a:pt x="139" y="95"/>
                    <a:pt x="142" y="96"/>
                  </a:cubicBezTo>
                  <a:cubicBezTo>
                    <a:pt x="140" y="77"/>
                    <a:pt x="145" y="122"/>
                    <a:pt x="144" y="117"/>
                  </a:cubicBezTo>
                  <a:cubicBezTo>
                    <a:pt x="144" y="117"/>
                    <a:pt x="144" y="117"/>
                    <a:pt x="144" y="117"/>
                  </a:cubicBezTo>
                  <a:cubicBezTo>
                    <a:pt x="144" y="117"/>
                    <a:pt x="144" y="117"/>
                    <a:pt x="144" y="117"/>
                  </a:cubicBezTo>
                  <a:cubicBezTo>
                    <a:pt x="144" y="117"/>
                    <a:pt x="144" y="117"/>
                    <a:pt x="144" y="117"/>
                  </a:cubicBezTo>
                  <a:cubicBezTo>
                    <a:pt x="144" y="117"/>
                    <a:pt x="144" y="117"/>
                    <a:pt x="144" y="117"/>
                  </a:cubicBezTo>
                  <a:cubicBezTo>
                    <a:pt x="143" y="117"/>
                    <a:pt x="143" y="117"/>
                    <a:pt x="143" y="117"/>
                  </a:cubicBezTo>
                  <a:cubicBezTo>
                    <a:pt x="143" y="118"/>
                    <a:pt x="143" y="118"/>
                    <a:pt x="143" y="118"/>
                  </a:cubicBezTo>
                  <a:cubicBezTo>
                    <a:pt x="141" y="119"/>
                    <a:pt x="141" y="119"/>
                    <a:pt x="141" y="119"/>
                  </a:cubicBezTo>
                  <a:cubicBezTo>
                    <a:pt x="139" y="121"/>
                    <a:pt x="139" y="121"/>
                    <a:pt x="139" y="121"/>
                  </a:cubicBezTo>
                  <a:cubicBezTo>
                    <a:pt x="124" y="130"/>
                    <a:pt x="114" y="134"/>
                    <a:pt x="108" y="143"/>
                  </a:cubicBezTo>
                  <a:cubicBezTo>
                    <a:pt x="105" y="150"/>
                    <a:pt x="103" y="147"/>
                    <a:pt x="106" y="149"/>
                  </a:cubicBezTo>
                  <a:cubicBezTo>
                    <a:pt x="108" y="152"/>
                    <a:pt x="115" y="161"/>
                    <a:pt x="118" y="169"/>
                  </a:cubicBezTo>
                  <a:cubicBezTo>
                    <a:pt x="118" y="178"/>
                    <a:pt x="119" y="178"/>
                    <a:pt x="121" y="187"/>
                  </a:cubicBezTo>
                  <a:cubicBezTo>
                    <a:pt x="120" y="187"/>
                    <a:pt x="120" y="186"/>
                    <a:pt x="120" y="187"/>
                  </a:cubicBezTo>
                  <a:cubicBezTo>
                    <a:pt x="122" y="187"/>
                    <a:pt x="121" y="193"/>
                    <a:pt x="122" y="194"/>
                  </a:cubicBezTo>
                  <a:cubicBezTo>
                    <a:pt x="121" y="208"/>
                    <a:pt x="118" y="218"/>
                    <a:pt x="113" y="229"/>
                  </a:cubicBezTo>
                  <a:cubicBezTo>
                    <a:pt x="114" y="228"/>
                    <a:pt x="113" y="226"/>
                    <a:pt x="112" y="228"/>
                  </a:cubicBezTo>
                  <a:cubicBezTo>
                    <a:pt x="112" y="231"/>
                    <a:pt x="112" y="231"/>
                    <a:pt x="112" y="231"/>
                  </a:cubicBezTo>
                  <a:cubicBezTo>
                    <a:pt x="111" y="231"/>
                    <a:pt x="111" y="231"/>
                    <a:pt x="111" y="231"/>
                  </a:cubicBezTo>
                  <a:cubicBezTo>
                    <a:pt x="111" y="232"/>
                    <a:pt x="111" y="234"/>
                    <a:pt x="112" y="233"/>
                  </a:cubicBezTo>
                  <a:cubicBezTo>
                    <a:pt x="101" y="261"/>
                    <a:pt x="80" y="281"/>
                    <a:pt x="62" y="303"/>
                  </a:cubicBezTo>
                  <a:cubicBezTo>
                    <a:pt x="57" y="307"/>
                    <a:pt x="51" y="315"/>
                    <a:pt x="47" y="320"/>
                  </a:cubicBezTo>
                  <a:cubicBezTo>
                    <a:pt x="30" y="334"/>
                    <a:pt x="15" y="346"/>
                    <a:pt x="2" y="362"/>
                  </a:cubicBezTo>
                  <a:cubicBezTo>
                    <a:pt x="2" y="362"/>
                    <a:pt x="0" y="357"/>
                    <a:pt x="6" y="3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9"/>
            <p:cNvSpPr/>
            <p:nvPr/>
          </p:nvSpPr>
          <p:spPr bwMode="auto">
            <a:xfrm>
              <a:off x="9137650" y="3151188"/>
              <a:ext cx="11112" cy="6350"/>
            </a:xfrm>
            <a:custGeom>
              <a:avLst/>
              <a:gdLst>
                <a:gd name="T0" fmla="*/ 0 w 3"/>
                <a:gd name="T1" fmla="*/ 0 h 2"/>
                <a:gd name="T2" fmla="*/ 1 w 3"/>
                <a:gd name="T3" fmla="*/ 2 h 2"/>
                <a:gd name="T4" fmla="*/ 0 w 3"/>
                <a:gd name="T5" fmla="*/ 0 h 2"/>
              </a:gdLst>
              <a:ahLst/>
              <a:cxnLst>
                <a:cxn ang="0">
                  <a:pos x="T0" y="T1"/>
                </a:cxn>
                <a:cxn ang="0">
                  <a:pos x="T2" y="T3"/>
                </a:cxn>
                <a:cxn ang="0">
                  <a:pos x="T4" y="T5"/>
                </a:cxn>
              </a:cxnLst>
              <a:rect l="0" t="0" r="r" b="b"/>
              <a:pathLst>
                <a:path w="3" h="2">
                  <a:moveTo>
                    <a:pt x="0" y="0"/>
                  </a:moveTo>
                  <a:cubicBezTo>
                    <a:pt x="1" y="1"/>
                    <a:pt x="3" y="1"/>
                    <a:pt x="1" y="2"/>
                  </a:cubicBezTo>
                  <a:cubicBezTo>
                    <a:pt x="1" y="2"/>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20"/>
            <p:cNvSpPr/>
            <p:nvPr/>
          </p:nvSpPr>
          <p:spPr bwMode="auto">
            <a:xfrm>
              <a:off x="9377363" y="3168651"/>
              <a:ext cx="7937" cy="7938"/>
            </a:xfrm>
            <a:custGeom>
              <a:avLst/>
              <a:gdLst>
                <a:gd name="T0" fmla="*/ 1 w 2"/>
                <a:gd name="T1" fmla="*/ 1 h 2"/>
                <a:gd name="T2" fmla="*/ 2 w 2"/>
                <a:gd name="T3" fmla="*/ 1 h 2"/>
                <a:gd name="T4" fmla="*/ 0 w 2"/>
                <a:gd name="T5" fmla="*/ 2 h 2"/>
                <a:gd name="T6" fmla="*/ 1 w 2"/>
                <a:gd name="T7" fmla="*/ 1 h 2"/>
              </a:gdLst>
              <a:ahLst/>
              <a:cxnLst>
                <a:cxn ang="0">
                  <a:pos x="T0" y="T1"/>
                </a:cxn>
                <a:cxn ang="0">
                  <a:pos x="T2" y="T3"/>
                </a:cxn>
                <a:cxn ang="0">
                  <a:pos x="T4" y="T5"/>
                </a:cxn>
                <a:cxn ang="0">
                  <a:pos x="T6" y="T7"/>
                </a:cxn>
              </a:cxnLst>
              <a:rect l="0" t="0" r="r" b="b"/>
              <a:pathLst>
                <a:path w="2" h="2">
                  <a:moveTo>
                    <a:pt x="1" y="1"/>
                  </a:moveTo>
                  <a:cubicBezTo>
                    <a:pt x="1" y="0"/>
                    <a:pt x="1" y="1"/>
                    <a:pt x="2" y="1"/>
                  </a:cubicBezTo>
                  <a:cubicBezTo>
                    <a:pt x="1" y="1"/>
                    <a:pt x="0" y="2"/>
                    <a:pt x="0" y="2"/>
                  </a:cubicBezTo>
                  <a:cubicBezTo>
                    <a:pt x="0" y="2"/>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21"/>
            <p:cNvSpPr/>
            <p:nvPr/>
          </p:nvSpPr>
          <p:spPr bwMode="auto">
            <a:xfrm>
              <a:off x="9415463" y="3181351"/>
              <a:ext cx="22225" cy="3175"/>
            </a:xfrm>
            <a:custGeom>
              <a:avLst/>
              <a:gdLst>
                <a:gd name="T0" fmla="*/ 6 w 6"/>
                <a:gd name="T1" fmla="*/ 0 h 1"/>
                <a:gd name="T2" fmla="*/ 0 w 6"/>
                <a:gd name="T3" fmla="*/ 1 h 1"/>
                <a:gd name="T4" fmla="*/ 6 w 6"/>
                <a:gd name="T5" fmla="*/ 0 h 1"/>
              </a:gdLst>
              <a:ahLst/>
              <a:cxnLst>
                <a:cxn ang="0">
                  <a:pos x="T0" y="T1"/>
                </a:cxn>
                <a:cxn ang="0">
                  <a:pos x="T2" y="T3"/>
                </a:cxn>
                <a:cxn ang="0">
                  <a:pos x="T4" y="T5"/>
                </a:cxn>
              </a:cxnLst>
              <a:rect l="0" t="0" r="r" b="b"/>
              <a:pathLst>
                <a:path w="6" h="1">
                  <a:moveTo>
                    <a:pt x="6" y="0"/>
                  </a:moveTo>
                  <a:cubicBezTo>
                    <a:pt x="5" y="1"/>
                    <a:pt x="2" y="1"/>
                    <a:pt x="0" y="1"/>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22"/>
            <p:cNvSpPr/>
            <p:nvPr/>
          </p:nvSpPr>
          <p:spPr bwMode="auto">
            <a:xfrm>
              <a:off x="9461500" y="3132138"/>
              <a:ext cx="6350" cy="3175"/>
            </a:xfrm>
            <a:custGeom>
              <a:avLst/>
              <a:gdLst>
                <a:gd name="T0" fmla="*/ 1 w 2"/>
                <a:gd name="T1" fmla="*/ 1 h 1"/>
                <a:gd name="T2" fmla="*/ 2 w 2"/>
                <a:gd name="T3" fmla="*/ 0 h 1"/>
                <a:gd name="T4" fmla="*/ 1 w 2"/>
                <a:gd name="T5" fmla="*/ 1 h 1"/>
              </a:gdLst>
              <a:ahLst/>
              <a:cxnLst>
                <a:cxn ang="0">
                  <a:pos x="T0" y="T1"/>
                </a:cxn>
                <a:cxn ang="0">
                  <a:pos x="T2" y="T3"/>
                </a:cxn>
                <a:cxn ang="0">
                  <a:pos x="T4" y="T5"/>
                </a:cxn>
              </a:cxnLst>
              <a:rect l="0" t="0" r="r" b="b"/>
              <a:pathLst>
                <a:path w="2" h="1">
                  <a:moveTo>
                    <a:pt x="1" y="1"/>
                  </a:moveTo>
                  <a:cubicBezTo>
                    <a:pt x="0" y="1"/>
                    <a:pt x="0" y="0"/>
                    <a:pt x="2" y="0"/>
                  </a:cubicBezTo>
                  <a:cubicBezTo>
                    <a:pt x="2"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23"/>
            <p:cNvSpPr/>
            <p:nvPr/>
          </p:nvSpPr>
          <p:spPr bwMode="auto">
            <a:xfrm>
              <a:off x="9453563" y="3140076"/>
              <a:ext cx="11112" cy="3175"/>
            </a:xfrm>
            <a:custGeom>
              <a:avLst/>
              <a:gdLst>
                <a:gd name="T0" fmla="*/ 3 w 3"/>
                <a:gd name="T1" fmla="*/ 1 h 1"/>
                <a:gd name="T2" fmla="*/ 0 w 3"/>
                <a:gd name="T3" fmla="*/ 1 h 1"/>
                <a:gd name="T4" fmla="*/ 3 w 3"/>
                <a:gd name="T5" fmla="*/ 1 h 1"/>
              </a:gdLst>
              <a:ahLst/>
              <a:cxnLst>
                <a:cxn ang="0">
                  <a:pos x="T0" y="T1"/>
                </a:cxn>
                <a:cxn ang="0">
                  <a:pos x="T2" y="T3"/>
                </a:cxn>
                <a:cxn ang="0">
                  <a:pos x="T4" y="T5"/>
                </a:cxn>
              </a:cxnLst>
              <a:rect l="0" t="0" r="r" b="b"/>
              <a:pathLst>
                <a:path w="3" h="1">
                  <a:moveTo>
                    <a:pt x="3" y="1"/>
                  </a:moveTo>
                  <a:cubicBezTo>
                    <a:pt x="2" y="1"/>
                    <a:pt x="1" y="1"/>
                    <a:pt x="0" y="1"/>
                  </a:cubicBezTo>
                  <a:cubicBezTo>
                    <a:pt x="0" y="1"/>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24"/>
            <p:cNvSpPr/>
            <p:nvPr/>
          </p:nvSpPr>
          <p:spPr bwMode="auto">
            <a:xfrm>
              <a:off x="9332913" y="3157538"/>
              <a:ext cx="11112" cy="7938"/>
            </a:xfrm>
            <a:custGeom>
              <a:avLst/>
              <a:gdLst>
                <a:gd name="T0" fmla="*/ 3 w 3"/>
                <a:gd name="T1" fmla="*/ 1 h 2"/>
                <a:gd name="T2" fmla="*/ 0 w 3"/>
                <a:gd name="T3" fmla="*/ 2 h 2"/>
                <a:gd name="T4" fmla="*/ 3 w 3"/>
                <a:gd name="T5" fmla="*/ 1 h 2"/>
              </a:gdLst>
              <a:ahLst/>
              <a:cxnLst>
                <a:cxn ang="0">
                  <a:pos x="T0" y="T1"/>
                </a:cxn>
                <a:cxn ang="0">
                  <a:pos x="T2" y="T3"/>
                </a:cxn>
                <a:cxn ang="0">
                  <a:pos x="T4" y="T5"/>
                </a:cxn>
              </a:cxnLst>
              <a:rect l="0" t="0" r="r" b="b"/>
              <a:pathLst>
                <a:path w="3" h="2">
                  <a:moveTo>
                    <a:pt x="3" y="1"/>
                  </a:moveTo>
                  <a:cubicBezTo>
                    <a:pt x="2" y="1"/>
                    <a:pt x="0" y="2"/>
                    <a:pt x="0" y="2"/>
                  </a:cubicBezTo>
                  <a:cubicBezTo>
                    <a:pt x="0" y="2"/>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25"/>
            <p:cNvSpPr/>
            <p:nvPr/>
          </p:nvSpPr>
          <p:spPr bwMode="auto">
            <a:xfrm>
              <a:off x="9280525" y="3173413"/>
              <a:ext cx="7937" cy="7938"/>
            </a:xfrm>
            <a:custGeom>
              <a:avLst/>
              <a:gdLst>
                <a:gd name="T0" fmla="*/ 2 w 2"/>
                <a:gd name="T1" fmla="*/ 1 h 2"/>
                <a:gd name="T2" fmla="*/ 1 w 2"/>
                <a:gd name="T3" fmla="*/ 2 h 2"/>
                <a:gd name="T4" fmla="*/ 1 w 2"/>
                <a:gd name="T5" fmla="*/ 0 h 2"/>
                <a:gd name="T6" fmla="*/ 2 w 2"/>
                <a:gd name="T7" fmla="*/ 1 h 2"/>
              </a:gdLst>
              <a:ahLst/>
              <a:cxnLst>
                <a:cxn ang="0">
                  <a:pos x="T0" y="T1"/>
                </a:cxn>
                <a:cxn ang="0">
                  <a:pos x="T2" y="T3"/>
                </a:cxn>
                <a:cxn ang="0">
                  <a:pos x="T4" y="T5"/>
                </a:cxn>
                <a:cxn ang="0">
                  <a:pos x="T6" y="T7"/>
                </a:cxn>
              </a:cxnLst>
              <a:rect l="0" t="0" r="r" b="b"/>
              <a:pathLst>
                <a:path w="2" h="2">
                  <a:moveTo>
                    <a:pt x="2" y="1"/>
                  </a:moveTo>
                  <a:cubicBezTo>
                    <a:pt x="1" y="1"/>
                    <a:pt x="1" y="1"/>
                    <a:pt x="1" y="2"/>
                  </a:cubicBezTo>
                  <a:cubicBezTo>
                    <a:pt x="0" y="1"/>
                    <a:pt x="0" y="0"/>
                    <a:pt x="1" y="0"/>
                  </a:cubicBezTo>
                  <a:lnTo>
                    <a:pt x="2"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6"/>
            <p:cNvSpPr/>
            <p:nvPr/>
          </p:nvSpPr>
          <p:spPr bwMode="auto">
            <a:xfrm>
              <a:off x="9159875" y="3429001"/>
              <a:ext cx="7937" cy="3175"/>
            </a:xfrm>
            <a:custGeom>
              <a:avLst/>
              <a:gdLst>
                <a:gd name="T0" fmla="*/ 5 w 5"/>
                <a:gd name="T1" fmla="*/ 0 h 2"/>
                <a:gd name="T2" fmla="*/ 0 w 5"/>
                <a:gd name="T3" fmla="*/ 2 h 2"/>
                <a:gd name="T4" fmla="*/ 2 w 5"/>
                <a:gd name="T5" fmla="*/ 0 h 2"/>
                <a:gd name="T6" fmla="*/ 5 w 5"/>
                <a:gd name="T7" fmla="*/ 0 h 2"/>
              </a:gdLst>
              <a:ahLst/>
              <a:cxnLst>
                <a:cxn ang="0">
                  <a:pos x="T0" y="T1"/>
                </a:cxn>
                <a:cxn ang="0">
                  <a:pos x="T2" y="T3"/>
                </a:cxn>
                <a:cxn ang="0">
                  <a:pos x="T4" y="T5"/>
                </a:cxn>
                <a:cxn ang="0">
                  <a:pos x="T6" y="T7"/>
                </a:cxn>
              </a:cxnLst>
              <a:rect l="0" t="0" r="r" b="b"/>
              <a:pathLst>
                <a:path w="5" h="2">
                  <a:moveTo>
                    <a:pt x="5" y="0"/>
                  </a:moveTo>
                  <a:lnTo>
                    <a:pt x="0" y="2"/>
                  </a:lnTo>
                  <a:lnTo>
                    <a:pt x="2"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27"/>
            <p:cNvSpPr/>
            <p:nvPr/>
          </p:nvSpPr>
          <p:spPr bwMode="auto">
            <a:xfrm>
              <a:off x="9239250" y="3417888"/>
              <a:ext cx="6350" cy="7938"/>
            </a:xfrm>
            <a:custGeom>
              <a:avLst/>
              <a:gdLst>
                <a:gd name="T0" fmla="*/ 2 w 2"/>
                <a:gd name="T1" fmla="*/ 1 h 2"/>
                <a:gd name="T2" fmla="*/ 1 w 2"/>
                <a:gd name="T3" fmla="*/ 1 h 2"/>
                <a:gd name="T4" fmla="*/ 2 w 2"/>
                <a:gd name="T5" fmla="*/ 1 h 2"/>
              </a:gdLst>
              <a:ahLst/>
              <a:cxnLst>
                <a:cxn ang="0">
                  <a:pos x="T0" y="T1"/>
                </a:cxn>
                <a:cxn ang="0">
                  <a:pos x="T2" y="T3"/>
                </a:cxn>
                <a:cxn ang="0">
                  <a:pos x="T4" y="T5"/>
                </a:cxn>
              </a:cxnLst>
              <a:rect l="0" t="0" r="r" b="b"/>
              <a:pathLst>
                <a:path w="2" h="2">
                  <a:moveTo>
                    <a:pt x="2" y="1"/>
                  </a:moveTo>
                  <a:cubicBezTo>
                    <a:pt x="1" y="2"/>
                    <a:pt x="1" y="1"/>
                    <a:pt x="1" y="1"/>
                  </a:cubicBezTo>
                  <a:cubicBezTo>
                    <a:pt x="2" y="0"/>
                    <a:pt x="0"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28"/>
            <p:cNvSpPr/>
            <p:nvPr/>
          </p:nvSpPr>
          <p:spPr bwMode="auto">
            <a:xfrm>
              <a:off x="9291638" y="3522663"/>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9"/>
            <p:cNvSpPr/>
            <p:nvPr/>
          </p:nvSpPr>
          <p:spPr bwMode="auto">
            <a:xfrm>
              <a:off x="9261475" y="2627313"/>
              <a:ext cx="7937" cy="0"/>
            </a:xfrm>
            <a:custGeom>
              <a:avLst/>
              <a:gdLst>
                <a:gd name="T0" fmla="*/ 1 w 2"/>
                <a:gd name="T1" fmla="*/ 1 w 2"/>
                <a:gd name="T2" fmla="*/ 1 w 2"/>
              </a:gdLst>
              <a:ahLst/>
              <a:cxnLst>
                <a:cxn ang="0">
                  <a:pos x="T0" y="0"/>
                </a:cxn>
                <a:cxn ang="0">
                  <a:pos x="T1" y="0"/>
                </a:cxn>
                <a:cxn ang="0">
                  <a:pos x="T2" y="0"/>
                </a:cxn>
              </a:cxnLst>
              <a:rect l="0" t="0" r="r" b="b"/>
              <a:pathLst>
                <a:path w="2">
                  <a:moveTo>
                    <a:pt x="1" y="0"/>
                  </a:moveTo>
                  <a:cubicBezTo>
                    <a:pt x="1" y="0"/>
                    <a:pt x="0" y="0"/>
                    <a:pt x="1"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30"/>
            <p:cNvSpPr/>
            <p:nvPr/>
          </p:nvSpPr>
          <p:spPr bwMode="auto">
            <a:xfrm>
              <a:off x="9234488" y="2605088"/>
              <a:ext cx="298450" cy="488950"/>
            </a:xfrm>
            <a:custGeom>
              <a:avLst/>
              <a:gdLst>
                <a:gd name="T0" fmla="*/ 21 w 79"/>
                <a:gd name="T1" fmla="*/ 105 h 130"/>
                <a:gd name="T2" fmla="*/ 21 w 79"/>
                <a:gd name="T3" fmla="*/ 99 h 130"/>
                <a:gd name="T4" fmla="*/ 18 w 79"/>
                <a:gd name="T5" fmla="*/ 86 h 130"/>
                <a:gd name="T6" fmla="*/ 19 w 79"/>
                <a:gd name="T7" fmla="*/ 81 h 130"/>
                <a:gd name="T8" fmla="*/ 23 w 79"/>
                <a:gd name="T9" fmla="*/ 67 h 130"/>
                <a:gd name="T10" fmla="*/ 24 w 79"/>
                <a:gd name="T11" fmla="*/ 63 h 130"/>
                <a:gd name="T12" fmla="*/ 24 w 79"/>
                <a:gd name="T13" fmla="*/ 55 h 130"/>
                <a:gd name="T14" fmla="*/ 26 w 79"/>
                <a:gd name="T15" fmla="*/ 49 h 130"/>
                <a:gd name="T16" fmla="*/ 29 w 79"/>
                <a:gd name="T17" fmla="*/ 45 h 130"/>
                <a:gd name="T18" fmla="*/ 28 w 79"/>
                <a:gd name="T19" fmla="*/ 41 h 130"/>
                <a:gd name="T20" fmla="*/ 29 w 79"/>
                <a:gd name="T21" fmla="*/ 33 h 130"/>
                <a:gd name="T22" fmla="*/ 32 w 79"/>
                <a:gd name="T23" fmla="*/ 29 h 130"/>
                <a:gd name="T24" fmla="*/ 33 w 79"/>
                <a:gd name="T25" fmla="*/ 24 h 130"/>
                <a:gd name="T26" fmla="*/ 38 w 79"/>
                <a:gd name="T27" fmla="*/ 20 h 130"/>
                <a:gd name="T28" fmla="*/ 43 w 79"/>
                <a:gd name="T29" fmla="*/ 14 h 130"/>
                <a:gd name="T30" fmla="*/ 52 w 79"/>
                <a:gd name="T31" fmla="*/ 11 h 130"/>
                <a:gd name="T32" fmla="*/ 56 w 79"/>
                <a:gd name="T33" fmla="*/ 8 h 130"/>
                <a:gd name="T34" fmla="*/ 60 w 79"/>
                <a:gd name="T35" fmla="*/ 9 h 130"/>
                <a:gd name="T36" fmla="*/ 63 w 79"/>
                <a:gd name="T37" fmla="*/ 7 h 130"/>
                <a:gd name="T38" fmla="*/ 64 w 79"/>
                <a:gd name="T39" fmla="*/ 7 h 130"/>
                <a:gd name="T40" fmla="*/ 68 w 79"/>
                <a:gd name="T41" fmla="*/ 7 h 130"/>
                <a:gd name="T42" fmla="*/ 73 w 79"/>
                <a:gd name="T43" fmla="*/ 15 h 130"/>
                <a:gd name="T44" fmla="*/ 74 w 79"/>
                <a:gd name="T45" fmla="*/ 17 h 130"/>
                <a:gd name="T46" fmla="*/ 62 w 79"/>
                <a:gd name="T47" fmla="*/ 28 h 130"/>
                <a:gd name="T48" fmla="*/ 57 w 79"/>
                <a:gd name="T49" fmla="*/ 30 h 130"/>
                <a:gd name="T50" fmla="*/ 53 w 79"/>
                <a:gd name="T51" fmla="*/ 31 h 130"/>
                <a:gd name="T52" fmla="*/ 43 w 79"/>
                <a:gd name="T53" fmla="*/ 33 h 130"/>
                <a:gd name="T54" fmla="*/ 41 w 79"/>
                <a:gd name="T55" fmla="*/ 28 h 130"/>
                <a:gd name="T56" fmla="*/ 38 w 79"/>
                <a:gd name="T57" fmla="*/ 33 h 130"/>
                <a:gd name="T58" fmla="*/ 35 w 79"/>
                <a:gd name="T59" fmla="*/ 38 h 130"/>
                <a:gd name="T60" fmla="*/ 30 w 79"/>
                <a:gd name="T61" fmla="*/ 36 h 130"/>
                <a:gd name="T62" fmla="*/ 28 w 79"/>
                <a:gd name="T63" fmla="*/ 38 h 130"/>
                <a:gd name="T64" fmla="*/ 26 w 79"/>
                <a:gd name="T65" fmla="*/ 36 h 130"/>
                <a:gd name="T66" fmla="*/ 23 w 79"/>
                <a:gd name="T67" fmla="*/ 32 h 130"/>
                <a:gd name="T68" fmla="*/ 18 w 79"/>
                <a:gd name="T69" fmla="*/ 35 h 130"/>
                <a:gd name="T70" fmla="*/ 17 w 79"/>
                <a:gd name="T71" fmla="*/ 33 h 130"/>
                <a:gd name="T72" fmla="*/ 13 w 79"/>
                <a:gd name="T73" fmla="*/ 34 h 130"/>
                <a:gd name="T74" fmla="*/ 9 w 79"/>
                <a:gd name="T75" fmla="*/ 32 h 130"/>
                <a:gd name="T76" fmla="*/ 12 w 79"/>
                <a:gd name="T77" fmla="*/ 28 h 130"/>
                <a:gd name="T78" fmla="*/ 4 w 79"/>
                <a:gd name="T79" fmla="*/ 28 h 130"/>
                <a:gd name="T80" fmla="*/ 3 w 79"/>
                <a:gd name="T81" fmla="*/ 15 h 130"/>
                <a:gd name="T82" fmla="*/ 4 w 79"/>
                <a:gd name="T83" fmla="*/ 12 h 130"/>
                <a:gd name="T84" fmla="*/ 4 w 79"/>
                <a:gd name="T85" fmla="*/ 7 h 130"/>
                <a:gd name="T86" fmla="*/ 6 w 79"/>
                <a:gd name="T87" fmla="*/ 9 h 130"/>
                <a:gd name="T88" fmla="*/ 4 w 79"/>
                <a:gd name="T89" fmla="*/ 14 h 130"/>
                <a:gd name="T90" fmla="*/ 13 w 79"/>
                <a:gd name="T91" fmla="*/ 17 h 130"/>
                <a:gd name="T92" fmla="*/ 25 w 79"/>
                <a:gd name="T93" fmla="*/ 19 h 130"/>
                <a:gd name="T94" fmla="*/ 41 w 79"/>
                <a:gd name="T95" fmla="*/ 17 h 130"/>
                <a:gd name="T96" fmla="*/ 52 w 79"/>
                <a:gd name="T97" fmla="*/ 14 h 130"/>
                <a:gd name="T98" fmla="*/ 57 w 79"/>
                <a:gd name="T99" fmla="*/ 10 h 130"/>
                <a:gd name="T100" fmla="*/ 61 w 79"/>
                <a:gd name="T101" fmla="*/ 12 h 130"/>
                <a:gd name="T102" fmla="*/ 66 w 79"/>
                <a:gd name="T103" fmla="*/ 24 h 130"/>
                <a:gd name="T104" fmla="*/ 57 w 79"/>
                <a:gd name="T105" fmla="*/ 25 h 130"/>
                <a:gd name="T106" fmla="*/ 49 w 79"/>
                <a:gd name="T107" fmla="*/ 28 h 130"/>
                <a:gd name="T108" fmla="*/ 41 w 79"/>
                <a:gd name="T109" fmla="*/ 37 h 130"/>
                <a:gd name="T110" fmla="*/ 34 w 79"/>
                <a:gd name="T111" fmla="*/ 80 h 130"/>
                <a:gd name="T112" fmla="*/ 32 w 79"/>
                <a:gd name="T113" fmla="*/ 92 h 130"/>
                <a:gd name="T114" fmla="*/ 20 w 79"/>
                <a:gd name="T115" fmla="*/ 12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9" h="130">
                  <a:moveTo>
                    <a:pt x="20" y="127"/>
                  </a:moveTo>
                  <a:cubicBezTo>
                    <a:pt x="16" y="125"/>
                    <a:pt x="20" y="121"/>
                    <a:pt x="18" y="118"/>
                  </a:cubicBezTo>
                  <a:cubicBezTo>
                    <a:pt x="17" y="118"/>
                    <a:pt x="20" y="118"/>
                    <a:pt x="20" y="118"/>
                  </a:cubicBezTo>
                  <a:cubicBezTo>
                    <a:pt x="16" y="115"/>
                    <a:pt x="18" y="111"/>
                    <a:pt x="21" y="107"/>
                  </a:cubicBezTo>
                  <a:cubicBezTo>
                    <a:pt x="22" y="108"/>
                    <a:pt x="22" y="108"/>
                    <a:pt x="22" y="108"/>
                  </a:cubicBezTo>
                  <a:cubicBezTo>
                    <a:pt x="23" y="107"/>
                    <a:pt x="20" y="106"/>
                    <a:pt x="21" y="105"/>
                  </a:cubicBezTo>
                  <a:cubicBezTo>
                    <a:pt x="21" y="105"/>
                    <a:pt x="21" y="106"/>
                    <a:pt x="22" y="106"/>
                  </a:cubicBezTo>
                  <a:cubicBezTo>
                    <a:pt x="21" y="105"/>
                    <a:pt x="21" y="104"/>
                    <a:pt x="20" y="104"/>
                  </a:cubicBezTo>
                  <a:cubicBezTo>
                    <a:pt x="21" y="104"/>
                    <a:pt x="22" y="104"/>
                    <a:pt x="23" y="104"/>
                  </a:cubicBezTo>
                  <a:cubicBezTo>
                    <a:pt x="21" y="103"/>
                    <a:pt x="21" y="103"/>
                    <a:pt x="21" y="103"/>
                  </a:cubicBezTo>
                  <a:cubicBezTo>
                    <a:pt x="17" y="102"/>
                    <a:pt x="22" y="100"/>
                    <a:pt x="20" y="99"/>
                  </a:cubicBezTo>
                  <a:cubicBezTo>
                    <a:pt x="21" y="99"/>
                    <a:pt x="21" y="99"/>
                    <a:pt x="21" y="99"/>
                  </a:cubicBezTo>
                  <a:cubicBezTo>
                    <a:pt x="19" y="97"/>
                    <a:pt x="19" y="94"/>
                    <a:pt x="19" y="91"/>
                  </a:cubicBezTo>
                  <a:cubicBezTo>
                    <a:pt x="19" y="91"/>
                    <a:pt x="20" y="91"/>
                    <a:pt x="21" y="91"/>
                  </a:cubicBezTo>
                  <a:cubicBezTo>
                    <a:pt x="19" y="91"/>
                    <a:pt x="19" y="90"/>
                    <a:pt x="19" y="89"/>
                  </a:cubicBezTo>
                  <a:cubicBezTo>
                    <a:pt x="21" y="89"/>
                    <a:pt x="17" y="88"/>
                    <a:pt x="18" y="87"/>
                  </a:cubicBezTo>
                  <a:cubicBezTo>
                    <a:pt x="19" y="87"/>
                    <a:pt x="19" y="87"/>
                    <a:pt x="19" y="87"/>
                  </a:cubicBezTo>
                  <a:cubicBezTo>
                    <a:pt x="17" y="86"/>
                    <a:pt x="20" y="86"/>
                    <a:pt x="18" y="86"/>
                  </a:cubicBezTo>
                  <a:cubicBezTo>
                    <a:pt x="19" y="85"/>
                    <a:pt x="19" y="85"/>
                    <a:pt x="19" y="85"/>
                  </a:cubicBezTo>
                  <a:cubicBezTo>
                    <a:pt x="17" y="85"/>
                    <a:pt x="21" y="85"/>
                    <a:pt x="19" y="84"/>
                  </a:cubicBezTo>
                  <a:cubicBezTo>
                    <a:pt x="19" y="84"/>
                    <a:pt x="19" y="84"/>
                    <a:pt x="19" y="84"/>
                  </a:cubicBezTo>
                  <a:cubicBezTo>
                    <a:pt x="18" y="83"/>
                    <a:pt x="20" y="83"/>
                    <a:pt x="19" y="83"/>
                  </a:cubicBezTo>
                  <a:cubicBezTo>
                    <a:pt x="20" y="83"/>
                    <a:pt x="20" y="83"/>
                    <a:pt x="20" y="83"/>
                  </a:cubicBezTo>
                  <a:cubicBezTo>
                    <a:pt x="19" y="82"/>
                    <a:pt x="21" y="81"/>
                    <a:pt x="19" y="81"/>
                  </a:cubicBezTo>
                  <a:cubicBezTo>
                    <a:pt x="20" y="81"/>
                    <a:pt x="19" y="82"/>
                    <a:pt x="22" y="82"/>
                  </a:cubicBezTo>
                  <a:cubicBezTo>
                    <a:pt x="20" y="78"/>
                    <a:pt x="21" y="75"/>
                    <a:pt x="22" y="71"/>
                  </a:cubicBezTo>
                  <a:cubicBezTo>
                    <a:pt x="22" y="71"/>
                    <a:pt x="23" y="71"/>
                    <a:pt x="23" y="71"/>
                  </a:cubicBezTo>
                  <a:cubicBezTo>
                    <a:pt x="23" y="71"/>
                    <a:pt x="23" y="70"/>
                    <a:pt x="22" y="69"/>
                  </a:cubicBezTo>
                  <a:cubicBezTo>
                    <a:pt x="22" y="69"/>
                    <a:pt x="23" y="69"/>
                    <a:pt x="24" y="69"/>
                  </a:cubicBezTo>
                  <a:cubicBezTo>
                    <a:pt x="24" y="69"/>
                    <a:pt x="22" y="68"/>
                    <a:pt x="23" y="67"/>
                  </a:cubicBezTo>
                  <a:cubicBezTo>
                    <a:pt x="24" y="68"/>
                    <a:pt x="24" y="68"/>
                    <a:pt x="24" y="68"/>
                  </a:cubicBezTo>
                  <a:cubicBezTo>
                    <a:pt x="23" y="67"/>
                    <a:pt x="23" y="66"/>
                    <a:pt x="23" y="66"/>
                  </a:cubicBezTo>
                  <a:cubicBezTo>
                    <a:pt x="23" y="66"/>
                    <a:pt x="24" y="66"/>
                    <a:pt x="24" y="66"/>
                  </a:cubicBezTo>
                  <a:cubicBezTo>
                    <a:pt x="23" y="65"/>
                    <a:pt x="25" y="65"/>
                    <a:pt x="24" y="64"/>
                  </a:cubicBezTo>
                  <a:cubicBezTo>
                    <a:pt x="25" y="65"/>
                    <a:pt x="25" y="65"/>
                    <a:pt x="25" y="65"/>
                  </a:cubicBezTo>
                  <a:cubicBezTo>
                    <a:pt x="27" y="64"/>
                    <a:pt x="23" y="64"/>
                    <a:pt x="24" y="63"/>
                  </a:cubicBezTo>
                  <a:cubicBezTo>
                    <a:pt x="25" y="63"/>
                    <a:pt x="25" y="63"/>
                    <a:pt x="25" y="63"/>
                  </a:cubicBezTo>
                  <a:cubicBezTo>
                    <a:pt x="23" y="62"/>
                    <a:pt x="24" y="61"/>
                    <a:pt x="24" y="60"/>
                  </a:cubicBezTo>
                  <a:cubicBezTo>
                    <a:pt x="24" y="60"/>
                    <a:pt x="24" y="60"/>
                    <a:pt x="24" y="60"/>
                  </a:cubicBezTo>
                  <a:cubicBezTo>
                    <a:pt x="24" y="59"/>
                    <a:pt x="25" y="58"/>
                    <a:pt x="24" y="57"/>
                  </a:cubicBezTo>
                  <a:cubicBezTo>
                    <a:pt x="25" y="57"/>
                    <a:pt x="27" y="58"/>
                    <a:pt x="27" y="57"/>
                  </a:cubicBezTo>
                  <a:cubicBezTo>
                    <a:pt x="25" y="56"/>
                    <a:pt x="26" y="55"/>
                    <a:pt x="24" y="55"/>
                  </a:cubicBezTo>
                  <a:cubicBezTo>
                    <a:pt x="24" y="54"/>
                    <a:pt x="26" y="53"/>
                    <a:pt x="25" y="52"/>
                  </a:cubicBezTo>
                  <a:cubicBezTo>
                    <a:pt x="26" y="53"/>
                    <a:pt x="28" y="53"/>
                    <a:pt x="28" y="53"/>
                  </a:cubicBezTo>
                  <a:cubicBezTo>
                    <a:pt x="29" y="53"/>
                    <a:pt x="29" y="53"/>
                    <a:pt x="29" y="53"/>
                  </a:cubicBezTo>
                  <a:cubicBezTo>
                    <a:pt x="30" y="54"/>
                    <a:pt x="29" y="54"/>
                    <a:pt x="30" y="54"/>
                  </a:cubicBezTo>
                  <a:cubicBezTo>
                    <a:pt x="30" y="53"/>
                    <a:pt x="29" y="52"/>
                    <a:pt x="30" y="52"/>
                  </a:cubicBezTo>
                  <a:cubicBezTo>
                    <a:pt x="29" y="51"/>
                    <a:pt x="26" y="50"/>
                    <a:pt x="26" y="49"/>
                  </a:cubicBezTo>
                  <a:cubicBezTo>
                    <a:pt x="27" y="49"/>
                    <a:pt x="29" y="49"/>
                    <a:pt x="29" y="50"/>
                  </a:cubicBezTo>
                  <a:cubicBezTo>
                    <a:pt x="26" y="47"/>
                    <a:pt x="26" y="47"/>
                    <a:pt x="26" y="47"/>
                  </a:cubicBezTo>
                  <a:cubicBezTo>
                    <a:pt x="26" y="46"/>
                    <a:pt x="27" y="47"/>
                    <a:pt x="27" y="47"/>
                  </a:cubicBezTo>
                  <a:cubicBezTo>
                    <a:pt x="26" y="46"/>
                    <a:pt x="26" y="46"/>
                    <a:pt x="26" y="46"/>
                  </a:cubicBezTo>
                  <a:cubicBezTo>
                    <a:pt x="26" y="46"/>
                    <a:pt x="26" y="44"/>
                    <a:pt x="28" y="45"/>
                  </a:cubicBezTo>
                  <a:cubicBezTo>
                    <a:pt x="29" y="45"/>
                    <a:pt x="28" y="45"/>
                    <a:pt x="29" y="45"/>
                  </a:cubicBezTo>
                  <a:cubicBezTo>
                    <a:pt x="29" y="45"/>
                    <a:pt x="28" y="44"/>
                    <a:pt x="29" y="44"/>
                  </a:cubicBezTo>
                  <a:cubicBezTo>
                    <a:pt x="29" y="44"/>
                    <a:pt x="29" y="44"/>
                    <a:pt x="29" y="44"/>
                  </a:cubicBezTo>
                  <a:cubicBezTo>
                    <a:pt x="29" y="44"/>
                    <a:pt x="28" y="42"/>
                    <a:pt x="27" y="42"/>
                  </a:cubicBezTo>
                  <a:cubicBezTo>
                    <a:pt x="27" y="43"/>
                    <a:pt x="28" y="43"/>
                    <a:pt x="28" y="43"/>
                  </a:cubicBezTo>
                  <a:cubicBezTo>
                    <a:pt x="27" y="42"/>
                    <a:pt x="27" y="41"/>
                    <a:pt x="27" y="41"/>
                  </a:cubicBezTo>
                  <a:cubicBezTo>
                    <a:pt x="27" y="41"/>
                    <a:pt x="28" y="41"/>
                    <a:pt x="28" y="41"/>
                  </a:cubicBezTo>
                  <a:cubicBezTo>
                    <a:pt x="27" y="40"/>
                    <a:pt x="27" y="39"/>
                    <a:pt x="26" y="38"/>
                  </a:cubicBezTo>
                  <a:cubicBezTo>
                    <a:pt x="25" y="37"/>
                    <a:pt x="28" y="39"/>
                    <a:pt x="27" y="39"/>
                  </a:cubicBezTo>
                  <a:cubicBezTo>
                    <a:pt x="29" y="38"/>
                    <a:pt x="27" y="35"/>
                    <a:pt x="29" y="35"/>
                  </a:cubicBezTo>
                  <a:cubicBezTo>
                    <a:pt x="29" y="35"/>
                    <a:pt x="28" y="35"/>
                    <a:pt x="28" y="35"/>
                  </a:cubicBezTo>
                  <a:cubicBezTo>
                    <a:pt x="28" y="34"/>
                    <a:pt x="30" y="35"/>
                    <a:pt x="29" y="34"/>
                  </a:cubicBezTo>
                  <a:cubicBezTo>
                    <a:pt x="30" y="35"/>
                    <a:pt x="29" y="34"/>
                    <a:pt x="29" y="33"/>
                  </a:cubicBezTo>
                  <a:cubicBezTo>
                    <a:pt x="29" y="33"/>
                    <a:pt x="30" y="33"/>
                    <a:pt x="30" y="34"/>
                  </a:cubicBezTo>
                  <a:cubicBezTo>
                    <a:pt x="29" y="33"/>
                    <a:pt x="29" y="30"/>
                    <a:pt x="31" y="29"/>
                  </a:cubicBezTo>
                  <a:cubicBezTo>
                    <a:pt x="31" y="29"/>
                    <a:pt x="30" y="28"/>
                    <a:pt x="30" y="27"/>
                  </a:cubicBezTo>
                  <a:cubicBezTo>
                    <a:pt x="31" y="28"/>
                    <a:pt x="31" y="28"/>
                    <a:pt x="31" y="28"/>
                  </a:cubicBezTo>
                  <a:cubicBezTo>
                    <a:pt x="32" y="28"/>
                    <a:pt x="32" y="27"/>
                    <a:pt x="33" y="28"/>
                  </a:cubicBezTo>
                  <a:cubicBezTo>
                    <a:pt x="32" y="26"/>
                    <a:pt x="32" y="31"/>
                    <a:pt x="32" y="29"/>
                  </a:cubicBezTo>
                  <a:cubicBezTo>
                    <a:pt x="33" y="30"/>
                    <a:pt x="31" y="27"/>
                    <a:pt x="32" y="28"/>
                  </a:cubicBezTo>
                  <a:cubicBezTo>
                    <a:pt x="32" y="28"/>
                    <a:pt x="31" y="26"/>
                    <a:pt x="33" y="26"/>
                  </a:cubicBezTo>
                  <a:cubicBezTo>
                    <a:pt x="33" y="26"/>
                    <a:pt x="34" y="28"/>
                    <a:pt x="34" y="27"/>
                  </a:cubicBezTo>
                  <a:cubicBezTo>
                    <a:pt x="35" y="26"/>
                    <a:pt x="34" y="27"/>
                    <a:pt x="34" y="26"/>
                  </a:cubicBezTo>
                  <a:cubicBezTo>
                    <a:pt x="34" y="25"/>
                    <a:pt x="34" y="25"/>
                    <a:pt x="34" y="25"/>
                  </a:cubicBezTo>
                  <a:cubicBezTo>
                    <a:pt x="33" y="24"/>
                    <a:pt x="34" y="25"/>
                    <a:pt x="33" y="24"/>
                  </a:cubicBezTo>
                  <a:cubicBezTo>
                    <a:pt x="34" y="25"/>
                    <a:pt x="33" y="22"/>
                    <a:pt x="35" y="24"/>
                  </a:cubicBezTo>
                  <a:cubicBezTo>
                    <a:pt x="36" y="25"/>
                    <a:pt x="36" y="25"/>
                    <a:pt x="36" y="25"/>
                  </a:cubicBezTo>
                  <a:cubicBezTo>
                    <a:pt x="36" y="25"/>
                    <a:pt x="35" y="23"/>
                    <a:pt x="35" y="23"/>
                  </a:cubicBezTo>
                  <a:cubicBezTo>
                    <a:pt x="36" y="23"/>
                    <a:pt x="36" y="23"/>
                    <a:pt x="36" y="23"/>
                  </a:cubicBezTo>
                  <a:cubicBezTo>
                    <a:pt x="33" y="21"/>
                    <a:pt x="36" y="22"/>
                    <a:pt x="35" y="21"/>
                  </a:cubicBezTo>
                  <a:cubicBezTo>
                    <a:pt x="36" y="21"/>
                    <a:pt x="37" y="19"/>
                    <a:pt x="38" y="20"/>
                  </a:cubicBezTo>
                  <a:cubicBezTo>
                    <a:pt x="38" y="19"/>
                    <a:pt x="38" y="18"/>
                    <a:pt x="39" y="17"/>
                  </a:cubicBezTo>
                  <a:cubicBezTo>
                    <a:pt x="39" y="18"/>
                    <a:pt x="39" y="18"/>
                    <a:pt x="39" y="18"/>
                  </a:cubicBezTo>
                  <a:cubicBezTo>
                    <a:pt x="40" y="19"/>
                    <a:pt x="40" y="18"/>
                    <a:pt x="40" y="17"/>
                  </a:cubicBezTo>
                  <a:cubicBezTo>
                    <a:pt x="40" y="18"/>
                    <a:pt x="41" y="18"/>
                    <a:pt x="42" y="18"/>
                  </a:cubicBezTo>
                  <a:cubicBezTo>
                    <a:pt x="42" y="17"/>
                    <a:pt x="41" y="16"/>
                    <a:pt x="41" y="15"/>
                  </a:cubicBezTo>
                  <a:cubicBezTo>
                    <a:pt x="43" y="17"/>
                    <a:pt x="41" y="13"/>
                    <a:pt x="43" y="14"/>
                  </a:cubicBezTo>
                  <a:cubicBezTo>
                    <a:pt x="43" y="15"/>
                    <a:pt x="43" y="16"/>
                    <a:pt x="44" y="16"/>
                  </a:cubicBezTo>
                  <a:cubicBezTo>
                    <a:pt x="46" y="18"/>
                    <a:pt x="44" y="14"/>
                    <a:pt x="46" y="14"/>
                  </a:cubicBezTo>
                  <a:cubicBezTo>
                    <a:pt x="44" y="13"/>
                    <a:pt x="44" y="13"/>
                    <a:pt x="44" y="13"/>
                  </a:cubicBezTo>
                  <a:cubicBezTo>
                    <a:pt x="45" y="13"/>
                    <a:pt x="45" y="11"/>
                    <a:pt x="46" y="13"/>
                  </a:cubicBezTo>
                  <a:cubicBezTo>
                    <a:pt x="46" y="12"/>
                    <a:pt x="47" y="12"/>
                    <a:pt x="46" y="11"/>
                  </a:cubicBezTo>
                  <a:cubicBezTo>
                    <a:pt x="48" y="11"/>
                    <a:pt x="50" y="7"/>
                    <a:pt x="52" y="11"/>
                  </a:cubicBezTo>
                  <a:cubicBezTo>
                    <a:pt x="52" y="10"/>
                    <a:pt x="53" y="11"/>
                    <a:pt x="52" y="10"/>
                  </a:cubicBezTo>
                  <a:cubicBezTo>
                    <a:pt x="52" y="9"/>
                    <a:pt x="52" y="11"/>
                    <a:pt x="52" y="10"/>
                  </a:cubicBezTo>
                  <a:cubicBezTo>
                    <a:pt x="52" y="10"/>
                    <a:pt x="52" y="9"/>
                    <a:pt x="52" y="9"/>
                  </a:cubicBezTo>
                  <a:cubicBezTo>
                    <a:pt x="52" y="9"/>
                    <a:pt x="53" y="9"/>
                    <a:pt x="53" y="11"/>
                  </a:cubicBezTo>
                  <a:cubicBezTo>
                    <a:pt x="55" y="12"/>
                    <a:pt x="53" y="7"/>
                    <a:pt x="55" y="7"/>
                  </a:cubicBezTo>
                  <a:cubicBezTo>
                    <a:pt x="55" y="8"/>
                    <a:pt x="55" y="9"/>
                    <a:pt x="56" y="8"/>
                  </a:cubicBezTo>
                  <a:cubicBezTo>
                    <a:pt x="56" y="7"/>
                    <a:pt x="56" y="7"/>
                    <a:pt x="56" y="7"/>
                  </a:cubicBezTo>
                  <a:cubicBezTo>
                    <a:pt x="57" y="7"/>
                    <a:pt x="57" y="8"/>
                    <a:pt x="57" y="10"/>
                  </a:cubicBezTo>
                  <a:cubicBezTo>
                    <a:pt x="58" y="9"/>
                    <a:pt x="58" y="9"/>
                    <a:pt x="59" y="8"/>
                  </a:cubicBezTo>
                  <a:cubicBezTo>
                    <a:pt x="59" y="10"/>
                    <a:pt x="59" y="10"/>
                    <a:pt x="59" y="10"/>
                  </a:cubicBezTo>
                  <a:cubicBezTo>
                    <a:pt x="59" y="9"/>
                    <a:pt x="60" y="9"/>
                    <a:pt x="60" y="9"/>
                  </a:cubicBezTo>
                  <a:cubicBezTo>
                    <a:pt x="60" y="9"/>
                    <a:pt x="60" y="9"/>
                    <a:pt x="60" y="9"/>
                  </a:cubicBezTo>
                  <a:cubicBezTo>
                    <a:pt x="60" y="10"/>
                    <a:pt x="60" y="9"/>
                    <a:pt x="61" y="9"/>
                  </a:cubicBezTo>
                  <a:cubicBezTo>
                    <a:pt x="61" y="8"/>
                    <a:pt x="60" y="8"/>
                    <a:pt x="59" y="8"/>
                  </a:cubicBezTo>
                  <a:cubicBezTo>
                    <a:pt x="60" y="7"/>
                    <a:pt x="60" y="7"/>
                    <a:pt x="60" y="6"/>
                  </a:cubicBezTo>
                  <a:cubicBezTo>
                    <a:pt x="60" y="8"/>
                    <a:pt x="61" y="7"/>
                    <a:pt x="62" y="7"/>
                  </a:cubicBezTo>
                  <a:cubicBezTo>
                    <a:pt x="62" y="8"/>
                    <a:pt x="62" y="6"/>
                    <a:pt x="62" y="6"/>
                  </a:cubicBezTo>
                  <a:cubicBezTo>
                    <a:pt x="62" y="7"/>
                    <a:pt x="63" y="6"/>
                    <a:pt x="63" y="7"/>
                  </a:cubicBezTo>
                  <a:cubicBezTo>
                    <a:pt x="63" y="8"/>
                    <a:pt x="62" y="7"/>
                    <a:pt x="62" y="7"/>
                  </a:cubicBezTo>
                  <a:cubicBezTo>
                    <a:pt x="63" y="8"/>
                    <a:pt x="63" y="9"/>
                    <a:pt x="63" y="8"/>
                  </a:cubicBezTo>
                  <a:cubicBezTo>
                    <a:pt x="64" y="7"/>
                    <a:pt x="63" y="5"/>
                    <a:pt x="64" y="6"/>
                  </a:cubicBezTo>
                  <a:cubicBezTo>
                    <a:pt x="64" y="8"/>
                    <a:pt x="64" y="8"/>
                    <a:pt x="64" y="8"/>
                  </a:cubicBezTo>
                  <a:cubicBezTo>
                    <a:pt x="64" y="8"/>
                    <a:pt x="64" y="8"/>
                    <a:pt x="64" y="8"/>
                  </a:cubicBezTo>
                  <a:cubicBezTo>
                    <a:pt x="64" y="7"/>
                    <a:pt x="64" y="7"/>
                    <a:pt x="64" y="7"/>
                  </a:cubicBezTo>
                  <a:cubicBezTo>
                    <a:pt x="65" y="8"/>
                    <a:pt x="65" y="8"/>
                    <a:pt x="65" y="8"/>
                  </a:cubicBezTo>
                  <a:cubicBezTo>
                    <a:pt x="65" y="6"/>
                    <a:pt x="66" y="7"/>
                    <a:pt x="66" y="6"/>
                  </a:cubicBezTo>
                  <a:cubicBezTo>
                    <a:pt x="67" y="6"/>
                    <a:pt x="67" y="7"/>
                    <a:pt x="67" y="7"/>
                  </a:cubicBezTo>
                  <a:cubicBezTo>
                    <a:pt x="67" y="7"/>
                    <a:pt x="67" y="7"/>
                    <a:pt x="67" y="7"/>
                  </a:cubicBezTo>
                  <a:cubicBezTo>
                    <a:pt x="68" y="7"/>
                    <a:pt x="68" y="7"/>
                    <a:pt x="68" y="7"/>
                  </a:cubicBezTo>
                  <a:cubicBezTo>
                    <a:pt x="68" y="7"/>
                    <a:pt x="68" y="7"/>
                    <a:pt x="68" y="7"/>
                  </a:cubicBezTo>
                  <a:cubicBezTo>
                    <a:pt x="68" y="7"/>
                    <a:pt x="68" y="7"/>
                    <a:pt x="68" y="7"/>
                  </a:cubicBezTo>
                  <a:cubicBezTo>
                    <a:pt x="68" y="7"/>
                    <a:pt x="68" y="7"/>
                    <a:pt x="68" y="7"/>
                  </a:cubicBezTo>
                  <a:cubicBezTo>
                    <a:pt x="68" y="7"/>
                    <a:pt x="68" y="7"/>
                    <a:pt x="68" y="7"/>
                  </a:cubicBezTo>
                  <a:cubicBezTo>
                    <a:pt x="79" y="23"/>
                    <a:pt x="71" y="12"/>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4" y="17"/>
                    <a:pt x="74" y="17"/>
                    <a:pt x="74" y="17"/>
                  </a:cubicBezTo>
                  <a:cubicBezTo>
                    <a:pt x="74" y="17"/>
                    <a:pt x="74" y="17"/>
                    <a:pt x="74" y="17"/>
                  </a:cubicBezTo>
                  <a:cubicBezTo>
                    <a:pt x="73" y="17"/>
                    <a:pt x="73" y="18"/>
                    <a:pt x="74" y="19"/>
                  </a:cubicBezTo>
                  <a:cubicBezTo>
                    <a:pt x="72" y="19"/>
                    <a:pt x="69" y="17"/>
                    <a:pt x="70" y="19"/>
                  </a:cubicBezTo>
                  <a:cubicBezTo>
                    <a:pt x="69" y="19"/>
                    <a:pt x="71" y="21"/>
                    <a:pt x="72" y="22"/>
                  </a:cubicBezTo>
                  <a:cubicBezTo>
                    <a:pt x="70" y="22"/>
                    <a:pt x="70" y="25"/>
                    <a:pt x="68" y="24"/>
                  </a:cubicBezTo>
                  <a:cubicBezTo>
                    <a:pt x="68" y="25"/>
                    <a:pt x="68" y="25"/>
                    <a:pt x="68" y="26"/>
                  </a:cubicBezTo>
                  <a:cubicBezTo>
                    <a:pt x="66" y="26"/>
                    <a:pt x="65" y="30"/>
                    <a:pt x="62" y="28"/>
                  </a:cubicBezTo>
                  <a:cubicBezTo>
                    <a:pt x="62" y="27"/>
                    <a:pt x="62" y="27"/>
                    <a:pt x="61" y="26"/>
                  </a:cubicBezTo>
                  <a:cubicBezTo>
                    <a:pt x="61" y="27"/>
                    <a:pt x="60" y="25"/>
                    <a:pt x="61" y="27"/>
                  </a:cubicBezTo>
                  <a:cubicBezTo>
                    <a:pt x="61" y="28"/>
                    <a:pt x="62" y="29"/>
                    <a:pt x="62" y="29"/>
                  </a:cubicBezTo>
                  <a:cubicBezTo>
                    <a:pt x="62" y="30"/>
                    <a:pt x="60" y="31"/>
                    <a:pt x="59" y="30"/>
                  </a:cubicBezTo>
                  <a:cubicBezTo>
                    <a:pt x="59" y="30"/>
                    <a:pt x="59" y="31"/>
                    <a:pt x="59" y="31"/>
                  </a:cubicBezTo>
                  <a:cubicBezTo>
                    <a:pt x="59" y="29"/>
                    <a:pt x="58" y="29"/>
                    <a:pt x="57" y="30"/>
                  </a:cubicBezTo>
                  <a:cubicBezTo>
                    <a:pt x="58" y="31"/>
                    <a:pt x="58" y="31"/>
                    <a:pt x="58" y="31"/>
                  </a:cubicBezTo>
                  <a:cubicBezTo>
                    <a:pt x="57" y="30"/>
                    <a:pt x="57" y="30"/>
                    <a:pt x="57" y="30"/>
                  </a:cubicBezTo>
                  <a:cubicBezTo>
                    <a:pt x="57" y="31"/>
                    <a:pt x="57" y="33"/>
                    <a:pt x="57" y="32"/>
                  </a:cubicBezTo>
                  <a:cubicBezTo>
                    <a:pt x="56" y="31"/>
                    <a:pt x="56" y="31"/>
                    <a:pt x="56" y="31"/>
                  </a:cubicBezTo>
                  <a:cubicBezTo>
                    <a:pt x="56" y="32"/>
                    <a:pt x="55" y="34"/>
                    <a:pt x="54" y="33"/>
                  </a:cubicBezTo>
                  <a:cubicBezTo>
                    <a:pt x="53" y="31"/>
                    <a:pt x="53" y="31"/>
                    <a:pt x="53" y="31"/>
                  </a:cubicBezTo>
                  <a:cubicBezTo>
                    <a:pt x="53" y="31"/>
                    <a:pt x="53" y="33"/>
                    <a:pt x="54" y="33"/>
                  </a:cubicBezTo>
                  <a:cubicBezTo>
                    <a:pt x="52" y="32"/>
                    <a:pt x="51" y="32"/>
                    <a:pt x="51" y="31"/>
                  </a:cubicBezTo>
                  <a:cubicBezTo>
                    <a:pt x="50" y="35"/>
                    <a:pt x="47" y="35"/>
                    <a:pt x="44" y="36"/>
                  </a:cubicBezTo>
                  <a:cubicBezTo>
                    <a:pt x="44" y="35"/>
                    <a:pt x="44" y="35"/>
                    <a:pt x="44" y="35"/>
                  </a:cubicBezTo>
                  <a:cubicBezTo>
                    <a:pt x="44" y="34"/>
                    <a:pt x="44" y="36"/>
                    <a:pt x="44" y="36"/>
                  </a:cubicBezTo>
                  <a:cubicBezTo>
                    <a:pt x="44" y="35"/>
                    <a:pt x="43" y="34"/>
                    <a:pt x="43" y="33"/>
                  </a:cubicBezTo>
                  <a:cubicBezTo>
                    <a:pt x="42" y="32"/>
                    <a:pt x="42" y="34"/>
                    <a:pt x="42" y="35"/>
                  </a:cubicBezTo>
                  <a:cubicBezTo>
                    <a:pt x="42" y="36"/>
                    <a:pt x="42" y="34"/>
                    <a:pt x="42" y="36"/>
                  </a:cubicBezTo>
                  <a:cubicBezTo>
                    <a:pt x="42" y="36"/>
                    <a:pt x="41" y="35"/>
                    <a:pt x="41" y="37"/>
                  </a:cubicBezTo>
                  <a:cubicBezTo>
                    <a:pt x="41" y="36"/>
                    <a:pt x="41" y="35"/>
                    <a:pt x="41" y="34"/>
                  </a:cubicBezTo>
                  <a:cubicBezTo>
                    <a:pt x="40" y="35"/>
                    <a:pt x="40" y="35"/>
                    <a:pt x="40" y="35"/>
                  </a:cubicBezTo>
                  <a:cubicBezTo>
                    <a:pt x="40" y="33"/>
                    <a:pt x="42" y="31"/>
                    <a:pt x="41" y="28"/>
                  </a:cubicBezTo>
                  <a:cubicBezTo>
                    <a:pt x="40" y="29"/>
                    <a:pt x="40" y="29"/>
                    <a:pt x="40" y="29"/>
                  </a:cubicBezTo>
                  <a:cubicBezTo>
                    <a:pt x="40" y="27"/>
                    <a:pt x="41" y="27"/>
                    <a:pt x="40" y="26"/>
                  </a:cubicBezTo>
                  <a:cubicBezTo>
                    <a:pt x="40" y="27"/>
                    <a:pt x="39" y="30"/>
                    <a:pt x="40" y="30"/>
                  </a:cubicBezTo>
                  <a:cubicBezTo>
                    <a:pt x="39" y="31"/>
                    <a:pt x="40" y="35"/>
                    <a:pt x="39" y="34"/>
                  </a:cubicBezTo>
                  <a:cubicBezTo>
                    <a:pt x="38" y="33"/>
                    <a:pt x="40" y="34"/>
                    <a:pt x="39" y="33"/>
                  </a:cubicBezTo>
                  <a:cubicBezTo>
                    <a:pt x="39" y="31"/>
                    <a:pt x="38" y="34"/>
                    <a:pt x="38" y="33"/>
                  </a:cubicBezTo>
                  <a:cubicBezTo>
                    <a:pt x="38" y="34"/>
                    <a:pt x="38" y="36"/>
                    <a:pt x="38" y="36"/>
                  </a:cubicBezTo>
                  <a:cubicBezTo>
                    <a:pt x="37" y="35"/>
                    <a:pt x="38" y="34"/>
                    <a:pt x="37" y="34"/>
                  </a:cubicBezTo>
                  <a:cubicBezTo>
                    <a:pt x="37" y="35"/>
                    <a:pt x="36" y="36"/>
                    <a:pt x="37" y="37"/>
                  </a:cubicBezTo>
                  <a:cubicBezTo>
                    <a:pt x="37" y="39"/>
                    <a:pt x="36" y="36"/>
                    <a:pt x="35" y="38"/>
                  </a:cubicBezTo>
                  <a:cubicBezTo>
                    <a:pt x="35" y="36"/>
                    <a:pt x="36" y="34"/>
                    <a:pt x="35" y="33"/>
                  </a:cubicBezTo>
                  <a:cubicBezTo>
                    <a:pt x="35" y="35"/>
                    <a:pt x="34" y="35"/>
                    <a:pt x="35" y="38"/>
                  </a:cubicBezTo>
                  <a:cubicBezTo>
                    <a:pt x="34" y="37"/>
                    <a:pt x="34" y="36"/>
                    <a:pt x="35" y="35"/>
                  </a:cubicBezTo>
                  <a:cubicBezTo>
                    <a:pt x="34" y="34"/>
                    <a:pt x="33" y="38"/>
                    <a:pt x="33" y="35"/>
                  </a:cubicBezTo>
                  <a:cubicBezTo>
                    <a:pt x="33" y="36"/>
                    <a:pt x="33" y="36"/>
                    <a:pt x="33" y="36"/>
                  </a:cubicBezTo>
                  <a:cubicBezTo>
                    <a:pt x="33" y="36"/>
                    <a:pt x="32" y="35"/>
                    <a:pt x="32" y="35"/>
                  </a:cubicBezTo>
                  <a:cubicBezTo>
                    <a:pt x="32" y="35"/>
                    <a:pt x="31" y="37"/>
                    <a:pt x="31" y="34"/>
                  </a:cubicBezTo>
                  <a:cubicBezTo>
                    <a:pt x="31" y="35"/>
                    <a:pt x="30" y="34"/>
                    <a:pt x="30" y="36"/>
                  </a:cubicBezTo>
                  <a:cubicBezTo>
                    <a:pt x="31" y="37"/>
                    <a:pt x="31" y="35"/>
                    <a:pt x="31" y="37"/>
                  </a:cubicBezTo>
                  <a:cubicBezTo>
                    <a:pt x="31" y="35"/>
                    <a:pt x="30" y="37"/>
                    <a:pt x="30" y="38"/>
                  </a:cubicBezTo>
                  <a:cubicBezTo>
                    <a:pt x="30" y="37"/>
                    <a:pt x="30" y="37"/>
                    <a:pt x="30" y="37"/>
                  </a:cubicBezTo>
                  <a:cubicBezTo>
                    <a:pt x="29" y="37"/>
                    <a:pt x="29" y="37"/>
                    <a:pt x="29" y="38"/>
                  </a:cubicBezTo>
                  <a:cubicBezTo>
                    <a:pt x="29" y="38"/>
                    <a:pt x="29" y="37"/>
                    <a:pt x="29" y="37"/>
                  </a:cubicBezTo>
                  <a:cubicBezTo>
                    <a:pt x="28" y="38"/>
                    <a:pt x="28" y="38"/>
                    <a:pt x="28" y="38"/>
                  </a:cubicBezTo>
                  <a:cubicBezTo>
                    <a:pt x="27" y="39"/>
                    <a:pt x="28" y="36"/>
                    <a:pt x="27" y="36"/>
                  </a:cubicBezTo>
                  <a:cubicBezTo>
                    <a:pt x="28" y="35"/>
                    <a:pt x="28" y="35"/>
                    <a:pt x="28" y="35"/>
                  </a:cubicBezTo>
                  <a:cubicBezTo>
                    <a:pt x="28" y="35"/>
                    <a:pt x="28" y="34"/>
                    <a:pt x="27" y="34"/>
                  </a:cubicBezTo>
                  <a:cubicBezTo>
                    <a:pt x="27" y="35"/>
                    <a:pt x="26" y="37"/>
                    <a:pt x="26" y="38"/>
                  </a:cubicBezTo>
                  <a:cubicBezTo>
                    <a:pt x="26" y="39"/>
                    <a:pt x="26" y="37"/>
                    <a:pt x="25" y="38"/>
                  </a:cubicBezTo>
                  <a:cubicBezTo>
                    <a:pt x="26" y="36"/>
                    <a:pt x="26" y="36"/>
                    <a:pt x="26" y="36"/>
                  </a:cubicBezTo>
                  <a:cubicBezTo>
                    <a:pt x="26" y="36"/>
                    <a:pt x="26" y="34"/>
                    <a:pt x="25" y="34"/>
                  </a:cubicBezTo>
                  <a:cubicBezTo>
                    <a:pt x="25" y="35"/>
                    <a:pt x="24" y="36"/>
                    <a:pt x="25" y="37"/>
                  </a:cubicBezTo>
                  <a:cubicBezTo>
                    <a:pt x="24" y="37"/>
                    <a:pt x="24" y="36"/>
                    <a:pt x="24" y="35"/>
                  </a:cubicBezTo>
                  <a:cubicBezTo>
                    <a:pt x="23" y="36"/>
                    <a:pt x="24" y="37"/>
                    <a:pt x="23" y="37"/>
                  </a:cubicBezTo>
                  <a:cubicBezTo>
                    <a:pt x="23" y="37"/>
                    <a:pt x="22" y="35"/>
                    <a:pt x="22" y="34"/>
                  </a:cubicBezTo>
                  <a:cubicBezTo>
                    <a:pt x="23" y="32"/>
                    <a:pt x="23" y="32"/>
                    <a:pt x="23" y="32"/>
                  </a:cubicBezTo>
                  <a:cubicBezTo>
                    <a:pt x="23" y="32"/>
                    <a:pt x="23" y="32"/>
                    <a:pt x="23" y="32"/>
                  </a:cubicBezTo>
                  <a:cubicBezTo>
                    <a:pt x="24" y="30"/>
                    <a:pt x="23" y="30"/>
                    <a:pt x="23" y="29"/>
                  </a:cubicBezTo>
                  <a:cubicBezTo>
                    <a:pt x="23" y="28"/>
                    <a:pt x="22" y="29"/>
                    <a:pt x="22" y="29"/>
                  </a:cubicBezTo>
                  <a:cubicBezTo>
                    <a:pt x="23" y="32"/>
                    <a:pt x="20" y="33"/>
                    <a:pt x="20" y="36"/>
                  </a:cubicBezTo>
                  <a:cubicBezTo>
                    <a:pt x="19" y="36"/>
                    <a:pt x="21" y="29"/>
                    <a:pt x="18" y="33"/>
                  </a:cubicBezTo>
                  <a:cubicBezTo>
                    <a:pt x="19" y="34"/>
                    <a:pt x="17" y="36"/>
                    <a:pt x="18" y="35"/>
                  </a:cubicBezTo>
                  <a:cubicBezTo>
                    <a:pt x="18" y="35"/>
                    <a:pt x="17" y="37"/>
                    <a:pt x="17" y="36"/>
                  </a:cubicBezTo>
                  <a:cubicBezTo>
                    <a:pt x="17" y="35"/>
                    <a:pt x="16" y="33"/>
                    <a:pt x="18" y="32"/>
                  </a:cubicBezTo>
                  <a:cubicBezTo>
                    <a:pt x="18" y="33"/>
                    <a:pt x="18" y="33"/>
                    <a:pt x="18" y="33"/>
                  </a:cubicBezTo>
                  <a:cubicBezTo>
                    <a:pt x="18" y="32"/>
                    <a:pt x="19" y="30"/>
                    <a:pt x="18" y="30"/>
                  </a:cubicBezTo>
                  <a:cubicBezTo>
                    <a:pt x="18" y="30"/>
                    <a:pt x="17" y="30"/>
                    <a:pt x="17" y="31"/>
                  </a:cubicBezTo>
                  <a:cubicBezTo>
                    <a:pt x="16" y="33"/>
                    <a:pt x="18" y="31"/>
                    <a:pt x="17" y="33"/>
                  </a:cubicBezTo>
                  <a:cubicBezTo>
                    <a:pt x="16" y="33"/>
                    <a:pt x="16" y="31"/>
                    <a:pt x="15" y="33"/>
                  </a:cubicBezTo>
                  <a:cubicBezTo>
                    <a:pt x="16" y="33"/>
                    <a:pt x="16" y="35"/>
                    <a:pt x="15" y="36"/>
                  </a:cubicBezTo>
                  <a:cubicBezTo>
                    <a:pt x="14" y="36"/>
                    <a:pt x="14" y="36"/>
                    <a:pt x="14" y="36"/>
                  </a:cubicBezTo>
                  <a:cubicBezTo>
                    <a:pt x="15" y="35"/>
                    <a:pt x="15" y="35"/>
                    <a:pt x="15" y="35"/>
                  </a:cubicBezTo>
                  <a:cubicBezTo>
                    <a:pt x="14" y="34"/>
                    <a:pt x="14" y="37"/>
                    <a:pt x="13" y="36"/>
                  </a:cubicBezTo>
                  <a:cubicBezTo>
                    <a:pt x="13" y="34"/>
                    <a:pt x="13" y="34"/>
                    <a:pt x="13" y="34"/>
                  </a:cubicBezTo>
                  <a:cubicBezTo>
                    <a:pt x="13" y="32"/>
                    <a:pt x="14" y="35"/>
                    <a:pt x="15" y="33"/>
                  </a:cubicBezTo>
                  <a:cubicBezTo>
                    <a:pt x="14" y="32"/>
                    <a:pt x="13" y="33"/>
                    <a:pt x="13" y="33"/>
                  </a:cubicBezTo>
                  <a:cubicBezTo>
                    <a:pt x="14" y="32"/>
                    <a:pt x="14" y="32"/>
                    <a:pt x="14" y="32"/>
                  </a:cubicBezTo>
                  <a:cubicBezTo>
                    <a:pt x="13" y="32"/>
                    <a:pt x="14" y="28"/>
                    <a:pt x="12" y="30"/>
                  </a:cubicBezTo>
                  <a:cubicBezTo>
                    <a:pt x="12" y="31"/>
                    <a:pt x="12" y="31"/>
                    <a:pt x="12" y="32"/>
                  </a:cubicBezTo>
                  <a:cubicBezTo>
                    <a:pt x="10" y="32"/>
                    <a:pt x="9" y="33"/>
                    <a:pt x="9" y="32"/>
                  </a:cubicBezTo>
                  <a:cubicBezTo>
                    <a:pt x="10" y="31"/>
                    <a:pt x="7" y="31"/>
                    <a:pt x="9" y="30"/>
                  </a:cubicBezTo>
                  <a:cubicBezTo>
                    <a:pt x="9" y="31"/>
                    <a:pt x="11" y="32"/>
                    <a:pt x="12" y="30"/>
                  </a:cubicBezTo>
                  <a:cubicBezTo>
                    <a:pt x="12" y="28"/>
                    <a:pt x="13" y="31"/>
                    <a:pt x="14" y="29"/>
                  </a:cubicBezTo>
                  <a:cubicBezTo>
                    <a:pt x="13" y="28"/>
                    <a:pt x="14" y="26"/>
                    <a:pt x="14" y="25"/>
                  </a:cubicBezTo>
                  <a:cubicBezTo>
                    <a:pt x="14" y="24"/>
                    <a:pt x="14" y="25"/>
                    <a:pt x="13" y="25"/>
                  </a:cubicBezTo>
                  <a:cubicBezTo>
                    <a:pt x="13" y="27"/>
                    <a:pt x="13" y="27"/>
                    <a:pt x="12" y="28"/>
                  </a:cubicBezTo>
                  <a:cubicBezTo>
                    <a:pt x="12" y="27"/>
                    <a:pt x="10" y="28"/>
                    <a:pt x="9" y="29"/>
                  </a:cubicBezTo>
                  <a:cubicBezTo>
                    <a:pt x="9" y="28"/>
                    <a:pt x="10" y="26"/>
                    <a:pt x="10" y="27"/>
                  </a:cubicBezTo>
                  <a:cubicBezTo>
                    <a:pt x="9" y="26"/>
                    <a:pt x="8" y="25"/>
                    <a:pt x="7" y="24"/>
                  </a:cubicBezTo>
                  <a:cubicBezTo>
                    <a:pt x="6" y="27"/>
                    <a:pt x="5" y="24"/>
                    <a:pt x="5" y="26"/>
                  </a:cubicBezTo>
                  <a:cubicBezTo>
                    <a:pt x="5" y="27"/>
                    <a:pt x="5" y="29"/>
                    <a:pt x="4" y="29"/>
                  </a:cubicBezTo>
                  <a:cubicBezTo>
                    <a:pt x="3" y="29"/>
                    <a:pt x="4" y="28"/>
                    <a:pt x="4" y="28"/>
                  </a:cubicBezTo>
                  <a:cubicBezTo>
                    <a:pt x="3" y="29"/>
                    <a:pt x="5" y="26"/>
                    <a:pt x="3" y="27"/>
                  </a:cubicBezTo>
                  <a:cubicBezTo>
                    <a:pt x="5" y="27"/>
                    <a:pt x="5" y="25"/>
                    <a:pt x="6" y="23"/>
                  </a:cubicBezTo>
                  <a:cubicBezTo>
                    <a:pt x="5" y="24"/>
                    <a:pt x="7" y="22"/>
                    <a:pt x="7" y="22"/>
                  </a:cubicBezTo>
                  <a:cubicBezTo>
                    <a:pt x="5" y="22"/>
                    <a:pt x="4" y="22"/>
                    <a:pt x="3" y="21"/>
                  </a:cubicBezTo>
                  <a:cubicBezTo>
                    <a:pt x="3" y="19"/>
                    <a:pt x="1" y="18"/>
                    <a:pt x="0" y="17"/>
                  </a:cubicBezTo>
                  <a:cubicBezTo>
                    <a:pt x="1" y="16"/>
                    <a:pt x="3" y="16"/>
                    <a:pt x="3" y="15"/>
                  </a:cubicBezTo>
                  <a:cubicBezTo>
                    <a:pt x="3" y="14"/>
                    <a:pt x="1" y="16"/>
                    <a:pt x="1" y="15"/>
                  </a:cubicBezTo>
                  <a:cubicBezTo>
                    <a:pt x="2" y="15"/>
                    <a:pt x="2" y="15"/>
                    <a:pt x="2" y="15"/>
                  </a:cubicBezTo>
                  <a:cubicBezTo>
                    <a:pt x="1" y="15"/>
                    <a:pt x="3" y="13"/>
                    <a:pt x="0" y="13"/>
                  </a:cubicBezTo>
                  <a:cubicBezTo>
                    <a:pt x="2" y="13"/>
                    <a:pt x="2" y="13"/>
                    <a:pt x="2" y="13"/>
                  </a:cubicBezTo>
                  <a:cubicBezTo>
                    <a:pt x="3" y="12"/>
                    <a:pt x="2" y="12"/>
                    <a:pt x="2" y="12"/>
                  </a:cubicBezTo>
                  <a:cubicBezTo>
                    <a:pt x="2" y="12"/>
                    <a:pt x="3" y="12"/>
                    <a:pt x="4" y="12"/>
                  </a:cubicBezTo>
                  <a:cubicBezTo>
                    <a:pt x="5" y="11"/>
                    <a:pt x="3" y="11"/>
                    <a:pt x="3" y="10"/>
                  </a:cubicBezTo>
                  <a:cubicBezTo>
                    <a:pt x="2" y="11"/>
                    <a:pt x="2" y="11"/>
                    <a:pt x="2" y="11"/>
                  </a:cubicBezTo>
                  <a:cubicBezTo>
                    <a:pt x="1" y="9"/>
                    <a:pt x="2" y="9"/>
                    <a:pt x="2" y="8"/>
                  </a:cubicBezTo>
                  <a:cubicBezTo>
                    <a:pt x="3" y="8"/>
                    <a:pt x="3" y="8"/>
                    <a:pt x="3" y="8"/>
                  </a:cubicBezTo>
                  <a:cubicBezTo>
                    <a:pt x="3" y="7"/>
                    <a:pt x="3" y="7"/>
                    <a:pt x="3" y="7"/>
                  </a:cubicBezTo>
                  <a:cubicBezTo>
                    <a:pt x="4" y="8"/>
                    <a:pt x="5" y="7"/>
                    <a:pt x="4" y="7"/>
                  </a:cubicBezTo>
                  <a:cubicBezTo>
                    <a:pt x="7" y="9"/>
                    <a:pt x="7" y="9"/>
                    <a:pt x="7" y="9"/>
                  </a:cubicBezTo>
                  <a:cubicBezTo>
                    <a:pt x="6" y="9"/>
                    <a:pt x="5" y="8"/>
                    <a:pt x="4" y="8"/>
                  </a:cubicBezTo>
                  <a:cubicBezTo>
                    <a:pt x="3" y="8"/>
                    <a:pt x="3" y="9"/>
                    <a:pt x="4" y="9"/>
                  </a:cubicBezTo>
                  <a:cubicBezTo>
                    <a:pt x="4" y="9"/>
                    <a:pt x="4" y="9"/>
                    <a:pt x="4" y="9"/>
                  </a:cubicBezTo>
                  <a:cubicBezTo>
                    <a:pt x="6" y="9"/>
                    <a:pt x="5" y="9"/>
                    <a:pt x="6" y="10"/>
                  </a:cubicBezTo>
                  <a:cubicBezTo>
                    <a:pt x="6" y="9"/>
                    <a:pt x="7" y="9"/>
                    <a:pt x="6" y="9"/>
                  </a:cubicBezTo>
                  <a:cubicBezTo>
                    <a:pt x="7" y="10"/>
                    <a:pt x="7" y="10"/>
                    <a:pt x="7" y="10"/>
                  </a:cubicBezTo>
                  <a:cubicBezTo>
                    <a:pt x="7" y="10"/>
                    <a:pt x="6" y="10"/>
                    <a:pt x="6" y="10"/>
                  </a:cubicBezTo>
                  <a:cubicBezTo>
                    <a:pt x="7" y="10"/>
                    <a:pt x="8" y="11"/>
                    <a:pt x="8" y="11"/>
                  </a:cubicBezTo>
                  <a:cubicBezTo>
                    <a:pt x="6" y="12"/>
                    <a:pt x="9" y="12"/>
                    <a:pt x="8" y="13"/>
                  </a:cubicBezTo>
                  <a:cubicBezTo>
                    <a:pt x="7" y="13"/>
                    <a:pt x="5" y="13"/>
                    <a:pt x="5" y="12"/>
                  </a:cubicBezTo>
                  <a:cubicBezTo>
                    <a:pt x="4" y="13"/>
                    <a:pt x="5" y="13"/>
                    <a:pt x="4" y="14"/>
                  </a:cubicBezTo>
                  <a:cubicBezTo>
                    <a:pt x="5" y="14"/>
                    <a:pt x="7" y="13"/>
                    <a:pt x="8" y="13"/>
                  </a:cubicBezTo>
                  <a:cubicBezTo>
                    <a:pt x="7" y="14"/>
                    <a:pt x="7" y="14"/>
                    <a:pt x="7" y="14"/>
                  </a:cubicBezTo>
                  <a:cubicBezTo>
                    <a:pt x="8" y="14"/>
                    <a:pt x="9" y="13"/>
                    <a:pt x="9" y="14"/>
                  </a:cubicBezTo>
                  <a:cubicBezTo>
                    <a:pt x="9" y="15"/>
                    <a:pt x="10" y="16"/>
                    <a:pt x="10" y="16"/>
                  </a:cubicBezTo>
                  <a:cubicBezTo>
                    <a:pt x="10" y="17"/>
                    <a:pt x="10" y="17"/>
                    <a:pt x="10" y="17"/>
                  </a:cubicBezTo>
                  <a:cubicBezTo>
                    <a:pt x="12" y="16"/>
                    <a:pt x="11" y="18"/>
                    <a:pt x="13" y="17"/>
                  </a:cubicBezTo>
                  <a:cubicBezTo>
                    <a:pt x="13" y="18"/>
                    <a:pt x="15" y="17"/>
                    <a:pt x="15" y="19"/>
                  </a:cubicBezTo>
                  <a:cubicBezTo>
                    <a:pt x="17" y="19"/>
                    <a:pt x="19" y="19"/>
                    <a:pt x="21" y="20"/>
                  </a:cubicBezTo>
                  <a:cubicBezTo>
                    <a:pt x="20" y="21"/>
                    <a:pt x="20" y="21"/>
                    <a:pt x="20" y="21"/>
                  </a:cubicBezTo>
                  <a:cubicBezTo>
                    <a:pt x="21" y="20"/>
                    <a:pt x="20" y="22"/>
                    <a:pt x="21" y="22"/>
                  </a:cubicBezTo>
                  <a:cubicBezTo>
                    <a:pt x="21" y="21"/>
                    <a:pt x="22" y="21"/>
                    <a:pt x="22" y="20"/>
                  </a:cubicBezTo>
                  <a:cubicBezTo>
                    <a:pt x="23" y="21"/>
                    <a:pt x="24" y="20"/>
                    <a:pt x="25" y="19"/>
                  </a:cubicBezTo>
                  <a:cubicBezTo>
                    <a:pt x="25" y="20"/>
                    <a:pt x="25" y="20"/>
                    <a:pt x="25" y="20"/>
                  </a:cubicBezTo>
                  <a:cubicBezTo>
                    <a:pt x="26" y="18"/>
                    <a:pt x="27" y="20"/>
                    <a:pt x="28" y="20"/>
                  </a:cubicBezTo>
                  <a:cubicBezTo>
                    <a:pt x="28" y="21"/>
                    <a:pt x="29" y="22"/>
                    <a:pt x="29" y="22"/>
                  </a:cubicBezTo>
                  <a:cubicBezTo>
                    <a:pt x="30" y="20"/>
                    <a:pt x="30" y="20"/>
                    <a:pt x="31" y="19"/>
                  </a:cubicBezTo>
                  <a:cubicBezTo>
                    <a:pt x="32" y="19"/>
                    <a:pt x="33" y="19"/>
                    <a:pt x="33" y="20"/>
                  </a:cubicBezTo>
                  <a:cubicBezTo>
                    <a:pt x="36" y="18"/>
                    <a:pt x="38" y="19"/>
                    <a:pt x="41" y="17"/>
                  </a:cubicBezTo>
                  <a:cubicBezTo>
                    <a:pt x="41" y="19"/>
                    <a:pt x="41" y="19"/>
                    <a:pt x="41" y="19"/>
                  </a:cubicBezTo>
                  <a:cubicBezTo>
                    <a:pt x="43" y="15"/>
                    <a:pt x="46" y="18"/>
                    <a:pt x="48" y="16"/>
                  </a:cubicBezTo>
                  <a:cubicBezTo>
                    <a:pt x="48" y="18"/>
                    <a:pt x="48" y="18"/>
                    <a:pt x="48" y="18"/>
                  </a:cubicBezTo>
                  <a:cubicBezTo>
                    <a:pt x="49" y="19"/>
                    <a:pt x="50" y="17"/>
                    <a:pt x="49" y="15"/>
                  </a:cubicBezTo>
                  <a:cubicBezTo>
                    <a:pt x="50" y="16"/>
                    <a:pt x="50" y="14"/>
                    <a:pt x="51" y="16"/>
                  </a:cubicBezTo>
                  <a:cubicBezTo>
                    <a:pt x="52" y="16"/>
                    <a:pt x="52" y="14"/>
                    <a:pt x="52" y="14"/>
                  </a:cubicBezTo>
                  <a:cubicBezTo>
                    <a:pt x="53" y="14"/>
                    <a:pt x="54" y="14"/>
                    <a:pt x="54" y="13"/>
                  </a:cubicBezTo>
                  <a:cubicBezTo>
                    <a:pt x="54" y="13"/>
                    <a:pt x="54" y="13"/>
                    <a:pt x="54" y="13"/>
                  </a:cubicBezTo>
                  <a:cubicBezTo>
                    <a:pt x="54" y="14"/>
                    <a:pt x="55" y="15"/>
                    <a:pt x="55" y="15"/>
                  </a:cubicBezTo>
                  <a:cubicBezTo>
                    <a:pt x="55" y="14"/>
                    <a:pt x="57" y="15"/>
                    <a:pt x="55" y="12"/>
                  </a:cubicBezTo>
                  <a:cubicBezTo>
                    <a:pt x="56" y="13"/>
                    <a:pt x="56" y="10"/>
                    <a:pt x="58" y="12"/>
                  </a:cubicBezTo>
                  <a:cubicBezTo>
                    <a:pt x="57" y="11"/>
                    <a:pt x="57" y="11"/>
                    <a:pt x="57" y="10"/>
                  </a:cubicBezTo>
                  <a:cubicBezTo>
                    <a:pt x="57" y="11"/>
                    <a:pt x="58" y="10"/>
                    <a:pt x="58" y="11"/>
                  </a:cubicBezTo>
                  <a:cubicBezTo>
                    <a:pt x="59" y="11"/>
                    <a:pt x="58" y="11"/>
                    <a:pt x="59" y="11"/>
                  </a:cubicBezTo>
                  <a:cubicBezTo>
                    <a:pt x="59" y="11"/>
                    <a:pt x="59" y="11"/>
                    <a:pt x="59" y="11"/>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3" y="17"/>
                    <a:pt x="56" y="0"/>
                    <a:pt x="66" y="24"/>
                  </a:cubicBezTo>
                  <a:cubicBezTo>
                    <a:pt x="66" y="24"/>
                    <a:pt x="66" y="24"/>
                    <a:pt x="66" y="24"/>
                  </a:cubicBezTo>
                  <a:cubicBezTo>
                    <a:pt x="66" y="24"/>
                    <a:pt x="66" y="24"/>
                    <a:pt x="66" y="24"/>
                  </a:cubicBezTo>
                  <a:cubicBezTo>
                    <a:pt x="65" y="24"/>
                    <a:pt x="65" y="24"/>
                    <a:pt x="65" y="24"/>
                  </a:cubicBezTo>
                  <a:cubicBezTo>
                    <a:pt x="65" y="23"/>
                    <a:pt x="64" y="23"/>
                    <a:pt x="63" y="23"/>
                  </a:cubicBezTo>
                  <a:cubicBezTo>
                    <a:pt x="61" y="24"/>
                    <a:pt x="59" y="25"/>
                    <a:pt x="57" y="25"/>
                  </a:cubicBezTo>
                  <a:cubicBezTo>
                    <a:pt x="57" y="25"/>
                    <a:pt x="57" y="25"/>
                    <a:pt x="57" y="25"/>
                  </a:cubicBezTo>
                  <a:cubicBezTo>
                    <a:pt x="57" y="27"/>
                    <a:pt x="54" y="24"/>
                    <a:pt x="55" y="27"/>
                  </a:cubicBezTo>
                  <a:cubicBezTo>
                    <a:pt x="55" y="26"/>
                    <a:pt x="55" y="27"/>
                    <a:pt x="54" y="26"/>
                  </a:cubicBezTo>
                  <a:cubicBezTo>
                    <a:pt x="55" y="27"/>
                    <a:pt x="52" y="26"/>
                    <a:pt x="52" y="28"/>
                  </a:cubicBezTo>
                  <a:cubicBezTo>
                    <a:pt x="52" y="27"/>
                    <a:pt x="52" y="27"/>
                    <a:pt x="52" y="27"/>
                  </a:cubicBezTo>
                  <a:cubicBezTo>
                    <a:pt x="51" y="27"/>
                    <a:pt x="51" y="29"/>
                    <a:pt x="50" y="29"/>
                  </a:cubicBezTo>
                  <a:cubicBezTo>
                    <a:pt x="50" y="29"/>
                    <a:pt x="50" y="28"/>
                    <a:pt x="49" y="28"/>
                  </a:cubicBezTo>
                  <a:cubicBezTo>
                    <a:pt x="48" y="27"/>
                    <a:pt x="50" y="30"/>
                    <a:pt x="48" y="28"/>
                  </a:cubicBezTo>
                  <a:cubicBezTo>
                    <a:pt x="48" y="29"/>
                    <a:pt x="49" y="30"/>
                    <a:pt x="49" y="29"/>
                  </a:cubicBezTo>
                  <a:cubicBezTo>
                    <a:pt x="47" y="30"/>
                    <a:pt x="47" y="34"/>
                    <a:pt x="46" y="36"/>
                  </a:cubicBezTo>
                  <a:cubicBezTo>
                    <a:pt x="43" y="37"/>
                    <a:pt x="42" y="34"/>
                    <a:pt x="43" y="36"/>
                  </a:cubicBezTo>
                  <a:cubicBezTo>
                    <a:pt x="42" y="36"/>
                    <a:pt x="44" y="37"/>
                    <a:pt x="43" y="36"/>
                  </a:cubicBezTo>
                  <a:cubicBezTo>
                    <a:pt x="43" y="37"/>
                    <a:pt x="40" y="36"/>
                    <a:pt x="41" y="37"/>
                  </a:cubicBezTo>
                  <a:cubicBezTo>
                    <a:pt x="42" y="37"/>
                    <a:pt x="42" y="37"/>
                    <a:pt x="43" y="38"/>
                  </a:cubicBezTo>
                  <a:cubicBezTo>
                    <a:pt x="41" y="39"/>
                    <a:pt x="39" y="38"/>
                    <a:pt x="40" y="40"/>
                  </a:cubicBezTo>
                  <a:cubicBezTo>
                    <a:pt x="39" y="39"/>
                    <a:pt x="39" y="39"/>
                    <a:pt x="39" y="39"/>
                  </a:cubicBezTo>
                  <a:cubicBezTo>
                    <a:pt x="41" y="41"/>
                    <a:pt x="39" y="42"/>
                    <a:pt x="42" y="44"/>
                  </a:cubicBezTo>
                  <a:cubicBezTo>
                    <a:pt x="40" y="50"/>
                    <a:pt x="40" y="56"/>
                    <a:pt x="38" y="62"/>
                  </a:cubicBezTo>
                  <a:cubicBezTo>
                    <a:pt x="36" y="68"/>
                    <a:pt x="36" y="74"/>
                    <a:pt x="34" y="80"/>
                  </a:cubicBezTo>
                  <a:cubicBezTo>
                    <a:pt x="31" y="81"/>
                    <a:pt x="31" y="82"/>
                    <a:pt x="32" y="83"/>
                  </a:cubicBezTo>
                  <a:cubicBezTo>
                    <a:pt x="31" y="83"/>
                    <a:pt x="31" y="83"/>
                    <a:pt x="31" y="83"/>
                  </a:cubicBezTo>
                  <a:cubicBezTo>
                    <a:pt x="33" y="84"/>
                    <a:pt x="31" y="84"/>
                    <a:pt x="33" y="85"/>
                  </a:cubicBezTo>
                  <a:cubicBezTo>
                    <a:pt x="32" y="87"/>
                    <a:pt x="32" y="89"/>
                    <a:pt x="32" y="92"/>
                  </a:cubicBezTo>
                  <a:cubicBezTo>
                    <a:pt x="32" y="91"/>
                    <a:pt x="30" y="91"/>
                    <a:pt x="31" y="92"/>
                  </a:cubicBezTo>
                  <a:cubicBezTo>
                    <a:pt x="32" y="92"/>
                    <a:pt x="32" y="92"/>
                    <a:pt x="32" y="92"/>
                  </a:cubicBezTo>
                  <a:cubicBezTo>
                    <a:pt x="31" y="92"/>
                    <a:pt x="31" y="92"/>
                    <a:pt x="31" y="92"/>
                  </a:cubicBezTo>
                  <a:cubicBezTo>
                    <a:pt x="31" y="93"/>
                    <a:pt x="32" y="93"/>
                    <a:pt x="33" y="93"/>
                  </a:cubicBezTo>
                  <a:cubicBezTo>
                    <a:pt x="34" y="99"/>
                    <a:pt x="30" y="105"/>
                    <a:pt x="30" y="111"/>
                  </a:cubicBezTo>
                  <a:cubicBezTo>
                    <a:pt x="29" y="112"/>
                    <a:pt x="30" y="115"/>
                    <a:pt x="30" y="116"/>
                  </a:cubicBezTo>
                  <a:cubicBezTo>
                    <a:pt x="27" y="121"/>
                    <a:pt x="25" y="125"/>
                    <a:pt x="27" y="130"/>
                  </a:cubicBezTo>
                  <a:cubicBezTo>
                    <a:pt x="27" y="130"/>
                    <a:pt x="21" y="129"/>
                    <a:pt x="20"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31"/>
            <p:cNvSpPr/>
            <p:nvPr/>
          </p:nvSpPr>
          <p:spPr bwMode="auto">
            <a:xfrm>
              <a:off x="9253538" y="2632076"/>
              <a:ext cx="11112"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2" y="0"/>
                    <a:pt x="0" y="0"/>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32"/>
            <p:cNvSpPr/>
            <p:nvPr/>
          </p:nvSpPr>
          <p:spPr bwMode="auto">
            <a:xfrm>
              <a:off x="9245600" y="2698751"/>
              <a:ext cx="4762" cy="4763"/>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0" y="1"/>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33"/>
            <p:cNvSpPr/>
            <p:nvPr/>
          </p:nvSpPr>
          <p:spPr bwMode="auto">
            <a:xfrm>
              <a:off x="9258300" y="2709863"/>
              <a:ext cx="6350" cy="476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0" y="1"/>
                    <a:pt x="0" y="1"/>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34"/>
            <p:cNvSpPr/>
            <p:nvPr/>
          </p:nvSpPr>
          <p:spPr bwMode="auto">
            <a:xfrm>
              <a:off x="9272588" y="2733676"/>
              <a:ext cx="3175"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35"/>
            <p:cNvSpPr/>
            <p:nvPr/>
          </p:nvSpPr>
          <p:spPr bwMode="auto">
            <a:xfrm>
              <a:off x="9275763" y="272573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1" y="0"/>
                    <a:pt x="1" y="1"/>
                  </a:cubicBezTo>
                  <a:cubicBezTo>
                    <a:pt x="2" y="0"/>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36"/>
            <p:cNvSpPr/>
            <p:nvPr/>
          </p:nvSpPr>
          <p:spPr bwMode="auto">
            <a:xfrm>
              <a:off x="9310688" y="2740026"/>
              <a:ext cx="6350" cy="7938"/>
            </a:xfrm>
            <a:custGeom>
              <a:avLst/>
              <a:gdLst>
                <a:gd name="T0" fmla="*/ 1 w 2"/>
                <a:gd name="T1" fmla="*/ 1 h 2"/>
                <a:gd name="T2" fmla="*/ 2 w 2"/>
                <a:gd name="T3" fmla="*/ 1 h 2"/>
                <a:gd name="T4" fmla="*/ 1 w 2"/>
                <a:gd name="T5" fmla="*/ 1 h 2"/>
              </a:gdLst>
              <a:ahLst/>
              <a:cxnLst>
                <a:cxn ang="0">
                  <a:pos x="T0" y="T1"/>
                </a:cxn>
                <a:cxn ang="0">
                  <a:pos x="T2" y="T3"/>
                </a:cxn>
                <a:cxn ang="0">
                  <a:pos x="T4" y="T5"/>
                </a:cxn>
              </a:cxnLst>
              <a:rect l="0" t="0" r="r" b="b"/>
              <a:pathLst>
                <a:path w="2" h="2">
                  <a:moveTo>
                    <a:pt x="1" y="1"/>
                  </a:moveTo>
                  <a:cubicBezTo>
                    <a:pt x="1" y="1"/>
                    <a:pt x="2" y="0"/>
                    <a:pt x="2" y="1"/>
                  </a:cubicBezTo>
                  <a:cubicBezTo>
                    <a:pt x="1" y="0"/>
                    <a:pt x="0"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37"/>
            <p:cNvSpPr/>
            <p:nvPr/>
          </p:nvSpPr>
          <p:spPr bwMode="auto">
            <a:xfrm>
              <a:off x="9329738" y="2740026"/>
              <a:ext cx="3175" cy="4763"/>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1"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8"/>
            <p:cNvSpPr/>
            <p:nvPr/>
          </p:nvSpPr>
          <p:spPr bwMode="auto">
            <a:xfrm>
              <a:off x="9401175" y="2654301"/>
              <a:ext cx="3175" cy="3175"/>
            </a:xfrm>
            <a:custGeom>
              <a:avLst/>
              <a:gdLst>
                <a:gd name="T0" fmla="*/ 0 w 2"/>
                <a:gd name="T1" fmla="*/ 0 h 2"/>
                <a:gd name="T2" fmla="*/ 0 w 2"/>
                <a:gd name="T3" fmla="*/ 0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0"/>
                  </a:lnTo>
                  <a:lnTo>
                    <a:pt x="2"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9"/>
            <p:cNvSpPr/>
            <p:nvPr/>
          </p:nvSpPr>
          <p:spPr bwMode="auto">
            <a:xfrm>
              <a:off x="9324975" y="2752726"/>
              <a:ext cx="7937" cy="3175"/>
            </a:xfrm>
            <a:custGeom>
              <a:avLst/>
              <a:gdLst>
                <a:gd name="T0" fmla="*/ 1 w 2"/>
                <a:gd name="T1" fmla="*/ 1 h 1"/>
                <a:gd name="T2" fmla="*/ 0 w 2"/>
                <a:gd name="T3" fmla="*/ 1 h 1"/>
                <a:gd name="T4" fmla="*/ 1 w 2"/>
                <a:gd name="T5" fmla="*/ 1 h 1"/>
              </a:gdLst>
              <a:ahLst/>
              <a:cxnLst>
                <a:cxn ang="0">
                  <a:pos x="T0" y="T1"/>
                </a:cxn>
                <a:cxn ang="0">
                  <a:pos x="T2" y="T3"/>
                </a:cxn>
                <a:cxn ang="0">
                  <a:pos x="T4" y="T5"/>
                </a:cxn>
              </a:cxnLst>
              <a:rect l="0" t="0" r="r" b="b"/>
              <a:pathLst>
                <a:path w="2" h="1">
                  <a:moveTo>
                    <a:pt x="1" y="1"/>
                  </a:moveTo>
                  <a:cubicBezTo>
                    <a:pt x="2" y="1"/>
                    <a:pt x="0" y="1"/>
                    <a:pt x="0" y="1"/>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40"/>
            <p:cNvSpPr/>
            <p:nvPr/>
          </p:nvSpPr>
          <p:spPr bwMode="auto">
            <a:xfrm>
              <a:off x="9324975" y="2816226"/>
              <a:ext cx="7937" cy="3175"/>
            </a:xfrm>
            <a:custGeom>
              <a:avLst/>
              <a:gdLst>
                <a:gd name="T0" fmla="*/ 0 w 5"/>
                <a:gd name="T1" fmla="*/ 0 h 2"/>
                <a:gd name="T2" fmla="*/ 0 w 5"/>
                <a:gd name="T3" fmla="*/ 0 h 2"/>
                <a:gd name="T4" fmla="*/ 5 w 5"/>
                <a:gd name="T5" fmla="*/ 2 h 2"/>
                <a:gd name="T6" fmla="*/ 0 w 5"/>
                <a:gd name="T7" fmla="*/ 0 h 2"/>
              </a:gdLst>
              <a:ahLst/>
              <a:cxnLst>
                <a:cxn ang="0">
                  <a:pos x="T0" y="T1"/>
                </a:cxn>
                <a:cxn ang="0">
                  <a:pos x="T2" y="T3"/>
                </a:cxn>
                <a:cxn ang="0">
                  <a:pos x="T4" y="T5"/>
                </a:cxn>
                <a:cxn ang="0">
                  <a:pos x="T6" y="T7"/>
                </a:cxn>
              </a:cxnLst>
              <a:rect l="0" t="0" r="r" b="b"/>
              <a:pathLst>
                <a:path w="5" h="2">
                  <a:moveTo>
                    <a:pt x="0" y="0"/>
                  </a:moveTo>
                  <a:lnTo>
                    <a:pt x="0" y="0"/>
                  </a:lnTo>
                  <a:lnTo>
                    <a:pt x="5"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41"/>
            <p:cNvSpPr/>
            <p:nvPr/>
          </p:nvSpPr>
          <p:spPr bwMode="auto">
            <a:xfrm>
              <a:off x="8912225" y="2943226"/>
              <a:ext cx="0" cy="7938"/>
            </a:xfrm>
            <a:custGeom>
              <a:avLst/>
              <a:gdLst>
                <a:gd name="T0" fmla="*/ 2 h 2"/>
                <a:gd name="T1" fmla="*/ 1 h 2"/>
                <a:gd name="T2" fmla="*/ 2 h 2"/>
              </a:gdLst>
              <a:ahLst/>
              <a:cxnLst>
                <a:cxn ang="0">
                  <a:pos x="0" y="T0"/>
                </a:cxn>
                <a:cxn ang="0">
                  <a:pos x="0" y="T1"/>
                </a:cxn>
                <a:cxn ang="0">
                  <a:pos x="0" y="T2"/>
                </a:cxn>
              </a:cxnLst>
              <a:rect l="0" t="0" r="r" b="b"/>
              <a:pathLst>
                <a:path h="2">
                  <a:moveTo>
                    <a:pt x="0" y="2"/>
                  </a:moveTo>
                  <a:cubicBezTo>
                    <a:pt x="0" y="1"/>
                    <a:pt x="0" y="0"/>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42"/>
            <p:cNvSpPr/>
            <p:nvPr/>
          </p:nvSpPr>
          <p:spPr bwMode="auto">
            <a:xfrm>
              <a:off x="8569325" y="2898776"/>
              <a:ext cx="338137" cy="146050"/>
            </a:xfrm>
            <a:custGeom>
              <a:avLst/>
              <a:gdLst>
                <a:gd name="T0" fmla="*/ 9 w 90"/>
                <a:gd name="T1" fmla="*/ 27 h 39"/>
                <a:gd name="T2" fmla="*/ 12 w 90"/>
                <a:gd name="T3" fmla="*/ 26 h 39"/>
                <a:gd name="T4" fmla="*/ 17 w 90"/>
                <a:gd name="T5" fmla="*/ 21 h 39"/>
                <a:gd name="T6" fmla="*/ 19 w 90"/>
                <a:gd name="T7" fmla="*/ 21 h 39"/>
                <a:gd name="T8" fmla="*/ 25 w 90"/>
                <a:gd name="T9" fmla="*/ 21 h 39"/>
                <a:gd name="T10" fmla="*/ 27 w 90"/>
                <a:gd name="T11" fmla="*/ 21 h 39"/>
                <a:gd name="T12" fmla="*/ 30 w 90"/>
                <a:gd name="T13" fmla="*/ 19 h 39"/>
                <a:gd name="T14" fmla="*/ 33 w 90"/>
                <a:gd name="T15" fmla="*/ 19 h 39"/>
                <a:gd name="T16" fmla="*/ 35 w 90"/>
                <a:gd name="T17" fmla="*/ 20 h 39"/>
                <a:gd name="T18" fmla="*/ 36 w 90"/>
                <a:gd name="T19" fmla="*/ 18 h 39"/>
                <a:gd name="T20" fmla="*/ 38 w 90"/>
                <a:gd name="T21" fmla="*/ 15 h 39"/>
                <a:gd name="T22" fmla="*/ 40 w 90"/>
                <a:gd name="T23" fmla="*/ 15 h 39"/>
                <a:gd name="T24" fmla="*/ 42 w 90"/>
                <a:gd name="T25" fmla="*/ 13 h 39"/>
                <a:gd name="T26" fmla="*/ 44 w 90"/>
                <a:gd name="T27" fmla="*/ 14 h 39"/>
                <a:gd name="T28" fmla="*/ 47 w 90"/>
                <a:gd name="T29" fmla="*/ 13 h 39"/>
                <a:gd name="T30" fmla="*/ 50 w 90"/>
                <a:gd name="T31" fmla="*/ 14 h 39"/>
                <a:gd name="T32" fmla="*/ 52 w 90"/>
                <a:gd name="T33" fmla="*/ 12 h 39"/>
                <a:gd name="T34" fmla="*/ 53 w 90"/>
                <a:gd name="T35" fmla="*/ 13 h 39"/>
                <a:gd name="T36" fmla="*/ 54 w 90"/>
                <a:gd name="T37" fmla="*/ 11 h 39"/>
                <a:gd name="T38" fmla="*/ 55 w 90"/>
                <a:gd name="T39" fmla="*/ 11 h 39"/>
                <a:gd name="T40" fmla="*/ 56 w 90"/>
                <a:gd name="T41" fmla="*/ 10 h 39"/>
                <a:gd name="T42" fmla="*/ 60 w 90"/>
                <a:gd name="T43" fmla="*/ 9 h 39"/>
                <a:gd name="T44" fmla="*/ 62 w 90"/>
                <a:gd name="T45" fmla="*/ 9 h 39"/>
                <a:gd name="T46" fmla="*/ 64 w 90"/>
                <a:gd name="T47" fmla="*/ 8 h 39"/>
                <a:gd name="T48" fmla="*/ 68 w 90"/>
                <a:gd name="T49" fmla="*/ 8 h 39"/>
                <a:gd name="T50" fmla="*/ 69 w 90"/>
                <a:gd name="T51" fmla="*/ 12 h 39"/>
                <a:gd name="T52" fmla="*/ 70 w 90"/>
                <a:gd name="T53" fmla="*/ 8 h 39"/>
                <a:gd name="T54" fmla="*/ 70 w 90"/>
                <a:gd name="T55" fmla="*/ 3 h 39"/>
                <a:gd name="T56" fmla="*/ 72 w 90"/>
                <a:gd name="T57" fmla="*/ 4 h 39"/>
                <a:gd name="T58" fmla="*/ 72 w 90"/>
                <a:gd name="T59" fmla="*/ 2 h 39"/>
                <a:gd name="T60" fmla="*/ 73 w 90"/>
                <a:gd name="T61" fmla="*/ 3 h 39"/>
                <a:gd name="T62" fmla="*/ 75 w 90"/>
                <a:gd name="T63" fmla="*/ 7 h 39"/>
                <a:gd name="T64" fmla="*/ 76 w 90"/>
                <a:gd name="T65" fmla="*/ 3 h 39"/>
                <a:gd name="T66" fmla="*/ 77 w 90"/>
                <a:gd name="T67" fmla="*/ 5 h 39"/>
                <a:gd name="T68" fmla="*/ 78 w 90"/>
                <a:gd name="T69" fmla="*/ 2 h 39"/>
                <a:gd name="T70" fmla="*/ 79 w 90"/>
                <a:gd name="T71" fmla="*/ 2 h 39"/>
                <a:gd name="T72" fmla="*/ 80 w 90"/>
                <a:gd name="T73" fmla="*/ 7 h 39"/>
                <a:gd name="T74" fmla="*/ 81 w 90"/>
                <a:gd name="T75" fmla="*/ 3 h 39"/>
                <a:gd name="T76" fmla="*/ 86 w 90"/>
                <a:gd name="T77" fmla="*/ 10 h 39"/>
                <a:gd name="T78" fmla="*/ 87 w 90"/>
                <a:gd name="T79" fmla="*/ 11 h 39"/>
                <a:gd name="T80" fmla="*/ 89 w 90"/>
                <a:gd name="T81" fmla="*/ 10 h 39"/>
                <a:gd name="T82" fmla="*/ 89 w 90"/>
                <a:gd name="T83" fmla="*/ 13 h 39"/>
                <a:gd name="T84" fmla="*/ 87 w 90"/>
                <a:gd name="T85" fmla="*/ 11 h 39"/>
                <a:gd name="T86" fmla="*/ 84 w 90"/>
                <a:gd name="T87" fmla="*/ 17 h 39"/>
                <a:gd name="T88" fmla="*/ 78 w 90"/>
                <a:gd name="T89" fmla="*/ 20 h 39"/>
                <a:gd name="T90" fmla="*/ 71 w 90"/>
                <a:gd name="T91" fmla="*/ 23 h 39"/>
                <a:gd name="T92" fmla="*/ 66 w 90"/>
                <a:gd name="T93" fmla="*/ 25 h 39"/>
                <a:gd name="T94" fmla="*/ 62 w 90"/>
                <a:gd name="T95" fmla="*/ 27 h 39"/>
                <a:gd name="T96" fmla="*/ 53 w 90"/>
                <a:gd name="T97" fmla="*/ 28 h 39"/>
                <a:gd name="T98" fmla="*/ 48 w 90"/>
                <a:gd name="T99" fmla="*/ 27 h 39"/>
                <a:gd name="T100" fmla="*/ 41 w 90"/>
                <a:gd name="T101" fmla="*/ 27 h 39"/>
                <a:gd name="T102" fmla="*/ 22 w 90"/>
                <a:gd name="T103" fmla="*/ 35 h 39"/>
                <a:gd name="T104" fmla="*/ 17 w 90"/>
                <a:gd name="T105" fmla="*/ 35 h 39"/>
                <a:gd name="T106" fmla="*/ 0 w 90"/>
                <a:gd name="T107" fmla="*/ 2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 h="39">
                  <a:moveTo>
                    <a:pt x="0" y="28"/>
                  </a:moveTo>
                  <a:cubicBezTo>
                    <a:pt x="1" y="24"/>
                    <a:pt x="3" y="28"/>
                    <a:pt x="4" y="25"/>
                  </a:cubicBezTo>
                  <a:cubicBezTo>
                    <a:pt x="4" y="25"/>
                    <a:pt x="4" y="27"/>
                    <a:pt x="4" y="27"/>
                  </a:cubicBezTo>
                  <a:cubicBezTo>
                    <a:pt x="5" y="23"/>
                    <a:pt x="7" y="25"/>
                    <a:pt x="9" y="28"/>
                  </a:cubicBezTo>
                  <a:cubicBezTo>
                    <a:pt x="9" y="28"/>
                    <a:pt x="9" y="28"/>
                    <a:pt x="9" y="28"/>
                  </a:cubicBezTo>
                  <a:cubicBezTo>
                    <a:pt x="9" y="29"/>
                    <a:pt x="9" y="26"/>
                    <a:pt x="9" y="27"/>
                  </a:cubicBezTo>
                  <a:cubicBezTo>
                    <a:pt x="9" y="27"/>
                    <a:pt x="9" y="27"/>
                    <a:pt x="10" y="28"/>
                  </a:cubicBezTo>
                  <a:cubicBezTo>
                    <a:pt x="9" y="26"/>
                    <a:pt x="10" y="27"/>
                    <a:pt x="10" y="26"/>
                  </a:cubicBezTo>
                  <a:cubicBezTo>
                    <a:pt x="10" y="27"/>
                    <a:pt x="10" y="28"/>
                    <a:pt x="10" y="28"/>
                  </a:cubicBezTo>
                  <a:cubicBezTo>
                    <a:pt x="10" y="27"/>
                    <a:pt x="10" y="27"/>
                    <a:pt x="10" y="27"/>
                  </a:cubicBezTo>
                  <a:cubicBezTo>
                    <a:pt x="10" y="23"/>
                    <a:pt x="12" y="27"/>
                    <a:pt x="12" y="25"/>
                  </a:cubicBezTo>
                  <a:cubicBezTo>
                    <a:pt x="12" y="26"/>
                    <a:pt x="12" y="26"/>
                    <a:pt x="12" y="26"/>
                  </a:cubicBezTo>
                  <a:cubicBezTo>
                    <a:pt x="13" y="23"/>
                    <a:pt x="14" y="24"/>
                    <a:pt x="15" y="23"/>
                  </a:cubicBezTo>
                  <a:cubicBezTo>
                    <a:pt x="15" y="25"/>
                    <a:pt x="15" y="25"/>
                    <a:pt x="15" y="25"/>
                  </a:cubicBezTo>
                  <a:cubicBezTo>
                    <a:pt x="15" y="23"/>
                    <a:pt x="15" y="23"/>
                    <a:pt x="16" y="22"/>
                  </a:cubicBezTo>
                  <a:cubicBezTo>
                    <a:pt x="16" y="24"/>
                    <a:pt x="16" y="21"/>
                    <a:pt x="16" y="22"/>
                  </a:cubicBezTo>
                  <a:cubicBezTo>
                    <a:pt x="17" y="22"/>
                    <a:pt x="17" y="22"/>
                    <a:pt x="17" y="22"/>
                  </a:cubicBezTo>
                  <a:cubicBezTo>
                    <a:pt x="17" y="20"/>
                    <a:pt x="17" y="23"/>
                    <a:pt x="17" y="21"/>
                  </a:cubicBezTo>
                  <a:cubicBezTo>
                    <a:pt x="17" y="22"/>
                    <a:pt x="17" y="22"/>
                    <a:pt x="17" y="22"/>
                  </a:cubicBezTo>
                  <a:cubicBezTo>
                    <a:pt x="17" y="20"/>
                    <a:pt x="18" y="23"/>
                    <a:pt x="18" y="22"/>
                  </a:cubicBezTo>
                  <a:cubicBezTo>
                    <a:pt x="18" y="21"/>
                    <a:pt x="18" y="21"/>
                    <a:pt x="18" y="21"/>
                  </a:cubicBezTo>
                  <a:cubicBezTo>
                    <a:pt x="18" y="21"/>
                    <a:pt x="18" y="22"/>
                    <a:pt x="18" y="22"/>
                  </a:cubicBezTo>
                  <a:cubicBezTo>
                    <a:pt x="18" y="22"/>
                    <a:pt x="18" y="22"/>
                    <a:pt x="18" y="22"/>
                  </a:cubicBezTo>
                  <a:cubicBezTo>
                    <a:pt x="19" y="21"/>
                    <a:pt x="19" y="23"/>
                    <a:pt x="19" y="21"/>
                  </a:cubicBezTo>
                  <a:cubicBezTo>
                    <a:pt x="19" y="22"/>
                    <a:pt x="19" y="21"/>
                    <a:pt x="19" y="24"/>
                  </a:cubicBezTo>
                  <a:cubicBezTo>
                    <a:pt x="20" y="21"/>
                    <a:pt x="22" y="22"/>
                    <a:pt x="23" y="21"/>
                  </a:cubicBezTo>
                  <a:cubicBezTo>
                    <a:pt x="24" y="23"/>
                    <a:pt x="24" y="23"/>
                    <a:pt x="24" y="23"/>
                  </a:cubicBezTo>
                  <a:cubicBezTo>
                    <a:pt x="24" y="23"/>
                    <a:pt x="24" y="23"/>
                    <a:pt x="24" y="22"/>
                  </a:cubicBezTo>
                  <a:cubicBezTo>
                    <a:pt x="24" y="22"/>
                    <a:pt x="24" y="23"/>
                    <a:pt x="25" y="23"/>
                  </a:cubicBezTo>
                  <a:cubicBezTo>
                    <a:pt x="25" y="23"/>
                    <a:pt x="25" y="21"/>
                    <a:pt x="25" y="21"/>
                  </a:cubicBezTo>
                  <a:cubicBezTo>
                    <a:pt x="25" y="23"/>
                    <a:pt x="25" y="23"/>
                    <a:pt x="25" y="23"/>
                  </a:cubicBezTo>
                  <a:cubicBezTo>
                    <a:pt x="25" y="22"/>
                    <a:pt x="26" y="22"/>
                    <a:pt x="26" y="21"/>
                  </a:cubicBezTo>
                  <a:cubicBezTo>
                    <a:pt x="26" y="22"/>
                    <a:pt x="26" y="22"/>
                    <a:pt x="26" y="22"/>
                  </a:cubicBezTo>
                  <a:cubicBezTo>
                    <a:pt x="26" y="21"/>
                    <a:pt x="26" y="23"/>
                    <a:pt x="27" y="22"/>
                  </a:cubicBezTo>
                  <a:cubicBezTo>
                    <a:pt x="27" y="23"/>
                    <a:pt x="27" y="23"/>
                    <a:pt x="27" y="23"/>
                  </a:cubicBezTo>
                  <a:cubicBezTo>
                    <a:pt x="27" y="24"/>
                    <a:pt x="26" y="20"/>
                    <a:pt x="27" y="21"/>
                  </a:cubicBezTo>
                  <a:cubicBezTo>
                    <a:pt x="27" y="22"/>
                    <a:pt x="27" y="22"/>
                    <a:pt x="27" y="22"/>
                  </a:cubicBezTo>
                  <a:cubicBezTo>
                    <a:pt x="27" y="20"/>
                    <a:pt x="28" y="21"/>
                    <a:pt x="28" y="20"/>
                  </a:cubicBezTo>
                  <a:cubicBezTo>
                    <a:pt x="28" y="21"/>
                    <a:pt x="28" y="21"/>
                    <a:pt x="28" y="21"/>
                  </a:cubicBezTo>
                  <a:cubicBezTo>
                    <a:pt x="28" y="20"/>
                    <a:pt x="29" y="21"/>
                    <a:pt x="29" y="20"/>
                  </a:cubicBezTo>
                  <a:cubicBezTo>
                    <a:pt x="29" y="20"/>
                    <a:pt x="30" y="23"/>
                    <a:pt x="30" y="22"/>
                  </a:cubicBezTo>
                  <a:cubicBezTo>
                    <a:pt x="30" y="20"/>
                    <a:pt x="30" y="21"/>
                    <a:pt x="30" y="19"/>
                  </a:cubicBezTo>
                  <a:cubicBezTo>
                    <a:pt x="30" y="19"/>
                    <a:pt x="31" y="20"/>
                    <a:pt x="31" y="19"/>
                  </a:cubicBezTo>
                  <a:cubicBezTo>
                    <a:pt x="31" y="20"/>
                    <a:pt x="32" y="22"/>
                    <a:pt x="31" y="22"/>
                  </a:cubicBezTo>
                  <a:cubicBezTo>
                    <a:pt x="32" y="23"/>
                    <a:pt x="32" y="23"/>
                    <a:pt x="32" y="23"/>
                  </a:cubicBezTo>
                  <a:cubicBezTo>
                    <a:pt x="32" y="24"/>
                    <a:pt x="32" y="23"/>
                    <a:pt x="32" y="24"/>
                  </a:cubicBezTo>
                  <a:cubicBezTo>
                    <a:pt x="32" y="24"/>
                    <a:pt x="32" y="23"/>
                    <a:pt x="32" y="23"/>
                  </a:cubicBezTo>
                  <a:cubicBezTo>
                    <a:pt x="32" y="22"/>
                    <a:pt x="32" y="19"/>
                    <a:pt x="33" y="19"/>
                  </a:cubicBezTo>
                  <a:cubicBezTo>
                    <a:pt x="33" y="20"/>
                    <a:pt x="33" y="22"/>
                    <a:pt x="33" y="22"/>
                  </a:cubicBezTo>
                  <a:cubicBezTo>
                    <a:pt x="33" y="18"/>
                    <a:pt x="33" y="18"/>
                    <a:pt x="33" y="18"/>
                  </a:cubicBezTo>
                  <a:cubicBezTo>
                    <a:pt x="33" y="17"/>
                    <a:pt x="33" y="19"/>
                    <a:pt x="34" y="19"/>
                  </a:cubicBezTo>
                  <a:cubicBezTo>
                    <a:pt x="33" y="17"/>
                    <a:pt x="33" y="17"/>
                    <a:pt x="33" y="17"/>
                  </a:cubicBezTo>
                  <a:cubicBezTo>
                    <a:pt x="34" y="18"/>
                    <a:pt x="34" y="17"/>
                    <a:pt x="34" y="19"/>
                  </a:cubicBezTo>
                  <a:cubicBezTo>
                    <a:pt x="35" y="20"/>
                    <a:pt x="34" y="19"/>
                    <a:pt x="35" y="20"/>
                  </a:cubicBezTo>
                  <a:cubicBezTo>
                    <a:pt x="35" y="20"/>
                    <a:pt x="35" y="19"/>
                    <a:pt x="35" y="19"/>
                  </a:cubicBezTo>
                  <a:cubicBezTo>
                    <a:pt x="35" y="19"/>
                    <a:pt x="35" y="19"/>
                    <a:pt x="35" y="19"/>
                  </a:cubicBezTo>
                  <a:cubicBezTo>
                    <a:pt x="35" y="20"/>
                    <a:pt x="35" y="18"/>
                    <a:pt x="35" y="17"/>
                  </a:cubicBezTo>
                  <a:cubicBezTo>
                    <a:pt x="35" y="17"/>
                    <a:pt x="35" y="19"/>
                    <a:pt x="35" y="18"/>
                  </a:cubicBezTo>
                  <a:cubicBezTo>
                    <a:pt x="35" y="17"/>
                    <a:pt x="35" y="16"/>
                    <a:pt x="35" y="16"/>
                  </a:cubicBezTo>
                  <a:cubicBezTo>
                    <a:pt x="36" y="18"/>
                    <a:pt x="36" y="18"/>
                    <a:pt x="36" y="18"/>
                  </a:cubicBezTo>
                  <a:cubicBezTo>
                    <a:pt x="36" y="16"/>
                    <a:pt x="36" y="15"/>
                    <a:pt x="36" y="15"/>
                  </a:cubicBezTo>
                  <a:cubicBezTo>
                    <a:pt x="36" y="14"/>
                    <a:pt x="36" y="17"/>
                    <a:pt x="36" y="16"/>
                  </a:cubicBezTo>
                  <a:cubicBezTo>
                    <a:pt x="37" y="17"/>
                    <a:pt x="37" y="14"/>
                    <a:pt x="38" y="16"/>
                  </a:cubicBezTo>
                  <a:cubicBezTo>
                    <a:pt x="38" y="16"/>
                    <a:pt x="37" y="14"/>
                    <a:pt x="38" y="15"/>
                  </a:cubicBezTo>
                  <a:cubicBezTo>
                    <a:pt x="38" y="15"/>
                    <a:pt x="38" y="16"/>
                    <a:pt x="38" y="16"/>
                  </a:cubicBezTo>
                  <a:cubicBezTo>
                    <a:pt x="38" y="17"/>
                    <a:pt x="38" y="15"/>
                    <a:pt x="38" y="15"/>
                  </a:cubicBezTo>
                  <a:cubicBezTo>
                    <a:pt x="38" y="14"/>
                    <a:pt x="38" y="16"/>
                    <a:pt x="38" y="16"/>
                  </a:cubicBezTo>
                  <a:cubicBezTo>
                    <a:pt x="38" y="15"/>
                    <a:pt x="39" y="13"/>
                    <a:pt x="40" y="15"/>
                  </a:cubicBezTo>
                  <a:cubicBezTo>
                    <a:pt x="40" y="14"/>
                    <a:pt x="40" y="12"/>
                    <a:pt x="40" y="12"/>
                  </a:cubicBezTo>
                  <a:cubicBezTo>
                    <a:pt x="40" y="14"/>
                    <a:pt x="40" y="14"/>
                    <a:pt x="40" y="14"/>
                  </a:cubicBezTo>
                  <a:cubicBezTo>
                    <a:pt x="40" y="15"/>
                    <a:pt x="41" y="14"/>
                    <a:pt x="41" y="15"/>
                  </a:cubicBezTo>
                  <a:cubicBezTo>
                    <a:pt x="41" y="13"/>
                    <a:pt x="40" y="16"/>
                    <a:pt x="40" y="15"/>
                  </a:cubicBezTo>
                  <a:cubicBezTo>
                    <a:pt x="40" y="16"/>
                    <a:pt x="40" y="13"/>
                    <a:pt x="41" y="15"/>
                  </a:cubicBezTo>
                  <a:cubicBezTo>
                    <a:pt x="41" y="15"/>
                    <a:pt x="41" y="13"/>
                    <a:pt x="41" y="14"/>
                  </a:cubicBezTo>
                  <a:cubicBezTo>
                    <a:pt x="41" y="14"/>
                    <a:pt x="41" y="16"/>
                    <a:pt x="42" y="16"/>
                  </a:cubicBezTo>
                  <a:cubicBezTo>
                    <a:pt x="42" y="16"/>
                    <a:pt x="42" y="15"/>
                    <a:pt x="42" y="15"/>
                  </a:cubicBezTo>
                  <a:cubicBezTo>
                    <a:pt x="42" y="14"/>
                    <a:pt x="42" y="14"/>
                    <a:pt x="42" y="14"/>
                  </a:cubicBezTo>
                  <a:cubicBezTo>
                    <a:pt x="42" y="13"/>
                    <a:pt x="42" y="14"/>
                    <a:pt x="42" y="13"/>
                  </a:cubicBezTo>
                  <a:cubicBezTo>
                    <a:pt x="42" y="14"/>
                    <a:pt x="42" y="12"/>
                    <a:pt x="43" y="14"/>
                  </a:cubicBezTo>
                  <a:cubicBezTo>
                    <a:pt x="43" y="16"/>
                    <a:pt x="43" y="16"/>
                    <a:pt x="43" y="16"/>
                  </a:cubicBezTo>
                  <a:cubicBezTo>
                    <a:pt x="43" y="16"/>
                    <a:pt x="43" y="14"/>
                    <a:pt x="43" y="14"/>
                  </a:cubicBezTo>
                  <a:cubicBezTo>
                    <a:pt x="43" y="14"/>
                    <a:pt x="43" y="14"/>
                    <a:pt x="43" y="14"/>
                  </a:cubicBezTo>
                  <a:cubicBezTo>
                    <a:pt x="42" y="12"/>
                    <a:pt x="43" y="14"/>
                    <a:pt x="43" y="12"/>
                  </a:cubicBezTo>
                  <a:cubicBezTo>
                    <a:pt x="44" y="13"/>
                    <a:pt x="44" y="12"/>
                    <a:pt x="44" y="14"/>
                  </a:cubicBezTo>
                  <a:cubicBezTo>
                    <a:pt x="44" y="13"/>
                    <a:pt x="45" y="12"/>
                    <a:pt x="45" y="13"/>
                  </a:cubicBezTo>
                  <a:cubicBezTo>
                    <a:pt x="45" y="13"/>
                    <a:pt x="45" y="13"/>
                    <a:pt x="45" y="14"/>
                  </a:cubicBezTo>
                  <a:cubicBezTo>
                    <a:pt x="45" y="14"/>
                    <a:pt x="45" y="14"/>
                    <a:pt x="45" y="13"/>
                  </a:cubicBezTo>
                  <a:cubicBezTo>
                    <a:pt x="45" y="14"/>
                    <a:pt x="46" y="15"/>
                    <a:pt x="46" y="16"/>
                  </a:cubicBezTo>
                  <a:cubicBezTo>
                    <a:pt x="46" y="15"/>
                    <a:pt x="46" y="13"/>
                    <a:pt x="46" y="12"/>
                  </a:cubicBezTo>
                  <a:cubicBezTo>
                    <a:pt x="47" y="15"/>
                    <a:pt x="46" y="11"/>
                    <a:pt x="47" y="13"/>
                  </a:cubicBezTo>
                  <a:cubicBezTo>
                    <a:pt x="47" y="13"/>
                    <a:pt x="47" y="14"/>
                    <a:pt x="47" y="15"/>
                  </a:cubicBezTo>
                  <a:cubicBezTo>
                    <a:pt x="48" y="17"/>
                    <a:pt x="47" y="13"/>
                    <a:pt x="48" y="14"/>
                  </a:cubicBezTo>
                  <a:cubicBezTo>
                    <a:pt x="47" y="12"/>
                    <a:pt x="47" y="12"/>
                    <a:pt x="47" y="12"/>
                  </a:cubicBezTo>
                  <a:cubicBezTo>
                    <a:pt x="48" y="13"/>
                    <a:pt x="48" y="10"/>
                    <a:pt x="48" y="13"/>
                  </a:cubicBezTo>
                  <a:cubicBezTo>
                    <a:pt x="48" y="12"/>
                    <a:pt x="49" y="13"/>
                    <a:pt x="48" y="11"/>
                  </a:cubicBezTo>
                  <a:cubicBezTo>
                    <a:pt x="49" y="13"/>
                    <a:pt x="49" y="10"/>
                    <a:pt x="50" y="14"/>
                  </a:cubicBezTo>
                  <a:cubicBezTo>
                    <a:pt x="50" y="13"/>
                    <a:pt x="51" y="14"/>
                    <a:pt x="51" y="12"/>
                  </a:cubicBezTo>
                  <a:cubicBezTo>
                    <a:pt x="50" y="11"/>
                    <a:pt x="50" y="13"/>
                    <a:pt x="50" y="13"/>
                  </a:cubicBezTo>
                  <a:cubicBezTo>
                    <a:pt x="50" y="12"/>
                    <a:pt x="50" y="12"/>
                    <a:pt x="50" y="12"/>
                  </a:cubicBezTo>
                  <a:cubicBezTo>
                    <a:pt x="50" y="12"/>
                    <a:pt x="51" y="12"/>
                    <a:pt x="51" y="14"/>
                  </a:cubicBezTo>
                  <a:cubicBezTo>
                    <a:pt x="51" y="15"/>
                    <a:pt x="51" y="10"/>
                    <a:pt x="51" y="11"/>
                  </a:cubicBezTo>
                  <a:cubicBezTo>
                    <a:pt x="51" y="12"/>
                    <a:pt x="51" y="12"/>
                    <a:pt x="52" y="12"/>
                  </a:cubicBezTo>
                  <a:cubicBezTo>
                    <a:pt x="52" y="10"/>
                    <a:pt x="52" y="10"/>
                    <a:pt x="52" y="10"/>
                  </a:cubicBezTo>
                  <a:cubicBezTo>
                    <a:pt x="52" y="11"/>
                    <a:pt x="52" y="12"/>
                    <a:pt x="52" y="14"/>
                  </a:cubicBezTo>
                  <a:cubicBezTo>
                    <a:pt x="53" y="14"/>
                    <a:pt x="53" y="14"/>
                    <a:pt x="53" y="12"/>
                  </a:cubicBezTo>
                  <a:cubicBezTo>
                    <a:pt x="53" y="14"/>
                    <a:pt x="53" y="14"/>
                    <a:pt x="53" y="14"/>
                  </a:cubicBezTo>
                  <a:cubicBezTo>
                    <a:pt x="53" y="13"/>
                    <a:pt x="53" y="13"/>
                    <a:pt x="53" y="13"/>
                  </a:cubicBezTo>
                  <a:cubicBezTo>
                    <a:pt x="53" y="13"/>
                    <a:pt x="53" y="13"/>
                    <a:pt x="53" y="13"/>
                  </a:cubicBezTo>
                  <a:cubicBezTo>
                    <a:pt x="53" y="14"/>
                    <a:pt x="54" y="14"/>
                    <a:pt x="54" y="13"/>
                  </a:cubicBezTo>
                  <a:cubicBezTo>
                    <a:pt x="53" y="12"/>
                    <a:pt x="53" y="12"/>
                    <a:pt x="53" y="12"/>
                  </a:cubicBezTo>
                  <a:cubicBezTo>
                    <a:pt x="53" y="11"/>
                    <a:pt x="53" y="11"/>
                    <a:pt x="53" y="11"/>
                  </a:cubicBezTo>
                  <a:cubicBezTo>
                    <a:pt x="53" y="12"/>
                    <a:pt x="54" y="12"/>
                    <a:pt x="54" y="12"/>
                  </a:cubicBezTo>
                  <a:cubicBezTo>
                    <a:pt x="54" y="12"/>
                    <a:pt x="54" y="10"/>
                    <a:pt x="54" y="10"/>
                  </a:cubicBezTo>
                  <a:cubicBezTo>
                    <a:pt x="54" y="11"/>
                    <a:pt x="54" y="10"/>
                    <a:pt x="54" y="11"/>
                  </a:cubicBezTo>
                  <a:cubicBezTo>
                    <a:pt x="54" y="12"/>
                    <a:pt x="54" y="11"/>
                    <a:pt x="54" y="11"/>
                  </a:cubicBezTo>
                  <a:cubicBezTo>
                    <a:pt x="54" y="12"/>
                    <a:pt x="54" y="13"/>
                    <a:pt x="54" y="12"/>
                  </a:cubicBezTo>
                  <a:cubicBezTo>
                    <a:pt x="54" y="12"/>
                    <a:pt x="54" y="9"/>
                    <a:pt x="54" y="10"/>
                  </a:cubicBezTo>
                  <a:cubicBezTo>
                    <a:pt x="54" y="12"/>
                    <a:pt x="54" y="12"/>
                    <a:pt x="54" y="12"/>
                  </a:cubicBezTo>
                  <a:cubicBezTo>
                    <a:pt x="55" y="13"/>
                    <a:pt x="55" y="13"/>
                    <a:pt x="55" y="13"/>
                  </a:cubicBezTo>
                  <a:cubicBezTo>
                    <a:pt x="55" y="11"/>
                    <a:pt x="55" y="11"/>
                    <a:pt x="55" y="11"/>
                  </a:cubicBezTo>
                  <a:cubicBezTo>
                    <a:pt x="55" y="12"/>
                    <a:pt x="55" y="12"/>
                    <a:pt x="55" y="12"/>
                  </a:cubicBezTo>
                  <a:cubicBezTo>
                    <a:pt x="55" y="10"/>
                    <a:pt x="55" y="11"/>
                    <a:pt x="55" y="10"/>
                  </a:cubicBezTo>
                  <a:cubicBezTo>
                    <a:pt x="55" y="10"/>
                    <a:pt x="55" y="11"/>
                    <a:pt x="56" y="11"/>
                  </a:cubicBezTo>
                  <a:cubicBezTo>
                    <a:pt x="56" y="11"/>
                    <a:pt x="56" y="11"/>
                    <a:pt x="56" y="11"/>
                  </a:cubicBezTo>
                  <a:cubicBezTo>
                    <a:pt x="56" y="12"/>
                    <a:pt x="56" y="11"/>
                    <a:pt x="56" y="10"/>
                  </a:cubicBezTo>
                  <a:cubicBezTo>
                    <a:pt x="56" y="10"/>
                    <a:pt x="56" y="10"/>
                    <a:pt x="56" y="10"/>
                  </a:cubicBezTo>
                  <a:cubicBezTo>
                    <a:pt x="56" y="10"/>
                    <a:pt x="56" y="10"/>
                    <a:pt x="56" y="9"/>
                  </a:cubicBezTo>
                  <a:cubicBezTo>
                    <a:pt x="57" y="10"/>
                    <a:pt x="57" y="14"/>
                    <a:pt x="57" y="13"/>
                  </a:cubicBezTo>
                  <a:cubicBezTo>
                    <a:pt x="58" y="13"/>
                    <a:pt x="57" y="10"/>
                    <a:pt x="57" y="9"/>
                  </a:cubicBezTo>
                  <a:cubicBezTo>
                    <a:pt x="58" y="10"/>
                    <a:pt x="58" y="8"/>
                    <a:pt x="58" y="10"/>
                  </a:cubicBezTo>
                  <a:cubicBezTo>
                    <a:pt x="58" y="9"/>
                    <a:pt x="58" y="9"/>
                    <a:pt x="58" y="9"/>
                  </a:cubicBezTo>
                  <a:cubicBezTo>
                    <a:pt x="59" y="9"/>
                    <a:pt x="59" y="7"/>
                    <a:pt x="60" y="9"/>
                  </a:cubicBezTo>
                  <a:cubicBezTo>
                    <a:pt x="60" y="10"/>
                    <a:pt x="61" y="11"/>
                    <a:pt x="61" y="11"/>
                  </a:cubicBezTo>
                  <a:cubicBezTo>
                    <a:pt x="61" y="10"/>
                    <a:pt x="61" y="13"/>
                    <a:pt x="61" y="10"/>
                  </a:cubicBezTo>
                  <a:cubicBezTo>
                    <a:pt x="61" y="9"/>
                    <a:pt x="61" y="9"/>
                    <a:pt x="60" y="8"/>
                  </a:cubicBezTo>
                  <a:cubicBezTo>
                    <a:pt x="61" y="8"/>
                    <a:pt x="61" y="7"/>
                    <a:pt x="62" y="8"/>
                  </a:cubicBezTo>
                  <a:cubicBezTo>
                    <a:pt x="61" y="7"/>
                    <a:pt x="61" y="7"/>
                    <a:pt x="61" y="7"/>
                  </a:cubicBezTo>
                  <a:cubicBezTo>
                    <a:pt x="62" y="9"/>
                    <a:pt x="62" y="9"/>
                    <a:pt x="62" y="9"/>
                  </a:cubicBezTo>
                  <a:cubicBezTo>
                    <a:pt x="62" y="7"/>
                    <a:pt x="62" y="7"/>
                    <a:pt x="62" y="7"/>
                  </a:cubicBezTo>
                  <a:cubicBezTo>
                    <a:pt x="62" y="9"/>
                    <a:pt x="62" y="9"/>
                    <a:pt x="62" y="9"/>
                  </a:cubicBezTo>
                  <a:cubicBezTo>
                    <a:pt x="62" y="8"/>
                    <a:pt x="62" y="6"/>
                    <a:pt x="62" y="7"/>
                  </a:cubicBezTo>
                  <a:cubicBezTo>
                    <a:pt x="63" y="8"/>
                    <a:pt x="63" y="8"/>
                    <a:pt x="63" y="8"/>
                  </a:cubicBezTo>
                  <a:cubicBezTo>
                    <a:pt x="63" y="7"/>
                    <a:pt x="63" y="6"/>
                    <a:pt x="63" y="7"/>
                  </a:cubicBezTo>
                  <a:cubicBezTo>
                    <a:pt x="64" y="8"/>
                    <a:pt x="64" y="8"/>
                    <a:pt x="64" y="8"/>
                  </a:cubicBezTo>
                  <a:cubicBezTo>
                    <a:pt x="64" y="8"/>
                    <a:pt x="64" y="7"/>
                    <a:pt x="64" y="7"/>
                  </a:cubicBezTo>
                  <a:cubicBezTo>
                    <a:pt x="64" y="8"/>
                    <a:pt x="64" y="8"/>
                    <a:pt x="65" y="9"/>
                  </a:cubicBezTo>
                  <a:cubicBezTo>
                    <a:pt x="65" y="5"/>
                    <a:pt x="66" y="5"/>
                    <a:pt x="67" y="5"/>
                  </a:cubicBezTo>
                  <a:cubicBezTo>
                    <a:pt x="67" y="6"/>
                    <a:pt x="67" y="6"/>
                    <a:pt x="67" y="6"/>
                  </a:cubicBezTo>
                  <a:cubicBezTo>
                    <a:pt x="67" y="7"/>
                    <a:pt x="67" y="4"/>
                    <a:pt x="67" y="5"/>
                  </a:cubicBezTo>
                  <a:cubicBezTo>
                    <a:pt x="68" y="8"/>
                    <a:pt x="68" y="8"/>
                    <a:pt x="68" y="8"/>
                  </a:cubicBezTo>
                  <a:cubicBezTo>
                    <a:pt x="68" y="9"/>
                    <a:pt x="68" y="6"/>
                    <a:pt x="68" y="6"/>
                  </a:cubicBezTo>
                  <a:cubicBezTo>
                    <a:pt x="68" y="5"/>
                    <a:pt x="68" y="7"/>
                    <a:pt x="67" y="5"/>
                  </a:cubicBezTo>
                  <a:cubicBezTo>
                    <a:pt x="67" y="5"/>
                    <a:pt x="68" y="6"/>
                    <a:pt x="68" y="4"/>
                  </a:cubicBezTo>
                  <a:cubicBezTo>
                    <a:pt x="68" y="5"/>
                    <a:pt x="68" y="6"/>
                    <a:pt x="68" y="7"/>
                  </a:cubicBezTo>
                  <a:cubicBezTo>
                    <a:pt x="68" y="6"/>
                    <a:pt x="68" y="6"/>
                    <a:pt x="68" y="6"/>
                  </a:cubicBezTo>
                  <a:cubicBezTo>
                    <a:pt x="69" y="8"/>
                    <a:pt x="69" y="10"/>
                    <a:pt x="69" y="12"/>
                  </a:cubicBezTo>
                  <a:cubicBezTo>
                    <a:pt x="69" y="12"/>
                    <a:pt x="69" y="12"/>
                    <a:pt x="69" y="12"/>
                  </a:cubicBezTo>
                  <a:cubicBezTo>
                    <a:pt x="70" y="14"/>
                    <a:pt x="69" y="14"/>
                    <a:pt x="70" y="14"/>
                  </a:cubicBezTo>
                  <a:cubicBezTo>
                    <a:pt x="70" y="14"/>
                    <a:pt x="70" y="11"/>
                    <a:pt x="69" y="10"/>
                  </a:cubicBezTo>
                  <a:cubicBezTo>
                    <a:pt x="70" y="10"/>
                    <a:pt x="69" y="6"/>
                    <a:pt x="69" y="6"/>
                  </a:cubicBezTo>
                  <a:cubicBezTo>
                    <a:pt x="69" y="7"/>
                    <a:pt x="69" y="7"/>
                    <a:pt x="69" y="8"/>
                  </a:cubicBezTo>
                  <a:cubicBezTo>
                    <a:pt x="70" y="9"/>
                    <a:pt x="69" y="7"/>
                    <a:pt x="70" y="8"/>
                  </a:cubicBezTo>
                  <a:cubicBezTo>
                    <a:pt x="69" y="7"/>
                    <a:pt x="69" y="5"/>
                    <a:pt x="69" y="5"/>
                  </a:cubicBezTo>
                  <a:cubicBezTo>
                    <a:pt x="70" y="6"/>
                    <a:pt x="69" y="6"/>
                    <a:pt x="70" y="7"/>
                  </a:cubicBezTo>
                  <a:cubicBezTo>
                    <a:pt x="70" y="6"/>
                    <a:pt x="70" y="5"/>
                    <a:pt x="69" y="4"/>
                  </a:cubicBezTo>
                  <a:cubicBezTo>
                    <a:pt x="69" y="2"/>
                    <a:pt x="70" y="5"/>
                    <a:pt x="70" y="3"/>
                  </a:cubicBezTo>
                  <a:cubicBezTo>
                    <a:pt x="70" y="4"/>
                    <a:pt x="70" y="7"/>
                    <a:pt x="71" y="7"/>
                  </a:cubicBezTo>
                  <a:cubicBezTo>
                    <a:pt x="70" y="6"/>
                    <a:pt x="71" y="5"/>
                    <a:pt x="70" y="3"/>
                  </a:cubicBezTo>
                  <a:cubicBezTo>
                    <a:pt x="70" y="3"/>
                    <a:pt x="70" y="5"/>
                    <a:pt x="71" y="5"/>
                  </a:cubicBezTo>
                  <a:cubicBezTo>
                    <a:pt x="71" y="6"/>
                    <a:pt x="70" y="3"/>
                    <a:pt x="71" y="6"/>
                  </a:cubicBezTo>
                  <a:cubicBezTo>
                    <a:pt x="71" y="4"/>
                    <a:pt x="71" y="4"/>
                    <a:pt x="71" y="4"/>
                  </a:cubicBezTo>
                  <a:cubicBezTo>
                    <a:pt x="71" y="5"/>
                    <a:pt x="71" y="5"/>
                    <a:pt x="71" y="6"/>
                  </a:cubicBezTo>
                  <a:cubicBezTo>
                    <a:pt x="72" y="6"/>
                    <a:pt x="72" y="4"/>
                    <a:pt x="72" y="6"/>
                  </a:cubicBezTo>
                  <a:cubicBezTo>
                    <a:pt x="72" y="6"/>
                    <a:pt x="72" y="6"/>
                    <a:pt x="72" y="4"/>
                  </a:cubicBezTo>
                  <a:cubicBezTo>
                    <a:pt x="72" y="3"/>
                    <a:pt x="72" y="5"/>
                    <a:pt x="71" y="3"/>
                  </a:cubicBezTo>
                  <a:cubicBezTo>
                    <a:pt x="72" y="5"/>
                    <a:pt x="72" y="3"/>
                    <a:pt x="72" y="2"/>
                  </a:cubicBezTo>
                  <a:cubicBezTo>
                    <a:pt x="72" y="3"/>
                    <a:pt x="72" y="3"/>
                    <a:pt x="72" y="3"/>
                  </a:cubicBezTo>
                  <a:cubicBezTo>
                    <a:pt x="72" y="3"/>
                    <a:pt x="72" y="3"/>
                    <a:pt x="72" y="2"/>
                  </a:cubicBezTo>
                  <a:cubicBezTo>
                    <a:pt x="72" y="2"/>
                    <a:pt x="72" y="3"/>
                    <a:pt x="72" y="3"/>
                  </a:cubicBezTo>
                  <a:cubicBezTo>
                    <a:pt x="72" y="2"/>
                    <a:pt x="72" y="2"/>
                    <a:pt x="72" y="2"/>
                  </a:cubicBezTo>
                  <a:cubicBezTo>
                    <a:pt x="72" y="1"/>
                    <a:pt x="73" y="4"/>
                    <a:pt x="73" y="4"/>
                  </a:cubicBezTo>
                  <a:cubicBezTo>
                    <a:pt x="73" y="5"/>
                    <a:pt x="73" y="5"/>
                    <a:pt x="73" y="5"/>
                  </a:cubicBezTo>
                  <a:cubicBezTo>
                    <a:pt x="73" y="5"/>
                    <a:pt x="73" y="6"/>
                    <a:pt x="73" y="5"/>
                  </a:cubicBezTo>
                  <a:cubicBezTo>
                    <a:pt x="73" y="4"/>
                    <a:pt x="73" y="3"/>
                    <a:pt x="73" y="2"/>
                  </a:cubicBezTo>
                  <a:cubicBezTo>
                    <a:pt x="73" y="1"/>
                    <a:pt x="73" y="3"/>
                    <a:pt x="73" y="2"/>
                  </a:cubicBezTo>
                  <a:cubicBezTo>
                    <a:pt x="73" y="3"/>
                    <a:pt x="73" y="3"/>
                    <a:pt x="73" y="3"/>
                  </a:cubicBezTo>
                  <a:cubicBezTo>
                    <a:pt x="73" y="4"/>
                    <a:pt x="74" y="5"/>
                    <a:pt x="74" y="5"/>
                  </a:cubicBezTo>
                  <a:cubicBezTo>
                    <a:pt x="74" y="5"/>
                    <a:pt x="74" y="3"/>
                    <a:pt x="74" y="2"/>
                  </a:cubicBezTo>
                  <a:cubicBezTo>
                    <a:pt x="74" y="2"/>
                    <a:pt x="74" y="3"/>
                    <a:pt x="74" y="4"/>
                  </a:cubicBezTo>
                  <a:cubicBezTo>
                    <a:pt x="74" y="3"/>
                    <a:pt x="74" y="3"/>
                    <a:pt x="74" y="2"/>
                  </a:cubicBezTo>
                  <a:cubicBezTo>
                    <a:pt x="74" y="3"/>
                    <a:pt x="75" y="4"/>
                    <a:pt x="75" y="5"/>
                  </a:cubicBezTo>
                  <a:cubicBezTo>
                    <a:pt x="75" y="7"/>
                    <a:pt x="75" y="7"/>
                    <a:pt x="75" y="7"/>
                  </a:cubicBezTo>
                  <a:cubicBezTo>
                    <a:pt x="76" y="7"/>
                    <a:pt x="76" y="7"/>
                    <a:pt x="76" y="7"/>
                  </a:cubicBezTo>
                  <a:cubicBezTo>
                    <a:pt x="76" y="9"/>
                    <a:pt x="76" y="8"/>
                    <a:pt x="76" y="10"/>
                  </a:cubicBezTo>
                  <a:cubicBezTo>
                    <a:pt x="76" y="10"/>
                    <a:pt x="76" y="10"/>
                    <a:pt x="76" y="9"/>
                  </a:cubicBezTo>
                  <a:cubicBezTo>
                    <a:pt x="75" y="6"/>
                    <a:pt x="76" y="5"/>
                    <a:pt x="75" y="3"/>
                  </a:cubicBezTo>
                  <a:cubicBezTo>
                    <a:pt x="76" y="2"/>
                    <a:pt x="77" y="9"/>
                    <a:pt x="77" y="5"/>
                  </a:cubicBezTo>
                  <a:cubicBezTo>
                    <a:pt x="76" y="4"/>
                    <a:pt x="76" y="2"/>
                    <a:pt x="76" y="3"/>
                  </a:cubicBezTo>
                  <a:cubicBezTo>
                    <a:pt x="76" y="3"/>
                    <a:pt x="76" y="0"/>
                    <a:pt x="76" y="1"/>
                  </a:cubicBezTo>
                  <a:cubicBezTo>
                    <a:pt x="76" y="2"/>
                    <a:pt x="77" y="4"/>
                    <a:pt x="77" y="5"/>
                  </a:cubicBezTo>
                  <a:cubicBezTo>
                    <a:pt x="77" y="5"/>
                    <a:pt x="77" y="5"/>
                    <a:pt x="77" y="5"/>
                  </a:cubicBezTo>
                  <a:cubicBezTo>
                    <a:pt x="77" y="6"/>
                    <a:pt x="77" y="8"/>
                    <a:pt x="77" y="8"/>
                  </a:cubicBezTo>
                  <a:cubicBezTo>
                    <a:pt x="78" y="7"/>
                    <a:pt x="78" y="7"/>
                    <a:pt x="78" y="6"/>
                  </a:cubicBezTo>
                  <a:cubicBezTo>
                    <a:pt x="77" y="4"/>
                    <a:pt x="77" y="6"/>
                    <a:pt x="77" y="5"/>
                  </a:cubicBezTo>
                  <a:cubicBezTo>
                    <a:pt x="77" y="4"/>
                    <a:pt x="78" y="6"/>
                    <a:pt x="77" y="4"/>
                  </a:cubicBezTo>
                  <a:cubicBezTo>
                    <a:pt x="77" y="4"/>
                    <a:pt x="77" y="2"/>
                    <a:pt x="77" y="1"/>
                  </a:cubicBezTo>
                  <a:cubicBezTo>
                    <a:pt x="77" y="1"/>
                    <a:pt x="77" y="1"/>
                    <a:pt x="77" y="1"/>
                  </a:cubicBezTo>
                  <a:cubicBezTo>
                    <a:pt x="77" y="2"/>
                    <a:pt x="77" y="2"/>
                    <a:pt x="77" y="2"/>
                  </a:cubicBezTo>
                  <a:cubicBezTo>
                    <a:pt x="78" y="2"/>
                    <a:pt x="77" y="0"/>
                    <a:pt x="77" y="0"/>
                  </a:cubicBezTo>
                  <a:cubicBezTo>
                    <a:pt x="78" y="2"/>
                    <a:pt x="78" y="2"/>
                    <a:pt x="78" y="2"/>
                  </a:cubicBezTo>
                  <a:cubicBezTo>
                    <a:pt x="78" y="4"/>
                    <a:pt x="77" y="1"/>
                    <a:pt x="78" y="4"/>
                  </a:cubicBezTo>
                  <a:cubicBezTo>
                    <a:pt x="78" y="4"/>
                    <a:pt x="78" y="3"/>
                    <a:pt x="78" y="3"/>
                  </a:cubicBezTo>
                  <a:cubicBezTo>
                    <a:pt x="78" y="4"/>
                    <a:pt x="78" y="4"/>
                    <a:pt x="78" y="4"/>
                  </a:cubicBezTo>
                  <a:cubicBezTo>
                    <a:pt x="78" y="4"/>
                    <a:pt x="79" y="8"/>
                    <a:pt x="79" y="5"/>
                  </a:cubicBezTo>
                  <a:cubicBezTo>
                    <a:pt x="79" y="5"/>
                    <a:pt x="79" y="4"/>
                    <a:pt x="79" y="3"/>
                  </a:cubicBezTo>
                  <a:cubicBezTo>
                    <a:pt x="79" y="3"/>
                    <a:pt x="79" y="2"/>
                    <a:pt x="79" y="2"/>
                  </a:cubicBezTo>
                  <a:cubicBezTo>
                    <a:pt x="79" y="4"/>
                    <a:pt x="80" y="2"/>
                    <a:pt x="80" y="4"/>
                  </a:cubicBezTo>
                  <a:cubicBezTo>
                    <a:pt x="79" y="3"/>
                    <a:pt x="79" y="3"/>
                    <a:pt x="79" y="5"/>
                  </a:cubicBezTo>
                  <a:cubicBezTo>
                    <a:pt x="80" y="7"/>
                    <a:pt x="79" y="5"/>
                    <a:pt x="79" y="7"/>
                  </a:cubicBezTo>
                  <a:cubicBezTo>
                    <a:pt x="79" y="7"/>
                    <a:pt x="80" y="9"/>
                    <a:pt x="80" y="11"/>
                  </a:cubicBezTo>
                  <a:cubicBezTo>
                    <a:pt x="80" y="11"/>
                    <a:pt x="80" y="10"/>
                    <a:pt x="80" y="10"/>
                  </a:cubicBezTo>
                  <a:cubicBezTo>
                    <a:pt x="80" y="9"/>
                    <a:pt x="80" y="9"/>
                    <a:pt x="80" y="7"/>
                  </a:cubicBezTo>
                  <a:cubicBezTo>
                    <a:pt x="80" y="8"/>
                    <a:pt x="80" y="7"/>
                    <a:pt x="80" y="5"/>
                  </a:cubicBezTo>
                  <a:cubicBezTo>
                    <a:pt x="81" y="6"/>
                    <a:pt x="81" y="7"/>
                    <a:pt x="81" y="8"/>
                  </a:cubicBezTo>
                  <a:cubicBezTo>
                    <a:pt x="81" y="7"/>
                    <a:pt x="82" y="7"/>
                    <a:pt x="82" y="7"/>
                  </a:cubicBezTo>
                  <a:cubicBezTo>
                    <a:pt x="81" y="5"/>
                    <a:pt x="82" y="7"/>
                    <a:pt x="82" y="5"/>
                  </a:cubicBezTo>
                  <a:cubicBezTo>
                    <a:pt x="81" y="4"/>
                    <a:pt x="81" y="3"/>
                    <a:pt x="81" y="2"/>
                  </a:cubicBezTo>
                  <a:cubicBezTo>
                    <a:pt x="81" y="2"/>
                    <a:pt x="81" y="3"/>
                    <a:pt x="81" y="3"/>
                  </a:cubicBezTo>
                  <a:cubicBezTo>
                    <a:pt x="81" y="2"/>
                    <a:pt x="82" y="5"/>
                    <a:pt x="82" y="3"/>
                  </a:cubicBezTo>
                  <a:cubicBezTo>
                    <a:pt x="81" y="4"/>
                    <a:pt x="82" y="6"/>
                    <a:pt x="83" y="8"/>
                  </a:cubicBezTo>
                  <a:cubicBezTo>
                    <a:pt x="83" y="7"/>
                    <a:pt x="83" y="9"/>
                    <a:pt x="83" y="9"/>
                  </a:cubicBezTo>
                  <a:cubicBezTo>
                    <a:pt x="83" y="8"/>
                    <a:pt x="83" y="7"/>
                    <a:pt x="84" y="7"/>
                  </a:cubicBezTo>
                  <a:cubicBezTo>
                    <a:pt x="84" y="8"/>
                    <a:pt x="85" y="7"/>
                    <a:pt x="85" y="6"/>
                  </a:cubicBezTo>
                  <a:cubicBezTo>
                    <a:pt x="85" y="7"/>
                    <a:pt x="86" y="9"/>
                    <a:pt x="86" y="10"/>
                  </a:cubicBezTo>
                  <a:cubicBezTo>
                    <a:pt x="86" y="10"/>
                    <a:pt x="85" y="7"/>
                    <a:pt x="86" y="8"/>
                  </a:cubicBezTo>
                  <a:cubicBezTo>
                    <a:pt x="86" y="9"/>
                    <a:pt x="86" y="9"/>
                    <a:pt x="86" y="9"/>
                  </a:cubicBezTo>
                  <a:cubicBezTo>
                    <a:pt x="86" y="8"/>
                    <a:pt x="87" y="10"/>
                    <a:pt x="86" y="7"/>
                  </a:cubicBezTo>
                  <a:cubicBezTo>
                    <a:pt x="87" y="9"/>
                    <a:pt x="87" y="9"/>
                    <a:pt x="87" y="9"/>
                  </a:cubicBezTo>
                  <a:cubicBezTo>
                    <a:pt x="87" y="10"/>
                    <a:pt x="87" y="9"/>
                    <a:pt x="87" y="9"/>
                  </a:cubicBezTo>
                  <a:cubicBezTo>
                    <a:pt x="87" y="11"/>
                    <a:pt x="87" y="11"/>
                    <a:pt x="87" y="11"/>
                  </a:cubicBezTo>
                  <a:cubicBezTo>
                    <a:pt x="88" y="12"/>
                    <a:pt x="88" y="10"/>
                    <a:pt x="88" y="10"/>
                  </a:cubicBezTo>
                  <a:cubicBezTo>
                    <a:pt x="88" y="9"/>
                    <a:pt x="88" y="9"/>
                    <a:pt x="88" y="9"/>
                  </a:cubicBezTo>
                  <a:cubicBezTo>
                    <a:pt x="88" y="8"/>
                    <a:pt x="88" y="9"/>
                    <a:pt x="89" y="8"/>
                  </a:cubicBezTo>
                  <a:cubicBezTo>
                    <a:pt x="89" y="10"/>
                    <a:pt x="89" y="10"/>
                    <a:pt x="89" y="10"/>
                  </a:cubicBezTo>
                  <a:cubicBezTo>
                    <a:pt x="89" y="9"/>
                    <a:pt x="89" y="9"/>
                    <a:pt x="89" y="9"/>
                  </a:cubicBezTo>
                  <a:cubicBezTo>
                    <a:pt x="89" y="10"/>
                    <a:pt x="90" y="11"/>
                    <a:pt x="89" y="10"/>
                  </a:cubicBezTo>
                  <a:cubicBezTo>
                    <a:pt x="90" y="13"/>
                    <a:pt x="90" y="13"/>
                    <a:pt x="90" y="13"/>
                  </a:cubicBezTo>
                  <a:cubicBezTo>
                    <a:pt x="89" y="13"/>
                    <a:pt x="89" y="12"/>
                    <a:pt x="89" y="10"/>
                  </a:cubicBezTo>
                  <a:cubicBezTo>
                    <a:pt x="89" y="9"/>
                    <a:pt x="88" y="10"/>
                    <a:pt x="89" y="11"/>
                  </a:cubicBezTo>
                  <a:cubicBezTo>
                    <a:pt x="89" y="11"/>
                    <a:pt x="89" y="11"/>
                    <a:pt x="89" y="10"/>
                  </a:cubicBezTo>
                  <a:cubicBezTo>
                    <a:pt x="89" y="12"/>
                    <a:pt x="89" y="12"/>
                    <a:pt x="89" y="13"/>
                  </a:cubicBezTo>
                  <a:cubicBezTo>
                    <a:pt x="89" y="13"/>
                    <a:pt x="89" y="14"/>
                    <a:pt x="89" y="13"/>
                  </a:cubicBezTo>
                  <a:cubicBezTo>
                    <a:pt x="89" y="14"/>
                    <a:pt x="89" y="14"/>
                    <a:pt x="89" y="14"/>
                  </a:cubicBezTo>
                  <a:cubicBezTo>
                    <a:pt x="89" y="14"/>
                    <a:pt x="89" y="13"/>
                    <a:pt x="89" y="13"/>
                  </a:cubicBezTo>
                  <a:cubicBezTo>
                    <a:pt x="89" y="14"/>
                    <a:pt x="89" y="15"/>
                    <a:pt x="88" y="14"/>
                  </a:cubicBezTo>
                  <a:cubicBezTo>
                    <a:pt x="88" y="13"/>
                    <a:pt x="88" y="16"/>
                    <a:pt x="88" y="15"/>
                  </a:cubicBezTo>
                  <a:cubicBezTo>
                    <a:pt x="87" y="14"/>
                    <a:pt x="87" y="12"/>
                    <a:pt x="87" y="12"/>
                  </a:cubicBezTo>
                  <a:cubicBezTo>
                    <a:pt x="87" y="11"/>
                    <a:pt x="87" y="12"/>
                    <a:pt x="87" y="11"/>
                  </a:cubicBezTo>
                  <a:cubicBezTo>
                    <a:pt x="87" y="12"/>
                    <a:pt x="87" y="14"/>
                    <a:pt x="87" y="15"/>
                  </a:cubicBezTo>
                  <a:cubicBezTo>
                    <a:pt x="87" y="14"/>
                    <a:pt x="87" y="14"/>
                    <a:pt x="87" y="14"/>
                  </a:cubicBezTo>
                  <a:cubicBezTo>
                    <a:pt x="87" y="14"/>
                    <a:pt x="87" y="16"/>
                    <a:pt x="87" y="16"/>
                  </a:cubicBezTo>
                  <a:cubicBezTo>
                    <a:pt x="86" y="15"/>
                    <a:pt x="85" y="16"/>
                    <a:pt x="85" y="15"/>
                  </a:cubicBezTo>
                  <a:cubicBezTo>
                    <a:pt x="85" y="14"/>
                    <a:pt x="85" y="14"/>
                    <a:pt x="85" y="14"/>
                  </a:cubicBezTo>
                  <a:cubicBezTo>
                    <a:pt x="85" y="17"/>
                    <a:pt x="84" y="15"/>
                    <a:pt x="84" y="17"/>
                  </a:cubicBezTo>
                  <a:cubicBezTo>
                    <a:pt x="83" y="16"/>
                    <a:pt x="83" y="18"/>
                    <a:pt x="82" y="16"/>
                  </a:cubicBezTo>
                  <a:cubicBezTo>
                    <a:pt x="81" y="17"/>
                    <a:pt x="81" y="18"/>
                    <a:pt x="80" y="18"/>
                  </a:cubicBezTo>
                  <a:cubicBezTo>
                    <a:pt x="79" y="16"/>
                    <a:pt x="79" y="16"/>
                    <a:pt x="79" y="16"/>
                  </a:cubicBezTo>
                  <a:cubicBezTo>
                    <a:pt x="79" y="18"/>
                    <a:pt x="79" y="15"/>
                    <a:pt x="79" y="15"/>
                  </a:cubicBezTo>
                  <a:cubicBezTo>
                    <a:pt x="79" y="17"/>
                    <a:pt x="79" y="17"/>
                    <a:pt x="79" y="18"/>
                  </a:cubicBezTo>
                  <a:cubicBezTo>
                    <a:pt x="78" y="17"/>
                    <a:pt x="78" y="19"/>
                    <a:pt x="78" y="20"/>
                  </a:cubicBezTo>
                  <a:cubicBezTo>
                    <a:pt x="78" y="19"/>
                    <a:pt x="78" y="19"/>
                    <a:pt x="78" y="19"/>
                  </a:cubicBezTo>
                  <a:cubicBezTo>
                    <a:pt x="78" y="21"/>
                    <a:pt x="77" y="19"/>
                    <a:pt x="76" y="19"/>
                  </a:cubicBezTo>
                  <a:cubicBezTo>
                    <a:pt x="76" y="19"/>
                    <a:pt x="76" y="18"/>
                    <a:pt x="76" y="18"/>
                  </a:cubicBezTo>
                  <a:cubicBezTo>
                    <a:pt x="76" y="20"/>
                    <a:pt x="76" y="20"/>
                    <a:pt x="75" y="21"/>
                  </a:cubicBezTo>
                  <a:cubicBezTo>
                    <a:pt x="75" y="21"/>
                    <a:pt x="74" y="21"/>
                    <a:pt x="74" y="20"/>
                  </a:cubicBezTo>
                  <a:cubicBezTo>
                    <a:pt x="73" y="23"/>
                    <a:pt x="72" y="21"/>
                    <a:pt x="71" y="23"/>
                  </a:cubicBezTo>
                  <a:cubicBezTo>
                    <a:pt x="71" y="22"/>
                    <a:pt x="71" y="22"/>
                    <a:pt x="71" y="22"/>
                  </a:cubicBezTo>
                  <a:cubicBezTo>
                    <a:pt x="70" y="25"/>
                    <a:pt x="68" y="23"/>
                    <a:pt x="68" y="24"/>
                  </a:cubicBezTo>
                  <a:cubicBezTo>
                    <a:pt x="67" y="22"/>
                    <a:pt x="67" y="22"/>
                    <a:pt x="67" y="22"/>
                  </a:cubicBezTo>
                  <a:cubicBezTo>
                    <a:pt x="67" y="21"/>
                    <a:pt x="67" y="23"/>
                    <a:pt x="67" y="24"/>
                  </a:cubicBezTo>
                  <a:cubicBezTo>
                    <a:pt x="67" y="24"/>
                    <a:pt x="67" y="26"/>
                    <a:pt x="66" y="24"/>
                  </a:cubicBezTo>
                  <a:cubicBezTo>
                    <a:pt x="66" y="23"/>
                    <a:pt x="66" y="25"/>
                    <a:pt x="66" y="25"/>
                  </a:cubicBezTo>
                  <a:cubicBezTo>
                    <a:pt x="65" y="25"/>
                    <a:pt x="65" y="25"/>
                    <a:pt x="64" y="25"/>
                  </a:cubicBezTo>
                  <a:cubicBezTo>
                    <a:pt x="64" y="25"/>
                    <a:pt x="64" y="25"/>
                    <a:pt x="64" y="25"/>
                  </a:cubicBezTo>
                  <a:cubicBezTo>
                    <a:pt x="64" y="25"/>
                    <a:pt x="64" y="24"/>
                    <a:pt x="64" y="24"/>
                  </a:cubicBezTo>
                  <a:cubicBezTo>
                    <a:pt x="64" y="25"/>
                    <a:pt x="63" y="23"/>
                    <a:pt x="64" y="26"/>
                  </a:cubicBezTo>
                  <a:cubicBezTo>
                    <a:pt x="63" y="25"/>
                    <a:pt x="62" y="28"/>
                    <a:pt x="61" y="26"/>
                  </a:cubicBezTo>
                  <a:cubicBezTo>
                    <a:pt x="62" y="26"/>
                    <a:pt x="62" y="27"/>
                    <a:pt x="62" y="27"/>
                  </a:cubicBezTo>
                  <a:cubicBezTo>
                    <a:pt x="61" y="27"/>
                    <a:pt x="60" y="26"/>
                    <a:pt x="60" y="27"/>
                  </a:cubicBezTo>
                  <a:cubicBezTo>
                    <a:pt x="60" y="27"/>
                    <a:pt x="60" y="26"/>
                    <a:pt x="60" y="26"/>
                  </a:cubicBezTo>
                  <a:cubicBezTo>
                    <a:pt x="60" y="27"/>
                    <a:pt x="60" y="27"/>
                    <a:pt x="60" y="27"/>
                  </a:cubicBezTo>
                  <a:cubicBezTo>
                    <a:pt x="59" y="29"/>
                    <a:pt x="58" y="26"/>
                    <a:pt x="57" y="27"/>
                  </a:cubicBezTo>
                  <a:cubicBezTo>
                    <a:pt x="56" y="29"/>
                    <a:pt x="54" y="28"/>
                    <a:pt x="53" y="29"/>
                  </a:cubicBezTo>
                  <a:cubicBezTo>
                    <a:pt x="53" y="28"/>
                    <a:pt x="53" y="28"/>
                    <a:pt x="53" y="28"/>
                  </a:cubicBezTo>
                  <a:cubicBezTo>
                    <a:pt x="53" y="30"/>
                    <a:pt x="51" y="26"/>
                    <a:pt x="51" y="29"/>
                  </a:cubicBezTo>
                  <a:cubicBezTo>
                    <a:pt x="51" y="29"/>
                    <a:pt x="51" y="29"/>
                    <a:pt x="51" y="28"/>
                  </a:cubicBezTo>
                  <a:cubicBezTo>
                    <a:pt x="51" y="30"/>
                    <a:pt x="49" y="27"/>
                    <a:pt x="49" y="29"/>
                  </a:cubicBezTo>
                  <a:cubicBezTo>
                    <a:pt x="49" y="29"/>
                    <a:pt x="49" y="29"/>
                    <a:pt x="49" y="29"/>
                  </a:cubicBezTo>
                  <a:cubicBezTo>
                    <a:pt x="49" y="27"/>
                    <a:pt x="48" y="29"/>
                    <a:pt x="48" y="28"/>
                  </a:cubicBezTo>
                  <a:cubicBezTo>
                    <a:pt x="48" y="28"/>
                    <a:pt x="48" y="28"/>
                    <a:pt x="48" y="27"/>
                  </a:cubicBezTo>
                  <a:cubicBezTo>
                    <a:pt x="47" y="26"/>
                    <a:pt x="48" y="30"/>
                    <a:pt x="47" y="27"/>
                  </a:cubicBezTo>
                  <a:cubicBezTo>
                    <a:pt x="47" y="27"/>
                    <a:pt x="47" y="28"/>
                    <a:pt x="47" y="28"/>
                  </a:cubicBezTo>
                  <a:cubicBezTo>
                    <a:pt x="46" y="28"/>
                    <a:pt x="45" y="29"/>
                    <a:pt x="43" y="30"/>
                  </a:cubicBezTo>
                  <a:cubicBezTo>
                    <a:pt x="42" y="29"/>
                    <a:pt x="43" y="26"/>
                    <a:pt x="42" y="28"/>
                  </a:cubicBezTo>
                  <a:cubicBezTo>
                    <a:pt x="42" y="27"/>
                    <a:pt x="42" y="29"/>
                    <a:pt x="42" y="28"/>
                  </a:cubicBezTo>
                  <a:cubicBezTo>
                    <a:pt x="42" y="29"/>
                    <a:pt x="41" y="25"/>
                    <a:pt x="41" y="27"/>
                  </a:cubicBezTo>
                  <a:cubicBezTo>
                    <a:pt x="42" y="28"/>
                    <a:pt x="41" y="28"/>
                    <a:pt x="42" y="29"/>
                  </a:cubicBezTo>
                  <a:cubicBezTo>
                    <a:pt x="41" y="28"/>
                    <a:pt x="40" y="26"/>
                    <a:pt x="40" y="28"/>
                  </a:cubicBezTo>
                  <a:cubicBezTo>
                    <a:pt x="40" y="27"/>
                    <a:pt x="40" y="27"/>
                    <a:pt x="40" y="27"/>
                  </a:cubicBezTo>
                  <a:cubicBezTo>
                    <a:pt x="40" y="29"/>
                    <a:pt x="39" y="28"/>
                    <a:pt x="39" y="31"/>
                  </a:cubicBezTo>
                  <a:cubicBezTo>
                    <a:pt x="36" y="32"/>
                    <a:pt x="34" y="34"/>
                    <a:pt x="31" y="35"/>
                  </a:cubicBezTo>
                  <a:cubicBezTo>
                    <a:pt x="28" y="35"/>
                    <a:pt x="25" y="36"/>
                    <a:pt x="22" y="35"/>
                  </a:cubicBezTo>
                  <a:cubicBezTo>
                    <a:pt x="21" y="33"/>
                    <a:pt x="21" y="33"/>
                    <a:pt x="20" y="34"/>
                  </a:cubicBezTo>
                  <a:cubicBezTo>
                    <a:pt x="20" y="33"/>
                    <a:pt x="20" y="33"/>
                    <a:pt x="20" y="33"/>
                  </a:cubicBezTo>
                  <a:cubicBezTo>
                    <a:pt x="21" y="35"/>
                    <a:pt x="20" y="33"/>
                    <a:pt x="20" y="35"/>
                  </a:cubicBezTo>
                  <a:cubicBezTo>
                    <a:pt x="19" y="35"/>
                    <a:pt x="18" y="36"/>
                    <a:pt x="17" y="36"/>
                  </a:cubicBezTo>
                  <a:cubicBezTo>
                    <a:pt x="17" y="36"/>
                    <a:pt x="17" y="34"/>
                    <a:pt x="17" y="34"/>
                  </a:cubicBezTo>
                  <a:cubicBezTo>
                    <a:pt x="17" y="35"/>
                    <a:pt x="17" y="35"/>
                    <a:pt x="17" y="35"/>
                  </a:cubicBezTo>
                  <a:cubicBezTo>
                    <a:pt x="17" y="35"/>
                    <a:pt x="17" y="35"/>
                    <a:pt x="17" y="35"/>
                  </a:cubicBezTo>
                  <a:cubicBezTo>
                    <a:pt x="17" y="35"/>
                    <a:pt x="16" y="36"/>
                    <a:pt x="17" y="37"/>
                  </a:cubicBezTo>
                  <a:cubicBezTo>
                    <a:pt x="14" y="39"/>
                    <a:pt x="11" y="35"/>
                    <a:pt x="8" y="36"/>
                  </a:cubicBezTo>
                  <a:cubicBezTo>
                    <a:pt x="8" y="35"/>
                    <a:pt x="7" y="36"/>
                    <a:pt x="6" y="37"/>
                  </a:cubicBezTo>
                  <a:cubicBezTo>
                    <a:pt x="4" y="35"/>
                    <a:pt x="2" y="33"/>
                    <a:pt x="0" y="35"/>
                  </a:cubicBezTo>
                  <a:cubicBezTo>
                    <a:pt x="0" y="35"/>
                    <a:pt x="0" y="30"/>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43"/>
            <p:cNvSpPr/>
            <p:nvPr/>
          </p:nvSpPr>
          <p:spPr bwMode="auto">
            <a:xfrm>
              <a:off x="8907463" y="2940051"/>
              <a:ext cx="4762" cy="11113"/>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2"/>
                    <a:pt x="0" y="0"/>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4"/>
            <p:cNvSpPr/>
            <p:nvPr/>
          </p:nvSpPr>
          <p:spPr bwMode="auto">
            <a:xfrm>
              <a:off x="8877300" y="2913063"/>
              <a:ext cx="0" cy="7938"/>
            </a:xfrm>
            <a:custGeom>
              <a:avLst/>
              <a:gdLst>
                <a:gd name="T0" fmla="*/ 1 h 2"/>
                <a:gd name="T1" fmla="*/ 1 h 2"/>
                <a:gd name="T2" fmla="*/ 0 h 2"/>
                <a:gd name="T3" fmla="*/ 1 h 2"/>
              </a:gdLst>
              <a:ahLst/>
              <a:cxnLst>
                <a:cxn ang="0">
                  <a:pos x="0" y="T0"/>
                </a:cxn>
                <a:cxn ang="0">
                  <a:pos x="0" y="T1"/>
                </a:cxn>
                <a:cxn ang="0">
                  <a:pos x="0" y="T2"/>
                </a:cxn>
                <a:cxn ang="0">
                  <a:pos x="0" y="T3"/>
                </a:cxn>
              </a:cxnLst>
              <a:rect l="0" t="0" r="r" b="b"/>
              <a:pathLst>
                <a:path h="2">
                  <a:moveTo>
                    <a:pt x="0" y="1"/>
                  </a:moveTo>
                  <a:cubicBezTo>
                    <a:pt x="0" y="2"/>
                    <a:pt x="0" y="1"/>
                    <a:pt x="0" y="1"/>
                  </a:cubicBez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45"/>
            <p:cNvSpPr/>
            <p:nvPr/>
          </p:nvSpPr>
          <p:spPr bwMode="auto">
            <a:xfrm>
              <a:off x="8870950" y="2909888"/>
              <a:ext cx="3175" cy="7938"/>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0" y="1"/>
                    <a:pt x="1" y="0"/>
                    <a:pt x="1" y="0"/>
                  </a:cubicBezTo>
                  <a:lnTo>
                    <a:pt x="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46"/>
            <p:cNvSpPr/>
            <p:nvPr/>
          </p:nvSpPr>
          <p:spPr bwMode="auto">
            <a:xfrm>
              <a:off x="8863013" y="2901951"/>
              <a:ext cx="0" cy="476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47"/>
            <p:cNvSpPr/>
            <p:nvPr/>
          </p:nvSpPr>
          <p:spPr bwMode="auto">
            <a:xfrm>
              <a:off x="8863013" y="2906713"/>
              <a:ext cx="3175" cy="635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0" y="2"/>
                    <a:pt x="0" y="1"/>
                    <a:pt x="0" y="1"/>
                  </a:cubicBezTo>
                  <a:cubicBezTo>
                    <a:pt x="0" y="2"/>
                    <a:pt x="0" y="0"/>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8"/>
            <p:cNvSpPr/>
            <p:nvPr/>
          </p:nvSpPr>
          <p:spPr bwMode="auto">
            <a:xfrm>
              <a:off x="8851900" y="2901951"/>
              <a:ext cx="0" cy="7938"/>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1"/>
                    <a:pt x="0" y="2"/>
                    <a:pt x="0" y="1"/>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9"/>
            <p:cNvSpPr/>
            <p:nvPr/>
          </p:nvSpPr>
          <p:spPr bwMode="auto">
            <a:xfrm>
              <a:off x="8843963" y="2906713"/>
              <a:ext cx="3175" cy="6350"/>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2"/>
                  </a:cubicBezTo>
                  <a:cubicBezTo>
                    <a:pt x="0" y="1"/>
                    <a:pt x="0" y="1"/>
                    <a:pt x="0" y="0"/>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50"/>
            <p:cNvSpPr/>
            <p:nvPr/>
          </p:nvSpPr>
          <p:spPr bwMode="auto">
            <a:xfrm>
              <a:off x="8745538" y="2943226"/>
              <a:ext cx="0" cy="4763"/>
            </a:xfrm>
            <a:custGeom>
              <a:avLst/>
              <a:gdLst>
                <a:gd name="T0" fmla="*/ 3 h 3"/>
                <a:gd name="T1" fmla="*/ 0 h 3"/>
                <a:gd name="T2" fmla="*/ 3 h 3"/>
                <a:gd name="T3" fmla="*/ 3 h 3"/>
              </a:gdLst>
              <a:ahLst/>
              <a:cxnLst>
                <a:cxn ang="0">
                  <a:pos x="0" y="T0"/>
                </a:cxn>
                <a:cxn ang="0">
                  <a:pos x="0" y="T1"/>
                </a:cxn>
                <a:cxn ang="0">
                  <a:pos x="0" y="T2"/>
                </a:cxn>
                <a:cxn ang="0">
                  <a:pos x="0" y="T3"/>
                </a:cxn>
              </a:cxnLst>
              <a:rect l="0" t="0" r="r" b="b"/>
              <a:pathLst>
                <a:path h="3">
                  <a:moveTo>
                    <a:pt x="0" y="3"/>
                  </a:moveTo>
                  <a:lnTo>
                    <a:pt x="0" y="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51"/>
            <p:cNvSpPr/>
            <p:nvPr/>
          </p:nvSpPr>
          <p:spPr bwMode="auto">
            <a:xfrm>
              <a:off x="8701088" y="294798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2"/>
                    <a:pt x="0" y="1"/>
                    <a:pt x="0" y="1"/>
                  </a:cubicBezTo>
                  <a:cubicBezTo>
                    <a:pt x="0" y="0"/>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52"/>
            <p:cNvSpPr/>
            <p:nvPr/>
          </p:nvSpPr>
          <p:spPr bwMode="auto">
            <a:xfrm>
              <a:off x="8678863" y="2973388"/>
              <a:ext cx="3175" cy="7938"/>
            </a:xfrm>
            <a:custGeom>
              <a:avLst/>
              <a:gdLst>
                <a:gd name="T0" fmla="*/ 0 w 2"/>
                <a:gd name="T1" fmla="*/ 0 h 5"/>
                <a:gd name="T2" fmla="*/ 2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lnTo>
                    <a:pt x="2" y="0"/>
                  </a:lnTo>
                  <a:lnTo>
                    <a:pt x="2"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53"/>
            <p:cNvSpPr/>
            <p:nvPr/>
          </p:nvSpPr>
          <p:spPr bwMode="auto">
            <a:xfrm>
              <a:off x="8799513" y="2439988"/>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1"/>
                    <a:pt x="1" y="0"/>
                    <a:pt x="1" y="1"/>
                  </a:cubicBezTo>
                  <a:cubicBezTo>
                    <a:pt x="0" y="1"/>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54"/>
            <p:cNvSpPr/>
            <p:nvPr/>
          </p:nvSpPr>
          <p:spPr bwMode="auto">
            <a:xfrm>
              <a:off x="8412163" y="2289176"/>
              <a:ext cx="393700" cy="153988"/>
            </a:xfrm>
            <a:custGeom>
              <a:avLst/>
              <a:gdLst>
                <a:gd name="T0" fmla="*/ 14 w 105"/>
                <a:gd name="T1" fmla="*/ 7 h 41"/>
                <a:gd name="T2" fmla="*/ 17 w 105"/>
                <a:gd name="T3" fmla="*/ 8 h 41"/>
                <a:gd name="T4" fmla="*/ 24 w 105"/>
                <a:gd name="T5" fmla="*/ 5 h 41"/>
                <a:gd name="T6" fmla="*/ 26 w 105"/>
                <a:gd name="T7" fmla="*/ 6 h 41"/>
                <a:gd name="T8" fmla="*/ 33 w 105"/>
                <a:gd name="T9" fmla="*/ 10 h 41"/>
                <a:gd name="T10" fmla="*/ 35 w 105"/>
                <a:gd name="T11" fmla="*/ 11 h 41"/>
                <a:gd name="T12" fmla="*/ 39 w 105"/>
                <a:gd name="T13" fmla="*/ 10 h 41"/>
                <a:gd name="T14" fmla="*/ 42 w 105"/>
                <a:gd name="T15" fmla="*/ 11 h 41"/>
                <a:gd name="T16" fmla="*/ 43 w 105"/>
                <a:gd name="T17" fmla="*/ 13 h 41"/>
                <a:gd name="T18" fmla="*/ 46 w 105"/>
                <a:gd name="T19" fmla="*/ 12 h 41"/>
                <a:gd name="T20" fmla="*/ 50 w 105"/>
                <a:gd name="T21" fmla="*/ 10 h 41"/>
                <a:gd name="T22" fmla="*/ 52 w 105"/>
                <a:gd name="T23" fmla="*/ 11 h 41"/>
                <a:gd name="T24" fmla="*/ 55 w 105"/>
                <a:gd name="T25" fmla="*/ 10 h 41"/>
                <a:gd name="T26" fmla="*/ 57 w 105"/>
                <a:gd name="T27" fmla="*/ 12 h 41"/>
                <a:gd name="T28" fmla="*/ 60 w 105"/>
                <a:gd name="T29" fmla="*/ 13 h 41"/>
                <a:gd name="T30" fmla="*/ 63 w 105"/>
                <a:gd name="T31" fmla="*/ 16 h 41"/>
                <a:gd name="T32" fmla="*/ 65 w 105"/>
                <a:gd name="T33" fmla="*/ 15 h 41"/>
                <a:gd name="T34" fmla="*/ 66 w 105"/>
                <a:gd name="T35" fmla="*/ 17 h 41"/>
                <a:gd name="T36" fmla="*/ 68 w 105"/>
                <a:gd name="T37" fmla="*/ 16 h 41"/>
                <a:gd name="T38" fmla="*/ 69 w 105"/>
                <a:gd name="T39" fmla="*/ 16 h 41"/>
                <a:gd name="T40" fmla="*/ 71 w 105"/>
                <a:gd name="T41" fmla="*/ 16 h 41"/>
                <a:gd name="T42" fmla="*/ 76 w 105"/>
                <a:gd name="T43" fmla="*/ 18 h 41"/>
                <a:gd name="T44" fmla="*/ 78 w 105"/>
                <a:gd name="T45" fmla="*/ 18 h 41"/>
                <a:gd name="T46" fmla="*/ 80 w 105"/>
                <a:gd name="T47" fmla="*/ 19 h 41"/>
                <a:gd name="T48" fmla="*/ 84 w 105"/>
                <a:gd name="T49" fmla="*/ 21 h 41"/>
                <a:gd name="T50" fmla="*/ 84 w 105"/>
                <a:gd name="T51" fmla="*/ 25 h 41"/>
                <a:gd name="T52" fmla="*/ 87 w 105"/>
                <a:gd name="T53" fmla="*/ 22 h 41"/>
                <a:gd name="T54" fmla="*/ 90 w 105"/>
                <a:gd name="T55" fmla="*/ 19 h 41"/>
                <a:gd name="T56" fmla="*/ 91 w 105"/>
                <a:gd name="T57" fmla="*/ 21 h 41"/>
                <a:gd name="T58" fmla="*/ 93 w 105"/>
                <a:gd name="T59" fmla="*/ 19 h 41"/>
                <a:gd name="T60" fmla="*/ 93 w 105"/>
                <a:gd name="T61" fmla="*/ 21 h 41"/>
                <a:gd name="T62" fmla="*/ 93 w 105"/>
                <a:gd name="T63" fmla="*/ 26 h 41"/>
                <a:gd name="T64" fmla="*/ 96 w 105"/>
                <a:gd name="T65" fmla="*/ 23 h 41"/>
                <a:gd name="T66" fmla="*/ 96 w 105"/>
                <a:gd name="T67" fmla="*/ 25 h 41"/>
                <a:gd name="T68" fmla="*/ 98 w 105"/>
                <a:gd name="T69" fmla="*/ 23 h 41"/>
                <a:gd name="T70" fmla="*/ 100 w 105"/>
                <a:gd name="T71" fmla="*/ 24 h 41"/>
                <a:gd name="T72" fmla="*/ 97 w 105"/>
                <a:gd name="T73" fmla="*/ 29 h 41"/>
                <a:gd name="T74" fmla="*/ 101 w 105"/>
                <a:gd name="T75" fmla="*/ 27 h 41"/>
                <a:gd name="T76" fmla="*/ 101 w 105"/>
                <a:gd name="T77" fmla="*/ 35 h 41"/>
                <a:gd name="T78" fmla="*/ 102 w 105"/>
                <a:gd name="T79" fmla="*/ 36 h 41"/>
                <a:gd name="T80" fmla="*/ 104 w 105"/>
                <a:gd name="T81" fmla="*/ 37 h 41"/>
                <a:gd name="T82" fmla="*/ 102 w 105"/>
                <a:gd name="T83" fmla="*/ 40 h 41"/>
                <a:gd name="T84" fmla="*/ 101 w 105"/>
                <a:gd name="T85" fmla="*/ 36 h 41"/>
                <a:gd name="T86" fmla="*/ 95 w 105"/>
                <a:gd name="T87" fmla="*/ 39 h 41"/>
                <a:gd name="T88" fmla="*/ 87 w 105"/>
                <a:gd name="T89" fmla="*/ 38 h 41"/>
                <a:gd name="T90" fmla="*/ 79 w 105"/>
                <a:gd name="T91" fmla="*/ 36 h 41"/>
                <a:gd name="T92" fmla="*/ 72 w 105"/>
                <a:gd name="T93" fmla="*/ 34 h 41"/>
                <a:gd name="T94" fmla="*/ 67 w 105"/>
                <a:gd name="T95" fmla="*/ 33 h 41"/>
                <a:gd name="T96" fmla="*/ 58 w 105"/>
                <a:gd name="T97" fmla="*/ 29 h 41"/>
                <a:gd name="T98" fmla="*/ 54 w 105"/>
                <a:gd name="T99" fmla="*/ 26 h 41"/>
                <a:gd name="T100" fmla="*/ 47 w 105"/>
                <a:gd name="T101" fmla="*/ 22 h 41"/>
                <a:gd name="T102" fmla="*/ 24 w 105"/>
                <a:gd name="T103" fmla="*/ 21 h 41"/>
                <a:gd name="T104" fmla="*/ 18 w 105"/>
                <a:gd name="T105" fmla="*/ 19 h 41"/>
                <a:gd name="T106" fmla="*/ 3 w 105"/>
                <a:gd name="T107"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41">
                  <a:moveTo>
                    <a:pt x="3" y="5"/>
                  </a:moveTo>
                  <a:cubicBezTo>
                    <a:pt x="6" y="0"/>
                    <a:pt x="6" y="5"/>
                    <a:pt x="8" y="3"/>
                  </a:cubicBezTo>
                  <a:cubicBezTo>
                    <a:pt x="8" y="3"/>
                    <a:pt x="7" y="5"/>
                    <a:pt x="8" y="5"/>
                  </a:cubicBezTo>
                  <a:cubicBezTo>
                    <a:pt x="10" y="2"/>
                    <a:pt x="12" y="5"/>
                    <a:pt x="12" y="8"/>
                  </a:cubicBezTo>
                  <a:cubicBezTo>
                    <a:pt x="12" y="8"/>
                    <a:pt x="12" y="8"/>
                    <a:pt x="12" y="8"/>
                  </a:cubicBezTo>
                  <a:cubicBezTo>
                    <a:pt x="12" y="9"/>
                    <a:pt x="13" y="7"/>
                    <a:pt x="14" y="7"/>
                  </a:cubicBezTo>
                  <a:cubicBezTo>
                    <a:pt x="13" y="8"/>
                    <a:pt x="13" y="8"/>
                    <a:pt x="13" y="8"/>
                  </a:cubicBezTo>
                  <a:cubicBezTo>
                    <a:pt x="14" y="7"/>
                    <a:pt x="14" y="8"/>
                    <a:pt x="14" y="7"/>
                  </a:cubicBezTo>
                  <a:cubicBezTo>
                    <a:pt x="14" y="8"/>
                    <a:pt x="14" y="9"/>
                    <a:pt x="14" y="9"/>
                  </a:cubicBezTo>
                  <a:cubicBezTo>
                    <a:pt x="15" y="8"/>
                    <a:pt x="15" y="8"/>
                    <a:pt x="15" y="8"/>
                  </a:cubicBezTo>
                  <a:cubicBezTo>
                    <a:pt x="16" y="4"/>
                    <a:pt x="16" y="8"/>
                    <a:pt x="17" y="7"/>
                  </a:cubicBezTo>
                  <a:cubicBezTo>
                    <a:pt x="17" y="8"/>
                    <a:pt x="17" y="8"/>
                    <a:pt x="17" y="8"/>
                  </a:cubicBezTo>
                  <a:cubicBezTo>
                    <a:pt x="19" y="6"/>
                    <a:pt x="20" y="7"/>
                    <a:pt x="21" y="6"/>
                  </a:cubicBezTo>
                  <a:cubicBezTo>
                    <a:pt x="21" y="8"/>
                    <a:pt x="21" y="8"/>
                    <a:pt x="21" y="8"/>
                  </a:cubicBezTo>
                  <a:cubicBezTo>
                    <a:pt x="21" y="7"/>
                    <a:pt x="22" y="6"/>
                    <a:pt x="22" y="6"/>
                  </a:cubicBezTo>
                  <a:cubicBezTo>
                    <a:pt x="22" y="8"/>
                    <a:pt x="23" y="5"/>
                    <a:pt x="23" y="6"/>
                  </a:cubicBezTo>
                  <a:cubicBezTo>
                    <a:pt x="23" y="6"/>
                    <a:pt x="23" y="6"/>
                    <a:pt x="23" y="6"/>
                  </a:cubicBezTo>
                  <a:cubicBezTo>
                    <a:pt x="24" y="5"/>
                    <a:pt x="23" y="7"/>
                    <a:pt x="24" y="5"/>
                  </a:cubicBezTo>
                  <a:cubicBezTo>
                    <a:pt x="24" y="7"/>
                    <a:pt x="24" y="7"/>
                    <a:pt x="24" y="7"/>
                  </a:cubicBezTo>
                  <a:cubicBezTo>
                    <a:pt x="25" y="4"/>
                    <a:pt x="24" y="8"/>
                    <a:pt x="25" y="7"/>
                  </a:cubicBezTo>
                  <a:cubicBezTo>
                    <a:pt x="25" y="7"/>
                    <a:pt x="25" y="7"/>
                    <a:pt x="25" y="7"/>
                  </a:cubicBezTo>
                  <a:cubicBezTo>
                    <a:pt x="25" y="6"/>
                    <a:pt x="25" y="7"/>
                    <a:pt x="25" y="7"/>
                  </a:cubicBezTo>
                  <a:cubicBezTo>
                    <a:pt x="25" y="7"/>
                    <a:pt x="25" y="7"/>
                    <a:pt x="25" y="7"/>
                  </a:cubicBezTo>
                  <a:cubicBezTo>
                    <a:pt x="26" y="7"/>
                    <a:pt x="26" y="8"/>
                    <a:pt x="26" y="6"/>
                  </a:cubicBezTo>
                  <a:cubicBezTo>
                    <a:pt x="26" y="8"/>
                    <a:pt x="26" y="7"/>
                    <a:pt x="25" y="9"/>
                  </a:cubicBezTo>
                  <a:cubicBezTo>
                    <a:pt x="27" y="8"/>
                    <a:pt x="29" y="9"/>
                    <a:pt x="31" y="9"/>
                  </a:cubicBezTo>
                  <a:cubicBezTo>
                    <a:pt x="31" y="10"/>
                    <a:pt x="31" y="10"/>
                    <a:pt x="30" y="11"/>
                  </a:cubicBezTo>
                  <a:cubicBezTo>
                    <a:pt x="31" y="10"/>
                    <a:pt x="31" y="11"/>
                    <a:pt x="32" y="10"/>
                  </a:cubicBezTo>
                  <a:cubicBezTo>
                    <a:pt x="32" y="10"/>
                    <a:pt x="31" y="11"/>
                    <a:pt x="32" y="11"/>
                  </a:cubicBezTo>
                  <a:cubicBezTo>
                    <a:pt x="32" y="12"/>
                    <a:pt x="32" y="9"/>
                    <a:pt x="33" y="10"/>
                  </a:cubicBezTo>
                  <a:cubicBezTo>
                    <a:pt x="32" y="12"/>
                    <a:pt x="32" y="12"/>
                    <a:pt x="32" y="12"/>
                  </a:cubicBezTo>
                  <a:cubicBezTo>
                    <a:pt x="33" y="10"/>
                    <a:pt x="33" y="10"/>
                    <a:pt x="33" y="10"/>
                  </a:cubicBezTo>
                  <a:cubicBezTo>
                    <a:pt x="33" y="10"/>
                    <a:pt x="33" y="11"/>
                    <a:pt x="33" y="11"/>
                  </a:cubicBezTo>
                  <a:cubicBezTo>
                    <a:pt x="34" y="10"/>
                    <a:pt x="33" y="12"/>
                    <a:pt x="34" y="11"/>
                  </a:cubicBezTo>
                  <a:cubicBezTo>
                    <a:pt x="34" y="12"/>
                    <a:pt x="34" y="12"/>
                    <a:pt x="34" y="12"/>
                  </a:cubicBezTo>
                  <a:cubicBezTo>
                    <a:pt x="34" y="13"/>
                    <a:pt x="34" y="10"/>
                    <a:pt x="35" y="11"/>
                  </a:cubicBezTo>
                  <a:cubicBezTo>
                    <a:pt x="34" y="12"/>
                    <a:pt x="34" y="12"/>
                    <a:pt x="34" y="12"/>
                  </a:cubicBezTo>
                  <a:cubicBezTo>
                    <a:pt x="35" y="10"/>
                    <a:pt x="36" y="11"/>
                    <a:pt x="36" y="10"/>
                  </a:cubicBezTo>
                  <a:cubicBezTo>
                    <a:pt x="36" y="11"/>
                    <a:pt x="36" y="11"/>
                    <a:pt x="36" y="11"/>
                  </a:cubicBezTo>
                  <a:cubicBezTo>
                    <a:pt x="37" y="10"/>
                    <a:pt x="37" y="11"/>
                    <a:pt x="38" y="11"/>
                  </a:cubicBezTo>
                  <a:cubicBezTo>
                    <a:pt x="38" y="11"/>
                    <a:pt x="37" y="13"/>
                    <a:pt x="37" y="13"/>
                  </a:cubicBezTo>
                  <a:cubicBezTo>
                    <a:pt x="38" y="11"/>
                    <a:pt x="39" y="12"/>
                    <a:pt x="39" y="10"/>
                  </a:cubicBezTo>
                  <a:cubicBezTo>
                    <a:pt x="39" y="10"/>
                    <a:pt x="40" y="11"/>
                    <a:pt x="40" y="11"/>
                  </a:cubicBezTo>
                  <a:cubicBezTo>
                    <a:pt x="40" y="11"/>
                    <a:pt x="40" y="13"/>
                    <a:pt x="39" y="13"/>
                  </a:cubicBezTo>
                  <a:cubicBezTo>
                    <a:pt x="39" y="15"/>
                    <a:pt x="39" y="15"/>
                    <a:pt x="39" y="15"/>
                  </a:cubicBezTo>
                  <a:cubicBezTo>
                    <a:pt x="39" y="16"/>
                    <a:pt x="39" y="14"/>
                    <a:pt x="39" y="15"/>
                  </a:cubicBezTo>
                  <a:cubicBezTo>
                    <a:pt x="39" y="15"/>
                    <a:pt x="40" y="15"/>
                    <a:pt x="40" y="15"/>
                  </a:cubicBezTo>
                  <a:cubicBezTo>
                    <a:pt x="40" y="14"/>
                    <a:pt x="41" y="11"/>
                    <a:pt x="42" y="11"/>
                  </a:cubicBezTo>
                  <a:cubicBezTo>
                    <a:pt x="41" y="12"/>
                    <a:pt x="41" y="14"/>
                    <a:pt x="41" y="14"/>
                  </a:cubicBezTo>
                  <a:cubicBezTo>
                    <a:pt x="43" y="10"/>
                    <a:pt x="43" y="10"/>
                    <a:pt x="43" y="10"/>
                  </a:cubicBezTo>
                  <a:cubicBezTo>
                    <a:pt x="43" y="10"/>
                    <a:pt x="43" y="12"/>
                    <a:pt x="43" y="11"/>
                  </a:cubicBezTo>
                  <a:cubicBezTo>
                    <a:pt x="44" y="10"/>
                    <a:pt x="44" y="10"/>
                    <a:pt x="44" y="10"/>
                  </a:cubicBezTo>
                  <a:cubicBezTo>
                    <a:pt x="44" y="10"/>
                    <a:pt x="44" y="10"/>
                    <a:pt x="44" y="12"/>
                  </a:cubicBezTo>
                  <a:cubicBezTo>
                    <a:pt x="44" y="13"/>
                    <a:pt x="43" y="12"/>
                    <a:pt x="43" y="13"/>
                  </a:cubicBezTo>
                  <a:cubicBezTo>
                    <a:pt x="44" y="13"/>
                    <a:pt x="44" y="12"/>
                    <a:pt x="44" y="12"/>
                  </a:cubicBezTo>
                  <a:cubicBezTo>
                    <a:pt x="44" y="13"/>
                    <a:pt x="44" y="13"/>
                    <a:pt x="44" y="13"/>
                  </a:cubicBezTo>
                  <a:cubicBezTo>
                    <a:pt x="44" y="13"/>
                    <a:pt x="45" y="12"/>
                    <a:pt x="45" y="11"/>
                  </a:cubicBezTo>
                  <a:cubicBezTo>
                    <a:pt x="45" y="11"/>
                    <a:pt x="45" y="12"/>
                    <a:pt x="45" y="11"/>
                  </a:cubicBezTo>
                  <a:cubicBezTo>
                    <a:pt x="45" y="10"/>
                    <a:pt x="46" y="10"/>
                    <a:pt x="46" y="10"/>
                  </a:cubicBezTo>
                  <a:cubicBezTo>
                    <a:pt x="46" y="12"/>
                    <a:pt x="46" y="12"/>
                    <a:pt x="46" y="12"/>
                  </a:cubicBezTo>
                  <a:cubicBezTo>
                    <a:pt x="46" y="10"/>
                    <a:pt x="47" y="10"/>
                    <a:pt x="48" y="9"/>
                  </a:cubicBezTo>
                  <a:cubicBezTo>
                    <a:pt x="48" y="8"/>
                    <a:pt x="47" y="11"/>
                    <a:pt x="47" y="10"/>
                  </a:cubicBezTo>
                  <a:cubicBezTo>
                    <a:pt x="47" y="12"/>
                    <a:pt x="49" y="9"/>
                    <a:pt x="49" y="11"/>
                  </a:cubicBezTo>
                  <a:cubicBezTo>
                    <a:pt x="49" y="11"/>
                    <a:pt x="49" y="9"/>
                    <a:pt x="49" y="10"/>
                  </a:cubicBezTo>
                  <a:cubicBezTo>
                    <a:pt x="49" y="10"/>
                    <a:pt x="49" y="11"/>
                    <a:pt x="49" y="11"/>
                  </a:cubicBezTo>
                  <a:cubicBezTo>
                    <a:pt x="49" y="12"/>
                    <a:pt x="50" y="11"/>
                    <a:pt x="50" y="10"/>
                  </a:cubicBezTo>
                  <a:cubicBezTo>
                    <a:pt x="50" y="10"/>
                    <a:pt x="50" y="11"/>
                    <a:pt x="50" y="11"/>
                  </a:cubicBezTo>
                  <a:cubicBezTo>
                    <a:pt x="50" y="10"/>
                    <a:pt x="52" y="9"/>
                    <a:pt x="52" y="11"/>
                  </a:cubicBezTo>
                  <a:cubicBezTo>
                    <a:pt x="52" y="10"/>
                    <a:pt x="53" y="9"/>
                    <a:pt x="53" y="9"/>
                  </a:cubicBezTo>
                  <a:cubicBezTo>
                    <a:pt x="52" y="10"/>
                    <a:pt x="52" y="10"/>
                    <a:pt x="52" y="10"/>
                  </a:cubicBezTo>
                  <a:cubicBezTo>
                    <a:pt x="52" y="11"/>
                    <a:pt x="53" y="10"/>
                    <a:pt x="53" y="11"/>
                  </a:cubicBezTo>
                  <a:cubicBezTo>
                    <a:pt x="53" y="10"/>
                    <a:pt x="51" y="12"/>
                    <a:pt x="52" y="11"/>
                  </a:cubicBezTo>
                  <a:cubicBezTo>
                    <a:pt x="52" y="12"/>
                    <a:pt x="53" y="9"/>
                    <a:pt x="52" y="11"/>
                  </a:cubicBezTo>
                  <a:cubicBezTo>
                    <a:pt x="53" y="11"/>
                    <a:pt x="53" y="10"/>
                    <a:pt x="53" y="11"/>
                  </a:cubicBezTo>
                  <a:cubicBezTo>
                    <a:pt x="53" y="11"/>
                    <a:pt x="53" y="13"/>
                    <a:pt x="53" y="13"/>
                  </a:cubicBezTo>
                  <a:cubicBezTo>
                    <a:pt x="53" y="13"/>
                    <a:pt x="53" y="12"/>
                    <a:pt x="54" y="12"/>
                  </a:cubicBezTo>
                  <a:cubicBezTo>
                    <a:pt x="54" y="11"/>
                    <a:pt x="54" y="11"/>
                    <a:pt x="54" y="11"/>
                  </a:cubicBezTo>
                  <a:cubicBezTo>
                    <a:pt x="54" y="10"/>
                    <a:pt x="54" y="12"/>
                    <a:pt x="55" y="10"/>
                  </a:cubicBezTo>
                  <a:cubicBezTo>
                    <a:pt x="54" y="11"/>
                    <a:pt x="55" y="10"/>
                    <a:pt x="55" y="12"/>
                  </a:cubicBezTo>
                  <a:cubicBezTo>
                    <a:pt x="54" y="13"/>
                    <a:pt x="54" y="13"/>
                    <a:pt x="54" y="13"/>
                  </a:cubicBezTo>
                  <a:cubicBezTo>
                    <a:pt x="54" y="13"/>
                    <a:pt x="55" y="12"/>
                    <a:pt x="55" y="11"/>
                  </a:cubicBezTo>
                  <a:cubicBezTo>
                    <a:pt x="55" y="12"/>
                    <a:pt x="55" y="12"/>
                    <a:pt x="55" y="12"/>
                  </a:cubicBezTo>
                  <a:cubicBezTo>
                    <a:pt x="56" y="9"/>
                    <a:pt x="55" y="12"/>
                    <a:pt x="56" y="10"/>
                  </a:cubicBezTo>
                  <a:cubicBezTo>
                    <a:pt x="56" y="11"/>
                    <a:pt x="57" y="11"/>
                    <a:pt x="57" y="12"/>
                  </a:cubicBezTo>
                  <a:cubicBezTo>
                    <a:pt x="57" y="12"/>
                    <a:pt x="58" y="11"/>
                    <a:pt x="58" y="11"/>
                  </a:cubicBezTo>
                  <a:cubicBezTo>
                    <a:pt x="58" y="12"/>
                    <a:pt x="58" y="12"/>
                    <a:pt x="58" y="12"/>
                  </a:cubicBezTo>
                  <a:cubicBezTo>
                    <a:pt x="58" y="13"/>
                    <a:pt x="58" y="12"/>
                    <a:pt x="58" y="12"/>
                  </a:cubicBezTo>
                  <a:cubicBezTo>
                    <a:pt x="58" y="12"/>
                    <a:pt x="58" y="14"/>
                    <a:pt x="58" y="15"/>
                  </a:cubicBezTo>
                  <a:cubicBezTo>
                    <a:pt x="59" y="14"/>
                    <a:pt x="59" y="13"/>
                    <a:pt x="59" y="12"/>
                  </a:cubicBezTo>
                  <a:cubicBezTo>
                    <a:pt x="59" y="14"/>
                    <a:pt x="61" y="10"/>
                    <a:pt x="60" y="13"/>
                  </a:cubicBezTo>
                  <a:cubicBezTo>
                    <a:pt x="60" y="13"/>
                    <a:pt x="59" y="14"/>
                    <a:pt x="59" y="15"/>
                  </a:cubicBezTo>
                  <a:cubicBezTo>
                    <a:pt x="59" y="17"/>
                    <a:pt x="61" y="13"/>
                    <a:pt x="61" y="14"/>
                  </a:cubicBezTo>
                  <a:cubicBezTo>
                    <a:pt x="61" y="12"/>
                    <a:pt x="61" y="12"/>
                    <a:pt x="61" y="12"/>
                  </a:cubicBezTo>
                  <a:cubicBezTo>
                    <a:pt x="61" y="14"/>
                    <a:pt x="62" y="11"/>
                    <a:pt x="61" y="13"/>
                  </a:cubicBezTo>
                  <a:cubicBezTo>
                    <a:pt x="62" y="13"/>
                    <a:pt x="62" y="14"/>
                    <a:pt x="62" y="12"/>
                  </a:cubicBezTo>
                  <a:cubicBezTo>
                    <a:pt x="62" y="14"/>
                    <a:pt x="64" y="12"/>
                    <a:pt x="63" y="16"/>
                  </a:cubicBezTo>
                  <a:cubicBezTo>
                    <a:pt x="64" y="15"/>
                    <a:pt x="64" y="16"/>
                    <a:pt x="64" y="15"/>
                  </a:cubicBezTo>
                  <a:cubicBezTo>
                    <a:pt x="64" y="13"/>
                    <a:pt x="64" y="15"/>
                    <a:pt x="64" y="15"/>
                  </a:cubicBezTo>
                  <a:cubicBezTo>
                    <a:pt x="64" y="14"/>
                    <a:pt x="64" y="14"/>
                    <a:pt x="64" y="14"/>
                  </a:cubicBezTo>
                  <a:cubicBezTo>
                    <a:pt x="64" y="14"/>
                    <a:pt x="64" y="14"/>
                    <a:pt x="64" y="16"/>
                  </a:cubicBezTo>
                  <a:cubicBezTo>
                    <a:pt x="64" y="17"/>
                    <a:pt x="65" y="13"/>
                    <a:pt x="66" y="14"/>
                  </a:cubicBezTo>
                  <a:cubicBezTo>
                    <a:pt x="65" y="15"/>
                    <a:pt x="65" y="15"/>
                    <a:pt x="65" y="15"/>
                  </a:cubicBezTo>
                  <a:cubicBezTo>
                    <a:pt x="66" y="14"/>
                    <a:pt x="66" y="14"/>
                    <a:pt x="66" y="14"/>
                  </a:cubicBezTo>
                  <a:cubicBezTo>
                    <a:pt x="67" y="14"/>
                    <a:pt x="66" y="16"/>
                    <a:pt x="65" y="17"/>
                  </a:cubicBezTo>
                  <a:cubicBezTo>
                    <a:pt x="66" y="17"/>
                    <a:pt x="66" y="17"/>
                    <a:pt x="66" y="16"/>
                  </a:cubicBezTo>
                  <a:cubicBezTo>
                    <a:pt x="66" y="18"/>
                    <a:pt x="66" y="18"/>
                    <a:pt x="66" y="18"/>
                  </a:cubicBezTo>
                  <a:cubicBezTo>
                    <a:pt x="66" y="16"/>
                    <a:pt x="66" y="17"/>
                    <a:pt x="67" y="17"/>
                  </a:cubicBezTo>
                  <a:cubicBezTo>
                    <a:pt x="66" y="17"/>
                    <a:pt x="66" y="17"/>
                    <a:pt x="66" y="17"/>
                  </a:cubicBezTo>
                  <a:cubicBezTo>
                    <a:pt x="66" y="18"/>
                    <a:pt x="67" y="17"/>
                    <a:pt x="67" y="17"/>
                  </a:cubicBezTo>
                  <a:cubicBezTo>
                    <a:pt x="67" y="16"/>
                    <a:pt x="67" y="16"/>
                    <a:pt x="67" y="16"/>
                  </a:cubicBezTo>
                  <a:cubicBezTo>
                    <a:pt x="67" y="15"/>
                    <a:pt x="67" y="15"/>
                    <a:pt x="68" y="14"/>
                  </a:cubicBezTo>
                  <a:cubicBezTo>
                    <a:pt x="67" y="16"/>
                    <a:pt x="68" y="16"/>
                    <a:pt x="68" y="16"/>
                  </a:cubicBezTo>
                  <a:cubicBezTo>
                    <a:pt x="68" y="16"/>
                    <a:pt x="69" y="15"/>
                    <a:pt x="69" y="15"/>
                  </a:cubicBezTo>
                  <a:cubicBezTo>
                    <a:pt x="68" y="15"/>
                    <a:pt x="69" y="15"/>
                    <a:pt x="68" y="16"/>
                  </a:cubicBezTo>
                  <a:cubicBezTo>
                    <a:pt x="68" y="16"/>
                    <a:pt x="68" y="15"/>
                    <a:pt x="68" y="16"/>
                  </a:cubicBezTo>
                  <a:cubicBezTo>
                    <a:pt x="68" y="16"/>
                    <a:pt x="68" y="18"/>
                    <a:pt x="68" y="17"/>
                  </a:cubicBezTo>
                  <a:cubicBezTo>
                    <a:pt x="69" y="16"/>
                    <a:pt x="69" y="14"/>
                    <a:pt x="69" y="15"/>
                  </a:cubicBezTo>
                  <a:cubicBezTo>
                    <a:pt x="68" y="16"/>
                    <a:pt x="68" y="16"/>
                    <a:pt x="68" y="16"/>
                  </a:cubicBezTo>
                  <a:cubicBezTo>
                    <a:pt x="69" y="17"/>
                    <a:pt x="69" y="17"/>
                    <a:pt x="69" y="17"/>
                  </a:cubicBezTo>
                  <a:cubicBezTo>
                    <a:pt x="69" y="16"/>
                    <a:pt x="69" y="16"/>
                    <a:pt x="69" y="16"/>
                  </a:cubicBezTo>
                  <a:cubicBezTo>
                    <a:pt x="69" y="16"/>
                    <a:pt x="69" y="16"/>
                    <a:pt x="69" y="16"/>
                  </a:cubicBezTo>
                  <a:cubicBezTo>
                    <a:pt x="69" y="15"/>
                    <a:pt x="70" y="16"/>
                    <a:pt x="70" y="15"/>
                  </a:cubicBezTo>
                  <a:cubicBezTo>
                    <a:pt x="70" y="15"/>
                    <a:pt x="70" y="16"/>
                    <a:pt x="70" y="16"/>
                  </a:cubicBezTo>
                  <a:cubicBezTo>
                    <a:pt x="70" y="16"/>
                    <a:pt x="70" y="16"/>
                    <a:pt x="70" y="16"/>
                  </a:cubicBezTo>
                  <a:cubicBezTo>
                    <a:pt x="70" y="17"/>
                    <a:pt x="71" y="17"/>
                    <a:pt x="71" y="16"/>
                  </a:cubicBezTo>
                  <a:cubicBezTo>
                    <a:pt x="71" y="16"/>
                    <a:pt x="71" y="16"/>
                    <a:pt x="71" y="16"/>
                  </a:cubicBezTo>
                  <a:cubicBezTo>
                    <a:pt x="71" y="16"/>
                    <a:pt x="71" y="16"/>
                    <a:pt x="72" y="15"/>
                  </a:cubicBezTo>
                  <a:cubicBezTo>
                    <a:pt x="72" y="16"/>
                    <a:pt x="70" y="20"/>
                    <a:pt x="71" y="19"/>
                  </a:cubicBezTo>
                  <a:cubicBezTo>
                    <a:pt x="71" y="19"/>
                    <a:pt x="72" y="17"/>
                    <a:pt x="73" y="16"/>
                  </a:cubicBezTo>
                  <a:cubicBezTo>
                    <a:pt x="73" y="17"/>
                    <a:pt x="74" y="15"/>
                    <a:pt x="74" y="17"/>
                  </a:cubicBezTo>
                  <a:cubicBezTo>
                    <a:pt x="74" y="16"/>
                    <a:pt x="74" y="16"/>
                    <a:pt x="74" y="16"/>
                  </a:cubicBezTo>
                  <a:cubicBezTo>
                    <a:pt x="75" y="17"/>
                    <a:pt x="77" y="15"/>
                    <a:pt x="76" y="18"/>
                  </a:cubicBezTo>
                  <a:cubicBezTo>
                    <a:pt x="76" y="18"/>
                    <a:pt x="76" y="19"/>
                    <a:pt x="75" y="20"/>
                  </a:cubicBezTo>
                  <a:cubicBezTo>
                    <a:pt x="76" y="19"/>
                    <a:pt x="75" y="21"/>
                    <a:pt x="76" y="19"/>
                  </a:cubicBezTo>
                  <a:cubicBezTo>
                    <a:pt x="76" y="18"/>
                    <a:pt x="77" y="17"/>
                    <a:pt x="77" y="17"/>
                  </a:cubicBezTo>
                  <a:cubicBezTo>
                    <a:pt x="77" y="16"/>
                    <a:pt x="78" y="17"/>
                    <a:pt x="78" y="18"/>
                  </a:cubicBezTo>
                  <a:cubicBezTo>
                    <a:pt x="78" y="16"/>
                    <a:pt x="78" y="16"/>
                    <a:pt x="78" y="16"/>
                  </a:cubicBezTo>
                  <a:cubicBezTo>
                    <a:pt x="78" y="18"/>
                    <a:pt x="78" y="19"/>
                    <a:pt x="78" y="18"/>
                  </a:cubicBezTo>
                  <a:cubicBezTo>
                    <a:pt x="79" y="17"/>
                    <a:pt x="79" y="17"/>
                    <a:pt x="79" y="17"/>
                  </a:cubicBezTo>
                  <a:cubicBezTo>
                    <a:pt x="79" y="18"/>
                    <a:pt x="79" y="18"/>
                    <a:pt x="79" y="18"/>
                  </a:cubicBezTo>
                  <a:cubicBezTo>
                    <a:pt x="79" y="18"/>
                    <a:pt x="80" y="16"/>
                    <a:pt x="79" y="17"/>
                  </a:cubicBezTo>
                  <a:cubicBezTo>
                    <a:pt x="79" y="18"/>
                    <a:pt x="79" y="18"/>
                    <a:pt x="79" y="18"/>
                  </a:cubicBezTo>
                  <a:cubicBezTo>
                    <a:pt x="80" y="18"/>
                    <a:pt x="81" y="16"/>
                    <a:pt x="81" y="17"/>
                  </a:cubicBezTo>
                  <a:cubicBezTo>
                    <a:pt x="80" y="19"/>
                    <a:pt x="80" y="19"/>
                    <a:pt x="80" y="19"/>
                  </a:cubicBezTo>
                  <a:cubicBezTo>
                    <a:pt x="80" y="19"/>
                    <a:pt x="81" y="18"/>
                    <a:pt x="81" y="17"/>
                  </a:cubicBezTo>
                  <a:cubicBezTo>
                    <a:pt x="81" y="18"/>
                    <a:pt x="81" y="19"/>
                    <a:pt x="81" y="20"/>
                  </a:cubicBezTo>
                  <a:cubicBezTo>
                    <a:pt x="83" y="17"/>
                    <a:pt x="84" y="17"/>
                    <a:pt x="85" y="18"/>
                  </a:cubicBezTo>
                  <a:cubicBezTo>
                    <a:pt x="85" y="19"/>
                    <a:pt x="85" y="19"/>
                    <a:pt x="85" y="19"/>
                  </a:cubicBezTo>
                  <a:cubicBezTo>
                    <a:pt x="85" y="20"/>
                    <a:pt x="86" y="17"/>
                    <a:pt x="85" y="18"/>
                  </a:cubicBezTo>
                  <a:cubicBezTo>
                    <a:pt x="85" y="19"/>
                    <a:pt x="85" y="20"/>
                    <a:pt x="84" y="21"/>
                  </a:cubicBezTo>
                  <a:cubicBezTo>
                    <a:pt x="84" y="22"/>
                    <a:pt x="85" y="20"/>
                    <a:pt x="86" y="19"/>
                  </a:cubicBezTo>
                  <a:cubicBezTo>
                    <a:pt x="86" y="18"/>
                    <a:pt x="85" y="20"/>
                    <a:pt x="86" y="19"/>
                  </a:cubicBezTo>
                  <a:cubicBezTo>
                    <a:pt x="86" y="18"/>
                    <a:pt x="86" y="20"/>
                    <a:pt x="87" y="18"/>
                  </a:cubicBezTo>
                  <a:cubicBezTo>
                    <a:pt x="86" y="20"/>
                    <a:pt x="86" y="20"/>
                    <a:pt x="86" y="20"/>
                  </a:cubicBezTo>
                  <a:cubicBezTo>
                    <a:pt x="86" y="20"/>
                    <a:pt x="86" y="20"/>
                    <a:pt x="86" y="20"/>
                  </a:cubicBezTo>
                  <a:cubicBezTo>
                    <a:pt x="86" y="22"/>
                    <a:pt x="84" y="23"/>
                    <a:pt x="84" y="25"/>
                  </a:cubicBezTo>
                  <a:cubicBezTo>
                    <a:pt x="84" y="25"/>
                    <a:pt x="84" y="25"/>
                    <a:pt x="84" y="25"/>
                  </a:cubicBezTo>
                  <a:cubicBezTo>
                    <a:pt x="83" y="27"/>
                    <a:pt x="83" y="27"/>
                    <a:pt x="83" y="28"/>
                  </a:cubicBezTo>
                  <a:cubicBezTo>
                    <a:pt x="83" y="27"/>
                    <a:pt x="85" y="25"/>
                    <a:pt x="85" y="24"/>
                  </a:cubicBezTo>
                  <a:cubicBezTo>
                    <a:pt x="85" y="24"/>
                    <a:pt x="86" y="20"/>
                    <a:pt x="87" y="21"/>
                  </a:cubicBezTo>
                  <a:cubicBezTo>
                    <a:pt x="87" y="22"/>
                    <a:pt x="86" y="21"/>
                    <a:pt x="86" y="22"/>
                  </a:cubicBezTo>
                  <a:cubicBezTo>
                    <a:pt x="86" y="23"/>
                    <a:pt x="87" y="21"/>
                    <a:pt x="87" y="22"/>
                  </a:cubicBezTo>
                  <a:cubicBezTo>
                    <a:pt x="87" y="21"/>
                    <a:pt x="88" y="20"/>
                    <a:pt x="88" y="19"/>
                  </a:cubicBezTo>
                  <a:cubicBezTo>
                    <a:pt x="88" y="20"/>
                    <a:pt x="87" y="21"/>
                    <a:pt x="87" y="21"/>
                  </a:cubicBezTo>
                  <a:cubicBezTo>
                    <a:pt x="88" y="20"/>
                    <a:pt x="89" y="20"/>
                    <a:pt x="89" y="19"/>
                  </a:cubicBezTo>
                  <a:cubicBezTo>
                    <a:pt x="90" y="17"/>
                    <a:pt x="89" y="20"/>
                    <a:pt x="90" y="18"/>
                  </a:cubicBezTo>
                  <a:cubicBezTo>
                    <a:pt x="89" y="20"/>
                    <a:pt x="88" y="22"/>
                    <a:pt x="88" y="22"/>
                  </a:cubicBezTo>
                  <a:cubicBezTo>
                    <a:pt x="88" y="21"/>
                    <a:pt x="89" y="21"/>
                    <a:pt x="90" y="19"/>
                  </a:cubicBezTo>
                  <a:cubicBezTo>
                    <a:pt x="90" y="19"/>
                    <a:pt x="89" y="20"/>
                    <a:pt x="89" y="21"/>
                  </a:cubicBezTo>
                  <a:cubicBezTo>
                    <a:pt x="89" y="22"/>
                    <a:pt x="90" y="19"/>
                    <a:pt x="89" y="21"/>
                  </a:cubicBezTo>
                  <a:cubicBezTo>
                    <a:pt x="90" y="20"/>
                    <a:pt x="90" y="20"/>
                    <a:pt x="90" y="20"/>
                  </a:cubicBezTo>
                  <a:cubicBezTo>
                    <a:pt x="90" y="21"/>
                    <a:pt x="90" y="21"/>
                    <a:pt x="90" y="22"/>
                  </a:cubicBezTo>
                  <a:cubicBezTo>
                    <a:pt x="90" y="22"/>
                    <a:pt x="91" y="20"/>
                    <a:pt x="90" y="22"/>
                  </a:cubicBezTo>
                  <a:cubicBezTo>
                    <a:pt x="90" y="22"/>
                    <a:pt x="91" y="22"/>
                    <a:pt x="91" y="21"/>
                  </a:cubicBezTo>
                  <a:cubicBezTo>
                    <a:pt x="91" y="20"/>
                    <a:pt x="90" y="22"/>
                    <a:pt x="91" y="20"/>
                  </a:cubicBezTo>
                  <a:cubicBezTo>
                    <a:pt x="91" y="21"/>
                    <a:pt x="92" y="20"/>
                    <a:pt x="92" y="19"/>
                  </a:cubicBezTo>
                  <a:cubicBezTo>
                    <a:pt x="92" y="20"/>
                    <a:pt x="92" y="20"/>
                    <a:pt x="92" y="20"/>
                  </a:cubicBezTo>
                  <a:cubicBezTo>
                    <a:pt x="92" y="20"/>
                    <a:pt x="92" y="20"/>
                    <a:pt x="93" y="19"/>
                  </a:cubicBezTo>
                  <a:cubicBezTo>
                    <a:pt x="92" y="20"/>
                    <a:pt x="92" y="20"/>
                    <a:pt x="92" y="20"/>
                  </a:cubicBezTo>
                  <a:cubicBezTo>
                    <a:pt x="93" y="19"/>
                    <a:pt x="93" y="19"/>
                    <a:pt x="93" y="19"/>
                  </a:cubicBezTo>
                  <a:cubicBezTo>
                    <a:pt x="93" y="19"/>
                    <a:pt x="92" y="21"/>
                    <a:pt x="92" y="21"/>
                  </a:cubicBezTo>
                  <a:cubicBezTo>
                    <a:pt x="92" y="22"/>
                    <a:pt x="92" y="22"/>
                    <a:pt x="92" y="22"/>
                  </a:cubicBezTo>
                  <a:cubicBezTo>
                    <a:pt x="92" y="22"/>
                    <a:pt x="91" y="23"/>
                    <a:pt x="92" y="23"/>
                  </a:cubicBezTo>
                  <a:cubicBezTo>
                    <a:pt x="92" y="22"/>
                    <a:pt x="93" y="20"/>
                    <a:pt x="94" y="20"/>
                  </a:cubicBezTo>
                  <a:cubicBezTo>
                    <a:pt x="94" y="19"/>
                    <a:pt x="93" y="21"/>
                    <a:pt x="94" y="20"/>
                  </a:cubicBezTo>
                  <a:cubicBezTo>
                    <a:pt x="93" y="21"/>
                    <a:pt x="93" y="21"/>
                    <a:pt x="93" y="21"/>
                  </a:cubicBezTo>
                  <a:cubicBezTo>
                    <a:pt x="93" y="21"/>
                    <a:pt x="92" y="23"/>
                    <a:pt x="92" y="23"/>
                  </a:cubicBezTo>
                  <a:cubicBezTo>
                    <a:pt x="93" y="23"/>
                    <a:pt x="94" y="21"/>
                    <a:pt x="94" y="21"/>
                  </a:cubicBezTo>
                  <a:cubicBezTo>
                    <a:pt x="94" y="21"/>
                    <a:pt x="94" y="21"/>
                    <a:pt x="93" y="22"/>
                  </a:cubicBezTo>
                  <a:cubicBezTo>
                    <a:pt x="94" y="22"/>
                    <a:pt x="94" y="21"/>
                    <a:pt x="95" y="20"/>
                  </a:cubicBezTo>
                  <a:cubicBezTo>
                    <a:pt x="94" y="21"/>
                    <a:pt x="94" y="22"/>
                    <a:pt x="94" y="24"/>
                  </a:cubicBezTo>
                  <a:cubicBezTo>
                    <a:pt x="93" y="26"/>
                    <a:pt x="93" y="26"/>
                    <a:pt x="93" y="26"/>
                  </a:cubicBezTo>
                  <a:cubicBezTo>
                    <a:pt x="93" y="26"/>
                    <a:pt x="93" y="26"/>
                    <a:pt x="93" y="26"/>
                  </a:cubicBezTo>
                  <a:cubicBezTo>
                    <a:pt x="92" y="27"/>
                    <a:pt x="92" y="27"/>
                    <a:pt x="91" y="29"/>
                  </a:cubicBezTo>
                  <a:cubicBezTo>
                    <a:pt x="91" y="29"/>
                    <a:pt x="92" y="28"/>
                    <a:pt x="92" y="28"/>
                  </a:cubicBezTo>
                  <a:cubicBezTo>
                    <a:pt x="93" y="25"/>
                    <a:pt x="94" y="25"/>
                    <a:pt x="95" y="22"/>
                  </a:cubicBezTo>
                  <a:cubicBezTo>
                    <a:pt x="96" y="22"/>
                    <a:pt x="93" y="28"/>
                    <a:pt x="95" y="25"/>
                  </a:cubicBezTo>
                  <a:cubicBezTo>
                    <a:pt x="95" y="24"/>
                    <a:pt x="97" y="22"/>
                    <a:pt x="96" y="23"/>
                  </a:cubicBezTo>
                  <a:cubicBezTo>
                    <a:pt x="96" y="23"/>
                    <a:pt x="97" y="20"/>
                    <a:pt x="97" y="22"/>
                  </a:cubicBezTo>
                  <a:cubicBezTo>
                    <a:pt x="96" y="22"/>
                    <a:pt x="96" y="24"/>
                    <a:pt x="95" y="25"/>
                  </a:cubicBezTo>
                  <a:cubicBezTo>
                    <a:pt x="96" y="25"/>
                    <a:pt x="95" y="25"/>
                    <a:pt x="95" y="25"/>
                  </a:cubicBezTo>
                  <a:cubicBezTo>
                    <a:pt x="95" y="26"/>
                    <a:pt x="94" y="27"/>
                    <a:pt x="94" y="27"/>
                  </a:cubicBezTo>
                  <a:cubicBezTo>
                    <a:pt x="95" y="27"/>
                    <a:pt x="95" y="27"/>
                    <a:pt x="95" y="26"/>
                  </a:cubicBezTo>
                  <a:cubicBezTo>
                    <a:pt x="96" y="25"/>
                    <a:pt x="95" y="26"/>
                    <a:pt x="96" y="25"/>
                  </a:cubicBezTo>
                  <a:cubicBezTo>
                    <a:pt x="97" y="25"/>
                    <a:pt x="96" y="27"/>
                    <a:pt x="97" y="24"/>
                  </a:cubicBezTo>
                  <a:cubicBezTo>
                    <a:pt x="97" y="24"/>
                    <a:pt x="97" y="23"/>
                    <a:pt x="98" y="22"/>
                  </a:cubicBezTo>
                  <a:cubicBezTo>
                    <a:pt x="98" y="22"/>
                    <a:pt x="98" y="22"/>
                    <a:pt x="98" y="22"/>
                  </a:cubicBezTo>
                  <a:cubicBezTo>
                    <a:pt x="98" y="22"/>
                    <a:pt x="98" y="22"/>
                    <a:pt x="98" y="22"/>
                  </a:cubicBezTo>
                  <a:cubicBezTo>
                    <a:pt x="98" y="23"/>
                    <a:pt x="99" y="21"/>
                    <a:pt x="99" y="21"/>
                  </a:cubicBezTo>
                  <a:cubicBezTo>
                    <a:pt x="98" y="23"/>
                    <a:pt x="98" y="23"/>
                    <a:pt x="98" y="23"/>
                  </a:cubicBezTo>
                  <a:cubicBezTo>
                    <a:pt x="98" y="25"/>
                    <a:pt x="98" y="22"/>
                    <a:pt x="97" y="25"/>
                  </a:cubicBezTo>
                  <a:cubicBezTo>
                    <a:pt x="97" y="25"/>
                    <a:pt x="98" y="24"/>
                    <a:pt x="98" y="25"/>
                  </a:cubicBezTo>
                  <a:cubicBezTo>
                    <a:pt x="97" y="25"/>
                    <a:pt x="97" y="25"/>
                    <a:pt x="97" y="25"/>
                  </a:cubicBezTo>
                  <a:cubicBezTo>
                    <a:pt x="97" y="25"/>
                    <a:pt x="96" y="29"/>
                    <a:pt x="97" y="27"/>
                  </a:cubicBezTo>
                  <a:cubicBezTo>
                    <a:pt x="98" y="26"/>
                    <a:pt x="98" y="26"/>
                    <a:pt x="98" y="25"/>
                  </a:cubicBezTo>
                  <a:cubicBezTo>
                    <a:pt x="99" y="25"/>
                    <a:pt x="100" y="24"/>
                    <a:pt x="100" y="24"/>
                  </a:cubicBezTo>
                  <a:cubicBezTo>
                    <a:pt x="99" y="26"/>
                    <a:pt x="100" y="24"/>
                    <a:pt x="99" y="26"/>
                  </a:cubicBezTo>
                  <a:cubicBezTo>
                    <a:pt x="99" y="25"/>
                    <a:pt x="99" y="25"/>
                    <a:pt x="98" y="26"/>
                  </a:cubicBezTo>
                  <a:cubicBezTo>
                    <a:pt x="97" y="29"/>
                    <a:pt x="97" y="26"/>
                    <a:pt x="96" y="28"/>
                  </a:cubicBezTo>
                  <a:cubicBezTo>
                    <a:pt x="97" y="28"/>
                    <a:pt x="96" y="31"/>
                    <a:pt x="95" y="32"/>
                  </a:cubicBezTo>
                  <a:cubicBezTo>
                    <a:pt x="95" y="32"/>
                    <a:pt x="95" y="32"/>
                    <a:pt x="96" y="31"/>
                  </a:cubicBezTo>
                  <a:cubicBezTo>
                    <a:pt x="96" y="30"/>
                    <a:pt x="96" y="30"/>
                    <a:pt x="97" y="29"/>
                  </a:cubicBezTo>
                  <a:cubicBezTo>
                    <a:pt x="97" y="29"/>
                    <a:pt x="98" y="29"/>
                    <a:pt x="99" y="27"/>
                  </a:cubicBezTo>
                  <a:cubicBezTo>
                    <a:pt x="98" y="28"/>
                    <a:pt x="98" y="30"/>
                    <a:pt x="98" y="30"/>
                  </a:cubicBezTo>
                  <a:cubicBezTo>
                    <a:pt x="98" y="29"/>
                    <a:pt x="99" y="30"/>
                    <a:pt x="99" y="30"/>
                  </a:cubicBezTo>
                  <a:cubicBezTo>
                    <a:pt x="100" y="28"/>
                    <a:pt x="100" y="30"/>
                    <a:pt x="100" y="28"/>
                  </a:cubicBezTo>
                  <a:cubicBezTo>
                    <a:pt x="100" y="28"/>
                    <a:pt x="101" y="26"/>
                    <a:pt x="102" y="25"/>
                  </a:cubicBezTo>
                  <a:cubicBezTo>
                    <a:pt x="102" y="25"/>
                    <a:pt x="101" y="26"/>
                    <a:pt x="101" y="27"/>
                  </a:cubicBezTo>
                  <a:cubicBezTo>
                    <a:pt x="102" y="26"/>
                    <a:pt x="100" y="29"/>
                    <a:pt x="102" y="27"/>
                  </a:cubicBezTo>
                  <a:cubicBezTo>
                    <a:pt x="101" y="27"/>
                    <a:pt x="100" y="29"/>
                    <a:pt x="99" y="31"/>
                  </a:cubicBezTo>
                  <a:cubicBezTo>
                    <a:pt x="100" y="30"/>
                    <a:pt x="99" y="32"/>
                    <a:pt x="99" y="32"/>
                  </a:cubicBezTo>
                  <a:cubicBezTo>
                    <a:pt x="100" y="32"/>
                    <a:pt x="100" y="31"/>
                    <a:pt x="101" y="31"/>
                  </a:cubicBezTo>
                  <a:cubicBezTo>
                    <a:pt x="101" y="33"/>
                    <a:pt x="102" y="32"/>
                    <a:pt x="103" y="32"/>
                  </a:cubicBezTo>
                  <a:cubicBezTo>
                    <a:pt x="102" y="33"/>
                    <a:pt x="101" y="34"/>
                    <a:pt x="101" y="35"/>
                  </a:cubicBezTo>
                  <a:cubicBezTo>
                    <a:pt x="102" y="35"/>
                    <a:pt x="102" y="33"/>
                    <a:pt x="102" y="34"/>
                  </a:cubicBezTo>
                  <a:cubicBezTo>
                    <a:pt x="102" y="34"/>
                    <a:pt x="102" y="34"/>
                    <a:pt x="102" y="34"/>
                  </a:cubicBezTo>
                  <a:cubicBezTo>
                    <a:pt x="102" y="34"/>
                    <a:pt x="102" y="36"/>
                    <a:pt x="104" y="33"/>
                  </a:cubicBezTo>
                  <a:cubicBezTo>
                    <a:pt x="102" y="35"/>
                    <a:pt x="102" y="35"/>
                    <a:pt x="102" y="35"/>
                  </a:cubicBezTo>
                  <a:cubicBezTo>
                    <a:pt x="102" y="35"/>
                    <a:pt x="103" y="35"/>
                    <a:pt x="103" y="35"/>
                  </a:cubicBezTo>
                  <a:cubicBezTo>
                    <a:pt x="102" y="36"/>
                    <a:pt x="102" y="36"/>
                    <a:pt x="102" y="36"/>
                  </a:cubicBezTo>
                  <a:cubicBezTo>
                    <a:pt x="101" y="38"/>
                    <a:pt x="102" y="36"/>
                    <a:pt x="103" y="37"/>
                  </a:cubicBezTo>
                  <a:cubicBezTo>
                    <a:pt x="103" y="35"/>
                    <a:pt x="103" y="35"/>
                    <a:pt x="103" y="35"/>
                  </a:cubicBezTo>
                  <a:cubicBezTo>
                    <a:pt x="104" y="35"/>
                    <a:pt x="104" y="36"/>
                    <a:pt x="105" y="36"/>
                  </a:cubicBezTo>
                  <a:cubicBezTo>
                    <a:pt x="104" y="37"/>
                    <a:pt x="104" y="37"/>
                    <a:pt x="104" y="37"/>
                  </a:cubicBezTo>
                  <a:cubicBezTo>
                    <a:pt x="105" y="36"/>
                    <a:pt x="105" y="36"/>
                    <a:pt x="105" y="36"/>
                  </a:cubicBezTo>
                  <a:cubicBezTo>
                    <a:pt x="104" y="37"/>
                    <a:pt x="104" y="38"/>
                    <a:pt x="104" y="37"/>
                  </a:cubicBezTo>
                  <a:cubicBezTo>
                    <a:pt x="102" y="40"/>
                    <a:pt x="102" y="40"/>
                    <a:pt x="102" y="40"/>
                  </a:cubicBezTo>
                  <a:cubicBezTo>
                    <a:pt x="102" y="39"/>
                    <a:pt x="103" y="39"/>
                    <a:pt x="104" y="37"/>
                  </a:cubicBezTo>
                  <a:cubicBezTo>
                    <a:pt x="104" y="36"/>
                    <a:pt x="103" y="36"/>
                    <a:pt x="103" y="37"/>
                  </a:cubicBezTo>
                  <a:cubicBezTo>
                    <a:pt x="103" y="38"/>
                    <a:pt x="103" y="37"/>
                    <a:pt x="103" y="37"/>
                  </a:cubicBezTo>
                  <a:cubicBezTo>
                    <a:pt x="103" y="39"/>
                    <a:pt x="102" y="39"/>
                    <a:pt x="102" y="40"/>
                  </a:cubicBezTo>
                  <a:cubicBezTo>
                    <a:pt x="102" y="40"/>
                    <a:pt x="102" y="40"/>
                    <a:pt x="102" y="40"/>
                  </a:cubicBezTo>
                  <a:cubicBezTo>
                    <a:pt x="101" y="40"/>
                    <a:pt x="101" y="40"/>
                    <a:pt x="101" y="40"/>
                  </a:cubicBezTo>
                  <a:cubicBezTo>
                    <a:pt x="101" y="40"/>
                    <a:pt x="101" y="39"/>
                    <a:pt x="102" y="39"/>
                  </a:cubicBezTo>
                  <a:cubicBezTo>
                    <a:pt x="101" y="40"/>
                    <a:pt x="100" y="41"/>
                    <a:pt x="100" y="40"/>
                  </a:cubicBezTo>
                  <a:cubicBezTo>
                    <a:pt x="101" y="38"/>
                    <a:pt x="99" y="41"/>
                    <a:pt x="99" y="40"/>
                  </a:cubicBezTo>
                  <a:cubicBezTo>
                    <a:pt x="100" y="39"/>
                    <a:pt x="101" y="38"/>
                    <a:pt x="101" y="37"/>
                  </a:cubicBezTo>
                  <a:cubicBezTo>
                    <a:pt x="101" y="36"/>
                    <a:pt x="101" y="37"/>
                    <a:pt x="101" y="36"/>
                  </a:cubicBezTo>
                  <a:cubicBezTo>
                    <a:pt x="100" y="37"/>
                    <a:pt x="99" y="39"/>
                    <a:pt x="99" y="39"/>
                  </a:cubicBezTo>
                  <a:cubicBezTo>
                    <a:pt x="99" y="38"/>
                    <a:pt x="99" y="38"/>
                    <a:pt x="99" y="38"/>
                  </a:cubicBezTo>
                  <a:cubicBezTo>
                    <a:pt x="99" y="39"/>
                    <a:pt x="98" y="40"/>
                    <a:pt x="98" y="40"/>
                  </a:cubicBezTo>
                  <a:cubicBezTo>
                    <a:pt x="97" y="39"/>
                    <a:pt x="97" y="39"/>
                    <a:pt x="96" y="38"/>
                  </a:cubicBezTo>
                  <a:cubicBezTo>
                    <a:pt x="97" y="37"/>
                    <a:pt x="97" y="37"/>
                    <a:pt x="97" y="37"/>
                  </a:cubicBezTo>
                  <a:cubicBezTo>
                    <a:pt x="95" y="40"/>
                    <a:pt x="95" y="38"/>
                    <a:pt x="95" y="39"/>
                  </a:cubicBezTo>
                  <a:cubicBezTo>
                    <a:pt x="94" y="37"/>
                    <a:pt x="93" y="39"/>
                    <a:pt x="93" y="37"/>
                  </a:cubicBezTo>
                  <a:cubicBezTo>
                    <a:pt x="92" y="37"/>
                    <a:pt x="91" y="38"/>
                    <a:pt x="90" y="37"/>
                  </a:cubicBezTo>
                  <a:cubicBezTo>
                    <a:pt x="91" y="35"/>
                    <a:pt x="91" y="35"/>
                    <a:pt x="91" y="35"/>
                  </a:cubicBezTo>
                  <a:cubicBezTo>
                    <a:pt x="90" y="36"/>
                    <a:pt x="91" y="34"/>
                    <a:pt x="91" y="35"/>
                  </a:cubicBezTo>
                  <a:cubicBezTo>
                    <a:pt x="90" y="36"/>
                    <a:pt x="90" y="36"/>
                    <a:pt x="89" y="37"/>
                  </a:cubicBezTo>
                  <a:cubicBezTo>
                    <a:pt x="89" y="35"/>
                    <a:pt x="88" y="37"/>
                    <a:pt x="87" y="38"/>
                  </a:cubicBezTo>
                  <a:cubicBezTo>
                    <a:pt x="87" y="36"/>
                    <a:pt x="87" y="36"/>
                    <a:pt x="87" y="36"/>
                  </a:cubicBezTo>
                  <a:cubicBezTo>
                    <a:pt x="86" y="38"/>
                    <a:pt x="86" y="36"/>
                    <a:pt x="86" y="36"/>
                  </a:cubicBezTo>
                  <a:cubicBezTo>
                    <a:pt x="86" y="35"/>
                    <a:pt x="86" y="34"/>
                    <a:pt x="86" y="34"/>
                  </a:cubicBezTo>
                  <a:cubicBezTo>
                    <a:pt x="85" y="36"/>
                    <a:pt x="85" y="36"/>
                    <a:pt x="84" y="36"/>
                  </a:cubicBezTo>
                  <a:cubicBezTo>
                    <a:pt x="84" y="36"/>
                    <a:pt x="83" y="36"/>
                    <a:pt x="83" y="35"/>
                  </a:cubicBezTo>
                  <a:cubicBezTo>
                    <a:pt x="81" y="37"/>
                    <a:pt x="81" y="35"/>
                    <a:pt x="79" y="36"/>
                  </a:cubicBezTo>
                  <a:cubicBezTo>
                    <a:pt x="79" y="34"/>
                    <a:pt x="79" y="34"/>
                    <a:pt x="79" y="34"/>
                  </a:cubicBezTo>
                  <a:cubicBezTo>
                    <a:pt x="77" y="36"/>
                    <a:pt x="77" y="33"/>
                    <a:pt x="75" y="34"/>
                  </a:cubicBezTo>
                  <a:cubicBezTo>
                    <a:pt x="76" y="32"/>
                    <a:pt x="76" y="32"/>
                    <a:pt x="76" y="32"/>
                  </a:cubicBezTo>
                  <a:cubicBezTo>
                    <a:pt x="76" y="31"/>
                    <a:pt x="75" y="32"/>
                    <a:pt x="74" y="34"/>
                  </a:cubicBezTo>
                  <a:cubicBezTo>
                    <a:pt x="74" y="33"/>
                    <a:pt x="73" y="35"/>
                    <a:pt x="74" y="33"/>
                  </a:cubicBezTo>
                  <a:cubicBezTo>
                    <a:pt x="73" y="32"/>
                    <a:pt x="73" y="34"/>
                    <a:pt x="72" y="34"/>
                  </a:cubicBezTo>
                  <a:cubicBezTo>
                    <a:pt x="72" y="33"/>
                    <a:pt x="72" y="33"/>
                    <a:pt x="71" y="33"/>
                  </a:cubicBezTo>
                  <a:cubicBezTo>
                    <a:pt x="71" y="33"/>
                    <a:pt x="71" y="33"/>
                    <a:pt x="71" y="33"/>
                  </a:cubicBezTo>
                  <a:cubicBezTo>
                    <a:pt x="71" y="33"/>
                    <a:pt x="72" y="32"/>
                    <a:pt x="72" y="32"/>
                  </a:cubicBezTo>
                  <a:cubicBezTo>
                    <a:pt x="71" y="32"/>
                    <a:pt x="71" y="31"/>
                    <a:pt x="70" y="34"/>
                  </a:cubicBezTo>
                  <a:cubicBezTo>
                    <a:pt x="70" y="32"/>
                    <a:pt x="68" y="34"/>
                    <a:pt x="68" y="32"/>
                  </a:cubicBezTo>
                  <a:cubicBezTo>
                    <a:pt x="68" y="33"/>
                    <a:pt x="68" y="33"/>
                    <a:pt x="67" y="33"/>
                  </a:cubicBezTo>
                  <a:cubicBezTo>
                    <a:pt x="67" y="33"/>
                    <a:pt x="67" y="31"/>
                    <a:pt x="66" y="33"/>
                  </a:cubicBezTo>
                  <a:cubicBezTo>
                    <a:pt x="66" y="32"/>
                    <a:pt x="66" y="31"/>
                    <a:pt x="66" y="31"/>
                  </a:cubicBezTo>
                  <a:cubicBezTo>
                    <a:pt x="66" y="31"/>
                    <a:pt x="66" y="32"/>
                    <a:pt x="65" y="33"/>
                  </a:cubicBezTo>
                  <a:cubicBezTo>
                    <a:pt x="64" y="34"/>
                    <a:pt x="64" y="30"/>
                    <a:pt x="63" y="30"/>
                  </a:cubicBezTo>
                  <a:cubicBezTo>
                    <a:pt x="61" y="31"/>
                    <a:pt x="60" y="30"/>
                    <a:pt x="58" y="30"/>
                  </a:cubicBezTo>
                  <a:cubicBezTo>
                    <a:pt x="58" y="29"/>
                    <a:pt x="58" y="29"/>
                    <a:pt x="58" y="29"/>
                  </a:cubicBezTo>
                  <a:cubicBezTo>
                    <a:pt x="57" y="31"/>
                    <a:pt x="58" y="27"/>
                    <a:pt x="56" y="30"/>
                  </a:cubicBezTo>
                  <a:cubicBezTo>
                    <a:pt x="56" y="29"/>
                    <a:pt x="56" y="29"/>
                    <a:pt x="56" y="28"/>
                  </a:cubicBezTo>
                  <a:cubicBezTo>
                    <a:pt x="55" y="30"/>
                    <a:pt x="56" y="26"/>
                    <a:pt x="54" y="28"/>
                  </a:cubicBezTo>
                  <a:cubicBezTo>
                    <a:pt x="55" y="28"/>
                    <a:pt x="55" y="28"/>
                    <a:pt x="55" y="28"/>
                  </a:cubicBezTo>
                  <a:cubicBezTo>
                    <a:pt x="55" y="26"/>
                    <a:pt x="53" y="28"/>
                    <a:pt x="53" y="27"/>
                  </a:cubicBezTo>
                  <a:cubicBezTo>
                    <a:pt x="53" y="26"/>
                    <a:pt x="54" y="26"/>
                    <a:pt x="54" y="26"/>
                  </a:cubicBezTo>
                  <a:cubicBezTo>
                    <a:pt x="54" y="24"/>
                    <a:pt x="52" y="28"/>
                    <a:pt x="53" y="25"/>
                  </a:cubicBezTo>
                  <a:cubicBezTo>
                    <a:pt x="53" y="25"/>
                    <a:pt x="53" y="26"/>
                    <a:pt x="53" y="26"/>
                  </a:cubicBezTo>
                  <a:cubicBezTo>
                    <a:pt x="52" y="25"/>
                    <a:pt x="50" y="26"/>
                    <a:pt x="48" y="26"/>
                  </a:cubicBezTo>
                  <a:cubicBezTo>
                    <a:pt x="47" y="24"/>
                    <a:pt x="49" y="22"/>
                    <a:pt x="48" y="23"/>
                  </a:cubicBezTo>
                  <a:cubicBezTo>
                    <a:pt x="48" y="23"/>
                    <a:pt x="47" y="24"/>
                    <a:pt x="48" y="24"/>
                  </a:cubicBezTo>
                  <a:cubicBezTo>
                    <a:pt x="47" y="25"/>
                    <a:pt x="48" y="21"/>
                    <a:pt x="47" y="22"/>
                  </a:cubicBezTo>
                  <a:cubicBezTo>
                    <a:pt x="47" y="24"/>
                    <a:pt x="47" y="23"/>
                    <a:pt x="47" y="24"/>
                  </a:cubicBezTo>
                  <a:cubicBezTo>
                    <a:pt x="46" y="23"/>
                    <a:pt x="47" y="21"/>
                    <a:pt x="46" y="22"/>
                  </a:cubicBezTo>
                  <a:cubicBezTo>
                    <a:pt x="46" y="21"/>
                    <a:pt x="46" y="21"/>
                    <a:pt x="46" y="21"/>
                  </a:cubicBezTo>
                  <a:cubicBezTo>
                    <a:pt x="45" y="24"/>
                    <a:pt x="44" y="22"/>
                    <a:pt x="43" y="25"/>
                  </a:cubicBezTo>
                  <a:cubicBezTo>
                    <a:pt x="40" y="24"/>
                    <a:pt x="36" y="25"/>
                    <a:pt x="33" y="25"/>
                  </a:cubicBezTo>
                  <a:cubicBezTo>
                    <a:pt x="30" y="23"/>
                    <a:pt x="26" y="23"/>
                    <a:pt x="24" y="21"/>
                  </a:cubicBezTo>
                  <a:cubicBezTo>
                    <a:pt x="24" y="18"/>
                    <a:pt x="23" y="18"/>
                    <a:pt x="22" y="19"/>
                  </a:cubicBezTo>
                  <a:cubicBezTo>
                    <a:pt x="23" y="18"/>
                    <a:pt x="23" y="18"/>
                    <a:pt x="23" y="18"/>
                  </a:cubicBezTo>
                  <a:cubicBezTo>
                    <a:pt x="22" y="20"/>
                    <a:pt x="22" y="18"/>
                    <a:pt x="21" y="20"/>
                  </a:cubicBezTo>
                  <a:cubicBezTo>
                    <a:pt x="20" y="19"/>
                    <a:pt x="19" y="20"/>
                    <a:pt x="18" y="19"/>
                  </a:cubicBezTo>
                  <a:cubicBezTo>
                    <a:pt x="18" y="19"/>
                    <a:pt x="19" y="18"/>
                    <a:pt x="18" y="18"/>
                  </a:cubicBezTo>
                  <a:cubicBezTo>
                    <a:pt x="18" y="19"/>
                    <a:pt x="18" y="19"/>
                    <a:pt x="18" y="19"/>
                  </a:cubicBezTo>
                  <a:cubicBezTo>
                    <a:pt x="18" y="18"/>
                    <a:pt x="18" y="18"/>
                    <a:pt x="18" y="18"/>
                  </a:cubicBezTo>
                  <a:cubicBezTo>
                    <a:pt x="18" y="18"/>
                    <a:pt x="17" y="19"/>
                    <a:pt x="17" y="20"/>
                  </a:cubicBezTo>
                  <a:cubicBezTo>
                    <a:pt x="13" y="21"/>
                    <a:pt x="12" y="16"/>
                    <a:pt x="8" y="15"/>
                  </a:cubicBezTo>
                  <a:cubicBezTo>
                    <a:pt x="8" y="14"/>
                    <a:pt x="7" y="15"/>
                    <a:pt x="6" y="15"/>
                  </a:cubicBezTo>
                  <a:cubicBezTo>
                    <a:pt x="4" y="12"/>
                    <a:pt x="3" y="9"/>
                    <a:pt x="0" y="10"/>
                  </a:cubicBezTo>
                  <a:cubicBezTo>
                    <a:pt x="0" y="10"/>
                    <a:pt x="2" y="5"/>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55"/>
            <p:cNvSpPr/>
            <p:nvPr/>
          </p:nvSpPr>
          <p:spPr bwMode="auto">
            <a:xfrm>
              <a:off x="8799513" y="2435226"/>
              <a:ext cx="3175" cy="7938"/>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0" y="1"/>
                    <a:pt x="0" y="1"/>
                    <a:pt x="1"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56"/>
            <p:cNvSpPr/>
            <p:nvPr/>
          </p:nvSpPr>
          <p:spPr bwMode="auto">
            <a:xfrm>
              <a:off x="8786813" y="2393951"/>
              <a:ext cx="4762" cy="4763"/>
            </a:xfrm>
            <a:custGeom>
              <a:avLst/>
              <a:gdLst>
                <a:gd name="T0" fmla="*/ 1 w 1"/>
                <a:gd name="T1" fmla="*/ 1 h 1"/>
                <a:gd name="T2" fmla="*/ 1 w 1"/>
                <a:gd name="T3" fmla="*/ 0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0" y="1"/>
                    <a:pt x="1" y="1"/>
                    <a:pt x="1" y="0"/>
                  </a:cubicBezTo>
                  <a:cubicBezTo>
                    <a:pt x="1" y="0"/>
                    <a:pt x="1" y="0"/>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57"/>
            <p:cNvSpPr/>
            <p:nvPr/>
          </p:nvSpPr>
          <p:spPr bwMode="auto">
            <a:xfrm>
              <a:off x="8783638" y="2387601"/>
              <a:ext cx="3175" cy="6350"/>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1"/>
                    <a:pt x="1" y="0"/>
                    <a:pt x="1"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58"/>
            <p:cNvSpPr/>
            <p:nvPr/>
          </p:nvSpPr>
          <p:spPr bwMode="auto">
            <a:xfrm>
              <a:off x="8783638" y="2371726"/>
              <a:ext cx="3175"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59"/>
            <p:cNvSpPr/>
            <p:nvPr/>
          </p:nvSpPr>
          <p:spPr bwMode="auto">
            <a:xfrm>
              <a:off x="8780463" y="2379663"/>
              <a:ext cx="3175" cy="3175"/>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1"/>
                    <a:pt x="0" y="0"/>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60"/>
            <p:cNvSpPr/>
            <p:nvPr/>
          </p:nvSpPr>
          <p:spPr bwMode="auto">
            <a:xfrm>
              <a:off x="8769350" y="2363788"/>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2"/>
                    <a:pt x="0" y="1"/>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61"/>
            <p:cNvSpPr/>
            <p:nvPr/>
          </p:nvSpPr>
          <p:spPr bwMode="auto">
            <a:xfrm>
              <a:off x="8761413" y="2368551"/>
              <a:ext cx="3175"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0" y="0"/>
                    <a:pt x="0" y="1"/>
                  </a:cubicBezTo>
                  <a:cubicBezTo>
                    <a:pt x="0" y="0"/>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62"/>
            <p:cNvSpPr/>
            <p:nvPr/>
          </p:nvSpPr>
          <p:spPr bwMode="auto">
            <a:xfrm>
              <a:off x="8640763" y="2335213"/>
              <a:ext cx="0" cy="3175"/>
            </a:xfrm>
            <a:custGeom>
              <a:avLst/>
              <a:gdLst>
                <a:gd name="T0" fmla="*/ 2 h 2"/>
                <a:gd name="T1" fmla="*/ 0 h 2"/>
                <a:gd name="T2" fmla="*/ 2 h 2"/>
                <a:gd name="T3" fmla="*/ 2 h 2"/>
              </a:gdLst>
              <a:ahLst/>
              <a:cxnLst>
                <a:cxn ang="0">
                  <a:pos x="0" y="T0"/>
                </a:cxn>
                <a:cxn ang="0">
                  <a:pos x="0" y="T1"/>
                </a:cxn>
                <a:cxn ang="0">
                  <a:pos x="0" y="T2"/>
                </a:cxn>
                <a:cxn ang="0">
                  <a:pos x="0" y="T3"/>
                </a:cxn>
              </a:cxnLst>
              <a:rect l="0" t="0" r="r" b="b"/>
              <a:pathLst>
                <a:path h="2">
                  <a:moveTo>
                    <a:pt x="0" y="2"/>
                  </a:moveTo>
                  <a:lnTo>
                    <a:pt x="0"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63"/>
            <p:cNvSpPr/>
            <p:nvPr/>
          </p:nvSpPr>
          <p:spPr bwMode="auto">
            <a:xfrm>
              <a:off x="8583613" y="2316163"/>
              <a:ext cx="4762" cy="6350"/>
            </a:xfrm>
            <a:custGeom>
              <a:avLst/>
              <a:gdLst>
                <a:gd name="T0" fmla="*/ 1 w 1"/>
                <a:gd name="T1" fmla="*/ 1 h 2"/>
                <a:gd name="T2" fmla="*/ 1 w 1"/>
                <a:gd name="T3" fmla="*/ 0 h 2"/>
                <a:gd name="T4" fmla="*/ 1 w 1"/>
                <a:gd name="T5" fmla="*/ 1 h 2"/>
              </a:gdLst>
              <a:ahLst/>
              <a:cxnLst>
                <a:cxn ang="0">
                  <a:pos x="T0" y="T1"/>
                </a:cxn>
                <a:cxn ang="0">
                  <a:pos x="T2" y="T3"/>
                </a:cxn>
                <a:cxn ang="0">
                  <a:pos x="T4" y="T5"/>
                </a:cxn>
              </a:cxnLst>
              <a:rect l="0" t="0" r="r" b="b"/>
              <a:pathLst>
                <a:path w="1" h="2">
                  <a:moveTo>
                    <a:pt x="1" y="1"/>
                  </a:moveTo>
                  <a:cubicBezTo>
                    <a:pt x="0" y="2"/>
                    <a:pt x="1" y="1"/>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64"/>
            <p:cNvSpPr/>
            <p:nvPr/>
          </p:nvSpPr>
          <p:spPr bwMode="auto">
            <a:xfrm>
              <a:off x="8555038" y="2327276"/>
              <a:ext cx="0" cy="7938"/>
            </a:xfrm>
            <a:custGeom>
              <a:avLst/>
              <a:gdLst>
                <a:gd name="T0" fmla="*/ 0 h 5"/>
                <a:gd name="T1" fmla="*/ 0 h 5"/>
                <a:gd name="T2" fmla="*/ 5 h 5"/>
                <a:gd name="T3" fmla="*/ 0 h 5"/>
              </a:gdLst>
              <a:ahLst/>
              <a:cxnLst>
                <a:cxn ang="0">
                  <a:pos x="0" y="T0"/>
                </a:cxn>
                <a:cxn ang="0">
                  <a:pos x="0" y="T1"/>
                </a:cxn>
                <a:cxn ang="0">
                  <a:pos x="0" y="T2"/>
                </a:cxn>
                <a:cxn ang="0">
                  <a:pos x="0" y="T3"/>
                </a:cxn>
              </a:cxnLst>
              <a:rect l="0" t="0" r="r" b="b"/>
              <a:pathLst>
                <a:path h="5">
                  <a:moveTo>
                    <a:pt x="0" y="0"/>
                  </a:moveTo>
                  <a:lnTo>
                    <a:pt x="0" y="0"/>
                  </a:lnTo>
                  <a:lnTo>
                    <a:pt x="0"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65"/>
            <p:cNvSpPr/>
            <p:nvPr/>
          </p:nvSpPr>
          <p:spPr bwMode="auto">
            <a:xfrm>
              <a:off x="9099550" y="2047876"/>
              <a:ext cx="3175" cy="4763"/>
            </a:xfrm>
            <a:custGeom>
              <a:avLst/>
              <a:gdLst>
                <a:gd name="T0" fmla="*/ 0 w 1"/>
                <a:gd name="T1" fmla="*/ 1 h 1"/>
                <a:gd name="T2" fmla="*/ 1 w 1"/>
                <a:gd name="T3" fmla="*/ 1 h 1"/>
                <a:gd name="T4" fmla="*/ 0 w 1"/>
                <a:gd name="T5" fmla="*/ 1 h 1"/>
              </a:gdLst>
              <a:ahLst/>
              <a:cxnLst>
                <a:cxn ang="0">
                  <a:pos x="T0" y="T1"/>
                </a:cxn>
                <a:cxn ang="0">
                  <a:pos x="T2" y="T3"/>
                </a:cxn>
                <a:cxn ang="0">
                  <a:pos x="T4" y="T5"/>
                </a:cxn>
              </a:cxnLst>
              <a:rect l="0" t="0" r="r" b="b"/>
              <a:pathLst>
                <a:path w="1" h="1">
                  <a:moveTo>
                    <a:pt x="0" y="1"/>
                  </a:moveTo>
                  <a:cubicBezTo>
                    <a:pt x="1" y="1"/>
                    <a:pt x="1" y="0"/>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66"/>
            <p:cNvSpPr/>
            <p:nvPr/>
          </p:nvSpPr>
          <p:spPr bwMode="auto">
            <a:xfrm>
              <a:off x="8926513" y="1736726"/>
              <a:ext cx="200025" cy="307975"/>
            </a:xfrm>
            <a:custGeom>
              <a:avLst/>
              <a:gdLst>
                <a:gd name="T0" fmla="*/ 11 w 53"/>
                <a:gd name="T1" fmla="*/ 10 h 82"/>
                <a:gd name="T2" fmla="*/ 12 w 53"/>
                <a:gd name="T3" fmla="*/ 12 h 82"/>
                <a:gd name="T4" fmla="*/ 18 w 53"/>
                <a:gd name="T5" fmla="*/ 16 h 82"/>
                <a:gd name="T6" fmla="*/ 19 w 53"/>
                <a:gd name="T7" fmla="*/ 18 h 82"/>
                <a:gd name="T8" fmla="*/ 19 w 53"/>
                <a:gd name="T9" fmla="*/ 24 h 82"/>
                <a:gd name="T10" fmla="*/ 20 w 53"/>
                <a:gd name="T11" fmla="*/ 25 h 82"/>
                <a:gd name="T12" fmla="*/ 23 w 53"/>
                <a:gd name="T13" fmla="*/ 28 h 82"/>
                <a:gd name="T14" fmla="*/ 23 w 53"/>
                <a:gd name="T15" fmla="*/ 31 h 82"/>
                <a:gd name="T16" fmla="*/ 23 w 53"/>
                <a:gd name="T17" fmla="*/ 32 h 82"/>
                <a:gd name="T18" fmla="*/ 25 w 53"/>
                <a:gd name="T19" fmla="*/ 33 h 82"/>
                <a:gd name="T20" fmla="*/ 28 w 53"/>
                <a:gd name="T21" fmla="*/ 35 h 82"/>
                <a:gd name="T22" fmla="*/ 29 w 53"/>
                <a:gd name="T23" fmla="*/ 37 h 82"/>
                <a:gd name="T24" fmla="*/ 31 w 53"/>
                <a:gd name="T25" fmla="*/ 38 h 82"/>
                <a:gd name="T26" fmla="*/ 31 w 53"/>
                <a:gd name="T27" fmla="*/ 41 h 82"/>
                <a:gd name="T28" fmla="*/ 32 w 53"/>
                <a:gd name="T29" fmla="*/ 43 h 82"/>
                <a:gd name="T30" fmla="*/ 33 w 53"/>
                <a:gd name="T31" fmla="*/ 46 h 82"/>
                <a:gd name="T32" fmla="*/ 34 w 53"/>
                <a:gd name="T33" fmla="*/ 47 h 82"/>
                <a:gd name="T34" fmla="*/ 33 w 53"/>
                <a:gd name="T35" fmla="*/ 49 h 82"/>
                <a:gd name="T36" fmla="*/ 35 w 53"/>
                <a:gd name="T37" fmla="*/ 49 h 82"/>
                <a:gd name="T38" fmla="*/ 36 w 53"/>
                <a:gd name="T39" fmla="*/ 49 h 82"/>
                <a:gd name="T40" fmla="*/ 37 w 53"/>
                <a:gd name="T41" fmla="*/ 50 h 82"/>
                <a:gd name="T42" fmla="*/ 39 w 53"/>
                <a:gd name="T43" fmla="*/ 54 h 82"/>
                <a:gd name="T44" fmla="*/ 40 w 53"/>
                <a:gd name="T45" fmla="*/ 56 h 82"/>
                <a:gd name="T46" fmla="*/ 41 w 53"/>
                <a:gd name="T47" fmla="*/ 57 h 82"/>
                <a:gd name="T48" fmla="*/ 42 w 53"/>
                <a:gd name="T49" fmla="*/ 60 h 82"/>
                <a:gd name="T50" fmla="*/ 39 w 53"/>
                <a:gd name="T51" fmla="*/ 63 h 82"/>
                <a:gd name="T52" fmla="*/ 44 w 53"/>
                <a:gd name="T53" fmla="*/ 62 h 82"/>
                <a:gd name="T54" fmla="*/ 48 w 53"/>
                <a:gd name="T55" fmla="*/ 61 h 82"/>
                <a:gd name="T56" fmla="*/ 48 w 53"/>
                <a:gd name="T57" fmla="*/ 63 h 82"/>
                <a:gd name="T58" fmla="*/ 50 w 53"/>
                <a:gd name="T59" fmla="*/ 62 h 82"/>
                <a:gd name="T60" fmla="*/ 49 w 53"/>
                <a:gd name="T61" fmla="*/ 64 h 82"/>
                <a:gd name="T62" fmla="*/ 46 w 53"/>
                <a:gd name="T63" fmla="*/ 67 h 82"/>
                <a:gd name="T64" fmla="*/ 50 w 53"/>
                <a:gd name="T65" fmla="*/ 66 h 82"/>
                <a:gd name="T66" fmla="*/ 49 w 53"/>
                <a:gd name="T67" fmla="*/ 67 h 82"/>
                <a:gd name="T68" fmla="*/ 52 w 53"/>
                <a:gd name="T69" fmla="*/ 67 h 82"/>
                <a:gd name="T70" fmla="*/ 52 w 53"/>
                <a:gd name="T71" fmla="*/ 68 h 82"/>
                <a:gd name="T72" fmla="*/ 47 w 53"/>
                <a:gd name="T73" fmla="*/ 71 h 82"/>
                <a:gd name="T74" fmla="*/ 52 w 53"/>
                <a:gd name="T75" fmla="*/ 70 h 82"/>
                <a:gd name="T76" fmla="*/ 48 w 53"/>
                <a:gd name="T77" fmla="*/ 78 h 82"/>
                <a:gd name="T78" fmla="*/ 47 w 53"/>
                <a:gd name="T79" fmla="*/ 79 h 82"/>
                <a:gd name="T80" fmla="*/ 49 w 53"/>
                <a:gd name="T81" fmla="*/ 81 h 82"/>
                <a:gd name="T82" fmla="*/ 46 w 53"/>
                <a:gd name="T83" fmla="*/ 82 h 82"/>
                <a:gd name="T84" fmla="*/ 47 w 53"/>
                <a:gd name="T85" fmla="*/ 79 h 82"/>
                <a:gd name="T86" fmla="*/ 41 w 53"/>
                <a:gd name="T87" fmla="*/ 78 h 82"/>
                <a:gd name="T88" fmla="*/ 35 w 53"/>
                <a:gd name="T89" fmla="*/ 74 h 82"/>
                <a:gd name="T90" fmla="*/ 29 w 53"/>
                <a:gd name="T91" fmla="*/ 69 h 82"/>
                <a:gd name="T92" fmla="*/ 25 w 53"/>
                <a:gd name="T93" fmla="*/ 64 h 82"/>
                <a:gd name="T94" fmla="*/ 22 w 53"/>
                <a:gd name="T95" fmla="*/ 61 h 82"/>
                <a:gd name="T96" fmla="*/ 19 w 53"/>
                <a:gd name="T97" fmla="*/ 52 h 82"/>
                <a:gd name="T98" fmla="*/ 19 w 53"/>
                <a:gd name="T99" fmla="*/ 47 h 82"/>
                <a:gd name="T100" fmla="*/ 18 w 53"/>
                <a:gd name="T101" fmla="*/ 41 h 82"/>
                <a:gd name="T102" fmla="*/ 5 w 53"/>
                <a:gd name="T103" fmla="*/ 24 h 82"/>
                <a:gd name="T104" fmla="*/ 4 w 53"/>
                <a:gd name="T105" fmla="*/ 19 h 82"/>
                <a:gd name="T106" fmla="*/ 8 w 53"/>
                <a:gd name="T107" fmla="*/ 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 h="82">
                  <a:moveTo>
                    <a:pt x="8" y="1"/>
                  </a:moveTo>
                  <a:cubicBezTo>
                    <a:pt x="12" y="0"/>
                    <a:pt x="8" y="3"/>
                    <a:pt x="12" y="4"/>
                  </a:cubicBezTo>
                  <a:cubicBezTo>
                    <a:pt x="12" y="4"/>
                    <a:pt x="9" y="4"/>
                    <a:pt x="10" y="4"/>
                  </a:cubicBezTo>
                  <a:cubicBezTo>
                    <a:pt x="14" y="4"/>
                    <a:pt x="12" y="7"/>
                    <a:pt x="10" y="9"/>
                  </a:cubicBezTo>
                  <a:cubicBezTo>
                    <a:pt x="9" y="9"/>
                    <a:pt x="9" y="9"/>
                    <a:pt x="9" y="9"/>
                  </a:cubicBezTo>
                  <a:cubicBezTo>
                    <a:pt x="9" y="10"/>
                    <a:pt x="11" y="9"/>
                    <a:pt x="11" y="10"/>
                  </a:cubicBezTo>
                  <a:cubicBezTo>
                    <a:pt x="10" y="10"/>
                    <a:pt x="10" y="10"/>
                    <a:pt x="10" y="10"/>
                  </a:cubicBezTo>
                  <a:cubicBezTo>
                    <a:pt x="11" y="10"/>
                    <a:pt x="11" y="10"/>
                    <a:pt x="12" y="10"/>
                  </a:cubicBezTo>
                  <a:cubicBezTo>
                    <a:pt x="11" y="10"/>
                    <a:pt x="10" y="11"/>
                    <a:pt x="9" y="11"/>
                  </a:cubicBezTo>
                  <a:cubicBezTo>
                    <a:pt x="11" y="11"/>
                    <a:pt x="11" y="11"/>
                    <a:pt x="11" y="11"/>
                  </a:cubicBezTo>
                  <a:cubicBezTo>
                    <a:pt x="15" y="10"/>
                    <a:pt x="11" y="12"/>
                    <a:pt x="13" y="12"/>
                  </a:cubicBezTo>
                  <a:cubicBezTo>
                    <a:pt x="12" y="12"/>
                    <a:pt x="12" y="12"/>
                    <a:pt x="12" y="12"/>
                  </a:cubicBezTo>
                  <a:cubicBezTo>
                    <a:pt x="15" y="12"/>
                    <a:pt x="15" y="13"/>
                    <a:pt x="16" y="14"/>
                  </a:cubicBezTo>
                  <a:cubicBezTo>
                    <a:pt x="14" y="15"/>
                    <a:pt x="14" y="15"/>
                    <a:pt x="14" y="15"/>
                  </a:cubicBezTo>
                  <a:cubicBezTo>
                    <a:pt x="15" y="14"/>
                    <a:pt x="16" y="15"/>
                    <a:pt x="16" y="15"/>
                  </a:cubicBezTo>
                  <a:cubicBezTo>
                    <a:pt x="15" y="15"/>
                    <a:pt x="18" y="15"/>
                    <a:pt x="17" y="15"/>
                  </a:cubicBezTo>
                  <a:cubicBezTo>
                    <a:pt x="17" y="15"/>
                    <a:pt x="17" y="15"/>
                    <a:pt x="17" y="15"/>
                  </a:cubicBezTo>
                  <a:cubicBezTo>
                    <a:pt x="19" y="15"/>
                    <a:pt x="16" y="16"/>
                    <a:pt x="18" y="16"/>
                  </a:cubicBezTo>
                  <a:cubicBezTo>
                    <a:pt x="17" y="16"/>
                    <a:pt x="17" y="16"/>
                    <a:pt x="17" y="16"/>
                  </a:cubicBezTo>
                  <a:cubicBezTo>
                    <a:pt x="19" y="16"/>
                    <a:pt x="16" y="17"/>
                    <a:pt x="17" y="17"/>
                  </a:cubicBezTo>
                  <a:cubicBezTo>
                    <a:pt x="18" y="17"/>
                    <a:pt x="18" y="17"/>
                    <a:pt x="18" y="17"/>
                  </a:cubicBezTo>
                  <a:cubicBezTo>
                    <a:pt x="18" y="17"/>
                    <a:pt x="17" y="17"/>
                    <a:pt x="18" y="17"/>
                  </a:cubicBezTo>
                  <a:cubicBezTo>
                    <a:pt x="17" y="17"/>
                    <a:pt x="17" y="17"/>
                    <a:pt x="17" y="17"/>
                  </a:cubicBezTo>
                  <a:cubicBezTo>
                    <a:pt x="18" y="17"/>
                    <a:pt x="17" y="18"/>
                    <a:pt x="19" y="18"/>
                  </a:cubicBezTo>
                  <a:cubicBezTo>
                    <a:pt x="17" y="18"/>
                    <a:pt x="18" y="17"/>
                    <a:pt x="16" y="18"/>
                  </a:cubicBezTo>
                  <a:cubicBezTo>
                    <a:pt x="18" y="19"/>
                    <a:pt x="18" y="21"/>
                    <a:pt x="19" y="22"/>
                  </a:cubicBezTo>
                  <a:cubicBezTo>
                    <a:pt x="17" y="23"/>
                    <a:pt x="17" y="23"/>
                    <a:pt x="17" y="23"/>
                  </a:cubicBezTo>
                  <a:cubicBezTo>
                    <a:pt x="18" y="23"/>
                    <a:pt x="18" y="23"/>
                    <a:pt x="19" y="23"/>
                  </a:cubicBezTo>
                  <a:cubicBezTo>
                    <a:pt x="19" y="23"/>
                    <a:pt x="18" y="23"/>
                    <a:pt x="18" y="23"/>
                  </a:cubicBezTo>
                  <a:cubicBezTo>
                    <a:pt x="17" y="24"/>
                    <a:pt x="20" y="23"/>
                    <a:pt x="19" y="24"/>
                  </a:cubicBezTo>
                  <a:cubicBezTo>
                    <a:pt x="17" y="24"/>
                    <a:pt x="17" y="24"/>
                    <a:pt x="17" y="24"/>
                  </a:cubicBezTo>
                  <a:cubicBezTo>
                    <a:pt x="19" y="24"/>
                    <a:pt x="19" y="24"/>
                    <a:pt x="19" y="24"/>
                  </a:cubicBezTo>
                  <a:cubicBezTo>
                    <a:pt x="19" y="24"/>
                    <a:pt x="19" y="24"/>
                    <a:pt x="18" y="25"/>
                  </a:cubicBezTo>
                  <a:cubicBezTo>
                    <a:pt x="20" y="24"/>
                    <a:pt x="18" y="25"/>
                    <a:pt x="19" y="25"/>
                  </a:cubicBezTo>
                  <a:cubicBezTo>
                    <a:pt x="18" y="25"/>
                    <a:pt x="18" y="25"/>
                    <a:pt x="18" y="25"/>
                  </a:cubicBezTo>
                  <a:cubicBezTo>
                    <a:pt x="17" y="26"/>
                    <a:pt x="20" y="25"/>
                    <a:pt x="20" y="25"/>
                  </a:cubicBezTo>
                  <a:cubicBezTo>
                    <a:pt x="19" y="26"/>
                    <a:pt x="19" y="26"/>
                    <a:pt x="19" y="26"/>
                  </a:cubicBezTo>
                  <a:cubicBezTo>
                    <a:pt x="21" y="25"/>
                    <a:pt x="20" y="26"/>
                    <a:pt x="21" y="26"/>
                  </a:cubicBezTo>
                  <a:cubicBezTo>
                    <a:pt x="21" y="26"/>
                    <a:pt x="21" y="26"/>
                    <a:pt x="21" y="26"/>
                  </a:cubicBezTo>
                  <a:cubicBezTo>
                    <a:pt x="21" y="27"/>
                    <a:pt x="20" y="27"/>
                    <a:pt x="21" y="27"/>
                  </a:cubicBezTo>
                  <a:cubicBezTo>
                    <a:pt x="21" y="28"/>
                    <a:pt x="19" y="28"/>
                    <a:pt x="19" y="28"/>
                  </a:cubicBezTo>
                  <a:cubicBezTo>
                    <a:pt x="22" y="28"/>
                    <a:pt x="21" y="29"/>
                    <a:pt x="23" y="28"/>
                  </a:cubicBezTo>
                  <a:cubicBezTo>
                    <a:pt x="23" y="28"/>
                    <a:pt x="22" y="29"/>
                    <a:pt x="23" y="29"/>
                  </a:cubicBezTo>
                  <a:cubicBezTo>
                    <a:pt x="22" y="29"/>
                    <a:pt x="20" y="30"/>
                    <a:pt x="20" y="30"/>
                  </a:cubicBezTo>
                  <a:cubicBezTo>
                    <a:pt x="19" y="31"/>
                    <a:pt x="19" y="31"/>
                    <a:pt x="19" y="31"/>
                  </a:cubicBezTo>
                  <a:cubicBezTo>
                    <a:pt x="18" y="31"/>
                    <a:pt x="19" y="30"/>
                    <a:pt x="18" y="31"/>
                  </a:cubicBezTo>
                  <a:cubicBezTo>
                    <a:pt x="18" y="31"/>
                    <a:pt x="19" y="31"/>
                    <a:pt x="19" y="31"/>
                  </a:cubicBezTo>
                  <a:cubicBezTo>
                    <a:pt x="20" y="31"/>
                    <a:pt x="23" y="30"/>
                    <a:pt x="23" y="31"/>
                  </a:cubicBezTo>
                  <a:cubicBezTo>
                    <a:pt x="22" y="31"/>
                    <a:pt x="21" y="32"/>
                    <a:pt x="20" y="32"/>
                  </a:cubicBezTo>
                  <a:cubicBezTo>
                    <a:pt x="25" y="31"/>
                    <a:pt x="25" y="31"/>
                    <a:pt x="25" y="31"/>
                  </a:cubicBezTo>
                  <a:cubicBezTo>
                    <a:pt x="25" y="31"/>
                    <a:pt x="23" y="31"/>
                    <a:pt x="24" y="31"/>
                  </a:cubicBezTo>
                  <a:cubicBezTo>
                    <a:pt x="25" y="31"/>
                    <a:pt x="25" y="31"/>
                    <a:pt x="25" y="31"/>
                  </a:cubicBezTo>
                  <a:cubicBezTo>
                    <a:pt x="25" y="31"/>
                    <a:pt x="26" y="31"/>
                    <a:pt x="24" y="32"/>
                  </a:cubicBezTo>
                  <a:cubicBezTo>
                    <a:pt x="23" y="32"/>
                    <a:pt x="23" y="32"/>
                    <a:pt x="23" y="32"/>
                  </a:cubicBezTo>
                  <a:cubicBezTo>
                    <a:pt x="23" y="33"/>
                    <a:pt x="23" y="32"/>
                    <a:pt x="24" y="33"/>
                  </a:cubicBezTo>
                  <a:cubicBezTo>
                    <a:pt x="23" y="33"/>
                    <a:pt x="23" y="33"/>
                    <a:pt x="23" y="33"/>
                  </a:cubicBezTo>
                  <a:cubicBezTo>
                    <a:pt x="23" y="33"/>
                    <a:pt x="24" y="33"/>
                    <a:pt x="25" y="32"/>
                  </a:cubicBezTo>
                  <a:cubicBezTo>
                    <a:pt x="25" y="32"/>
                    <a:pt x="24" y="33"/>
                    <a:pt x="25" y="32"/>
                  </a:cubicBezTo>
                  <a:cubicBezTo>
                    <a:pt x="26" y="32"/>
                    <a:pt x="26" y="32"/>
                    <a:pt x="27" y="32"/>
                  </a:cubicBezTo>
                  <a:cubicBezTo>
                    <a:pt x="25" y="33"/>
                    <a:pt x="25" y="33"/>
                    <a:pt x="25" y="33"/>
                  </a:cubicBezTo>
                  <a:cubicBezTo>
                    <a:pt x="27" y="33"/>
                    <a:pt x="27" y="33"/>
                    <a:pt x="28" y="33"/>
                  </a:cubicBezTo>
                  <a:cubicBezTo>
                    <a:pt x="29" y="32"/>
                    <a:pt x="26" y="33"/>
                    <a:pt x="27" y="33"/>
                  </a:cubicBezTo>
                  <a:cubicBezTo>
                    <a:pt x="26" y="34"/>
                    <a:pt x="29" y="33"/>
                    <a:pt x="27" y="35"/>
                  </a:cubicBezTo>
                  <a:cubicBezTo>
                    <a:pt x="27" y="35"/>
                    <a:pt x="29" y="34"/>
                    <a:pt x="28" y="34"/>
                  </a:cubicBezTo>
                  <a:cubicBezTo>
                    <a:pt x="28" y="34"/>
                    <a:pt x="27" y="35"/>
                    <a:pt x="28" y="35"/>
                  </a:cubicBezTo>
                  <a:cubicBezTo>
                    <a:pt x="27" y="35"/>
                    <a:pt x="28" y="35"/>
                    <a:pt x="28" y="35"/>
                  </a:cubicBezTo>
                  <a:cubicBezTo>
                    <a:pt x="29" y="35"/>
                    <a:pt x="28" y="35"/>
                    <a:pt x="28" y="35"/>
                  </a:cubicBezTo>
                  <a:cubicBezTo>
                    <a:pt x="29" y="35"/>
                    <a:pt x="30" y="35"/>
                    <a:pt x="29" y="36"/>
                  </a:cubicBezTo>
                  <a:cubicBezTo>
                    <a:pt x="30" y="36"/>
                    <a:pt x="31" y="36"/>
                    <a:pt x="31" y="36"/>
                  </a:cubicBezTo>
                  <a:cubicBezTo>
                    <a:pt x="30" y="37"/>
                    <a:pt x="30" y="37"/>
                    <a:pt x="30" y="37"/>
                  </a:cubicBezTo>
                  <a:cubicBezTo>
                    <a:pt x="29" y="37"/>
                    <a:pt x="30" y="37"/>
                    <a:pt x="29" y="37"/>
                  </a:cubicBezTo>
                  <a:cubicBezTo>
                    <a:pt x="31" y="37"/>
                    <a:pt x="27" y="37"/>
                    <a:pt x="29" y="37"/>
                  </a:cubicBezTo>
                  <a:cubicBezTo>
                    <a:pt x="28" y="37"/>
                    <a:pt x="31" y="36"/>
                    <a:pt x="29" y="37"/>
                  </a:cubicBezTo>
                  <a:cubicBezTo>
                    <a:pt x="29" y="37"/>
                    <a:pt x="31" y="37"/>
                    <a:pt x="30" y="38"/>
                  </a:cubicBezTo>
                  <a:cubicBezTo>
                    <a:pt x="30" y="37"/>
                    <a:pt x="28" y="38"/>
                    <a:pt x="28" y="38"/>
                  </a:cubicBezTo>
                  <a:cubicBezTo>
                    <a:pt x="28" y="39"/>
                    <a:pt x="29" y="38"/>
                    <a:pt x="29" y="38"/>
                  </a:cubicBezTo>
                  <a:cubicBezTo>
                    <a:pt x="30" y="38"/>
                    <a:pt x="30" y="38"/>
                    <a:pt x="30" y="38"/>
                  </a:cubicBezTo>
                  <a:cubicBezTo>
                    <a:pt x="31" y="38"/>
                    <a:pt x="30" y="39"/>
                    <a:pt x="31" y="38"/>
                  </a:cubicBezTo>
                  <a:cubicBezTo>
                    <a:pt x="30" y="38"/>
                    <a:pt x="32" y="38"/>
                    <a:pt x="30" y="39"/>
                  </a:cubicBezTo>
                  <a:cubicBezTo>
                    <a:pt x="28" y="40"/>
                    <a:pt x="28" y="40"/>
                    <a:pt x="28" y="40"/>
                  </a:cubicBezTo>
                  <a:cubicBezTo>
                    <a:pt x="28" y="40"/>
                    <a:pt x="30" y="39"/>
                    <a:pt x="31" y="39"/>
                  </a:cubicBezTo>
                  <a:cubicBezTo>
                    <a:pt x="30" y="39"/>
                    <a:pt x="30" y="39"/>
                    <a:pt x="30" y="39"/>
                  </a:cubicBezTo>
                  <a:cubicBezTo>
                    <a:pt x="33" y="38"/>
                    <a:pt x="30" y="40"/>
                    <a:pt x="32" y="39"/>
                  </a:cubicBezTo>
                  <a:cubicBezTo>
                    <a:pt x="31" y="40"/>
                    <a:pt x="32" y="40"/>
                    <a:pt x="31" y="41"/>
                  </a:cubicBezTo>
                  <a:cubicBezTo>
                    <a:pt x="32" y="40"/>
                    <a:pt x="33" y="40"/>
                    <a:pt x="32" y="41"/>
                  </a:cubicBezTo>
                  <a:cubicBezTo>
                    <a:pt x="32" y="41"/>
                    <a:pt x="32" y="41"/>
                    <a:pt x="31" y="41"/>
                  </a:cubicBezTo>
                  <a:cubicBezTo>
                    <a:pt x="31" y="41"/>
                    <a:pt x="31" y="41"/>
                    <a:pt x="32" y="41"/>
                  </a:cubicBezTo>
                  <a:cubicBezTo>
                    <a:pt x="31" y="41"/>
                    <a:pt x="30" y="42"/>
                    <a:pt x="30" y="43"/>
                  </a:cubicBezTo>
                  <a:cubicBezTo>
                    <a:pt x="31" y="43"/>
                    <a:pt x="32" y="42"/>
                    <a:pt x="33" y="42"/>
                  </a:cubicBezTo>
                  <a:cubicBezTo>
                    <a:pt x="30" y="43"/>
                    <a:pt x="35" y="41"/>
                    <a:pt x="32" y="43"/>
                  </a:cubicBezTo>
                  <a:cubicBezTo>
                    <a:pt x="32" y="43"/>
                    <a:pt x="31" y="43"/>
                    <a:pt x="31" y="43"/>
                  </a:cubicBezTo>
                  <a:cubicBezTo>
                    <a:pt x="28" y="45"/>
                    <a:pt x="33" y="43"/>
                    <a:pt x="32" y="44"/>
                  </a:cubicBezTo>
                  <a:cubicBezTo>
                    <a:pt x="34" y="43"/>
                    <a:pt x="34" y="43"/>
                    <a:pt x="34" y="43"/>
                  </a:cubicBezTo>
                  <a:cubicBezTo>
                    <a:pt x="32" y="43"/>
                    <a:pt x="35" y="43"/>
                    <a:pt x="33" y="44"/>
                  </a:cubicBezTo>
                  <a:cubicBezTo>
                    <a:pt x="34" y="43"/>
                    <a:pt x="32" y="44"/>
                    <a:pt x="34" y="43"/>
                  </a:cubicBezTo>
                  <a:cubicBezTo>
                    <a:pt x="33" y="45"/>
                    <a:pt x="36" y="44"/>
                    <a:pt x="33" y="46"/>
                  </a:cubicBezTo>
                  <a:cubicBezTo>
                    <a:pt x="33" y="46"/>
                    <a:pt x="33" y="46"/>
                    <a:pt x="34" y="46"/>
                  </a:cubicBezTo>
                  <a:cubicBezTo>
                    <a:pt x="35" y="45"/>
                    <a:pt x="33" y="46"/>
                    <a:pt x="34" y="46"/>
                  </a:cubicBezTo>
                  <a:cubicBezTo>
                    <a:pt x="34" y="46"/>
                    <a:pt x="34" y="45"/>
                    <a:pt x="34" y="45"/>
                  </a:cubicBezTo>
                  <a:cubicBezTo>
                    <a:pt x="34" y="46"/>
                    <a:pt x="34" y="46"/>
                    <a:pt x="32" y="47"/>
                  </a:cubicBezTo>
                  <a:cubicBezTo>
                    <a:pt x="31" y="47"/>
                    <a:pt x="36" y="45"/>
                    <a:pt x="35" y="46"/>
                  </a:cubicBezTo>
                  <a:cubicBezTo>
                    <a:pt x="34" y="47"/>
                    <a:pt x="34" y="47"/>
                    <a:pt x="34" y="47"/>
                  </a:cubicBezTo>
                  <a:cubicBezTo>
                    <a:pt x="36" y="46"/>
                    <a:pt x="36" y="46"/>
                    <a:pt x="36" y="46"/>
                  </a:cubicBezTo>
                  <a:cubicBezTo>
                    <a:pt x="36" y="47"/>
                    <a:pt x="34" y="47"/>
                    <a:pt x="33" y="48"/>
                  </a:cubicBezTo>
                  <a:cubicBezTo>
                    <a:pt x="33" y="48"/>
                    <a:pt x="33" y="48"/>
                    <a:pt x="34" y="48"/>
                  </a:cubicBezTo>
                  <a:cubicBezTo>
                    <a:pt x="33" y="49"/>
                    <a:pt x="33" y="49"/>
                    <a:pt x="33" y="49"/>
                  </a:cubicBezTo>
                  <a:cubicBezTo>
                    <a:pt x="34" y="48"/>
                    <a:pt x="33" y="49"/>
                    <a:pt x="34" y="49"/>
                  </a:cubicBezTo>
                  <a:cubicBezTo>
                    <a:pt x="33" y="49"/>
                    <a:pt x="33" y="49"/>
                    <a:pt x="33" y="49"/>
                  </a:cubicBezTo>
                  <a:cubicBezTo>
                    <a:pt x="33" y="49"/>
                    <a:pt x="33" y="49"/>
                    <a:pt x="34" y="49"/>
                  </a:cubicBezTo>
                  <a:cubicBezTo>
                    <a:pt x="34" y="49"/>
                    <a:pt x="35" y="48"/>
                    <a:pt x="35" y="48"/>
                  </a:cubicBezTo>
                  <a:cubicBezTo>
                    <a:pt x="35" y="48"/>
                    <a:pt x="35" y="48"/>
                    <a:pt x="36" y="48"/>
                  </a:cubicBezTo>
                  <a:cubicBezTo>
                    <a:pt x="35" y="48"/>
                    <a:pt x="35" y="48"/>
                    <a:pt x="35" y="49"/>
                  </a:cubicBezTo>
                  <a:cubicBezTo>
                    <a:pt x="35" y="49"/>
                    <a:pt x="37" y="48"/>
                    <a:pt x="37" y="48"/>
                  </a:cubicBezTo>
                  <a:cubicBezTo>
                    <a:pt x="36" y="49"/>
                    <a:pt x="37" y="49"/>
                    <a:pt x="35" y="49"/>
                  </a:cubicBezTo>
                  <a:cubicBezTo>
                    <a:pt x="35" y="49"/>
                    <a:pt x="36" y="49"/>
                    <a:pt x="35" y="49"/>
                  </a:cubicBezTo>
                  <a:cubicBezTo>
                    <a:pt x="35" y="49"/>
                    <a:pt x="34" y="50"/>
                    <a:pt x="35" y="49"/>
                  </a:cubicBezTo>
                  <a:cubicBezTo>
                    <a:pt x="35" y="49"/>
                    <a:pt x="37" y="48"/>
                    <a:pt x="37" y="49"/>
                  </a:cubicBezTo>
                  <a:cubicBezTo>
                    <a:pt x="35" y="49"/>
                    <a:pt x="35" y="49"/>
                    <a:pt x="35" y="49"/>
                  </a:cubicBezTo>
                  <a:cubicBezTo>
                    <a:pt x="35" y="50"/>
                    <a:pt x="35" y="50"/>
                    <a:pt x="35" y="50"/>
                  </a:cubicBezTo>
                  <a:cubicBezTo>
                    <a:pt x="36" y="49"/>
                    <a:pt x="36" y="49"/>
                    <a:pt x="36" y="49"/>
                  </a:cubicBezTo>
                  <a:cubicBezTo>
                    <a:pt x="35" y="50"/>
                    <a:pt x="35" y="50"/>
                    <a:pt x="35" y="50"/>
                  </a:cubicBezTo>
                  <a:cubicBezTo>
                    <a:pt x="37" y="49"/>
                    <a:pt x="36" y="50"/>
                    <a:pt x="37" y="49"/>
                  </a:cubicBezTo>
                  <a:cubicBezTo>
                    <a:pt x="38" y="49"/>
                    <a:pt x="37" y="50"/>
                    <a:pt x="37" y="50"/>
                  </a:cubicBezTo>
                  <a:cubicBezTo>
                    <a:pt x="37" y="50"/>
                    <a:pt x="37" y="50"/>
                    <a:pt x="37" y="50"/>
                  </a:cubicBezTo>
                  <a:cubicBezTo>
                    <a:pt x="36" y="51"/>
                    <a:pt x="36" y="51"/>
                    <a:pt x="37" y="50"/>
                  </a:cubicBezTo>
                  <a:cubicBezTo>
                    <a:pt x="37" y="50"/>
                    <a:pt x="37" y="50"/>
                    <a:pt x="37" y="50"/>
                  </a:cubicBezTo>
                  <a:cubicBezTo>
                    <a:pt x="37" y="51"/>
                    <a:pt x="37" y="51"/>
                    <a:pt x="38" y="50"/>
                  </a:cubicBezTo>
                  <a:cubicBezTo>
                    <a:pt x="37" y="51"/>
                    <a:pt x="34" y="53"/>
                    <a:pt x="35" y="52"/>
                  </a:cubicBezTo>
                  <a:cubicBezTo>
                    <a:pt x="35" y="52"/>
                    <a:pt x="38" y="51"/>
                    <a:pt x="38" y="51"/>
                  </a:cubicBezTo>
                  <a:cubicBezTo>
                    <a:pt x="38" y="52"/>
                    <a:pt x="40" y="51"/>
                    <a:pt x="38" y="53"/>
                  </a:cubicBezTo>
                  <a:cubicBezTo>
                    <a:pt x="39" y="52"/>
                    <a:pt x="39" y="52"/>
                    <a:pt x="39" y="52"/>
                  </a:cubicBezTo>
                  <a:cubicBezTo>
                    <a:pt x="39" y="53"/>
                    <a:pt x="41" y="53"/>
                    <a:pt x="39" y="54"/>
                  </a:cubicBezTo>
                  <a:cubicBezTo>
                    <a:pt x="39" y="54"/>
                    <a:pt x="38" y="55"/>
                    <a:pt x="37" y="55"/>
                  </a:cubicBezTo>
                  <a:cubicBezTo>
                    <a:pt x="38" y="55"/>
                    <a:pt x="36" y="56"/>
                    <a:pt x="38" y="55"/>
                  </a:cubicBezTo>
                  <a:cubicBezTo>
                    <a:pt x="39" y="55"/>
                    <a:pt x="40" y="54"/>
                    <a:pt x="40" y="54"/>
                  </a:cubicBezTo>
                  <a:cubicBezTo>
                    <a:pt x="41" y="54"/>
                    <a:pt x="41" y="54"/>
                    <a:pt x="40" y="55"/>
                  </a:cubicBezTo>
                  <a:cubicBezTo>
                    <a:pt x="41" y="55"/>
                    <a:pt x="41" y="55"/>
                    <a:pt x="41" y="55"/>
                  </a:cubicBezTo>
                  <a:cubicBezTo>
                    <a:pt x="40" y="55"/>
                    <a:pt x="40" y="56"/>
                    <a:pt x="40" y="56"/>
                  </a:cubicBezTo>
                  <a:cubicBezTo>
                    <a:pt x="41" y="55"/>
                    <a:pt x="41" y="55"/>
                    <a:pt x="41" y="55"/>
                  </a:cubicBezTo>
                  <a:cubicBezTo>
                    <a:pt x="40" y="56"/>
                    <a:pt x="40" y="56"/>
                    <a:pt x="40" y="56"/>
                  </a:cubicBezTo>
                  <a:cubicBezTo>
                    <a:pt x="41" y="56"/>
                    <a:pt x="42" y="55"/>
                    <a:pt x="42" y="56"/>
                  </a:cubicBezTo>
                  <a:cubicBezTo>
                    <a:pt x="40" y="56"/>
                    <a:pt x="40" y="56"/>
                    <a:pt x="40" y="56"/>
                  </a:cubicBezTo>
                  <a:cubicBezTo>
                    <a:pt x="41" y="56"/>
                    <a:pt x="43" y="55"/>
                    <a:pt x="42" y="56"/>
                  </a:cubicBezTo>
                  <a:cubicBezTo>
                    <a:pt x="41" y="57"/>
                    <a:pt x="41" y="57"/>
                    <a:pt x="41" y="57"/>
                  </a:cubicBezTo>
                  <a:cubicBezTo>
                    <a:pt x="41" y="57"/>
                    <a:pt x="42" y="57"/>
                    <a:pt x="42" y="56"/>
                  </a:cubicBezTo>
                  <a:cubicBezTo>
                    <a:pt x="42" y="57"/>
                    <a:pt x="42" y="58"/>
                    <a:pt x="40" y="58"/>
                  </a:cubicBezTo>
                  <a:cubicBezTo>
                    <a:pt x="44" y="57"/>
                    <a:pt x="44" y="58"/>
                    <a:pt x="45" y="59"/>
                  </a:cubicBezTo>
                  <a:cubicBezTo>
                    <a:pt x="44" y="59"/>
                    <a:pt x="44" y="59"/>
                    <a:pt x="44" y="59"/>
                  </a:cubicBezTo>
                  <a:cubicBezTo>
                    <a:pt x="43" y="60"/>
                    <a:pt x="45" y="58"/>
                    <a:pt x="45" y="59"/>
                  </a:cubicBezTo>
                  <a:cubicBezTo>
                    <a:pt x="42" y="60"/>
                    <a:pt x="42" y="60"/>
                    <a:pt x="42" y="60"/>
                  </a:cubicBezTo>
                  <a:cubicBezTo>
                    <a:pt x="42" y="61"/>
                    <a:pt x="44" y="60"/>
                    <a:pt x="44" y="60"/>
                  </a:cubicBezTo>
                  <a:cubicBezTo>
                    <a:pt x="45" y="59"/>
                    <a:pt x="44" y="60"/>
                    <a:pt x="45" y="59"/>
                  </a:cubicBezTo>
                  <a:cubicBezTo>
                    <a:pt x="45" y="59"/>
                    <a:pt x="44" y="60"/>
                    <a:pt x="46" y="59"/>
                  </a:cubicBezTo>
                  <a:cubicBezTo>
                    <a:pt x="45" y="60"/>
                    <a:pt x="44" y="60"/>
                    <a:pt x="44" y="61"/>
                  </a:cubicBezTo>
                  <a:cubicBezTo>
                    <a:pt x="45" y="60"/>
                    <a:pt x="45" y="60"/>
                    <a:pt x="45" y="60"/>
                  </a:cubicBezTo>
                  <a:cubicBezTo>
                    <a:pt x="43" y="62"/>
                    <a:pt x="41" y="62"/>
                    <a:pt x="39" y="63"/>
                  </a:cubicBezTo>
                  <a:cubicBezTo>
                    <a:pt x="39" y="63"/>
                    <a:pt x="39" y="63"/>
                    <a:pt x="39" y="63"/>
                  </a:cubicBezTo>
                  <a:cubicBezTo>
                    <a:pt x="38" y="65"/>
                    <a:pt x="37" y="64"/>
                    <a:pt x="37" y="65"/>
                  </a:cubicBezTo>
                  <a:cubicBezTo>
                    <a:pt x="38" y="65"/>
                    <a:pt x="40" y="63"/>
                    <a:pt x="41" y="63"/>
                  </a:cubicBezTo>
                  <a:cubicBezTo>
                    <a:pt x="41" y="63"/>
                    <a:pt x="44" y="61"/>
                    <a:pt x="45" y="61"/>
                  </a:cubicBezTo>
                  <a:cubicBezTo>
                    <a:pt x="44" y="62"/>
                    <a:pt x="44" y="61"/>
                    <a:pt x="43" y="62"/>
                  </a:cubicBezTo>
                  <a:cubicBezTo>
                    <a:pt x="42" y="63"/>
                    <a:pt x="44" y="62"/>
                    <a:pt x="44" y="62"/>
                  </a:cubicBezTo>
                  <a:cubicBezTo>
                    <a:pt x="44" y="62"/>
                    <a:pt x="46" y="61"/>
                    <a:pt x="46" y="61"/>
                  </a:cubicBezTo>
                  <a:cubicBezTo>
                    <a:pt x="45" y="61"/>
                    <a:pt x="44" y="62"/>
                    <a:pt x="44" y="62"/>
                  </a:cubicBezTo>
                  <a:cubicBezTo>
                    <a:pt x="45" y="61"/>
                    <a:pt x="46" y="61"/>
                    <a:pt x="47" y="61"/>
                  </a:cubicBezTo>
                  <a:cubicBezTo>
                    <a:pt x="49" y="59"/>
                    <a:pt x="46" y="61"/>
                    <a:pt x="48" y="60"/>
                  </a:cubicBezTo>
                  <a:cubicBezTo>
                    <a:pt x="47" y="61"/>
                    <a:pt x="45" y="62"/>
                    <a:pt x="44" y="63"/>
                  </a:cubicBezTo>
                  <a:cubicBezTo>
                    <a:pt x="45" y="62"/>
                    <a:pt x="46" y="62"/>
                    <a:pt x="48" y="61"/>
                  </a:cubicBezTo>
                  <a:cubicBezTo>
                    <a:pt x="48" y="61"/>
                    <a:pt x="47" y="62"/>
                    <a:pt x="46" y="62"/>
                  </a:cubicBezTo>
                  <a:cubicBezTo>
                    <a:pt x="45" y="63"/>
                    <a:pt x="48" y="61"/>
                    <a:pt x="46" y="63"/>
                  </a:cubicBezTo>
                  <a:cubicBezTo>
                    <a:pt x="47" y="62"/>
                    <a:pt x="47" y="62"/>
                    <a:pt x="47" y="62"/>
                  </a:cubicBezTo>
                  <a:cubicBezTo>
                    <a:pt x="47" y="62"/>
                    <a:pt x="46" y="62"/>
                    <a:pt x="46" y="63"/>
                  </a:cubicBezTo>
                  <a:cubicBezTo>
                    <a:pt x="46" y="63"/>
                    <a:pt x="48" y="62"/>
                    <a:pt x="46" y="64"/>
                  </a:cubicBezTo>
                  <a:cubicBezTo>
                    <a:pt x="46" y="63"/>
                    <a:pt x="46" y="64"/>
                    <a:pt x="48" y="63"/>
                  </a:cubicBezTo>
                  <a:cubicBezTo>
                    <a:pt x="48" y="62"/>
                    <a:pt x="46" y="63"/>
                    <a:pt x="48" y="62"/>
                  </a:cubicBezTo>
                  <a:cubicBezTo>
                    <a:pt x="47" y="63"/>
                    <a:pt x="49" y="62"/>
                    <a:pt x="49" y="62"/>
                  </a:cubicBezTo>
                  <a:cubicBezTo>
                    <a:pt x="48" y="62"/>
                    <a:pt x="48" y="62"/>
                    <a:pt x="48" y="62"/>
                  </a:cubicBezTo>
                  <a:cubicBezTo>
                    <a:pt x="49" y="62"/>
                    <a:pt x="49" y="62"/>
                    <a:pt x="50" y="62"/>
                  </a:cubicBezTo>
                  <a:cubicBezTo>
                    <a:pt x="49" y="62"/>
                    <a:pt x="49" y="63"/>
                    <a:pt x="48" y="63"/>
                  </a:cubicBezTo>
                  <a:cubicBezTo>
                    <a:pt x="50" y="62"/>
                    <a:pt x="50" y="62"/>
                    <a:pt x="50" y="62"/>
                  </a:cubicBezTo>
                  <a:cubicBezTo>
                    <a:pt x="50" y="62"/>
                    <a:pt x="48" y="63"/>
                    <a:pt x="48" y="64"/>
                  </a:cubicBezTo>
                  <a:cubicBezTo>
                    <a:pt x="47" y="64"/>
                    <a:pt x="47" y="64"/>
                    <a:pt x="47" y="64"/>
                  </a:cubicBezTo>
                  <a:cubicBezTo>
                    <a:pt x="47" y="64"/>
                    <a:pt x="46" y="65"/>
                    <a:pt x="47" y="65"/>
                  </a:cubicBezTo>
                  <a:cubicBezTo>
                    <a:pt x="48" y="64"/>
                    <a:pt x="49" y="63"/>
                    <a:pt x="50" y="63"/>
                  </a:cubicBezTo>
                  <a:cubicBezTo>
                    <a:pt x="51" y="62"/>
                    <a:pt x="49" y="63"/>
                    <a:pt x="50" y="63"/>
                  </a:cubicBezTo>
                  <a:cubicBezTo>
                    <a:pt x="49" y="64"/>
                    <a:pt x="49" y="64"/>
                    <a:pt x="49" y="64"/>
                  </a:cubicBezTo>
                  <a:cubicBezTo>
                    <a:pt x="48" y="64"/>
                    <a:pt x="47" y="65"/>
                    <a:pt x="47" y="65"/>
                  </a:cubicBezTo>
                  <a:cubicBezTo>
                    <a:pt x="48" y="65"/>
                    <a:pt x="49" y="64"/>
                    <a:pt x="50" y="63"/>
                  </a:cubicBezTo>
                  <a:cubicBezTo>
                    <a:pt x="50" y="64"/>
                    <a:pt x="49" y="64"/>
                    <a:pt x="48" y="65"/>
                  </a:cubicBezTo>
                  <a:cubicBezTo>
                    <a:pt x="49" y="65"/>
                    <a:pt x="50" y="64"/>
                    <a:pt x="50" y="63"/>
                  </a:cubicBezTo>
                  <a:cubicBezTo>
                    <a:pt x="50" y="64"/>
                    <a:pt x="49" y="65"/>
                    <a:pt x="48" y="66"/>
                  </a:cubicBezTo>
                  <a:cubicBezTo>
                    <a:pt x="46" y="67"/>
                    <a:pt x="46" y="67"/>
                    <a:pt x="46" y="67"/>
                  </a:cubicBezTo>
                  <a:cubicBezTo>
                    <a:pt x="46" y="67"/>
                    <a:pt x="46" y="67"/>
                    <a:pt x="46" y="67"/>
                  </a:cubicBezTo>
                  <a:cubicBezTo>
                    <a:pt x="45" y="68"/>
                    <a:pt x="45" y="68"/>
                    <a:pt x="43" y="69"/>
                  </a:cubicBezTo>
                  <a:cubicBezTo>
                    <a:pt x="43" y="69"/>
                    <a:pt x="44" y="69"/>
                    <a:pt x="44" y="69"/>
                  </a:cubicBezTo>
                  <a:cubicBezTo>
                    <a:pt x="47" y="67"/>
                    <a:pt x="48" y="67"/>
                    <a:pt x="50" y="65"/>
                  </a:cubicBezTo>
                  <a:cubicBezTo>
                    <a:pt x="51" y="65"/>
                    <a:pt x="45" y="69"/>
                    <a:pt x="49" y="67"/>
                  </a:cubicBezTo>
                  <a:cubicBezTo>
                    <a:pt x="49" y="67"/>
                    <a:pt x="51" y="66"/>
                    <a:pt x="50" y="66"/>
                  </a:cubicBezTo>
                  <a:cubicBezTo>
                    <a:pt x="50" y="66"/>
                    <a:pt x="52" y="64"/>
                    <a:pt x="52" y="65"/>
                  </a:cubicBezTo>
                  <a:cubicBezTo>
                    <a:pt x="51" y="66"/>
                    <a:pt x="50" y="67"/>
                    <a:pt x="48" y="68"/>
                  </a:cubicBezTo>
                  <a:cubicBezTo>
                    <a:pt x="49" y="67"/>
                    <a:pt x="49" y="67"/>
                    <a:pt x="48" y="67"/>
                  </a:cubicBezTo>
                  <a:cubicBezTo>
                    <a:pt x="47" y="68"/>
                    <a:pt x="46" y="69"/>
                    <a:pt x="46" y="69"/>
                  </a:cubicBezTo>
                  <a:cubicBezTo>
                    <a:pt x="47" y="69"/>
                    <a:pt x="47" y="69"/>
                    <a:pt x="48" y="68"/>
                  </a:cubicBezTo>
                  <a:cubicBezTo>
                    <a:pt x="49" y="67"/>
                    <a:pt x="48" y="68"/>
                    <a:pt x="49" y="67"/>
                  </a:cubicBezTo>
                  <a:cubicBezTo>
                    <a:pt x="50" y="67"/>
                    <a:pt x="48" y="69"/>
                    <a:pt x="50" y="67"/>
                  </a:cubicBezTo>
                  <a:cubicBezTo>
                    <a:pt x="50" y="67"/>
                    <a:pt x="51" y="66"/>
                    <a:pt x="52" y="66"/>
                  </a:cubicBezTo>
                  <a:cubicBezTo>
                    <a:pt x="52" y="65"/>
                    <a:pt x="52" y="65"/>
                    <a:pt x="52" y="65"/>
                  </a:cubicBezTo>
                  <a:cubicBezTo>
                    <a:pt x="52" y="66"/>
                    <a:pt x="52" y="66"/>
                    <a:pt x="52" y="66"/>
                  </a:cubicBezTo>
                  <a:cubicBezTo>
                    <a:pt x="51" y="67"/>
                    <a:pt x="53" y="65"/>
                    <a:pt x="53" y="66"/>
                  </a:cubicBezTo>
                  <a:cubicBezTo>
                    <a:pt x="52" y="67"/>
                    <a:pt x="52" y="67"/>
                    <a:pt x="52" y="67"/>
                  </a:cubicBezTo>
                  <a:cubicBezTo>
                    <a:pt x="50" y="68"/>
                    <a:pt x="52" y="66"/>
                    <a:pt x="50" y="68"/>
                  </a:cubicBezTo>
                  <a:cubicBezTo>
                    <a:pt x="50" y="68"/>
                    <a:pt x="51" y="67"/>
                    <a:pt x="50" y="68"/>
                  </a:cubicBezTo>
                  <a:cubicBezTo>
                    <a:pt x="50" y="68"/>
                    <a:pt x="50" y="68"/>
                    <a:pt x="50" y="68"/>
                  </a:cubicBezTo>
                  <a:cubicBezTo>
                    <a:pt x="50" y="68"/>
                    <a:pt x="47" y="70"/>
                    <a:pt x="49" y="69"/>
                  </a:cubicBezTo>
                  <a:cubicBezTo>
                    <a:pt x="50" y="69"/>
                    <a:pt x="50" y="69"/>
                    <a:pt x="51" y="68"/>
                  </a:cubicBezTo>
                  <a:cubicBezTo>
                    <a:pt x="51" y="68"/>
                    <a:pt x="52" y="68"/>
                    <a:pt x="52" y="68"/>
                  </a:cubicBezTo>
                  <a:cubicBezTo>
                    <a:pt x="51" y="69"/>
                    <a:pt x="52" y="68"/>
                    <a:pt x="51" y="69"/>
                  </a:cubicBezTo>
                  <a:cubicBezTo>
                    <a:pt x="51" y="69"/>
                    <a:pt x="51" y="68"/>
                    <a:pt x="49" y="69"/>
                  </a:cubicBezTo>
                  <a:cubicBezTo>
                    <a:pt x="47" y="71"/>
                    <a:pt x="49" y="69"/>
                    <a:pt x="47" y="70"/>
                  </a:cubicBezTo>
                  <a:cubicBezTo>
                    <a:pt x="47" y="70"/>
                    <a:pt x="46" y="72"/>
                    <a:pt x="44" y="73"/>
                  </a:cubicBezTo>
                  <a:cubicBezTo>
                    <a:pt x="44" y="73"/>
                    <a:pt x="45" y="73"/>
                    <a:pt x="45" y="73"/>
                  </a:cubicBezTo>
                  <a:cubicBezTo>
                    <a:pt x="46" y="72"/>
                    <a:pt x="46" y="72"/>
                    <a:pt x="47" y="71"/>
                  </a:cubicBezTo>
                  <a:cubicBezTo>
                    <a:pt x="47" y="71"/>
                    <a:pt x="48" y="71"/>
                    <a:pt x="49" y="70"/>
                  </a:cubicBezTo>
                  <a:cubicBezTo>
                    <a:pt x="49" y="71"/>
                    <a:pt x="48" y="72"/>
                    <a:pt x="48" y="72"/>
                  </a:cubicBezTo>
                  <a:cubicBezTo>
                    <a:pt x="48" y="72"/>
                    <a:pt x="48" y="72"/>
                    <a:pt x="48" y="73"/>
                  </a:cubicBezTo>
                  <a:cubicBezTo>
                    <a:pt x="50" y="71"/>
                    <a:pt x="49" y="73"/>
                    <a:pt x="50" y="72"/>
                  </a:cubicBezTo>
                  <a:cubicBezTo>
                    <a:pt x="51" y="71"/>
                    <a:pt x="52" y="70"/>
                    <a:pt x="53" y="69"/>
                  </a:cubicBezTo>
                  <a:cubicBezTo>
                    <a:pt x="53" y="70"/>
                    <a:pt x="52" y="70"/>
                    <a:pt x="52" y="70"/>
                  </a:cubicBezTo>
                  <a:cubicBezTo>
                    <a:pt x="53" y="70"/>
                    <a:pt x="50" y="72"/>
                    <a:pt x="52" y="71"/>
                  </a:cubicBezTo>
                  <a:cubicBezTo>
                    <a:pt x="51" y="71"/>
                    <a:pt x="49" y="72"/>
                    <a:pt x="48" y="74"/>
                  </a:cubicBezTo>
                  <a:cubicBezTo>
                    <a:pt x="49" y="73"/>
                    <a:pt x="47" y="74"/>
                    <a:pt x="47" y="75"/>
                  </a:cubicBezTo>
                  <a:cubicBezTo>
                    <a:pt x="48" y="74"/>
                    <a:pt x="49" y="74"/>
                    <a:pt x="49" y="74"/>
                  </a:cubicBezTo>
                  <a:cubicBezTo>
                    <a:pt x="48" y="75"/>
                    <a:pt x="50" y="75"/>
                    <a:pt x="50" y="75"/>
                  </a:cubicBezTo>
                  <a:cubicBezTo>
                    <a:pt x="50" y="76"/>
                    <a:pt x="48" y="77"/>
                    <a:pt x="48" y="78"/>
                  </a:cubicBezTo>
                  <a:cubicBezTo>
                    <a:pt x="48" y="78"/>
                    <a:pt x="49" y="76"/>
                    <a:pt x="49" y="77"/>
                  </a:cubicBezTo>
                  <a:cubicBezTo>
                    <a:pt x="48" y="77"/>
                    <a:pt x="48" y="77"/>
                    <a:pt x="48" y="77"/>
                  </a:cubicBezTo>
                  <a:cubicBezTo>
                    <a:pt x="49" y="77"/>
                    <a:pt x="48" y="79"/>
                    <a:pt x="50" y="77"/>
                  </a:cubicBezTo>
                  <a:cubicBezTo>
                    <a:pt x="48" y="78"/>
                    <a:pt x="48" y="78"/>
                    <a:pt x="48" y="78"/>
                  </a:cubicBezTo>
                  <a:cubicBezTo>
                    <a:pt x="48" y="78"/>
                    <a:pt x="49" y="78"/>
                    <a:pt x="49" y="78"/>
                  </a:cubicBezTo>
                  <a:cubicBezTo>
                    <a:pt x="47" y="79"/>
                    <a:pt x="47" y="79"/>
                    <a:pt x="47" y="79"/>
                  </a:cubicBezTo>
                  <a:cubicBezTo>
                    <a:pt x="46" y="80"/>
                    <a:pt x="48" y="79"/>
                    <a:pt x="48" y="79"/>
                  </a:cubicBezTo>
                  <a:cubicBezTo>
                    <a:pt x="49" y="78"/>
                    <a:pt x="49" y="78"/>
                    <a:pt x="49" y="78"/>
                  </a:cubicBezTo>
                  <a:cubicBezTo>
                    <a:pt x="50" y="78"/>
                    <a:pt x="49" y="79"/>
                    <a:pt x="50" y="79"/>
                  </a:cubicBezTo>
                  <a:cubicBezTo>
                    <a:pt x="49" y="80"/>
                    <a:pt x="49" y="80"/>
                    <a:pt x="49" y="80"/>
                  </a:cubicBezTo>
                  <a:cubicBezTo>
                    <a:pt x="49" y="80"/>
                    <a:pt x="49" y="80"/>
                    <a:pt x="49" y="80"/>
                  </a:cubicBezTo>
                  <a:cubicBezTo>
                    <a:pt x="48" y="81"/>
                    <a:pt x="48" y="81"/>
                    <a:pt x="49" y="81"/>
                  </a:cubicBezTo>
                  <a:cubicBezTo>
                    <a:pt x="46" y="82"/>
                    <a:pt x="46" y="82"/>
                    <a:pt x="46" y="82"/>
                  </a:cubicBezTo>
                  <a:cubicBezTo>
                    <a:pt x="46" y="82"/>
                    <a:pt x="47" y="81"/>
                    <a:pt x="48" y="80"/>
                  </a:cubicBezTo>
                  <a:cubicBezTo>
                    <a:pt x="49" y="80"/>
                    <a:pt x="49" y="80"/>
                    <a:pt x="48" y="80"/>
                  </a:cubicBezTo>
                  <a:cubicBezTo>
                    <a:pt x="48" y="81"/>
                    <a:pt x="48" y="80"/>
                    <a:pt x="48" y="80"/>
                  </a:cubicBezTo>
                  <a:cubicBezTo>
                    <a:pt x="47" y="81"/>
                    <a:pt x="47" y="81"/>
                    <a:pt x="46" y="82"/>
                  </a:cubicBezTo>
                  <a:cubicBezTo>
                    <a:pt x="46" y="82"/>
                    <a:pt x="45" y="82"/>
                    <a:pt x="46" y="82"/>
                  </a:cubicBezTo>
                  <a:cubicBezTo>
                    <a:pt x="45" y="82"/>
                    <a:pt x="45" y="82"/>
                    <a:pt x="45" y="82"/>
                  </a:cubicBezTo>
                  <a:cubicBezTo>
                    <a:pt x="45" y="82"/>
                    <a:pt x="46" y="81"/>
                    <a:pt x="46" y="81"/>
                  </a:cubicBezTo>
                  <a:cubicBezTo>
                    <a:pt x="45" y="82"/>
                    <a:pt x="44" y="82"/>
                    <a:pt x="44" y="82"/>
                  </a:cubicBezTo>
                  <a:cubicBezTo>
                    <a:pt x="46" y="80"/>
                    <a:pt x="43" y="82"/>
                    <a:pt x="43" y="81"/>
                  </a:cubicBezTo>
                  <a:cubicBezTo>
                    <a:pt x="45" y="80"/>
                    <a:pt x="46" y="80"/>
                    <a:pt x="46" y="80"/>
                  </a:cubicBezTo>
                  <a:cubicBezTo>
                    <a:pt x="47" y="79"/>
                    <a:pt x="46" y="79"/>
                    <a:pt x="47" y="79"/>
                  </a:cubicBezTo>
                  <a:cubicBezTo>
                    <a:pt x="46" y="79"/>
                    <a:pt x="44" y="80"/>
                    <a:pt x="43" y="81"/>
                  </a:cubicBezTo>
                  <a:cubicBezTo>
                    <a:pt x="44" y="80"/>
                    <a:pt x="44" y="80"/>
                    <a:pt x="44" y="80"/>
                  </a:cubicBezTo>
                  <a:cubicBezTo>
                    <a:pt x="44" y="80"/>
                    <a:pt x="42" y="81"/>
                    <a:pt x="42" y="81"/>
                  </a:cubicBezTo>
                  <a:cubicBezTo>
                    <a:pt x="43" y="80"/>
                    <a:pt x="42" y="79"/>
                    <a:pt x="42" y="79"/>
                  </a:cubicBezTo>
                  <a:cubicBezTo>
                    <a:pt x="43" y="78"/>
                    <a:pt x="43" y="78"/>
                    <a:pt x="43" y="78"/>
                  </a:cubicBezTo>
                  <a:cubicBezTo>
                    <a:pt x="41" y="79"/>
                    <a:pt x="42" y="78"/>
                    <a:pt x="41" y="78"/>
                  </a:cubicBezTo>
                  <a:cubicBezTo>
                    <a:pt x="41" y="77"/>
                    <a:pt x="39" y="78"/>
                    <a:pt x="40" y="76"/>
                  </a:cubicBezTo>
                  <a:cubicBezTo>
                    <a:pt x="39" y="76"/>
                    <a:pt x="38" y="76"/>
                    <a:pt x="38" y="75"/>
                  </a:cubicBezTo>
                  <a:cubicBezTo>
                    <a:pt x="39" y="74"/>
                    <a:pt x="39" y="74"/>
                    <a:pt x="39" y="74"/>
                  </a:cubicBezTo>
                  <a:cubicBezTo>
                    <a:pt x="38" y="75"/>
                    <a:pt x="40" y="73"/>
                    <a:pt x="40" y="73"/>
                  </a:cubicBezTo>
                  <a:cubicBezTo>
                    <a:pt x="39" y="74"/>
                    <a:pt x="38" y="74"/>
                    <a:pt x="37" y="75"/>
                  </a:cubicBezTo>
                  <a:cubicBezTo>
                    <a:pt x="38" y="73"/>
                    <a:pt x="36" y="74"/>
                    <a:pt x="35" y="74"/>
                  </a:cubicBezTo>
                  <a:cubicBezTo>
                    <a:pt x="36" y="73"/>
                    <a:pt x="36" y="73"/>
                    <a:pt x="36" y="73"/>
                  </a:cubicBezTo>
                  <a:cubicBezTo>
                    <a:pt x="34" y="74"/>
                    <a:pt x="35" y="73"/>
                    <a:pt x="35" y="72"/>
                  </a:cubicBezTo>
                  <a:cubicBezTo>
                    <a:pt x="36" y="72"/>
                    <a:pt x="36" y="71"/>
                    <a:pt x="36" y="71"/>
                  </a:cubicBezTo>
                  <a:cubicBezTo>
                    <a:pt x="34" y="72"/>
                    <a:pt x="34" y="72"/>
                    <a:pt x="33" y="72"/>
                  </a:cubicBezTo>
                  <a:cubicBezTo>
                    <a:pt x="33" y="72"/>
                    <a:pt x="33" y="71"/>
                    <a:pt x="34" y="70"/>
                  </a:cubicBezTo>
                  <a:cubicBezTo>
                    <a:pt x="31" y="71"/>
                    <a:pt x="31" y="69"/>
                    <a:pt x="29" y="69"/>
                  </a:cubicBezTo>
                  <a:cubicBezTo>
                    <a:pt x="30" y="68"/>
                    <a:pt x="30" y="68"/>
                    <a:pt x="30" y="68"/>
                  </a:cubicBezTo>
                  <a:cubicBezTo>
                    <a:pt x="27" y="69"/>
                    <a:pt x="29" y="66"/>
                    <a:pt x="27" y="66"/>
                  </a:cubicBezTo>
                  <a:cubicBezTo>
                    <a:pt x="29" y="65"/>
                    <a:pt x="29" y="65"/>
                    <a:pt x="29" y="65"/>
                  </a:cubicBezTo>
                  <a:cubicBezTo>
                    <a:pt x="30" y="64"/>
                    <a:pt x="28" y="64"/>
                    <a:pt x="27" y="65"/>
                  </a:cubicBezTo>
                  <a:cubicBezTo>
                    <a:pt x="27" y="65"/>
                    <a:pt x="25" y="65"/>
                    <a:pt x="27" y="64"/>
                  </a:cubicBezTo>
                  <a:cubicBezTo>
                    <a:pt x="27" y="63"/>
                    <a:pt x="26" y="64"/>
                    <a:pt x="25" y="64"/>
                  </a:cubicBezTo>
                  <a:cubicBezTo>
                    <a:pt x="26" y="63"/>
                    <a:pt x="26" y="63"/>
                    <a:pt x="25" y="63"/>
                  </a:cubicBezTo>
                  <a:cubicBezTo>
                    <a:pt x="25" y="63"/>
                    <a:pt x="25" y="63"/>
                    <a:pt x="25" y="63"/>
                  </a:cubicBezTo>
                  <a:cubicBezTo>
                    <a:pt x="25" y="63"/>
                    <a:pt x="26" y="62"/>
                    <a:pt x="26" y="62"/>
                  </a:cubicBezTo>
                  <a:cubicBezTo>
                    <a:pt x="26" y="62"/>
                    <a:pt x="27" y="61"/>
                    <a:pt x="24" y="62"/>
                  </a:cubicBezTo>
                  <a:cubicBezTo>
                    <a:pt x="25" y="61"/>
                    <a:pt x="22" y="62"/>
                    <a:pt x="24" y="60"/>
                  </a:cubicBezTo>
                  <a:cubicBezTo>
                    <a:pt x="23" y="60"/>
                    <a:pt x="23" y="60"/>
                    <a:pt x="22" y="61"/>
                  </a:cubicBezTo>
                  <a:cubicBezTo>
                    <a:pt x="22" y="60"/>
                    <a:pt x="23" y="59"/>
                    <a:pt x="22" y="59"/>
                  </a:cubicBezTo>
                  <a:cubicBezTo>
                    <a:pt x="22" y="59"/>
                    <a:pt x="23" y="59"/>
                    <a:pt x="23" y="58"/>
                  </a:cubicBezTo>
                  <a:cubicBezTo>
                    <a:pt x="22" y="59"/>
                    <a:pt x="22" y="59"/>
                    <a:pt x="22" y="59"/>
                  </a:cubicBezTo>
                  <a:cubicBezTo>
                    <a:pt x="20" y="59"/>
                    <a:pt x="22" y="56"/>
                    <a:pt x="22" y="56"/>
                  </a:cubicBezTo>
                  <a:cubicBezTo>
                    <a:pt x="19" y="55"/>
                    <a:pt x="19" y="53"/>
                    <a:pt x="19" y="52"/>
                  </a:cubicBezTo>
                  <a:cubicBezTo>
                    <a:pt x="19" y="52"/>
                    <a:pt x="19" y="52"/>
                    <a:pt x="19" y="52"/>
                  </a:cubicBezTo>
                  <a:cubicBezTo>
                    <a:pt x="17" y="52"/>
                    <a:pt x="21" y="50"/>
                    <a:pt x="17" y="51"/>
                  </a:cubicBezTo>
                  <a:cubicBezTo>
                    <a:pt x="18" y="51"/>
                    <a:pt x="17" y="50"/>
                    <a:pt x="19" y="50"/>
                  </a:cubicBezTo>
                  <a:cubicBezTo>
                    <a:pt x="17" y="50"/>
                    <a:pt x="19" y="48"/>
                    <a:pt x="17" y="49"/>
                  </a:cubicBezTo>
                  <a:cubicBezTo>
                    <a:pt x="18" y="49"/>
                    <a:pt x="18" y="49"/>
                    <a:pt x="18" y="49"/>
                  </a:cubicBezTo>
                  <a:cubicBezTo>
                    <a:pt x="19" y="48"/>
                    <a:pt x="17" y="48"/>
                    <a:pt x="18" y="47"/>
                  </a:cubicBezTo>
                  <a:cubicBezTo>
                    <a:pt x="18" y="47"/>
                    <a:pt x="18" y="47"/>
                    <a:pt x="19" y="47"/>
                  </a:cubicBezTo>
                  <a:cubicBezTo>
                    <a:pt x="20" y="46"/>
                    <a:pt x="16" y="47"/>
                    <a:pt x="19" y="46"/>
                  </a:cubicBezTo>
                  <a:cubicBezTo>
                    <a:pt x="19" y="46"/>
                    <a:pt x="17" y="47"/>
                    <a:pt x="17" y="47"/>
                  </a:cubicBezTo>
                  <a:cubicBezTo>
                    <a:pt x="18" y="45"/>
                    <a:pt x="16" y="44"/>
                    <a:pt x="15" y="43"/>
                  </a:cubicBezTo>
                  <a:cubicBezTo>
                    <a:pt x="16" y="42"/>
                    <a:pt x="19" y="42"/>
                    <a:pt x="17" y="42"/>
                  </a:cubicBezTo>
                  <a:cubicBezTo>
                    <a:pt x="17" y="41"/>
                    <a:pt x="16" y="42"/>
                    <a:pt x="16" y="42"/>
                  </a:cubicBezTo>
                  <a:cubicBezTo>
                    <a:pt x="15" y="42"/>
                    <a:pt x="19" y="40"/>
                    <a:pt x="18" y="41"/>
                  </a:cubicBezTo>
                  <a:cubicBezTo>
                    <a:pt x="16" y="41"/>
                    <a:pt x="17" y="41"/>
                    <a:pt x="16" y="41"/>
                  </a:cubicBezTo>
                  <a:cubicBezTo>
                    <a:pt x="17" y="40"/>
                    <a:pt x="18" y="39"/>
                    <a:pt x="17" y="40"/>
                  </a:cubicBezTo>
                  <a:cubicBezTo>
                    <a:pt x="17" y="39"/>
                    <a:pt x="17" y="39"/>
                    <a:pt x="17" y="39"/>
                  </a:cubicBezTo>
                  <a:cubicBezTo>
                    <a:pt x="15" y="40"/>
                    <a:pt x="16" y="39"/>
                    <a:pt x="13" y="39"/>
                  </a:cubicBezTo>
                  <a:cubicBezTo>
                    <a:pt x="11" y="37"/>
                    <a:pt x="9" y="35"/>
                    <a:pt x="7" y="32"/>
                  </a:cubicBezTo>
                  <a:cubicBezTo>
                    <a:pt x="7" y="29"/>
                    <a:pt x="5" y="27"/>
                    <a:pt x="5" y="24"/>
                  </a:cubicBezTo>
                  <a:cubicBezTo>
                    <a:pt x="7" y="22"/>
                    <a:pt x="7" y="22"/>
                    <a:pt x="6" y="22"/>
                  </a:cubicBezTo>
                  <a:cubicBezTo>
                    <a:pt x="7" y="22"/>
                    <a:pt x="7" y="22"/>
                    <a:pt x="7" y="22"/>
                  </a:cubicBezTo>
                  <a:cubicBezTo>
                    <a:pt x="5" y="22"/>
                    <a:pt x="6" y="21"/>
                    <a:pt x="5" y="22"/>
                  </a:cubicBezTo>
                  <a:cubicBezTo>
                    <a:pt x="5" y="21"/>
                    <a:pt x="4" y="20"/>
                    <a:pt x="3" y="19"/>
                  </a:cubicBezTo>
                  <a:cubicBezTo>
                    <a:pt x="4" y="19"/>
                    <a:pt x="5" y="18"/>
                    <a:pt x="5" y="18"/>
                  </a:cubicBezTo>
                  <a:cubicBezTo>
                    <a:pt x="4" y="19"/>
                    <a:pt x="4" y="19"/>
                    <a:pt x="4" y="19"/>
                  </a:cubicBezTo>
                  <a:cubicBezTo>
                    <a:pt x="4" y="18"/>
                    <a:pt x="4" y="18"/>
                    <a:pt x="4" y="18"/>
                  </a:cubicBezTo>
                  <a:cubicBezTo>
                    <a:pt x="4" y="18"/>
                    <a:pt x="3" y="18"/>
                    <a:pt x="2" y="19"/>
                  </a:cubicBezTo>
                  <a:cubicBezTo>
                    <a:pt x="0" y="17"/>
                    <a:pt x="3" y="13"/>
                    <a:pt x="1" y="11"/>
                  </a:cubicBezTo>
                  <a:cubicBezTo>
                    <a:pt x="2" y="10"/>
                    <a:pt x="1" y="9"/>
                    <a:pt x="0" y="9"/>
                  </a:cubicBezTo>
                  <a:cubicBezTo>
                    <a:pt x="2" y="6"/>
                    <a:pt x="4" y="3"/>
                    <a:pt x="1" y="2"/>
                  </a:cubicBezTo>
                  <a:cubicBezTo>
                    <a:pt x="1" y="2"/>
                    <a:pt x="6" y="1"/>
                    <a:pt x="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67"/>
            <p:cNvSpPr/>
            <p:nvPr/>
          </p:nvSpPr>
          <p:spPr bwMode="auto">
            <a:xfrm>
              <a:off x="9099550" y="2044701"/>
              <a:ext cx="7937" cy="7938"/>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0" y="1"/>
                    <a:pt x="1" y="0"/>
                    <a:pt x="2"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68"/>
            <p:cNvSpPr/>
            <p:nvPr/>
          </p:nvSpPr>
          <p:spPr bwMode="auto">
            <a:xfrm>
              <a:off x="9115425" y="2003426"/>
              <a:ext cx="3175" cy="3175"/>
            </a:xfrm>
            <a:custGeom>
              <a:avLst/>
              <a:gdLst>
                <a:gd name="T0" fmla="*/ 0 w 1"/>
                <a:gd name="T1" fmla="*/ 1 h 1"/>
                <a:gd name="T2" fmla="*/ 1 w 1"/>
                <a:gd name="T3" fmla="*/ 1 h 1"/>
                <a:gd name="T4" fmla="*/ 1 w 1"/>
                <a:gd name="T5" fmla="*/ 1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1" y="1"/>
                  </a:cubicBezTo>
                  <a:cubicBezTo>
                    <a:pt x="1" y="1"/>
                    <a:pt x="1" y="0"/>
                    <a:pt x="1" y="1"/>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69"/>
            <p:cNvSpPr/>
            <p:nvPr/>
          </p:nvSpPr>
          <p:spPr bwMode="auto">
            <a:xfrm>
              <a:off x="9115425" y="2000251"/>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1"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Rectangle 70"/>
            <p:cNvSpPr>
              <a:spLocks noChangeArrowheads="1"/>
            </p:cNvSpPr>
            <p:nvPr/>
          </p:nvSpPr>
          <p:spPr bwMode="auto">
            <a:xfrm>
              <a:off x="9121775" y="1989138"/>
              <a:ext cx="4762"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4" name="Freeform 71"/>
            <p:cNvSpPr/>
            <p:nvPr/>
          </p:nvSpPr>
          <p:spPr bwMode="auto">
            <a:xfrm>
              <a:off x="9115425" y="1992313"/>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0"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72"/>
            <p:cNvSpPr/>
            <p:nvPr/>
          </p:nvSpPr>
          <p:spPr bwMode="auto">
            <a:xfrm>
              <a:off x="9115425" y="1976438"/>
              <a:ext cx="6350" cy="4763"/>
            </a:xfrm>
            <a:custGeom>
              <a:avLst/>
              <a:gdLst>
                <a:gd name="T0" fmla="*/ 1 w 2"/>
                <a:gd name="T1" fmla="*/ 0 h 1"/>
                <a:gd name="T2" fmla="*/ 1 w 2"/>
                <a:gd name="T3" fmla="*/ 0 h 1"/>
                <a:gd name="T4" fmla="*/ 1 w 2"/>
                <a:gd name="T5" fmla="*/ 0 h 1"/>
              </a:gdLst>
              <a:ahLst/>
              <a:cxnLst>
                <a:cxn ang="0">
                  <a:pos x="T0" y="T1"/>
                </a:cxn>
                <a:cxn ang="0">
                  <a:pos x="T2" y="T3"/>
                </a:cxn>
                <a:cxn ang="0">
                  <a:pos x="T4" y="T5"/>
                </a:cxn>
              </a:cxnLst>
              <a:rect l="0" t="0" r="r" b="b"/>
              <a:pathLst>
                <a:path w="2" h="1">
                  <a:moveTo>
                    <a:pt x="1" y="0"/>
                  </a:moveTo>
                  <a:cubicBezTo>
                    <a:pt x="0" y="0"/>
                    <a:pt x="0" y="1"/>
                    <a:pt x="1" y="0"/>
                  </a:cubicBezTo>
                  <a:cubicBezTo>
                    <a:pt x="0" y="1"/>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73"/>
            <p:cNvSpPr/>
            <p:nvPr/>
          </p:nvSpPr>
          <p:spPr bwMode="auto">
            <a:xfrm>
              <a:off x="9110663" y="1973263"/>
              <a:ext cx="4762"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74"/>
            <p:cNvSpPr/>
            <p:nvPr/>
          </p:nvSpPr>
          <p:spPr bwMode="auto">
            <a:xfrm>
              <a:off x="9047163" y="1898651"/>
              <a:ext cx="3175"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75"/>
            <p:cNvSpPr/>
            <p:nvPr/>
          </p:nvSpPr>
          <p:spPr bwMode="auto">
            <a:xfrm>
              <a:off x="9031288" y="1852613"/>
              <a:ext cx="4762"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76"/>
            <p:cNvSpPr/>
            <p:nvPr/>
          </p:nvSpPr>
          <p:spPr bwMode="auto">
            <a:xfrm>
              <a:off x="9001125" y="1841501"/>
              <a:ext cx="7937"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77"/>
            <p:cNvSpPr/>
            <p:nvPr/>
          </p:nvSpPr>
          <p:spPr bwMode="auto">
            <a:xfrm>
              <a:off x="9637713" y="203358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1"/>
                    <a:pt x="2" y="1"/>
                    <a:pt x="1" y="1"/>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78"/>
            <p:cNvSpPr/>
            <p:nvPr/>
          </p:nvSpPr>
          <p:spPr bwMode="auto">
            <a:xfrm>
              <a:off x="9645650" y="1649413"/>
              <a:ext cx="225425" cy="392113"/>
            </a:xfrm>
            <a:custGeom>
              <a:avLst/>
              <a:gdLst>
                <a:gd name="T0" fmla="*/ 51 w 60"/>
                <a:gd name="T1" fmla="*/ 14 h 104"/>
                <a:gd name="T2" fmla="*/ 50 w 60"/>
                <a:gd name="T3" fmla="*/ 17 h 104"/>
                <a:gd name="T4" fmla="*/ 51 w 60"/>
                <a:gd name="T5" fmla="*/ 25 h 104"/>
                <a:gd name="T6" fmla="*/ 49 w 60"/>
                <a:gd name="T7" fmla="*/ 27 h 104"/>
                <a:gd name="T8" fmla="*/ 44 w 60"/>
                <a:gd name="T9" fmla="*/ 33 h 104"/>
                <a:gd name="T10" fmla="*/ 43 w 60"/>
                <a:gd name="T11" fmla="*/ 35 h 104"/>
                <a:gd name="T12" fmla="*/ 43 w 60"/>
                <a:gd name="T13" fmla="*/ 40 h 104"/>
                <a:gd name="T14" fmla="*/ 40 w 60"/>
                <a:gd name="T15" fmla="*/ 42 h 104"/>
                <a:gd name="T16" fmla="*/ 38 w 60"/>
                <a:gd name="T17" fmla="*/ 43 h 104"/>
                <a:gd name="T18" fmla="*/ 39 w 60"/>
                <a:gd name="T19" fmla="*/ 46 h 104"/>
                <a:gd name="T20" fmla="*/ 39 w 60"/>
                <a:gd name="T21" fmla="*/ 51 h 104"/>
                <a:gd name="T22" fmla="*/ 38 w 60"/>
                <a:gd name="T23" fmla="*/ 53 h 104"/>
                <a:gd name="T24" fmla="*/ 38 w 60"/>
                <a:gd name="T25" fmla="*/ 56 h 104"/>
                <a:gd name="T26" fmla="*/ 36 w 60"/>
                <a:gd name="T27" fmla="*/ 57 h 104"/>
                <a:gd name="T28" fmla="*/ 34 w 60"/>
                <a:gd name="T29" fmla="*/ 61 h 104"/>
                <a:gd name="T30" fmla="*/ 31 w 60"/>
                <a:gd name="T31" fmla="*/ 64 h 104"/>
                <a:gd name="T32" fmla="*/ 31 w 60"/>
                <a:gd name="T33" fmla="*/ 66 h 104"/>
                <a:gd name="T34" fmla="*/ 29 w 60"/>
                <a:gd name="T35" fmla="*/ 66 h 104"/>
                <a:gd name="T36" fmla="*/ 30 w 60"/>
                <a:gd name="T37" fmla="*/ 68 h 104"/>
                <a:gd name="T38" fmla="*/ 29 w 60"/>
                <a:gd name="T39" fmla="*/ 69 h 104"/>
                <a:gd name="T40" fmla="*/ 29 w 60"/>
                <a:gd name="T41" fmla="*/ 71 h 104"/>
                <a:gd name="T42" fmla="*/ 26 w 60"/>
                <a:gd name="T43" fmla="*/ 76 h 104"/>
                <a:gd name="T44" fmla="*/ 25 w 60"/>
                <a:gd name="T45" fmla="*/ 78 h 104"/>
                <a:gd name="T46" fmla="*/ 24 w 60"/>
                <a:gd name="T47" fmla="*/ 80 h 104"/>
                <a:gd name="T48" fmla="*/ 21 w 60"/>
                <a:gd name="T49" fmla="*/ 84 h 104"/>
                <a:gd name="T50" fmla="*/ 17 w 60"/>
                <a:gd name="T51" fmla="*/ 82 h 104"/>
                <a:gd name="T52" fmla="*/ 20 w 60"/>
                <a:gd name="T53" fmla="*/ 86 h 104"/>
                <a:gd name="T54" fmla="*/ 23 w 60"/>
                <a:gd name="T55" fmla="*/ 90 h 104"/>
                <a:gd name="T56" fmla="*/ 21 w 60"/>
                <a:gd name="T57" fmla="*/ 91 h 104"/>
                <a:gd name="T58" fmla="*/ 22 w 60"/>
                <a:gd name="T59" fmla="*/ 92 h 104"/>
                <a:gd name="T60" fmla="*/ 20 w 60"/>
                <a:gd name="T61" fmla="*/ 92 h 104"/>
                <a:gd name="T62" fmla="*/ 16 w 60"/>
                <a:gd name="T63" fmla="*/ 92 h 104"/>
                <a:gd name="T64" fmla="*/ 18 w 60"/>
                <a:gd name="T65" fmla="*/ 95 h 104"/>
                <a:gd name="T66" fmla="*/ 16 w 60"/>
                <a:gd name="T67" fmla="*/ 95 h 104"/>
                <a:gd name="T68" fmla="*/ 18 w 60"/>
                <a:gd name="T69" fmla="*/ 98 h 104"/>
                <a:gd name="T70" fmla="*/ 17 w 60"/>
                <a:gd name="T71" fmla="*/ 99 h 104"/>
                <a:gd name="T72" fmla="*/ 12 w 60"/>
                <a:gd name="T73" fmla="*/ 96 h 104"/>
                <a:gd name="T74" fmla="*/ 14 w 60"/>
                <a:gd name="T75" fmla="*/ 100 h 104"/>
                <a:gd name="T76" fmla="*/ 6 w 60"/>
                <a:gd name="T77" fmla="*/ 100 h 104"/>
                <a:gd name="T78" fmla="*/ 4 w 60"/>
                <a:gd name="T79" fmla="*/ 101 h 104"/>
                <a:gd name="T80" fmla="*/ 3 w 60"/>
                <a:gd name="T81" fmla="*/ 103 h 104"/>
                <a:gd name="T82" fmla="*/ 1 w 60"/>
                <a:gd name="T83" fmla="*/ 101 h 104"/>
                <a:gd name="T84" fmla="*/ 4 w 60"/>
                <a:gd name="T85" fmla="*/ 100 h 104"/>
                <a:gd name="T86" fmla="*/ 2 w 60"/>
                <a:gd name="T87" fmla="*/ 93 h 104"/>
                <a:gd name="T88" fmla="*/ 5 w 60"/>
                <a:gd name="T89" fmla="*/ 85 h 104"/>
                <a:gd name="T90" fmla="*/ 8 w 60"/>
                <a:gd name="T91" fmla="*/ 76 h 104"/>
                <a:gd name="T92" fmla="*/ 10 w 60"/>
                <a:gd name="T93" fmla="*/ 70 h 104"/>
                <a:gd name="T94" fmla="*/ 12 w 60"/>
                <a:gd name="T95" fmla="*/ 65 h 104"/>
                <a:gd name="T96" fmla="*/ 19 w 60"/>
                <a:gd name="T97" fmla="*/ 55 h 104"/>
                <a:gd name="T98" fmla="*/ 23 w 60"/>
                <a:gd name="T99" fmla="*/ 51 h 104"/>
                <a:gd name="T100" fmla="*/ 28 w 60"/>
                <a:gd name="T101" fmla="*/ 46 h 104"/>
                <a:gd name="T102" fmla="*/ 36 w 60"/>
                <a:gd name="T103" fmla="*/ 22 h 104"/>
                <a:gd name="T104" fmla="*/ 39 w 60"/>
                <a:gd name="T105" fmla="*/ 16 h 104"/>
                <a:gd name="T106" fmla="*/ 56 w 60"/>
                <a:gd name="T10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104">
                  <a:moveTo>
                    <a:pt x="56" y="4"/>
                  </a:moveTo>
                  <a:cubicBezTo>
                    <a:pt x="60" y="7"/>
                    <a:pt x="55" y="6"/>
                    <a:pt x="57" y="9"/>
                  </a:cubicBezTo>
                  <a:cubicBezTo>
                    <a:pt x="57" y="9"/>
                    <a:pt x="54" y="8"/>
                    <a:pt x="55" y="9"/>
                  </a:cubicBezTo>
                  <a:cubicBezTo>
                    <a:pt x="57" y="11"/>
                    <a:pt x="54" y="13"/>
                    <a:pt x="51" y="13"/>
                  </a:cubicBezTo>
                  <a:cubicBezTo>
                    <a:pt x="50" y="12"/>
                    <a:pt x="50" y="12"/>
                    <a:pt x="50" y="12"/>
                  </a:cubicBezTo>
                  <a:cubicBezTo>
                    <a:pt x="50" y="12"/>
                    <a:pt x="52" y="14"/>
                    <a:pt x="51" y="14"/>
                  </a:cubicBezTo>
                  <a:cubicBezTo>
                    <a:pt x="51" y="14"/>
                    <a:pt x="51" y="14"/>
                    <a:pt x="50" y="13"/>
                  </a:cubicBezTo>
                  <a:cubicBezTo>
                    <a:pt x="51" y="14"/>
                    <a:pt x="50" y="14"/>
                    <a:pt x="51" y="15"/>
                  </a:cubicBezTo>
                  <a:cubicBezTo>
                    <a:pt x="49" y="14"/>
                    <a:pt x="49" y="14"/>
                    <a:pt x="49" y="14"/>
                  </a:cubicBezTo>
                  <a:cubicBezTo>
                    <a:pt x="50" y="15"/>
                    <a:pt x="50" y="15"/>
                    <a:pt x="50" y="15"/>
                  </a:cubicBezTo>
                  <a:cubicBezTo>
                    <a:pt x="54" y="17"/>
                    <a:pt x="49" y="16"/>
                    <a:pt x="51" y="18"/>
                  </a:cubicBezTo>
                  <a:cubicBezTo>
                    <a:pt x="50" y="17"/>
                    <a:pt x="50" y="17"/>
                    <a:pt x="50" y="17"/>
                  </a:cubicBezTo>
                  <a:cubicBezTo>
                    <a:pt x="52" y="19"/>
                    <a:pt x="50" y="21"/>
                    <a:pt x="51" y="22"/>
                  </a:cubicBezTo>
                  <a:cubicBezTo>
                    <a:pt x="49" y="21"/>
                    <a:pt x="49" y="21"/>
                    <a:pt x="49" y="21"/>
                  </a:cubicBezTo>
                  <a:cubicBezTo>
                    <a:pt x="50" y="22"/>
                    <a:pt x="50" y="23"/>
                    <a:pt x="50" y="23"/>
                  </a:cubicBezTo>
                  <a:cubicBezTo>
                    <a:pt x="49" y="22"/>
                    <a:pt x="51" y="24"/>
                    <a:pt x="50" y="24"/>
                  </a:cubicBezTo>
                  <a:cubicBezTo>
                    <a:pt x="50" y="24"/>
                    <a:pt x="50" y="24"/>
                    <a:pt x="50" y="24"/>
                  </a:cubicBezTo>
                  <a:cubicBezTo>
                    <a:pt x="51" y="25"/>
                    <a:pt x="49" y="24"/>
                    <a:pt x="51" y="25"/>
                  </a:cubicBezTo>
                  <a:cubicBezTo>
                    <a:pt x="49" y="25"/>
                    <a:pt x="49" y="25"/>
                    <a:pt x="49" y="25"/>
                  </a:cubicBezTo>
                  <a:cubicBezTo>
                    <a:pt x="51" y="26"/>
                    <a:pt x="48" y="25"/>
                    <a:pt x="49" y="25"/>
                  </a:cubicBezTo>
                  <a:cubicBezTo>
                    <a:pt x="49" y="26"/>
                    <a:pt x="49" y="26"/>
                    <a:pt x="49" y="26"/>
                  </a:cubicBezTo>
                  <a:cubicBezTo>
                    <a:pt x="50" y="26"/>
                    <a:pt x="49" y="26"/>
                    <a:pt x="49" y="26"/>
                  </a:cubicBezTo>
                  <a:cubicBezTo>
                    <a:pt x="49" y="26"/>
                    <a:pt x="49" y="26"/>
                    <a:pt x="49" y="26"/>
                  </a:cubicBezTo>
                  <a:cubicBezTo>
                    <a:pt x="49" y="27"/>
                    <a:pt x="48" y="26"/>
                    <a:pt x="49" y="27"/>
                  </a:cubicBezTo>
                  <a:cubicBezTo>
                    <a:pt x="48" y="27"/>
                    <a:pt x="49" y="27"/>
                    <a:pt x="47" y="26"/>
                  </a:cubicBezTo>
                  <a:cubicBezTo>
                    <a:pt x="48" y="28"/>
                    <a:pt x="47" y="30"/>
                    <a:pt x="46" y="31"/>
                  </a:cubicBezTo>
                  <a:cubicBezTo>
                    <a:pt x="45" y="31"/>
                    <a:pt x="45" y="31"/>
                    <a:pt x="44" y="31"/>
                  </a:cubicBezTo>
                  <a:cubicBezTo>
                    <a:pt x="44" y="31"/>
                    <a:pt x="44" y="32"/>
                    <a:pt x="45" y="32"/>
                  </a:cubicBezTo>
                  <a:cubicBezTo>
                    <a:pt x="45" y="32"/>
                    <a:pt x="44" y="32"/>
                    <a:pt x="44" y="32"/>
                  </a:cubicBezTo>
                  <a:cubicBezTo>
                    <a:pt x="43" y="32"/>
                    <a:pt x="45" y="33"/>
                    <a:pt x="44" y="33"/>
                  </a:cubicBezTo>
                  <a:cubicBezTo>
                    <a:pt x="43" y="32"/>
                    <a:pt x="43" y="32"/>
                    <a:pt x="43" y="32"/>
                  </a:cubicBezTo>
                  <a:cubicBezTo>
                    <a:pt x="44" y="33"/>
                    <a:pt x="44" y="33"/>
                    <a:pt x="44" y="34"/>
                  </a:cubicBezTo>
                  <a:cubicBezTo>
                    <a:pt x="44" y="34"/>
                    <a:pt x="43" y="33"/>
                    <a:pt x="43" y="33"/>
                  </a:cubicBezTo>
                  <a:cubicBezTo>
                    <a:pt x="44" y="34"/>
                    <a:pt x="42" y="34"/>
                    <a:pt x="43" y="34"/>
                  </a:cubicBezTo>
                  <a:cubicBezTo>
                    <a:pt x="42" y="34"/>
                    <a:pt x="42" y="34"/>
                    <a:pt x="42" y="34"/>
                  </a:cubicBezTo>
                  <a:cubicBezTo>
                    <a:pt x="41" y="34"/>
                    <a:pt x="44" y="35"/>
                    <a:pt x="43" y="35"/>
                  </a:cubicBezTo>
                  <a:cubicBezTo>
                    <a:pt x="42" y="34"/>
                    <a:pt x="42" y="34"/>
                    <a:pt x="42" y="34"/>
                  </a:cubicBezTo>
                  <a:cubicBezTo>
                    <a:pt x="44" y="36"/>
                    <a:pt x="43" y="36"/>
                    <a:pt x="43" y="37"/>
                  </a:cubicBezTo>
                  <a:cubicBezTo>
                    <a:pt x="43" y="37"/>
                    <a:pt x="43" y="37"/>
                    <a:pt x="43" y="37"/>
                  </a:cubicBezTo>
                  <a:cubicBezTo>
                    <a:pt x="43" y="37"/>
                    <a:pt x="42" y="37"/>
                    <a:pt x="42" y="38"/>
                  </a:cubicBezTo>
                  <a:cubicBezTo>
                    <a:pt x="42" y="38"/>
                    <a:pt x="40" y="37"/>
                    <a:pt x="40" y="37"/>
                  </a:cubicBezTo>
                  <a:cubicBezTo>
                    <a:pt x="42" y="39"/>
                    <a:pt x="40" y="39"/>
                    <a:pt x="43" y="40"/>
                  </a:cubicBezTo>
                  <a:cubicBezTo>
                    <a:pt x="42" y="40"/>
                    <a:pt x="41" y="40"/>
                    <a:pt x="42" y="41"/>
                  </a:cubicBezTo>
                  <a:cubicBezTo>
                    <a:pt x="41" y="40"/>
                    <a:pt x="39" y="40"/>
                    <a:pt x="39" y="39"/>
                  </a:cubicBezTo>
                  <a:cubicBezTo>
                    <a:pt x="38" y="39"/>
                    <a:pt x="38" y="39"/>
                    <a:pt x="38" y="39"/>
                  </a:cubicBezTo>
                  <a:cubicBezTo>
                    <a:pt x="37" y="38"/>
                    <a:pt x="38" y="39"/>
                    <a:pt x="37" y="38"/>
                  </a:cubicBezTo>
                  <a:cubicBezTo>
                    <a:pt x="37" y="38"/>
                    <a:pt x="38" y="39"/>
                    <a:pt x="37" y="39"/>
                  </a:cubicBezTo>
                  <a:cubicBezTo>
                    <a:pt x="38" y="40"/>
                    <a:pt x="40" y="42"/>
                    <a:pt x="40" y="42"/>
                  </a:cubicBezTo>
                  <a:cubicBezTo>
                    <a:pt x="40" y="42"/>
                    <a:pt x="38" y="41"/>
                    <a:pt x="38" y="41"/>
                  </a:cubicBezTo>
                  <a:cubicBezTo>
                    <a:pt x="41" y="44"/>
                    <a:pt x="41" y="44"/>
                    <a:pt x="41" y="44"/>
                  </a:cubicBezTo>
                  <a:cubicBezTo>
                    <a:pt x="41" y="44"/>
                    <a:pt x="40" y="43"/>
                    <a:pt x="40" y="43"/>
                  </a:cubicBezTo>
                  <a:cubicBezTo>
                    <a:pt x="41" y="44"/>
                    <a:pt x="41" y="44"/>
                    <a:pt x="41" y="44"/>
                  </a:cubicBezTo>
                  <a:cubicBezTo>
                    <a:pt x="41" y="44"/>
                    <a:pt x="41" y="45"/>
                    <a:pt x="39" y="44"/>
                  </a:cubicBezTo>
                  <a:cubicBezTo>
                    <a:pt x="39" y="44"/>
                    <a:pt x="39" y="44"/>
                    <a:pt x="38" y="43"/>
                  </a:cubicBezTo>
                  <a:cubicBezTo>
                    <a:pt x="38" y="44"/>
                    <a:pt x="39" y="44"/>
                    <a:pt x="39" y="44"/>
                  </a:cubicBezTo>
                  <a:cubicBezTo>
                    <a:pt x="38" y="44"/>
                    <a:pt x="38" y="44"/>
                    <a:pt x="38" y="44"/>
                  </a:cubicBezTo>
                  <a:cubicBezTo>
                    <a:pt x="38" y="44"/>
                    <a:pt x="39" y="45"/>
                    <a:pt x="40" y="46"/>
                  </a:cubicBezTo>
                  <a:cubicBezTo>
                    <a:pt x="40" y="46"/>
                    <a:pt x="39" y="45"/>
                    <a:pt x="40" y="45"/>
                  </a:cubicBezTo>
                  <a:cubicBezTo>
                    <a:pt x="41" y="46"/>
                    <a:pt x="41" y="47"/>
                    <a:pt x="41" y="47"/>
                  </a:cubicBezTo>
                  <a:cubicBezTo>
                    <a:pt x="39" y="46"/>
                    <a:pt x="39" y="46"/>
                    <a:pt x="39" y="46"/>
                  </a:cubicBezTo>
                  <a:cubicBezTo>
                    <a:pt x="41" y="47"/>
                    <a:pt x="41" y="48"/>
                    <a:pt x="41" y="49"/>
                  </a:cubicBezTo>
                  <a:cubicBezTo>
                    <a:pt x="42" y="49"/>
                    <a:pt x="40" y="48"/>
                    <a:pt x="40" y="48"/>
                  </a:cubicBezTo>
                  <a:cubicBezTo>
                    <a:pt x="39" y="48"/>
                    <a:pt x="41" y="50"/>
                    <a:pt x="39" y="50"/>
                  </a:cubicBezTo>
                  <a:cubicBezTo>
                    <a:pt x="39" y="49"/>
                    <a:pt x="40" y="50"/>
                    <a:pt x="40" y="50"/>
                  </a:cubicBezTo>
                  <a:cubicBezTo>
                    <a:pt x="40" y="50"/>
                    <a:pt x="39" y="49"/>
                    <a:pt x="39" y="50"/>
                  </a:cubicBezTo>
                  <a:cubicBezTo>
                    <a:pt x="38" y="50"/>
                    <a:pt x="39" y="50"/>
                    <a:pt x="39" y="51"/>
                  </a:cubicBezTo>
                  <a:cubicBezTo>
                    <a:pt x="40" y="51"/>
                    <a:pt x="39" y="50"/>
                    <a:pt x="39" y="50"/>
                  </a:cubicBezTo>
                  <a:cubicBezTo>
                    <a:pt x="39" y="51"/>
                    <a:pt x="40" y="53"/>
                    <a:pt x="38" y="53"/>
                  </a:cubicBezTo>
                  <a:cubicBezTo>
                    <a:pt x="39" y="53"/>
                    <a:pt x="40" y="54"/>
                    <a:pt x="40" y="54"/>
                  </a:cubicBezTo>
                  <a:cubicBezTo>
                    <a:pt x="39" y="53"/>
                    <a:pt x="39" y="53"/>
                    <a:pt x="39" y="53"/>
                  </a:cubicBezTo>
                  <a:cubicBezTo>
                    <a:pt x="38" y="53"/>
                    <a:pt x="39" y="54"/>
                    <a:pt x="38" y="53"/>
                  </a:cubicBezTo>
                  <a:cubicBezTo>
                    <a:pt x="39" y="54"/>
                    <a:pt x="37" y="51"/>
                    <a:pt x="38" y="53"/>
                  </a:cubicBezTo>
                  <a:cubicBezTo>
                    <a:pt x="37" y="52"/>
                    <a:pt x="39" y="54"/>
                    <a:pt x="38" y="53"/>
                  </a:cubicBezTo>
                  <a:cubicBezTo>
                    <a:pt x="38" y="53"/>
                    <a:pt x="39" y="55"/>
                    <a:pt x="38" y="54"/>
                  </a:cubicBezTo>
                  <a:cubicBezTo>
                    <a:pt x="38" y="54"/>
                    <a:pt x="36" y="53"/>
                    <a:pt x="36" y="53"/>
                  </a:cubicBezTo>
                  <a:cubicBezTo>
                    <a:pt x="36" y="54"/>
                    <a:pt x="37" y="54"/>
                    <a:pt x="37" y="54"/>
                  </a:cubicBezTo>
                  <a:cubicBezTo>
                    <a:pt x="37" y="55"/>
                    <a:pt x="37" y="55"/>
                    <a:pt x="37" y="55"/>
                  </a:cubicBezTo>
                  <a:cubicBezTo>
                    <a:pt x="38" y="55"/>
                    <a:pt x="37" y="55"/>
                    <a:pt x="38" y="56"/>
                  </a:cubicBezTo>
                  <a:cubicBezTo>
                    <a:pt x="37" y="55"/>
                    <a:pt x="38" y="56"/>
                    <a:pt x="37" y="55"/>
                  </a:cubicBezTo>
                  <a:cubicBezTo>
                    <a:pt x="35" y="54"/>
                    <a:pt x="35" y="54"/>
                    <a:pt x="35" y="54"/>
                  </a:cubicBezTo>
                  <a:cubicBezTo>
                    <a:pt x="35" y="55"/>
                    <a:pt x="37" y="56"/>
                    <a:pt x="37" y="56"/>
                  </a:cubicBezTo>
                  <a:cubicBezTo>
                    <a:pt x="36" y="56"/>
                    <a:pt x="36" y="56"/>
                    <a:pt x="36" y="56"/>
                  </a:cubicBezTo>
                  <a:cubicBezTo>
                    <a:pt x="39" y="57"/>
                    <a:pt x="36" y="56"/>
                    <a:pt x="38" y="57"/>
                  </a:cubicBezTo>
                  <a:cubicBezTo>
                    <a:pt x="37" y="57"/>
                    <a:pt x="37" y="58"/>
                    <a:pt x="36" y="57"/>
                  </a:cubicBezTo>
                  <a:cubicBezTo>
                    <a:pt x="36" y="58"/>
                    <a:pt x="37" y="59"/>
                    <a:pt x="36" y="59"/>
                  </a:cubicBezTo>
                  <a:cubicBezTo>
                    <a:pt x="36" y="59"/>
                    <a:pt x="36" y="59"/>
                    <a:pt x="35" y="58"/>
                  </a:cubicBezTo>
                  <a:cubicBezTo>
                    <a:pt x="35" y="58"/>
                    <a:pt x="35" y="58"/>
                    <a:pt x="35" y="59"/>
                  </a:cubicBezTo>
                  <a:cubicBezTo>
                    <a:pt x="35" y="59"/>
                    <a:pt x="34" y="58"/>
                    <a:pt x="33" y="58"/>
                  </a:cubicBezTo>
                  <a:cubicBezTo>
                    <a:pt x="33" y="59"/>
                    <a:pt x="35" y="60"/>
                    <a:pt x="35" y="60"/>
                  </a:cubicBezTo>
                  <a:cubicBezTo>
                    <a:pt x="33" y="59"/>
                    <a:pt x="37" y="62"/>
                    <a:pt x="34" y="61"/>
                  </a:cubicBezTo>
                  <a:cubicBezTo>
                    <a:pt x="34" y="60"/>
                    <a:pt x="33" y="60"/>
                    <a:pt x="33" y="60"/>
                  </a:cubicBezTo>
                  <a:cubicBezTo>
                    <a:pt x="30" y="58"/>
                    <a:pt x="34" y="61"/>
                    <a:pt x="33" y="61"/>
                  </a:cubicBezTo>
                  <a:cubicBezTo>
                    <a:pt x="35" y="62"/>
                    <a:pt x="35" y="62"/>
                    <a:pt x="35" y="62"/>
                  </a:cubicBezTo>
                  <a:cubicBezTo>
                    <a:pt x="33" y="61"/>
                    <a:pt x="35" y="63"/>
                    <a:pt x="34" y="62"/>
                  </a:cubicBezTo>
                  <a:cubicBezTo>
                    <a:pt x="34" y="62"/>
                    <a:pt x="33" y="62"/>
                    <a:pt x="34" y="63"/>
                  </a:cubicBezTo>
                  <a:cubicBezTo>
                    <a:pt x="33" y="63"/>
                    <a:pt x="34" y="65"/>
                    <a:pt x="31" y="64"/>
                  </a:cubicBezTo>
                  <a:cubicBezTo>
                    <a:pt x="31" y="64"/>
                    <a:pt x="31" y="64"/>
                    <a:pt x="32" y="64"/>
                  </a:cubicBezTo>
                  <a:cubicBezTo>
                    <a:pt x="33" y="65"/>
                    <a:pt x="31" y="64"/>
                    <a:pt x="32" y="64"/>
                  </a:cubicBezTo>
                  <a:cubicBezTo>
                    <a:pt x="32" y="64"/>
                    <a:pt x="32" y="65"/>
                    <a:pt x="33" y="65"/>
                  </a:cubicBezTo>
                  <a:cubicBezTo>
                    <a:pt x="32" y="65"/>
                    <a:pt x="32" y="65"/>
                    <a:pt x="30" y="64"/>
                  </a:cubicBezTo>
                  <a:cubicBezTo>
                    <a:pt x="29" y="63"/>
                    <a:pt x="33" y="66"/>
                    <a:pt x="32" y="66"/>
                  </a:cubicBezTo>
                  <a:cubicBezTo>
                    <a:pt x="31" y="66"/>
                    <a:pt x="31" y="65"/>
                    <a:pt x="31" y="66"/>
                  </a:cubicBezTo>
                  <a:cubicBezTo>
                    <a:pt x="32" y="67"/>
                    <a:pt x="32" y="67"/>
                    <a:pt x="32" y="67"/>
                  </a:cubicBezTo>
                  <a:cubicBezTo>
                    <a:pt x="32" y="67"/>
                    <a:pt x="30" y="66"/>
                    <a:pt x="29" y="65"/>
                  </a:cubicBezTo>
                  <a:cubicBezTo>
                    <a:pt x="29" y="66"/>
                    <a:pt x="29" y="66"/>
                    <a:pt x="30" y="66"/>
                  </a:cubicBezTo>
                  <a:cubicBezTo>
                    <a:pt x="28" y="66"/>
                    <a:pt x="28" y="66"/>
                    <a:pt x="28" y="66"/>
                  </a:cubicBezTo>
                  <a:cubicBezTo>
                    <a:pt x="29" y="66"/>
                    <a:pt x="29" y="66"/>
                    <a:pt x="29" y="67"/>
                  </a:cubicBezTo>
                  <a:cubicBezTo>
                    <a:pt x="29" y="66"/>
                    <a:pt x="29" y="66"/>
                    <a:pt x="29" y="66"/>
                  </a:cubicBezTo>
                  <a:cubicBezTo>
                    <a:pt x="28" y="66"/>
                    <a:pt x="28" y="66"/>
                    <a:pt x="29" y="67"/>
                  </a:cubicBezTo>
                  <a:cubicBezTo>
                    <a:pt x="29" y="67"/>
                    <a:pt x="30" y="67"/>
                    <a:pt x="30" y="67"/>
                  </a:cubicBezTo>
                  <a:cubicBezTo>
                    <a:pt x="31" y="68"/>
                    <a:pt x="30" y="68"/>
                    <a:pt x="31" y="68"/>
                  </a:cubicBezTo>
                  <a:cubicBezTo>
                    <a:pt x="30" y="67"/>
                    <a:pt x="30" y="68"/>
                    <a:pt x="30" y="68"/>
                  </a:cubicBezTo>
                  <a:cubicBezTo>
                    <a:pt x="29" y="68"/>
                    <a:pt x="31" y="69"/>
                    <a:pt x="31" y="69"/>
                  </a:cubicBezTo>
                  <a:cubicBezTo>
                    <a:pt x="30" y="69"/>
                    <a:pt x="30" y="69"/>
                    <a:pt x="30" y="68"/>
                  </a:cubicBezTo>
                  <a:cubicBezTo>
                    <a:pt x="29" y="68"/>
                    <a:pt x="30" y="69"/>
                    <a:pt x="30" y="68"/>
                  </a:cubicBezTo>
                  <a:cubicBezTo>
                    <a:pt x="29" y="68"/>
                    <a:pt x="28" y="67"/>
                    <a:pt x="29" y="68"/>
                  </a:cubicBezTo>
                  <a:cubicBezTo>
                    <a:pt x="29" y="69"/>
                    <a:pt x="31" y="70"/>
                    <a:pt x="30" y="69"/>
                  </a:cubicBezTo>
                  <a:cubicBezTo>
                    <a:pt x="29" y="68"/>
                    <a:pt x="29" y="68"/>
                    <a:pt x="29" y="68"/>
                  </a:cubicBezTo>
                  <a:cubicBezTo>
                    <a:pt x="28" y="68"/>
                    <a:pt x="28" y="68"/>
                    <a:pt x="28" y="68"/>
                  </a:cubicBezTo>
                  <a:cubicBezTo>
                    <a:pt x="29" y="69"/>
                    <a:pt x="29" y="69"/>
                    <a:pt x="29" y="69"/>
                  </a:cubicBezTo>
                  <a:cubicBezTo>
                    <a:pt x="29" y="69"/>
                    <a:pt x="29" y="69"/>
                    <a:pt x="29" y="69"/>
                  </a:cubicBezTo>
                  <a:cubicBezTo>
                    <a:pt x="30" y="70"/>
                    <a:pt x="29" y="70"/>
                    <a:pt x="30" y="70"/>
                  </a:cubicBezTo>
                  <a:cubicBezTo>
                    <a:pt x="30" y="71"/>
                    <a:pt x="29" y="70"/>
                    <a:pt x="29" y="70"/>
                  </a:cubicBezTo>
                  <a:cubicBezTo>
                    <a:pt x="29" y="70"/>
                    <a:pt x="29" y="70"/>
                    <a:pt x="29" y="70"/>
                  </a:cubicBezTo>
                  <a:cubicBezTo>
                    <a:pt x="28" y="70"/>
                    <a:pt x="28" y="71"/>
                    <a:pt x="29" y="71"/>
                  </a:cubicBezTo>
                  <a:cubicBezTo>
                    <a:pt x="29" y="71"/>
                    <a:pt x="29" y="71"/>
                    <a:pt x="29" y="71"/>
                  </a:cubicBezTo>
                  <a:cubicBezTo>
                    <a:pt x="29" y="71"/>
                    <a:pt x="29" y="71"/>
                    <a:pt x="29" y="72"/>
                  </a:cubicBezTo>
                  <a:cubicBezTo>
                    <a:pt x="28" y="72"/>
                    <a:pt x="25" y="70"/>
                    <a:pt x="26" y="71"/>
                  </a:cubicBezTo>
                  <a:cubicBezTo>
                    <a:pt x="26" y="71"/>
                    <a:pt x="28" y="72"/>
                    <a:pt x="29" y="73"/>
                  </a:cubicBezTo>
                  <a:cubicBezTo>
                    <a:pt x="28" y="73"/>
                    <a:pt x="29" y="74"/>
                    <a:pt x="27" y="74"/>
                  </a:cubicBezTo>
                  <a:cubicBezTo>
                    <a:pt x="28" y="75"/>
                    <a:pt x="28" y="75"/>
                    <a:pt x="28" y="75"/>
                  </a:cubicBezTo>
                  <a:cubicBezTo>
                    <a:pt x="27" y="75"/>
                    <a:pt x="29" y="77"/>
                    <a:pt x="26" y="76"/>
                  </a:cubicBezTo>
                  <a:cubicBezTo>
                    <a:pt x="26" y="76"/>
                    <a:pt x="25" y="75"/>
                    <a:pt x="24" y="75"/>
                  </a:cubicBezTo>
                  <a:cubicBezTo>
                    <a:pt x="25" y="76"/>
                    <a:pt x="23" y="75"/>
                    <a:pt x="25" y="76"/>
                  </a:cubicBezTo>
                  <a:cubicBezTo>
                    <a:pt x="26" y="76"/>
                    <a:pt x="26" y="77"/>
                    <a:pt x="27" y="77"/>
                  </a:cubicBezTo>
                  <a:cubicBezTo>
                    <a:pt x="27" y="77"/>
                    <a:pt x="27" y="78"/>
                    <a:pt x="26" y="78"/>
                  </a:cubicBezTo>
                  <a:cubicBezTo>
                    <a:pt x="26" y="78"/>
                    <a:pt x="26" y="78"/>
                    <a:pt x="27" y="78"/>
                  </a:cubicBezTo>
                  <a:cubicBezTo>
                    <a:pt x="25" y="77"/>
                    <a:pt x="25" y="78"/>
                    <a:pt x="25" y="78"/>
                  </a:cubicBezTo>
                  <a:cubicBezTo>
                    <a:pt x="26" y="79"/>
                    <a:pt x="26" y="79"/>
                    <a:pt x="26" y="79"/>
                  </a:cubicBezTo>
                  <a:cubicBezTo>
                    <a:pt x="25" y="78"/>
                    <a:pt x="25" y="78"/>
                    <a:pt x="25" y="78"/>
                  </a:cubicBezTo>
                  <a:cubicBezTo>
                    <a:pt x="25" y="79"/>
                    <a:pt x="27" y="80"/>
                    <a:pt x="26" y="79"/>
                  </a:cubicBezTo>
                  <a:cubicBezTo>
                    <a:pt x="25" y="79"/>
                    <a:pt x="25" y="79"/>
                    <a:pt x="25" y="79"/>
                  </a:cubicBezTo>
                  <a:cubicBezTo>
                    <a:pt x="25" y="80"/>
                    <a:pt x="27" y="81"/>
                    <a:pt x="26" y="80"/>
                  </a:cubicBezTo>
                  <a:cubicBezTo>
                    <a:pt x="24" y="80"/>
                    <a:pt x="24" y="80"/>
                    <a:pt x="24" y="80"/>
                  </a:cubicBezTo>
                  <a:cubicBezTo>
                    <a:pt x="24" y="80"/>
                    <a:pt x="25" y="81"/>
                    <a:pt x="25" y="81"/>
                  </a:cubicBezTo>
                  <a:cubicBezTo>
                    <a:pt x="24" y="81"/>
                    <a:pt x="24" y="81"/>
                    <a:pt x="23" y="80"/>
                  </a:cubicBezTo>
                  <a:cubicBezTo>
                    <a:pt x="25" y="83"/>
                    <a:pt x="25" y="84"/>
                    <a:pt x="24" y="85"/>
                  </a:cubicBezTo>
                  <a:cubicBezTo>
                    <a:pt x="23" y="85"/>
                    <a:pt x="23" y="85"/>
                    <a:pt x="23" y="85"/>
                  </a:cubicBezTo>
                  <a:cubicBezTo>
                    <a:pt x="22" y="84"/>
                    <a:pt x="25" y="85"/>
                    <a:pt x="24" y="85"/>
                  </a:cubicBezTo>
                  <a:cubicBezTo>
                    <a:pt x="23" y="85"/>
                    <a:pt x="22" y="85"/>
                    <a:pt x="21" y="84"/>
                  </a:cubicBezTo>
                  <a:cubicBezTo>
                    <a:pt x="20" y="84"/>
                    <a:pt x="22" y="85"/>
                    <a:pt x="23" y="85"/>
                  </a:cubicBezTo>
                  <a:cubicBezTo>
                    <a:pt x="24" y="86"/>
                    <a:pt x="22" y="85"/>
                    <a:pt x="23" y="86"/>
                  </a:cubicBezTo>
                  <a:cubicBezTo>
                    <a:pt x="24" y="86"/>
                    <a:pt x="22" y="86"/>
                    <a:pt x="24" y="87"/>
                  </a:cubicBezTo>
                  <a:cubicBezTo>
                    <a:pt x="23" y="86"/>
                    <a:pt x="22" y="86"/>
                    <a:pt x="22" y="85"/>
                  </a:cubicBezTo>
                  <a:cubicBezTo>
                    <a:pt x="22" y="86"/>
                    <a:pt x="22" y="86"/>
                    <a:pt x="22" y="86"/>
                  </a:cubicBezTo>
                  <a:cubicBezTo>
                    <a:pt x="20" y="85"/>
                    <a:pt x="19" y="83"/>
                    <a:pt x="17" y="82"/>
                  </a:cubicBezTo>
                  <a:cubicBezTo>
                    <a:pt x="17" y="83"/>
                    <a:pt x="17" y="83"/>
                    <a:pt x="17" y="83"/>
                  </a:cubicBezTo>
                  <a:cubicBezTo>
                    <a:pt x="15" y="82"/>
                    <a:pt x="16" y="81"/>
                    <a:pt x="15" y="81"/>
                  </a:cubicBezTo>
                  <a:cubicBezTo>
                    <a:pt x="15" y="82"/>
                    <a:pt x="17" y="84"/>
                    <a:pt x="18" y="84"/>
                  </a:cubicBezTo>
                  <a:cubicBezTo>
                    <a:pt x="18" y="84"/>
                    <a:pt x="22" y="86"/>
                    <a:pt x="21" y="86"/>
                  </a:cubicBezTo>
                  <a:cubicBezTo>
                    <a:pt x="20" y="86"/>
                    <a:pt x="21" y="86"/>
                    <a:pt x="20" y="85"/>
                  </a:cubicBezTo>
                  <a:cubicBezTo>
                    <a:pt x="19" y="85"/>
                    <a:pt x="21" y="86"/>
                    <a:pt x="20" y="86"/>
                  </a:cubicBezTo>
                  <a:cubicBezTo>
                    <a:pt x="21" y="86"/>
                    <a:pt x="22" y="87"/>
                    <a:pt x="22" y="88"/>
                  </a:cubicBezTo>
                  <a:cubicBezTo>
                    <a:pt x="21" y="87"/>
                    <a:pt x="21" y="87"/>
                    <a:pt x="21" y="87"/>
                  </a:cubicBezTo>
                  <a:cubicBezTo>
                    <a:pt x="21" y="87"/>
                    <a:pt x="22" y="88"/>
                    <a:pt x="23" y="88"/>
                  </a:cubicBezTo>
                  <a:cubicBezTo>
                    <a:pt x="25" y="90"/>
                    <a:pt x="22" y="88"/>
                    <a:pt x="23" y="89"/>
                  </a:cubicBezTo>
                  <a:cubicBezTo>
                    <a:pt x="22" y="89"/>
                    <a:pt x="20" y="87"/>
                    <a:pt x="19" y="87"/>
                  </a:cubicBezTo>
                  <a:cubicBezTo>
                    <a:pt x="21" y="88"/>
                    <a:pt x="21" y="89"/>
                    <a:pt x="23" y="90"/>
                  </a:cubicBezTo>
                  <a:cubicBezTo>
                    <a:pt x="23" y="90"/>
                    <a:pt x="22" y="89"/>
                    <a:pt x="21" y="88"/>
                  </a:cubicBezTo>
                  <a:cubicBezTo>
                    <a:pt x="20" y="88"/>
                    <a:pt x="23" y="90"/>
                    <a:pt x="20" y="89"/>
                  </a:cubicBezTo>
                  <a:cubicBezTo>
                    <a:pt x="22" y="90"/>
                    <a:pt x="22" y="90"/>
                    <a:pt x="22" y="90"/>
                  </a:cubicBezTo>
                  <a:cubicBezTo>
                    <a:pt x="21" y="89"/>
                    <a:pt x="21" y="89"/>
                    <a:pt x="20" y="89"/>
                  </a:cubicBezTo>
                  <a:cubicBezTo>
                    <a:pt x="20" y="89"/>
                    <a:pt x="21" y="91"/>
                    <a:pt x="19" y="90"/>
                  </a:cubicBezTo>
                  <a:cubicBezTo>
                    <a:pt x="20" y="90"/>
                    <a:pt x="19" y="90"/>
                    <a:pt x="21" y="91"/>
                  </a:cubicBezTo>
                  <a:cubicBezTo>
                    <a:pt x="22" y="91"/>
                    <a:pt x="20" y="90"/>
                    <a:pt x="22" y="91"/>
                  </a:cubicBezTo>
                  <a:cubicBezTo>
                    <a:pt x="20" y="90"/>
                    <a:pt x="22" y="91"/>
                    <a:pt x="22" y="92"/>
                  </a:cubicBezTo>
                  <a:cubicBezTo>
                    <a:pt x="21" y="91"/>
                    <a:pt x="21" y="91"/>
                    <a:pt x="21" y="91"/>
                  </a:cubicBezTo>
                  <a:cubicBezTo>
                    <a:pt x="22" y="92"/>
                    <a:pt x="21" y="92"/>
                    <a:pt x="22" y="92"/>
                  </a:cubicBezTo>
                  <a:cubicBezTo>
                    <a:pt x="21" y="92"/>
                    <a:pt x="21" y="92"/>
                    <a:pt x="21" y="92"/>
                  </a:cubicBezTo>
                  <a:cubicBezTo>
                    <a:pt x="22" y="92"/>
                    <a:pt x="22" y="92"/>
                    <a:pt x="22" y="92"/>
                  </a:cubicBezTo>
                  <a:cubicBezTo>
                    <a:pt x="23" y="93"/>
                    <a:pt x="20" y="91"/>
                    <a:pt x="20" y="92"/>
                  </a:cubicBezTo>
                  <a:cubicBezTo>
                    <a:pt x="19" y="91"/>
                    <a:pt x="19" y="91"/>
                    <a:pt x="19" y="91"/>
                  </a:cubicBezTo>
                  <a:cubicBezTo>
                    <a:pt x="20" y="91"/>
                    <a:pt x="18" y="91"/>
                    <a:pt x="19" y="91"/>
                  </a:cubicBezTo>
                  <a:cubicBezTo>
                    <a:pt x="20" y="92"/>
                    <a:pt x="21" y="93"/>
                    <a:pt x="22" y="93"/>
                  </a:cubicBezTo>
                  <a:cubicBezTo>
                    <a:pt x="22" y="94"/>
                    <a:pt x="20" y="93"/>
                    <a:pt x="22" y="93"/>
                  </a:cubicBezTo>
                  <a:cubicBezTo>
                    <a:pt x="20" y="92"/>
                    <a:pt x="20" y="92"/>
                    <a:pt x="20" y="92"/>
                  </a:cubicBezTo>
                  <a:cubicBezTo>
                    <a:pt x="20" y="92"/>
                    <a:pt x="18" y="92"/>
                    <a:pt x="18" y="92"/>
                  </a:cubicBezTo>
                  <a:cubicBezTo>
                    <a:pt x="19" y="92"/>
                    <a:pt x="20" y="93"/>
                    <a:pt x="21" y="94"/>
                  </a:cubicBezTo>
                  <a:cubicBezTo>
                    <a:pt x="21" y="94"/>
                    <a:pt x="20" y="93"/>
                    <a:pt x="19" y="93"/>
                  </a:cubicBezTo>
                  <a:cubicBezTo>
                    <a:pt x="19" y="93"/>
                    <a:pt x="20" y="94"/>
                    <a:pt x="21" y="94"/>
                  </a:cubicBezTo>
                  <a:cubicBezTo>
                    <a:pt x="20" y="94"/>
                    <a:pt x="19" y="94"/>
                    <a:pt x="18" y="93"/>
                  </a:cubicBezTo>
                  <a:cubicBezTo>
                    <a:pt x="16" y="92"/>
                    <a:pt x="16" y="92"/>
                    <a:pt x="16" y="92"/>
                  </a:cubicBezTo>
                  <a:cubicBezTo>
                    <a:pt x="16" y="92"/>
                    <a:pt x="16" y="92"/>
                    <a:pt x="16" y="92"/>
                  </a:cubicBezTo>
                  <a:cubicBezTo>
                    <a:pt x="14" y="91"/>
                    <a:pt x="15" y="91"/>
                    <a:pt x="13" y="90"/>
                  </a:cubicBezTo>
                  <a:cubicBezTo>
                    <a:pt x="13" y="90"/>
                    <a:pt x="13" y="91"/>
                    <a:pt x="14" y="91"/>
                  </a:cubicBezTo>
                  <a:cubicBezTo>
                    <a:pt x="16" y="92"/>
                    <a:pt x="17" y="94"/>
                    <a:pt x="19" y="95"/>
                  </a:cubicBezTo>
                  <a:cubicBezTo>
                    <a:pt x="20" y="96"/>
                    <a:pt x="13" y="92"/>
                    <a:pt x="17" y="95"/>
                  </a:cubicBezTo>
                  <a:cubicBezTo>
                    <a:pt x="17" y="95"/>
                    <a:pt x="19" y="96"/>
                    <a:pt x="18" y="95"/>
                  </a:cubicBezTo>
                  <a:cubicBezTo>
                    <a:pt x="18" y="96"/>
                    <a:pt x="21" y="97"/>
                    <a:pt x="20" y="97"/>
                  </a:cubicBezTo>
                  <a:cubicBezTo>
                    <a:pt x="19" y="96"/>
                    <a:pt x="17" y="96"/>
                    <a:pt x="16" y="95"/>
                  </a:cubicBezTo>
                  <a:cubicBezTo>
                    <a:pt x="17" y="95"/>
                    <a:pt x="17" y="95"/>
                    <a:pt x="16" y="94"/>
                  </a:cubicBezTo>
                  <a:cubicBezTo>
                    <a:pt x="15" y="94"/>
                    <a:pt x="14" y="93"/>
                    <a:pt x="14" y="93"/>
                  </a:cubicBezTo>
                  <a:cubicBezTo>
                    <a:pt x="14" y="94"/>
                    <a:pt x="14" y="94"/>
                    <a:pt x="15" y="95"/>
                  </a:cubicBezTo>
                  <a:cubicBezTo>
                    <a:pt x="16" y="95"/>
                    <a:pt x="15" y="94"/>
                    <a:pt x="16" y="95"/>
                  </a:cubicBezTo>
                  <a:cubicBezTo>
                    <a:pt x="17" y="96"/>
                    <a:pt x="15" y="95"/>
                    <a:pt x="17" y="96"/>
                  </a:cubicBezTo>
                  <a:cubicBezTo>
                    <a:pt x="17" y="96"/>
                    <a:pt x="18" y="97"/>
                    <a:pt x="19" y="97"/>
                  </a:cubicBezTo>
                  <a:cubicBezTo>
                    <a:pt x="19" y="98"/>
                    <a:pt x="19" y="98"/>
                    <a:pt x="19" y="98"/>
                  </a:cubicBezTo>
                  <a:cubicBezTo>
                    <a:pt x="19" y="97"/>
                    <a:pt x="19" y="97"/>
                    <a:pt x="19" y="97"/>
                  </a:cubicBezTo>
                  <a:cubicBezTo>
                    <a:pt x="18" y="97"/>
                    <a:pt x="20" y="98"/>
                    <a:pt x="20" y="99"/>
                  </a:cubicBezTo>
                  <a:cubicBezTo>
                    <a:pt x="18" y="98"/>
                    <a:pt x="18" y="98"/>
                    <a:pt x="18" y="98"/>
                  </a:cubicBezTo>
                  <a:cubicBezTo>
                    <a:pt x="16" y="97"/>
                    <a:pt x="19" y="97"/>
                    <a:pt x="16" y="96"/>
                  </a:cubicBezTo>
                  <a:cubicBezTo>
                    <a:pt x="16" y="96"/>
                    <a:pt x="17" y="97"/>
                    <a:pt x="16" y="97"/>
                  </a:cubicBezTo>
                  <a:cubicBezTo>
                    <a:pt x="16" y="97"/>
                    <a:pt x="16" y="97"/>
                    <a:pt x="16" y="97"/>
                  </a:cubicBezTo>
                  <a:cubicBezTo>
                    <a:pt x="16" y="97"/>
                    <a:pt x="13" y="95"/>
                    <a:pt x="14" y="96"/>
                  </a:cubicBezTo>
                  <a:cubicBezTo>
                    <a:pt x="15" y="97"/>
                    <a:pt x="15" y="97"/>
                    <a:pt x="16" y="98"/>
                  </a:cubicBezTo>
                  <a:cubicBezTo>
                    <a:pt x="16" y="98"/>
                    <a:pt x="17" y="99"/>
                    <a:pt x="17" y="99"/>
                  </a:cubicBezTo>
                  <a:cubicBezTo>
                    <a:pt x="15" y="98"/>
                    <a:pt x="16" y="100"/>
                    <a:pt x="15" y="98"/>
                  </a:cubicBezTo>
                  <a:cubicBezTo>
                    <a:pt x="16" y="99"/>
                    <a:pt x="16" y="98"/>
                    <a:pt x="15" y="97"/>
                  </a:cubicBezTo>
                  <a:cubicBezTo>
                    <a:pt x="12" y="96"/>
                    <a:pt x="15" y="97"/>
                    <a:pt x="13" y="95"/>
                  </a:cubicBezTo>
                  <a:cubicBezTo>
                    <a:pt x="13" y="96"/>
                    <a:pt x="11" y="95"/>
                    <a:pt x="9" y="94"/>
                  </a:cubicBezTo>
                  <a:cubicBezTo>
                    <a:pt x="9" y="94"/>
                    <a:pt x="10" y="94"/>
                    <a:pt x="10" y="94"/>
                  </a:cubicBezTo>
                  <a:cubicBezTo>
                    <a:pt x="11" y="95"/>
                    <a:pt x="11" y="95"/>
                    <a:pt x="12" y="96"/>
                  </a:cubicBezTo>
                  <a:cubicBezTo>
                    <a:pt x="12" y="96"/>
                    <a:pt x="12" y="97"/>
                    <a:pt x="13" y="98"/>
                  </a:cubicBezTo>
                  <a:cubicBezTo>
                    <a:pt x="13" y="98"/>
                    <a:pt x="11" y="97"/>
                    <a:pt x="11" y="97"/>
                  </a:cubicBezTo>
                  <a:cubicBezTo>
                    <a:pt x="12" y="97"/>
                    <a:pt x="11" y="98"/>
                    <a:pt x="10" y="98"/>
                  </a:cubicBezTo>
                  <a:cubicBezTo>
                    <a:pt x="13" y="99"/>
                    <a:pt x="11" y="99"/>
                    <a:pt x="12" y="100"/>
                  </a:cubicBezTo>
                  <a:cubicBezTo>
                    <a:pt x="13" y="100"/>
                    <a:pt x="15" y="100"/>
                    <a:pt x="16" y="101"/>
                  </a:cubicBezTo>
                  <a:cubicBezTo>
                    <a:pt x="15" y="101"/>
                    <a:pt x="15" y="100"/>
                    <a:pt x="14" y="100"/>
                  </a:cubicBezTo>
                  <a:cubicBezTo>
                    <a:pt x="15" y="101"/>
                    <a:pt x="12" y="99"/>
                    <a:pt x="14" y="101"/>
                  </a:cubicBezTo>
                  <a:cubicBezTo>
                    <a:pt x="13" y="100"/>
                    <a:pt x="11" y="99"/>
                    <a:pt x="10" y="98"/>
                  </a:cubicBezTo>
                  <a:cubicBezTo>
                    <a:pt x="10" y="99"/>
                    <a:pt x="9" y="97"/>
                    <a:pt x="8" y="98"/>
                  </a:cubicBezTo>
                  <a:cubicBezTo>
                    <a:pt x="9" y="99"/>
                    <a:pt x="10" y="99"/>
                    <a:pt x="10" y="100"/>
                  </a:cubicBezTo>
                  <a:cubicBezTo>
                    <a:pt x="8" y="100"/>
                    <a:pt x="9" y="101"/>
                    <a:pt x="9" y="102"/>
                  </a:cubicBezTo>
                  <a:cubicBezTo>
                    <a:pt x="8" y="101"/>
                    <a:pt x="6" y="100"/>
                    <a:pt x="6" y="100"/>
                  </a:cubicBezTo>
                  <a:cubicBezTo>
                    <a:pt x="6" y="101"/>
                    <a:pt x="8" y="101"/>
                    <a:pt x="7" y="101"/>
                  </a:cubicBezTo>
                  <a:cubicBezTo>
                    <a:pt x="6" y="101"/>
                    <a:pt x="6" y="101"/>
                    <a:pt x="6" y="101"/>
                  </a:cubicBezTo>
                  <a:cubicBezTo>
                    <a:pt x="7" y="101"/>
                    <a:pt x="5" y="101"/>
                    <a:pt x="7" y="102"/>
                  </a:cubicBezTo>
                  <a:cubicBezTo>
                    <a:pt x="5" y="101"/>
                    <a:pt x="5" y="101"/>
                    <a:pt x="5" y="101"/>
                  </a:cubicBezTo>
                  <a:cubicBezTo>
                    <a:pt x="5" y="101"/>
                    <a:pt x="6" y="102"/>
                    <a:pt x="6" y="102"/>
                  </a:cubicBezTo>
                  <a:cubicBezTo>
                    <a:pt x="5" y="101"/>
                    <a:pt x="4" y="101"/>
                    <a:pt x="4" y="101"/>
                  </a:cubicBezTo>
                  <a:cubicBezTo>
                    <a:pt x="2" y="100"/>
                    <a:pt x="4" y="101"/>
                    <a:pt x="4" y="102"/>
                  </a:cubicBezTo>
                  <a:cubicBezTo>
                    <a:pt x="5" y="102"/>
                    <a:pt x="5" y="102"/>
                    <a:pt x="5" y="102"/>
                  </a:cubicBezTo>
                  <a:cubicBezTo>
                    <a:pt x="6" y="103"/>
                    <a:pt x="4" y="103"/>
                    <a:pt x="5" y="104"/>
                  </a:cubicBezTo>
                  <a:cubicBezTo>
                    <a:pt x="3" y="103"/>
                    <a:pt x="3" y="103"/>
                    <a:pt x="3" y="103"/>
                  </a:cubicBezTo>
                  <a:cubicBezTo>
                    <a:pt x="4" y="104"/>
                    <a:pt x="4" y="104"/>
                    <a:pt x="4" y="104"/>
                  </a:cubicBezTo>
                  <a:cubicBezTo>
                    <a:pt x="3" y="103"/>
                    <a:pt x="2" y="103"/>
                    <a:pt x="3" y="103"/>
                  </a:cubicBezTo>
                  <a:cubicBezTo>
                    <a:pt x="0" y="101"/>
                    <a:pt x="0" y="101"/>
                    <a:pt x="0" y="101"/>
                  </a:cubicBezTo>
                  <a:cubicBezTo>
                    <a:pt x="1" y="101"/>
                    <a:pt x="2" y="102"/>
                    <a:pt x="3" y="103"/>
                  </a:cubicBezTo>
                  <a:cubicBezTo>
                    <a:pt x="4" y="103"/>
                    <a:pt x="4" y="102"/>
                    <a:pt x="3" y="102"/>
                  </a:cubicBezTo>
                  <a:cubicBezTo>
                    <a:pt x="3" y="102"/>
                    <a:pt x="3" y="102"/>
                    <a:pt x="3" y="102"/>
                  </a:cubicBezTo>
                  <a:cubicBezTo>
                    <a:pt x="2" y="101"/>
                    <a:pt x="2" y="101"/>
                    <a:pt x="1" y="101"/>
                  </a:cubicBezTo>
                  <a:cubicBezTo>
                    <a:pt x="1" y="101"/>
                    <a:pt x="0" y="101"/>
                    <a:pt x="1" y="101"/>
                  </a:cubicBezTo>
                  <a:cubicBezTo>
                    <a:pt x="0" y="100"/>
                    <a:pt x="0" y="100"/>
                    <a:pt x="0" y="100"/>
                  </a:cubicBezTo>
                  <a:cubicBezTo>
                    <a:pt x="1" y="100"/>
                    <a:pt x="1" y="100"/>
                    <a:pt x="2" y="100"/>
                  </a:cubicBezTo>
                  <a:cubicBezTo>
                    <a:pt x="0" y="100"/>
                    <a:pt x="0" y="99"/>
                    <a:pt x="0" y="99"/>
                  </a:cubicBezTo>
                  <a:cubicBezTo>
                    <a:pt x="2" y="100"/>
                    <a:pt x="0" y="98"/>
                    <a:pt x="0" y="98"/>
                  </a:cubicBezTo>
                  <a:cubicBezTo>
                    <a:pt x="2" y="99"/>
                    <a:pt x="3" y="99"/>
                    <a:pt x="3" y="100"/>
                  </a:cubicBezTo>
                  <a:cubicBezTo>
                    <a:pt x="4" y="100"/>
                    <a:pt x="3" y="100"/>
                    <a:pt x="4" y="100"/>
                  </a:cubicBezTo>
                  <a:cubicBezTo>
                    <a:pt x="3" y="99"/>
                    <a:pt x="2" y="98"/>
                    <a:pt x="1" y="97"/>
                  </a:cubicBezTo>
                  <a:cubicBezTo>
                    <a:pt x="2" y="98"/>
                    <a:pt x="2" y="98"/>
                    <a:pt x="2" y="98"/>
                  </a:cubicBezTo>
                  <a:cubicBezTo>
                    <a:pt x="2" y="97"/>
                    <a:pt x="0" y="97"/>
                    <a:pt x="1" y="96"/>
                  </a:cubicBezTo>
                  <a:cubicBezTo>
                    <a:pt x="2" y="96"/>
                    <a:pt x="2" y="95"/>
                    <a:pt x="3" y="95"/>
                  </a:cubicBezTo>
                  <a:cubicBezTo>
                    <a:pt x="4" y="96"/>
                    <a:pt x="4" y="96"/>
                    <a:pt x="4" y="96"/>
                  </a:cubicBezTo>
                  <a:cubicBezTo>
                    <a:pt x="1" y="94"/>
                    <a:pt x="3" y="94"/>
                    <a:pt x="2" y="93"/>
                  </a:cubicBezTo>
                  <a:cubicBezTo>
                    <a:pt x="4" y="93"/>
                    <a:pt x="2" y="91"/>
                    <a:pt x="4" y="92"/>
                  </a:cubicBezTo>
                  <a:cubicBezTo>
                    <a:pt x="4" y="90"/>
                    <a:pt x="4" y="89"/>
                    <a:pt x="5" y="88"/>
                  </a:cubicBezTo>
                  <a:cubicBezTo>
                    <a:pt x="6" y="89"/>
                    <a:pt x="6" y="89"/>
                    <a:pt x="6" y="89"/>
                  </a:cubicBezTo>
                  <a:cubicBezTo>
                    <a:pt x="5" y="88"/>
                    <a:pt x="7" y="90"/>
                    <a:pt x="7" y="89"/>
                  </a:cubicBezTo>
                  <a:cubicBezTo>
                    <a:pt x="6" y="89"/>
                    <a:pt x="6" y="88"/>
                    <a:pt x="5" y="87"/>
                  </a:cubicBezTo>
                  <a:cubicBezTo>
                    <a:pt x="6" y="87"/>
                    <a:pt x="5" y="86"/>
                    <a:pt x="5" y="85"/>
                  </a:cubicBezTo>
                  <a:cubicBezTo>
                    <a:pt x="6" y="86"/>
                    <a:pt x="6" y="86"/>
                    <a:pt x="6" y="86"/>
                  </a:cubicBezTo>
                  <a:cubicBezTo>
                    <a:pt x="4" y="84"/>
                    <a:pt x="6" y="84"/>
                    <a:pt x="7" y="84"/>
                  </a:cubicBezTo>
                  <a:cubicBezTo>
                    <a:pt x="7" y="84"/>
                    <a:pt x="8" y="85"/>
                    <a:pt x="8" y="85"/>
                  </a:cubicBezTo>
                  <a:cubicBezTo>
                    <a:pt x="7" y="83"/>
                    <a:pt x="7" y="83"/>
                    <a:pt x="6" y="82"/>
                  </a:cubicBezTo>
                  <a:cubicBezTo>
                    <a:pt x="6" y="82"/>
                    <a:pt x="7" y="81"/>
                    <a:pt x="8" y="81"/>
                  </a:cubicBezTo>
                  <a:cubicBezTo>
                    <a:pt x="6" y="79"/>
                    <a:pt x="8" y="78"/>
                    <a:pt x="8" y="76"/>
                  </a:cubicBezTo>
                  <a:cubicBezTo>
                    <a:pt x="9" y="77"/>
                    <a:pt x="9" y="77"/>
                    <a:pt x="9" y="77"/>
                  </a:cubicBezTo>
                  <a:cubicBezTo>
                    <a:pt x="7" y="74"/>
                    <a:pt x="10" y="74"/>
                    <a:pt x="9" y="72"/>
                  </a:cubicBezTo>
                  <a:cubicBezTo>
                    <a:pt x="12" y="74"/>
                    <a:pt x="12" y="74"/>
                    <a:pt x="12" y="74"/>
                  </a:cubicBezTo>
                  <a:cubicBezTo>
                    <a:pt x="12" y="74"/>
                    <a:pt x="11" y="72"/>
                    <a:pt x="10" y="72"/>
                  </a:cubicBezTo>
                  <a:cubicBezTo>
                    <a:pt x="11" y="72"/>
                    <a:pt x="9" y="70"/>
                    <a:pt x="11" y="71"/>
                  </a:cubicBezTo>
                  <a:cubicBezTo>
                    <a:pt x="12" y="71"/>
                    <a:pt x="10" y="70"/>
                    <a:pt x="10" y="70"/>
                  </a:cubicBezTo>
                  <a:cubicBezTo>
                    <a:pt x="12" y="69"/>
                    <a:pt x="12" y="69"/>
                    <a:pt x="12" y="68"/>
                  </a:cubicBezTo>
                  <a:cubicBezTo>
                    <a:pt x="11" y="68"/>
                    <a:pt x="11" y="68"/>
                    <a:pt x="11" y="68"/>
                  </a:cubicBezTo>
                  <a:cubicBezTo>
                    <a:pt x="12" y="69"/>
                    <a:pt x="13" y="69"/>
                    <a:pt x="13" y="69"/>
                  </a:cubicBezTo>
                  <a:cubicBezTo>
                    <a:pt x="12" y="68"/>
                    <a:pt x="14" y="69"/>
                    <a:pt x="11" y="67"/>
                  </a:cubicBezTo>
                  <a:cubicBezTo>
                    <a:pt x="13" y="67"/>
                    <a:pt x="11" y="65"/>
                    <a:pt x="13" y="65"/>
                  </a:cubicBezTo>
                  <a:cubicBezTo>
                    <a:pt x="13" y="65"/>
                    <a:pt x="13" y="65"/>
                    <a:pt x="12" y="65"/>
                  </a:cubicBezTo>
                  <a:cubicBezTo>
                    <a:pt x="13" y="64"/>
                    <a:pt x="14" y="64"/>
                    <a:pt x="13" y="63"/>
                  </a:cubicBezTo>
                  <a:cubicBezTo>
                    <a:pt x="14" y="63"/>
                    <a:pt x="15" y="64"/>
                    <a:pt x="15" y="64"/>
                  </a:cubicBezTo>
                  <a:cubicBezTo>
                    <a:pt x="15" y="63"/>
                    <a:pt x="14" y="63"/>
                    <a:pt x="14" y="63"/>
                  </a:cubicBezTo>
                  <a:cubicBezTo>
                    <a:pt x="13" y="61"/>
                    <a:pt x="16" y="61"/>
                    <a:pt x="16" y="60"/>
                  </a:cubicBezTo>
                  <a:cubicBezTo>
                    <a:pt x="16" y="58"/>
                    <a:pt x="17" y="57"/>
                    <a:pt x="18" y="55"/>
                  </a:cubicBezTo>
                  <a:cubicBezTo>
                    <a:pt x="19" y="55"/>
                    <a:pt x="19" y="55"/>
                    <a:pt x="19" y="55"/>
                  </a:cubicBezTo>
                  <a:cubicBezTo>
                    <a:pt x="17" y="54"/>
                    <a:pt x="21" y="55"/>
                    <a:pt x="19" y="53"/>
                  </a:cubicBezTo>
                  <a:cubicBezTo>
                    <a:pt x="19" y="54"/>
                    <a:pt x="19" y="53"/>
                    <a:pt x="20" y="54"/>
                  </a:cubicBezTo>
                  <a:cubicBezTo>
                    <a:pt x="19" y="52"/>
                    <a:pt x="22" y="53"/>
                    <a:pt x="21" y="52"/>
                  </a:cubicBezTo>
                  <a:cubicBezTo>
                    <a:pt x="21" y="52"/>
                    <a:pt x="21" y="52"/>
                    <a:pt x="21" y="52"/>
                  </a:cubicBezTo>
                  <a:cubicBezTo>
                    <a:pt x="22" y="52"/>
                    <a:pt x="21" y="51"/>
                    <a:pt x="22" y="51"/>
                  </a:cubicBezTo>
                  <a:cubicBezTo>
                    <a:pt x="23" y="51"/>
                    <a:pt x="23" y="51"/>
                    <a:pt x="23" y="51"/>
                  </a:cubicBezTo>
                  <a:cubicBezTo>
                    <a:pt x="24" y="52"/>
                    <a:pt x="21" y="50"/>
                    <a:pt x="24" y="51"/>
                  </a:cubicBezTo>
                  <a:cubicBezTo>
                    <a:pt x="24" y="51"/>
                    <a:pt x="23" y="50"/>
                    <a:pt x="23" y="50"/>
                  </a:cubicBezTo>
                  <a:cubicBezTo>
                    <a:pt x="25" y="49"/>
                    <a:pt x="24" y="47"/>
                    <a:pt x="24" y="45"/>
                  </a:cubicBezTo>
                  <a:cubicBezTo>
                    <a:pt x="26" y="45"/>
                    <a:pt x="28" y="48"/>
                    <a:pt x="27" y="46"/>
                  </a:cubicBezTo>
                  <a:cubicBezTo>
                    <a:pt x="27" y="46"/>
                    <a:pt x="26" y="45"/>
                    <a:pt x="26" y="46"/>
                  </a:cubicBezTo>
                  <a:cubicBezTo>
                    <a:pt x="26" y="45"/>
                    <a:pt x="30" y="47"/>
                    <a:pt x="28" y="46"/>
                  </a:cubicBezTo>
                  <a:cubicBezTo>
                    <a:pt x="27" y="45"/>
                    <a:pt x="28" y="45"/>
                    <a:pt x="27" y="45"/>
                  </a:cubicBezTo>
                  <a:cubicBezTo>
                    <a:pt x="28" y="44"/>
                    <a:pt x="29" y="45"/>
                    <a:pt x="29" y="44"/>
                  </a:cubicBezTo>
                  <a:cubicBezTo>
                    <a:pt x="29" y="45"/>
                    <a:pt x="29" y="45"/>
                    <a:pt x="29" y="45"/>
                  </a:cubicBezTo>
                  <a:cubicBezTo>
                    <a:pt x="27" y="43"/>
                    <a:pt x="29" y="43"/>
                    <a:pt x="27" y="41"/>
                  </a:cubicBezTo>
                  <a:cubicBezTo>
                    <a:pt x="28" y="37"/>
                    <a:pt x="28" y="33"/>
                    <a:pt x="30" y="30"/>
                  </a:cubicBezTo>
                  <a:cubicBezTo>
                    <a:pt x="32" y="28"/>
                    <a:pt x="33" y="24"/>
                    <a:pt x="36" y="22"/>
                  </a:cubicBezTo>
                  <a:cubicBezTo>
                    <a:pt x="38" y="22"/>
                    <a:pt x="38" y="22"/>
                    <a:pt x="38" y="21"/>
                  </a:cubicBezTo>
                  <a:cubicBezTo>
                    <a:pt x="38" y="21"/>
                    <a:pt x="38" y="21"/>
                    <a:pt x="38" y="21"/>
                  </a:cubicBezTo>
                  <a:cubicBezTo>
                    <a:pt x="37" y="20"/>
                    <a:pt x="39" y="21"/>
                    <a:pt x="37" y="20"/>
                  </a:cubicBezTo>
                  <a:cubicBezTo>
                    <a:pt x="38" y="19"/>
                    <a:pt x="38" y="17"/>
                    <a:pt x="39" y="16"/>
                  </a:cubicBezTo>
                  <a:cubicBezTo>
                    <a:pt x="39" y="16"/>
                    <a:pt x="40" y="17"/>
                    <a:pt x="40" y="17"/>
                  </a:cubicBezTo>
                  <a:cubicBezTo>
                    <a:pt x="39" y="16"/>
                    <a:pt x="39" y="16"/>
                    <a:pt x="39" y="16"/>
                  </a:cubicBezTo>
                  <a:cubicBezTo>
                    <a:pt x="40" y="16"/>
                    <a:pt x="40" y="16"/>
                    <a:pt x="40" y="16"/>
                  </a:cubicBezTo>
                  <a:cubicBezTo>
                    <a:pt x="39" y="16"/>
                    <a:pt x="39" y="15"/>
                    <a:pt x="38" y="15"/>
                  </a:cubicBezTo>
                  <a:cubicBezTo>
                    <a:pt x="38" y="12"/>
                    <a:pt x="43" y="11"/>
                    <a:pt x="44" y="7"/>
                  </a:cubicBezTo>
                  <a:cubicBezTo>
                    <a:pt x="45" y="7"/>
                    <a:pt x="45" y="6"/>
                    <a:pt x="45" y="5"/>
                  </a:cubicBezTo>
                  <a:cubicBezTo>
                    <a:pt x="49" y="4"/>
                    <a:pt x="52" y="3"/>
                    <a:pt x="51" y="0"/>
                  </a:cubicBezTo>
                  <a:cubicBezTo>
                    <a:pt x="51" y="0"/>
                    <a:pt x="56" y="2"/>
                    <a:pt x="5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79"/>
            <p:cNvSpPr/>
            <p:nvPr/>
          </p:nvSpPr>
          <p:spPr bwMode="auto">
            <a:xfrm>
              <a:off x="9640888" y="2033588"/>
              <a:ext cx="11112"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80"/>
            <p:cNvSpPr/>
            <p:nvPr/>
          </p:nvSpPr>
          <p:spPr bwMode="auto">
            <a:xfrm>
              <a:off x="9690100" y="20256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81"/>
            <p:cNvSpPr/>
            <p:nvPr/>
          </p:nvSpPr>
          <p:spPr bwMode="auto">
            <a:xfrm>
              <a:off x="9693275" y="2019301"/>
              <a:ext cx="7937" cy="6350"/>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2"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82"/>
            <p:cNvSpPr/>
            <p:nvPr/>
          </p:nvSpPr>
          <p:spPr bwMode="auto">
            <a:xfrm>
              <a:off x="9712325" y="2019301"/>
              <a:ext cx="4762" cy="3175"/>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83"/>
            <p:cNvSpPr/>
            <p:nvPr/>
          </p:nvSpPr>
          <p:spPr bwMode="auto">
            <a:xfrm>
              <a:off x="9705975" y="2014538"/>
              <a:ext cx="3175"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0"/>
                    <a:pt x="1" y="1"/>
                  </a:cubicBezTo>
                  <a:cubicBezTo>
                    <a:pt x="0"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84"/>
            <p:cNvSpPr/>
            <p:nvPr/>
          </p:nvSpPr>
          <p:spPr bwMode="auto">
            <a:xfrm>
              <a:off x="9720263" y="2003426"/>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0"/>
                    <a:pt x="0" y="1"/>
                  </a:cubicBezTo>
                  <a:cubicBezTo>
                    <a:pt x="0" y="1"/>
                    <a:pt x="1"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85"/>
            <p:cNvSpPr/>
            <p:nvPr/>
          </p:nvSpPr>
          <p:spPr bwMode="auto">
            <a:xfrm>
              <a:off x="9720263" y="20002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86"/>
            <p:cNvSpPr/>
            <p:nvPr/>
          </p:nvSpPr>
          <p:spPr bwMode="auto">
            <a:xfrm>
              <a:off x="9772650" y="1879601"/>
              <a:ext cx="4762" cy="3175"/>
            </a:xfrm>
            <a:custGeom>
              <a:avLst/>
              <a:gdLst>
                <a:gd name="T0" fmla="*/ 0 w 3"/>
                <a:gd name="T1" fmla="*/ 0 h 2"/>
                <a:gd name="T2" fmla="*/ 3 w 3"/>
                <a:gd name="T3" fmla="*/ 2 h 2"/>
                <a:gd name="T4" fmla="*/ 0 w 3"/>
                <a:gd name="T5" fmla="*/ 0 h 2"/>
                <a:gd name="T6" fmla="*/ 0 w 3"/>
                <a:gd name="T7" fmla="*/ 0 h 2"/>
              </a:gdLst>
              <a:ahLst/>
              <a:cxnLst>
                <a:cxn ang="0">
                  <a:pos x="T0" y="T1"/>
                </a:cxn>
                <a:cxn ang="0">
                  <a:pos x="T2" y="T3"/>
                </a:cxn>
                <a:cxn ang="0">
                  <a:pos x="T4" y="T5"/>
                </a:cxn>
                <a:cxn ang="0">
                  <a:pos x="T6" y="T7"/>
                </a:cxn>
              </a:cxnLst>
              <a:rect l="0" t="0" r="r" b="b"/>
              <a:pathLst>
                <a:path w="3" h="2">
                  <a:moveTo>
                    <a:pt x="0" y="0"/>
                  </a:moveTo>
                  <a:lnTo>
                    <a:pt x="3"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87"/>
            <p:cNvSpPr/>
            <p:nvPr/>
          </p:nvSpPr>
          <p:spPr bwMode="auto">
            <a:xfrm>
              <a:off x="9802813" y="1830388"/>
              <a:ext cx="3175" cy="3175"/>
            </a:xfrm>
            <a:custGeom>
              <a:avLst/>
              <a:gdLst>
                <a:gd name="T0" fmla="*/ 0 w 1"/>
                <a:gd name="T1" fmla="*/ 0 h 1"/>
                <a:gd name="T2" fmla="*/ 1 w 1"/>
                <a:gd name="T3" fmla="*/ 0 h 1"/>
                <a:gd name="T4" fmla="*/ 0 w 1"/>
                <a:gd name="T5" fmla="*/ 0 h 1"/>
              </a:gdLst>
              <a:ahLst/>
              <a:cxnLst>
                <a:cxn ang="0">
                  <a:pos x="T0" y="T1"/>
                </a:cxn>
                <a:cxn ang="0">
                  <a:pos x="T2" y="T3"/>
                </a:cxn>
                <a:cxn ang="0">
                  <a:pos x="T4" y="T5"/>
                </a:cxn>
              </a:cxnLst>
              <a:rect l="0" t="0" r="r" b="b"/>
              <a:pathLst>
                <a:path w="1" h="1">
                  <a:moveTo>
                    <a:pt x="0" y="0"/>
                  </a:moveTo>
                  <a:cubicBezTo>
                    <a:pt x="0" y="0"/>
                    <a:pt x="1" y="0"/>
                    <a:pt x="1" y="0"/>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88"/>
            <p:cNvSpPr/>
            <p:nvPr/>
          </p:nvSpPr>
          <p:spPr bwMode="auto">
            <a:xfrm>
              <a:off x="9799638" y="1792288"/>
              <a:ext cx="3175" cy="4763"/>
            </a:xfrm>
            <a:custGeom>
              <a:avLst/>
              <a:gdLst>
                <a:gd name="T0" fmla="*/ 2 w 2"/>
                <a:gd name="T1" fmla="*/ 3 h 3"/>
                <a:gd name="T2" fmla="*/ 2 w 2"/>
                <a:gd name="T3" fmla="*/ 3 h 3"/>
                <a:gd name="T4" fmla="*/ 0 w 2"/>
                <a:gd name="T5" fmla="*/ 0 h 3"/>
                <a:gd name="T6" fmla="*/ 2 w 2"/>
                <a:gd name="T7" fmla="*/ 3 h 3"/>
              </a:gdLst>
              <a:ahLst/>
              <a:cxnLst>
                <a:cxn ang="0">
                  <a:pos x="T0" y="T1"/>
                </a:cxn>
                <a:cxn ang="0">
                  <a:pos x="T2" y="T3"/>
                </a:cxn>
                <a:cxn ang="0">
                  <a:pos x="T4" y="T5"/>
                </a:cxn>
                <a:cxn ang="0">
                  <a:pos x="T6" y="T7"/>
                </a:cxn>
              </a:cxnLst>
              <a:rect l="0" t="0" r="r" b="b"/>
              <a:pathLst>
                <a:path w="2" h="3">
                  <a:moveTo>
                    <a:pt x="2" y="3"/>
                  </a:moveTo>
                  <a:lnTo>
                    <a:pt x="2" y="3"/>
                  </a:lnTo>
                  <a:lnTo>
                    <a:pt x="0" y="0"/>
                  </a:lnTo>
                  <a:lnTo>
                    <a:pt x="2"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89"/>
            <p:cNvSpPr/>
            <p:nvPr/>
          </p:nvSpPr>
          <p:spPr bwMode="auto">
            <a:xfrm>
              <a:off x="9937750" y="2360613"/>
              <a:ext cx="4762" cy="7938"/>
            </a:xfrm>
            <a:custGeom>
              <a:avLst/>
              <a:gdLst>
                <a:gd name="T0" fmla="*/ 0 w 1"/>
                <a:gd name="T1" fmla="*/ 0 h 2"/>
                <a:gd name="T2" fmla="*/ 0 w 1"/>
                <a:gd name="T3" fmla="*/ 1 h 2"/>
                <a:gd name="T4" fmla="*/ 0 w 1"/>
                <a:gd name="T5" fmla="*/ 0 h 2"/>
              </a:gdLst>
              <a:ahLst/>
              <a:cxnLst>
                <a:cxn ang="0">
                  <a:pos x="T0" y="T1"/>
                </a:cxn>
                <a:cxn ang="0">
                  <a:pos x="T2" y="T3"/>
                </a:cxn>
                <a:cxn ang="0">
                  <a:pos x="T4" y="T5"/>
                </a:cxn>
              </a:cxnLst>
              <a:rect l="0" t="0" r="r" b="b"/>
              <a:pathLst>
                <a:path w="1" h="2">
                  <a:moveTo>
                    <a:pt x="0" y="0"/>
                  </a:moveTo>
                  <a:cubicBezTo>
                    <a:pt x="0" y="1"/>
                    <a:pt x="1" y="2"/>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90"/>
            <p:cNvSpPr/>
            <p:nvPr/>
          </p:nvSpPr>
          <p:spPr bwMode="auto">
            <a:xfrm>
              <a:off x="9945688" y="2259013"/>
              <a:ext cx="376237" cy="158750"/>
            </a:xfrm>
            <a:custGeom>
              <a:avLst/>
              <a:gdLst>
                <a:gd name="T0" fmla="*/ 89 w 100"/>
                <a:gd name="T1" fmla="*/ 12 h 42"/>
                <a:gd name="T2" fmla="*/ 86 w 100"/>
                <a:gd name="T3" fmla="*/ 13 h 42"/>
                <a:gd name="T4" fmla="*/ 81 w 100"/>
                <a:gd name="T5" fmla="*/ 19 h 42"/>
                <a:gd name="T6" fmla="*/ 79 w 100"/>
                <a:gd name="T7" fmla="*/ 19 h 42"/>
                <a:gd name="T8" fmla="*/ 72 w 100"/>
                <a:gd name="T9" fmla="*/ 19 h 42"/>
                <a:gd name="T10" fmla="*/ 70 w 100"/>
                <a:gd name="T11" fmla="*/ 19 h 42"/>
                <a:gd name="T12" fmla="*/ 67 w 100"/>
                <a:gd name="T13" fmla="*/ 22 h 42"/>
                <a:gd name="T14" fmla="*/ 64 w 100"/>
                <a:gd name="T15" fmla="*/ 22 h 42"/>
                <a:gd name="T16" fmla="*/ 62 w 100"/>
                <a:gd name="T17" fmla="*/ 21 h 42"/>
                <a:gd name="T18" fmla="*/ 61 w 100"/>
                <a:gd name="T19" fmla="*/ 23 h 42"/>
                <a:gd name="T20" fmla="*/ 57 w 100"/>
                <a:gd name="T21" fmla="*/ 26 h 42"/>
                <a:gd name="T22" fmla="*/ 55 w 100"/>
                <a:gd name="T23" fmla="*/ 26 h 42"/>
                <a:gd name="T24" fmla="*/ 53 w 100"/>
                <a:gd name="T25" fmla="*/ 29 h 42"/>
                <a:gd name="T26" fmla="*/ 51 w 100"/>
                <a:gd name="T27" fmla="*/ 28 h 42"/>
                <a:gd name="T28" fmla="*/ 48 w 100"/>
                <a:gd name="T29" fmla="*/ 29 h 42"/>
                <a:gd name="T30" fmla="*/ 44 w 100"/>
                <a:gd name="T31" fmla="*/ 28 h 42"/>
                <a:gd name="T32" fmla="*/ 42 w 100"/>
                <a:gd name="T33" fmla="*/ 30 h 42"/>
                <a:gd name="T34" fmla="*/ 41 w 100"/>
                <a:gd name="T35" fmla="*/ 28 h 42"/>
                <a:gd name="T36" fmla="*/ 39 w 100"/>
                <a:gd name="T37" fmla="*/ 30 h 42"/>
                <a:gd name="T38" fmla="*/ 39 w 100"/>
                <a:gd name="T39" fmla="*/ 30 h 42"/>
                <a:gd name="T40" fmla="*/ 37 w 100"/>
                <a:gd name="T41" fmla="*/ 31 h 42"/>
                <a:gd name="T42" fmla="*/ 32 w 100"/>
                <a:gd name="T43" fmla="*/ 32 h 42"/>
                <a:gd name="T44" fmla="*/ 30 w 100"/>
                <a:gd name="T45" fmla="*/ 33 h 42"/>
                <a:gd name="T46" fmla="*/ 28 w 100"/>
                <a:gd name="T47" fmla="*/ 33 h 42"/>
                <a:gd name="T48" fmla="*/ 24 w 100"/>
                <a:gd name="T49" fmla="*/ 34 h 42"/>
                <a:gd name="T50" fmla="*/ 22 w 100"/>
                <a:gd name="T51" fmla="*/ 29 h 42"/>
                <a:gd name="T52" fmla="*/ 22 w 100"/>
                <a:gd name="T53" fmla="*/ 34 h 42"/>
                <a:gd name="T54" fmla="*/ 21 w 100"/>
                <a:gd name="T55" fmla="*/ 39 h 42"/>
                <a:gd name="T56" fmla="*/ 19 w 100"/>
                <a:gd name="T57" fmla="*/ 37 h 42"/>
                <a:gd name="T58" fmla="*/ 19 w 100"/>
                <a:gd name="T59" fmla="*/ 40 h 42"/>
                <a:gd name="T60" fmla="*/ 17 w 100"/>
                <a:gd name="T61" fmla="*/ 38 h 42"/>
                <a:gd name="T62" fmla="*/ 15 w 100"/>
                <a:gd name="T63" fmla="*/ 34 h 42"/>
                <a:gd name="T64" fmla="*/ 14 w 100"/>
                <a:gd name="T65" fmla="*/ 39 h 42"/>
                <a:gd name="T66" fmla="*/ 13 w 100"/>
                <a:gd name="T67" fmla="*/ 37 h 42"/>
                <a:gd name="T68" fmla="*/ 12 w 100"/>
                <a:gd name="T69" fmla="*/ 39 h 42"/>
                <a:gd name="T70" fmla="*/ 11 w 100"/>
                <a:gd name="T71" fmla="*/ 40 h 42"/>
                <a:gd name="T72" fmla="*/ 10 w 100"/>
                <a:gd name="T73" fmla="*/ 34 h 42"/>
                <a:gd name="T74" fmla="*/ 8 w 100"/>
                <a:gd name="T75" fmla="*/ 38 h 42"/>
                <a:gd name="T76" fmla="*/ 3 w 100"/>
                <a:gd name="T77" fmla="*/ 32 h 42"/>
                <a:gd name="T78" fmla="*/ 2 w 100"/>
                <a:gd name="T79" fmla="*/ 31 h 42"/>
                <a:gd name="T80" fmla="*/ 0 w 100"/>
                <a:gd name="T81" fmla="*/ 31 h 42"/>
                <a:gd name="T82" fmla="*/ 0 w 100"/>
                <a:gd name="T83" fmla="*/ 28 h 42"/>
                <a:gd name="T84" fmla="*/ 3 w 100"/>
                <a:gd name="T85" fmla="*/ 30 h 42"/>
                <a:gd name="T86" fmla="*/ 6 w 100"/>
                <a:gd name="T87" fmla="*/ 25 h 42"/>
                <a:gd name="T88" fmla="*/ 13 w 100"/>
                <a:gd name="T89" fmla="*/ 21 h 42"/>
                <a:gd name="T90" fmla="*/ 21 w 100"/>
                <a:gd name="T91" fmla="*/ 18 h 42"/>
                <a:gd name="T92" fmla="*/ 27 w 100"/>
                <a:gd name="T93" fmla="*/ 16 h 42"/>
                <a:gd name="T94" fmla="*/ 32 w 100"/>
                <a:gd name="T95" fmla="*/ 14 h 42"/>
                <a:gd name="T96" fmla="*/ 42 w 100"/>
                <a:gd name="T97" fmla="*/ 14 h 42"/>
                <a:gd name="T98" fmla="*/ 47 w 100"/>
                <a:gd name="T99" fmla="*/ 15 h 42"/>
                <a:gd name="T100" fmla="*/ 54 w 100"/>
                <a:gd name="T101" fmla="*/ 15 h 42"/>
                <a:gd name="T102" fmla="*/ 75 w 100"/>
                <a:gd name="T103" fmla="*/ 5 h 42"/>
                <a:gd name="T104" fmla="*/ 80 w 100"/>
                <a:gd name="T105" fmla="*/ 4 h 42"/>
                <a:gd name="T106" fmla="*/ 99 w 100"/>
                <a:gd name="T107" fmla="*/ 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0" h="42">
                  <a:moveTo>
                    <a:pt x="99" y="9"/>
                  </a:moveTo>
                  <a:cubicBezTo>
                    <a:pt x="99" y="14"/>
                    <a:pt x="96" y="10"/>
                    <a:pt x="96" y="13"/>
                  </a:cubicBezTo>
                  <a:cubicBezTo>
                    <a:pt x="96" y="13"/>
                    <a:pt x="95" y="10"/>
                    <a:pt x="95" y="11"/>
                  </a:cubicBezTo>
                  <a:cubicBezTo>
                    <a:pt x="95" y="15"/>
                    <a:pt x="92" y="13"/>
                    <a:pt x="90" y="11"/>
                  </a:cubicBezTo>
                  <a:cubicBezTo>
                    <a:pt x="90" y="10"/>
                    <a:pt x="90" y="10"/>
                    <a:pt x="90" y="10"/>
                  </a:cubicBezTo>
                  <a:cubicBezTo>
                    <a:pt x="89" y="10"/>
                    <a:pt x="90" y="12"/>
                    <a:pt x="89" y="12"/>
                  </a:cubicBezTo>
                  <a:cubicBezTo>
                    <a:pt x="89" y="11"/>
                    <a:pt x="89" y="11"/>
                    <a:pt x="89" y="11"/>
                  </a:cubicBezTo>
                  <a:cubicBezTo>
                    <a:pt x="89" y="12"/>
                    <a:pt x="89" y="11"/>
                    <a:pt x="89" y="12"/>
                  </a:cubicBezTo>
                  <a:cubicBezTo>
                    <a:pt x="88" y="12"/>
                    <a:pt x="88" y="11"/>
                    <a:pt x="88" y="10"/>
                  </a:cubicBezTo>
                  <a:cubicBezTo>
                    <a:pt x="88" y="12"/>
                    <a:pt x="88" y="12"/>
                    <a:pt x="88" y="12"/>
                  </a:cubicBezTo>
                  <a:cubicBezTo>
                    <a:pt x="88" y="16"/>
                    <a:pt x="87" y="12"/>
                    <a:pt x="87" y="14"/>
                  </a:cubicBezTo>
                  <a:cubicBezTo>
                    <a:pt x="86" y="13"/>
                    <a:pt x="86" y="13"/>
                    <a:pt x="86" y="13"/>
                  </a:cubicBezTo>
                  <a:cubicBezTo>
                    <a:pt x="86" y="16"/>
                    <a:pt x="84" y="15"/>
                    <a:pt x="83" y="17"/>
                  </a:cubicBezTo>
                  <a:cubicBezTo>
                    <a:pt x="83" y="14"/>
                    <a:pt x="83" y="14"/>
                    <a:pt x="83" y="14"/>
                  </a:cubicBezTo>
                  <a:cubicBezTo>
                    <a:pt x="83" y="16"/>
                    <a:pt x="83" y="17"/>
                    <a:pt x="83" y="17"/>
                  </a:cubicBezTo>
                  <a:cubicBezTo>
                    <a:pt x="82" y="15"/>
                    <a:pt x="82" y="19"/>
                    <a:pt x="82" y="18"/>
                  </a:cubicBezTo>
                  <a:cubicBezTo>
                    <a:pt x="82" y="17"/>
                    <a:pt x="82" y="17"/>
                    <a:pt x="82" y="17"/>
                  </a:cubicBezTo>
                  <a:cubicBezTo>
                    <a:pt x="82" y="19"/>
                    <a:pt x="81" y="16"/>
                    <a:pt x="81" y="19"/>
                  </a:cubicBezTo>
                  <a:cubicBezTo>
                    <a:pt x="81" y="17"/>
                    <a:pt x="81" y="17"/>
                    <a:pt x="81" y="17"/>
                  </a:cubicBezTo>
                  <a:cubicBezTo>
                    <a:pt x="81" y="20"/>
                    <a:pt x="80" y="16"/>
                    <a:pt x="80" y="18"/>
                  </a:cubicBezTo>
                  <a:cubicBezTo>
                    <a:pt x="80" y="18"/>
                    <a:pt x="80" y="18"/>
                    <a:pt x="80" y="18"/>
                  </a:cubicBezTo>
                  <a:cubicBezTo>
                    <a:pt x="80" y="19"/>
                    <a:pt x="80" y="17"/>
                    <a:pt x="80" y="18"/>
                  </a:cubicBezTo>
                  <a:cubicBezTo>
                    <a:pt x="80" y="18"/>
                    <a:pt x="80" y="18"/>
                    <a:pt x="80" y="18"/>
                  </a:cubicBezTo>
                  <a:cubicBezTo>
                    <a:pt x="79" y="18"/>
                    <a:pt x="79" y="17"/>
                    <a:pt x="79" y="19"/>
                  </a:cubicBezTo>
                  <a:cubicBezTo>
                    <a:pt x="79" y="18"/>
                    <a:pt x="80" y="18"/>
                    <a:pt x="79" y="16"/>
                  </a:cubicBezTo>
                  <a:cubicBezTo>
                    <a:pt x="78" y="18"/>
                    <a:pt x="76" y="18"/>
                    <a:pt x="74" y="19"/>
                  </a:cubicBezTo>
                  <a:cubicBezTo>
                    <a:pt x="74" y="17"/>
                    <a:pt x="74" y="17"/>
                    <a:pt x="74" y="17"/>
                  </a:cubicBezTo>
                  <a:cubicBezTo>
                    <a:pt x="74" y="17"/>
                    <a:pt x="73" y="18"/>
                    <a:pt x="73" y="19"/>
                  </a:cubicBezTo>
                  <a:cubicBezTo>
                    <a:pt x="73" y="18"/>
                    <a:pt x="73" y="18"/>
                    <a:pt x="73" y="18"/>
                  </a:cubicBezTo>
                  <a:cubicBezTo>
                    <a:pt x="72" y="17"/>
                    <a:pt x="73" y="20"/>
                    <a:pt x="72" y="19"/>
                  </a:cubicBezTo>
                  <a:cubicBezTo>
                    <a:pt x="72" y="17"/>
                    <a:pt x="72" y="17"/>
                    <a:pt x="72" y="17"/>
                  </a:cubicBezTo>
                  <a:cubicBezTo>
                    <a:pt x="72" y="19"/>
                    <a:pt x="72" y="18"/>
                    <a:pt x="71" y="19"/>
                  </a:cubicBezTo>
                  <a:cubicBezTo>
                    <a:pt x="71" y="19"/>
                    <a:pt x="71" y="18"/>
                    <a:pt x="71" y="18"/>
                  </a:cubicBezTo>
                  <a:cubicBezTo>
                    <a:pt x="71" y="20"/>
                    <a:pt x="71" y="18"/>
                    <a:pt x="71" y="19"/>
                  </a:cubicBezTo>
                  <a:cubicBezTo>
                    <a:pt x="70" y="18"/>
                    <a:pt x="70" y="18"/>
                    <a:pt x="70" y="18"/>
                  </a:cubicBezTo>
                  <a:cubicBezTo>
                    <a:pt x="70" y="16"/>
                    <a:pt x="71" y="20"/>
                    <a:pt x="70" y="19"/>
                  </a:cubicBezTo>
                  <a:cubicBezTo>
                    <a:pt x="70" y="18"/>
                    <a:pt x="70" y="18"/>
                    <a:pt x="70" y="18"/>
                  </a:cubicBezTo>
                  <a:cubicBezTo>
                    <a:pt x="70" y="20"/>
                    <a:pt x="69" y="19"/>
                    <a:pt x="69" y="20"/>
                  </a:cubicBezTo>
                  <a:cubicBezTo>
                    <a:pt x="69" y="20"/>
                    <a:pt x="69" y="20"/>
                    <a:pt x="69" y="20"/>
                  </a:cubicBezTo>
                  <a:cubicBezTo>
                    <a:pt x="68" y="20"/>
                    <a:pt x="68" y="20"/>
                    <a:pt x="68" y="21"/>
                  </a:cubicBezTo>
                  <a:cubicBezTo>
                    <a:pt x="67" y="20"/>
                    <a:pt x="67" y="18"/>
                    <a:pt x="67" y="18"/>
                  </a:cubicBezTo>
                  <a:cubicBezTo>
                    <a:pt x="67" y="21"/>
                    <a:pt x="66" y="19"/>
                    <a:pt x="67" y="22"/>
                  </a:cubicBezTo>
                  <a:cubicBezTo>
                    <a:pt x="66" y="22"/>
                    <a:pt x="66" y="21"/>
                    <a:pt x="66" y="22"/>
                  </a:cubicBezTo>
                  <a:cubicBezTo>
                    <a:pt x="66" y="21"/>
                    <a:pt x="65" y="19"/>
                    <a:pt x="65" y="19"/>
                  </a:cubicBezTo>
                  <a:cubicBezTo>
                    <a:pt x="65" y="17"/>
                    <a:pt x="65" y="17"/>
                    <a:pt x="65" y="17"/>
                  </a:cubicBezTo>
                  <a:cubicBezTo>
                    <a:pt x="64" y="17"/>
                    <a:pt x="65" y="18"/>
                    <a:pt x="65" y="17"/>
                  </a:cubicBezTo>
                  <a:cubicBezTo>
                    <a:pt x="64" y="17"/>
                    <a:pt x="64" y="18"/>
                    <a:pt x="64" y="17"/>
                  </a:cubicBezTo>
                  <a:cubicBezTo>
                    <a:pt x="64" y="19"/>
                    <a:pt x="64" y="21"/>
                    <a:pt x="64" y="22"/>
                  </a:cubicBezTo>
                  <a:cubicBezTo>
                    <a:pt x="64" y="21"/>
                    <a:pt x="63" y="19"/>
                    <a:pt x="63" y="19"/>
                  </a:cubicBezTo>
                  <a:cubicBezTo>
                    <a:pt x="63" y="23"/>
                    <a:pt x="63" y="23"/>
                    <a:pt x="63" y="23"/>
                  </a:cubicBezTo>
                  <a:cubicBezTo>
                    <a:pt x="63" y="23"/>
                    <a:pt x="63" y="22"/>
                    <a:pt x="63" y="22"/>
                  </a:cubicBezTo>
                  <a:cubicBezTo>
                    <a:pt x="63" y="24"/>
                    <a:pt x="63" y="24"/>
                    <a:pt x="63" y="24"/>
                  </a:cubicBezTo>
                  <a:cubicBezTo>
                    <a:pt x="63" y="23"/>
                    <a:pt x="62" y="24"/>
                    <a:pt x="62" y="22"/>
                  </a:cubicBezTo>
                  <a:cubicBezTo>
                    <a:pt x="62" y="21"/>
                    <a:pt x="62" y="22"/>
                    <a:pt x="62" y="21"/>
                  </a:cubicBezTo>
                  <a:cubicBezTo>
                    <a:pt x="61" y="21"/>
                    <a:pt x="61" y="22"/>
                    <a:pt x="61" y="22"/>
                  </a:cubicBezTo>
                  <a:cubicBezTo>
                    <a:pt x="61" y="22"/>
                    <a:pt x="61" y="22"/>
                    <a:pt x="61" y="22"/>
                  </a:cubicBezTo>
                  <a:cubicBezTo>
                    <a:pt x="61" y="21"/>
                    <a:pt x="61" y="23"/>
                    <a:pt x="61" y="24"/>
                  </a:cubicBezTo>
                  <a:cubicBezTo>
                    <a:pt x="61" y="24"/>
                    <a:pt x="61" y="22"/>
                    <a:pt x="61" y="23"/>
                  </a:cubicBezTo>
                  <a:cubicBezTo>
                    <a:pt x="61" y="24"/>
                    <a:pt x="61" y="25"/>
                    <a:pt x="61" y="25"/>
                  </a:cubicBezTo>
                  <a:cubicBezTo>
                    <a:pt x="61" y="23"/>
                    <a:pt x="61" y="23"/>
                    <a:pt x="61" y="23"/>
                  </a:cubicBezTo>
                  <a:cubicBezTo>
                    <a:pt x="60" y="25"/>
                    <a:pt x="60" y="26"/>
                    <a:pt x="60" y="26"/>
                  </a:cubicBezTo>
                  <a:cubicBezTo>
                    <a:pt x="60" y="28"/>
                    <a:pt x="60" y="25"/>
                    <a:pt x="60" y="25"/>
                  </a:cubicBezTo>
                  <a:cubicBezTo>
                    <a:pt x="59" y="24"/>
                    <a:pt x="59" y="27"/>
                    <a:pt x="58" y="25"/>
                  </a:cubicBezTo>
                  <a:cubicBezTo>
                    <a:pt x="58" y="25"/>
                    <a:pt x="58" y="27"/>
                    <a:pt x="58" y="27"/>
                  </a:cubicBezTo>
                  <a:cubicBezTo>
                    <a:pt x="58" y="26"/>
                    <a:pt x="58" y="25"/>
                    <a:pt x="58" y="26"/>
                  </a:cubicBezTo>
                  <a:cubicBezTo>
                    <a:pt x="58" y="25"/>
                    <a:pt x="58" y="26"/>
                    <a:pt x="57" y="26"/>
                  </a:cubicBezTo>
                  <a:cubicBezTo>
                    <a:pt x="57" y="27"/>
                    <a:pt x="57" y="26"/>
                    <a:pt x="57" y="26"/>
                  </a:cubicBezTo>
                  <a:cubicBezTo>
                    <a:pt x="57" y="26"/>
                    <a:pt x="56" y="28"/>
                    <a:pt x="56" y="27"/>
                  </a:cubicBezTo>
                  <a:cubicBezTo>
                    <a:pt x="56" y="27"/>
                    <a:pt x="56" y="29"/>
                    <a:pt x="55" y="29"/>
                  </a:cubicBezTo>
                  <a:cubicBezTo>
                    <a:pt x="55" y="28"/>
                    <a:pt x="55" y="28"/>
                    <a:pt x="55" y="28"/>
                  </a:cubicBezTo>
                  <a:cubicBezTo>
                    <a:pt x="55" y="27"/>
                    <a:pt x="55" y="28"/>
                    <a:pt x="55" y="27"/>
                  </a:cubicBezTo>
                  <a:cubicBezTo>
                    <a:pt x="55" y="28"/>
                    <a:pt x="55" y="25"/>
                    <a:pt x="55" y="26"/>
                  </a:cubicBezTo>
                  <a:cubicBezTo>
                    <a:pt x="55" y="25"/>
                    <a:pt x="55" y="29"/>
                    <a:pt x="55" y="27"/>
                  </a:cubicBezTo>
                  <a:cubicBezTo>
                    <a:pt x="55" y="27"/>
                    <a:pt x="55" y="28"/>
                    <a:pt x="54" y="27"/>
                  </a:cubicBezTo>
                  <a:cubicBezTo>
                    <a:pt x="54" y="27"/>
                    <a:pt x="54" y="25"/>
                    <a:pt x="54" y="25"/>
                  </a:cubicBezTo>
                  <a:cubicBezTo>
                    <a:pt x="53" y="26"/>
                    <a:pt x="54" y="26"/>
                    <a:pt x="54" y="27"/>
                  </a:cubicBezTo>
                  <a:cubicBezTo>
                    <a:pt x="53" y="27"/>
                    <a:pt x="53" y="27"/>
                    <a:pt x="53" y="27"/>
                  </a:cubicBezTo>
                  <a:cubicBezTo>
                    <a:pt x="54" y="29"/>
                    <a:pt x="53" y="27"/>
                    <a:pt x="53" y="29"/>
                  </a:cubicBezTo>
                  <a:cubicBezTo>
                    <a:pt x="53" y="28"/>
                    <a:pt x="53" y="29"/>
                    <a:pt x="53" y="27"/>
                  </a:cubicBezTo>
                  <a:cubicBezTo>
                    <a:pt x="52" y="25"/>
                    <a:pt x="52" y="25"/>
                    <a:pt x="52" y="25"/>
                  </a:cubicBezTo>
                  <a:cubicBezTo>
                    <a:pt x="52" y="26"/>
                    <a:pt x="52" y="27"/>
                    <a:pt x="52" y="28"/>
                  </a:cubicBezTo>
                  <a:cubicBezTo>
                    <a:pt x="52" y="27"/>
                    <a:pt x="52" y="27"/>
                    <a:pt x="52" y="27"/>
                  </a:cubicBezTo>
                  <a:cubicBezTo>
                    <a:pt x="53" y="30"/>
                    <a:pt x="52" y="27"/>
                    <a:pt x="52" y="29"/>
                  </a:cubicBezTo>
                  <a:cubicBezTo>
                    <a:pt x="51" y="28"/>
                    <a:pt x="51" y="29"/>
                    <a:pt x="51" y="28"/>
                  </a:cubicBezTo>
                  <a:cubicBezTo>
                    <a:pt x="50" y="29"/>
                    <a:pt x="50" y="30"/>
                    <a:pt x="50" y="29"/>
                  </a:cubicBezTo>
                  <a:cubicBezTo>
                    <a:pt x="50" y="29"/>
                    <a:pt x="50" y="29"/>
                    <a:pt x="50" y="28"/>
                  </a:cubicBezTo>
                  <a:cubicBezTo>
                    <a:pt x="50" y="27"/>
                    <a:pt x="50" y="28"/>
                    <a:pt x="50" y="29"/>
                  </a:cubicBezTo>
                  <a:cubicBezTo>
                    <a:pt x="50" y="28"/>
                    <a:pt x="49" y="27"/>
                    <a:pt x="48" y="26"/>
                  </a:cubicBezTo>
                  <a:cubicBezTo>
                    <a:pt x="48" y="27"/>
                    <a:pt x="49" y="28"/>
                    <a:pt x="49" y="29"/>
                  </a:cubicBezTo>
                  <a:cubicBezTo>
                    <a:pt x="48" y="27"/>
                    <a:pt x="48" y="31"/>
                    <a:pt x="48" y="29"/>
                  </a:cubicBezTo>
                  <a:cubicBezTo>
                    <a:pt x="48" y="28"/>
                    <a:pt x="48" y="27"/>
                    <a:pt x="47" y="27"/>
                  </a:cubicBezTo>
                  <a:cubicBezTo>
                    <a:pt x="47" y="24"/>
                    <a:pt x="47" y="29"/>
                    <a:pt x="47" y="28"/>
                  </a:cubicBezTo>
                  <a:cubicBezTo>
                    <a:pt x="47" y="30"/>
                    <a:pt x="47" y="30"/>
                    <a:pt x="47" y="30"/>
                  </a:cubicBezTo>
                  <a:cubicBezTo>
                    <a:pt x="47" y="29"/>
                    <a:pt x="47" y="31"/>
                    <a:pt x="46" y="29"/>
                  </a:cubicBezTo>
                  <a:cubicBezTo>
                    <a:pt x="46" y="30"/>
                    <a:pt x="46" y="28"/>
                    <a:pt x="46" y="30"/>
                  </a:cubicBezTo>
                  <a:cubicBezTo>
                    <a:pt x="45" y="29"/>
                    <a:pt x="45" y="32"/>
                    <a:pt x="44" y="28"/>
                  </a:cubicBezTo>
                  <a:cubicBezTo>
                    <a:pt x="44" y="28"/>
                    <a:pt x="43" y="28"/>
                    <a:pt x="44" y="29"/>
                  </a:cubicBezTo>
                  <a:cubicBezTo>
                    <a:pt x="44" y="30"/>
                    <a:pt x="44" y="28"/>
                    <a:pt x="44" y="29"/>
                  </a:cubicBezTo>
                  <a:cubicBezTo>
                    <a:pt x="44" y="29"/>
                    <a:pt x="44" y="30"/>
                    <a:pt x="44" y="30"/>
                  </a:cubicBezTo>
                  <a:cubicBezTo>
                    <a:pt x="44" y="30"/>
                    <a:pt x="43" y="30"/>
                    <a:pt x="43" y="28"/>
                  </a:cubicBezTo>
                  <a:cubicBezTo>
                    <a:pt x="43" y="26"/>
                    <a:pt x="43" y="31"/>
                    <a:pt x="43" y="31"/>
                  </a:cubicBezTo>
                  <a:cubicBezTo>
                    <a:pt x="43" y="30"/>
                    <a:pt x="42" y="29"/>
                    <a:pt x="42" y="30"/>
                  </a:cubicBezTo>
                  <a:cubicBezTo>
                    <a:pt x="42" y="31"/>
                    <a:pt x="42" y="31"/>
                    <a:pt x="42" y="31"/>
                  </a:cubicBezTo>
                  <a:cubicBezTo>
                    <a:pt x="42" y="31"/>
                    <a:pt x="42" y="29"/>
                    <a:pt x="41" y="28"/>
                  </a:cubicBezTo>
                  <a:cubicBezTo>
                    <a:pt x="41" y="28"/>
                    <a:pt x="41" y="28"/>
                    <a:pt x="41" y="29"/>
                  </a:cubicBezTo>
                  <a:cubicBezTo>
                    <a:pt x="41" y="27"/>
                    <a:pt x="41" y="27"/>
                    <a:pt x="41" y="27"/>
                  </a:cubicBezTo>
                  <a:cubicBezTo>
                    <a:pt x="41" y="29"/>
                    <a:pt x="41" y="28"/>
                    <a:pt x="40" y="29"/>
                  </a:cubicBezTo>
                  <a:cubicBezTo>
                    <a:pt x="41" y="28"/>
                    <a:pt x="41" y="28"/>
                    <a:pt x="41" y="28"/>
                  </a:cubicBezTo>
                  <a:cubicBezTo>
                    <a:pt x="40" y="28"/>
                    <a:pt x="40" y="28"/>
                    <a:pt x="40" y="28"/>
                  </a:cubicBezTo>
                  <a:cubicBezTo>
                    <a:pt x="40" y="29"/>
                    <a:pt x="41" y="30"/>
                    <a:pt x="41" y="30"/>
                  </a:cubicBezTo>
                  <a:cubicBezTo>
                    <a:pt x="41" y="30"/>
                    <a:pt x="41" y="30"/>
                    <a:pt x="41" y="31"/>
                  </a:cubicBezTo>
                  <a:cubicBezTo>
                    <a:pt x="40" y="30"/>
                    <a:pt x="40" y="30"/>
                    <a:pt x="40" y="30"/>
                  </a:cubicBezTo>
                  <a:cubicBezTo>
                    <a:pt x="40" y="30"/>
                    <a:pt x="40" y="31"/>
                    <a:pt x="40" y="31"/>
                  </a:cubicBezTo>
                  <a:cubicBezTo>
                    <a:pt x="40" y="31"/>
                    <a:pt x="40" y="31"/>
                    <a:pt x="39" y="30"/>
                  </a:cubicBezTo>
                  <a:cubicBezTo>
                    <a:pt x="40" y="30"/>
                    <a:pt x="40" y="31"/>
                    <a:pt x="40" y="30"/>
                  </a:cubicBezTo>
                  <a:cubicBezTo>
                    <a:pt x="40" y="30"/>
                    <a:pt x="39" y="28"/>
                    <a:pt x="39" y="29"/>
                  </a:cubicBezTo>
                  <a:cubicBezTo>
                    <a:pt x="39" y="30"/>
                    <a:pt x="40" y="32"/>
                    <a:pt x="39" y="31"/>
                  </a:cubicBezTo>
                  <a:cubicBezTo>
                    <a:pt x="39" y="30"/>
                    <a:pt x="39" y="30"/>
                    <a:pt x="39" y="30"/>
                  </a:cubicBezTo>
                  <a:cubicBezTo>
                    <a:pt x="39" y="29"/>
                    <a:pt x="39" y="29"/>
                    <a:pt x="39" y="29"/>
                  </a:cubicBezTo>
                  <a:cubicBezTo>
                    <a:pt x="39" y="30"/>
                    <a:pt x="39" y="30"/>
                    <a:pt x="39" y="30"/>
                  </a:cubicBezTo>
                  <a:cubicBezTo>
                    <a:pt x="39" y="30"/>
                    <a:pt x="39" y="30"/>
                    <a:pt x="39" y="30"/>
                  </a:cubicBezTo>
                  <a:cubicBezTo>
                    <a:pt x="39" y="31"/>
                    <a:pt x="38" y="30"/>
                    <a:pt x="39" y="32"/>
                  </a:cubicBezTo>
                  <a:cubicBezTo>
                    <a:pt x="38" y="32"/>
                    <a:pt x="38" y="31"/>
                    <a:pt x="38" y="31"/>
                  </a:cubicBezTo>
                  <a:cubicBezTo>
                    <a:pt x="38" y="31"/>
                    <a:pt x="38" y="31"/>
                    <a:pt x="38" y="31"/>
                  </a:cubicBezTo>
                  <a:cubicBezTo>
                    <a:pt x="37" y="30"/>
                    <a:pt x="37" y="31"/>
                    <a:pt x="37" y="32"/>
                  </a:cubicBezTo>
                  <a:cubicBezTo>
                    <a:pt x="37" y="31"/>
                    <a:pt x="37" y="31"/>
                    <a:pt x="37" y="31"/>
                  </a:cubicBezTo>
                  <a:cubicBezTo>
                    <a:pt x="37" y="31"/>
                    <a:pt x="37" y="31"/>
                    <a:pt x="37" y="32"/>
                  </a:cubicBezTo>
                  <a:cubicBezTo>
                    <a:pt x="36" y="31"/>
                    <a:pt x="36" y="27"/>
                    <a:pt x="36" y="29"/>
                  </a:cubicBezTo>
                  <a:cubicBezTo>
                    <a:pt x="36" y="29"/>
                    <a:pt x="36" y="31"/>
                    <a:pt x="36" y="32"/>
                  </a:cubicBezTo>
                  <a:cubicBezTo>
                    <a:pt x="35" y="32"/>
                    <a:pt x="35" y="34"/>
                    <a:pt x="34" y="32"/>
                  </a:cubicBezTo>
                  <a:cubicBezTo>
                    <a:pt x="34" y="33"/>
                    <a:pt x="34" y="33"/>
                    <a:pt x="34" y="33"/>
                  </a:cubicBezTo>
                  <a:cubicBezTo>
                    <a:pt x="34" y="33"/>
                    <a:pt x="33" y="35"/>
                    <a:pt x="32" y="32"/>
                  </a:cubicBezTo>
                  <a:cubicBezTo>
                    <a:pt x="32" y="32"/>
                    <a:pt x="32" y="31"/>
                    <a:pt x="32" y="30"/>
                  </a:cubicBezTo>
                  <a:cubicBezTo>
                    <a:pt x="32" y="31"/>
                    <a:pt x="31" y="29"/>
                    <a:pt x="32" y="31"/>
                  </a:cubicBezTo>
                  <a:cubicBezTo>
                    <a:pt x="32" y="32"/>
                    <a:pt x="32" y="33"/>
                    <a:pt x="32" y="33"/>
                  </a:cubicBezTo>
                  <a:cubicBezTo>
                    <a:pt x="32" y="34"/>
                    <a:pt x="31" y="34"/>
                    <a:pt x="31" y="33"/>
                  </a:cubicBezTo>
                  <a:cubicBezTo>
                    <a:pt x="31" y="34"/>
                    <a:pt x="31" y="34"/>
                    <a:pt x="31" y="34"/>
                  </a:cubicBezTo>
                  <a:cubicBezTo>
                    <a:pt x="31" y="32"/>
                    <a:pt x="30" y="32"/>
                    <a:pt x="30" y="33"/>
                  </a:cubicBezTo>
                  <a:cubicBezTo>
                    <a:pt x="30" y="34"/>
                    <a:pt x="30" y="34"/>
                    <a:pt x="30" y="34"/>
                  </a:cubicBezTo>
                  <a:cubicBezTo>
                    <a:pt x="30" y="33"/>
                    <a:pt x="30" y="33"/>
                    <a:pt x="30" y="33"/>
                  </a:cubicBezTo>
                  <a:cubicBezTo>
                    <a:pt x="30" y="33"/>
                    <a:pt x="30" y="35"/>
                    <a:pt x="30" y="34"/>
                  </a:cubicBezTo>
                  <a:cubicBezTo>
                    <a:pt x="30" y="33"/>
                    <a:pt x="30" y="33"/>
                    <a:pt x="30" y="33"/>
                  </a:cubicBezTo>
                  <a:cubicBezTo>
                    <a:pt x="29" y="34"/>
                    <a:pt x="29" y="36"/>
                    <a:pt x="29" y="35"/>
                  </a:cubicBezTo>
                  <a:cubicBezTo>
                    <a:pt x="28" y="33"/>
                    <a:pt x="28" y="33"/>
                    <a:pt x="28" y="33"/>
                  </a:cubicBezTo>
                  <a:cubicBezTo>
                    <a:pt x="28" y="33"/>
                    <a:pt x="28" y="34"/>
                    <a:pt x="29" y="35"/>
                  </a:cubicBezTo>
                  <a:cubicBezTo>
                    <a:pt x="28" y="34"/>
                    <a:pt x="28" y="34"/>
                    <a:pt x="27" y="32"/>
                  </a:cubicBezTo>
                  <a:cubicBezTo>
                    <a:pt x="27" y="36"/>
                    <a:pt x="26" y="37"/>
                    <a:pt x="25" y="36"/>
                  </a:cubicBezTo>
                  <a:cubicBezTo>
                    <a:pt x="25" y="36"/>
                    <a:pt x="25" y="36"/>
                    <a:pt x="25" y="36"/>
                  </a:cubicBezTo>
                  <a:cubicBezTo>
                    <a:pt x="24" y="35"/>
                    <a:pt x="25" y="37"/>
                    <a:pt x="25" y="37"/>
                  </a:cubicBezTo>
                  <a:cubicBezTo>
                    <a:pt x="24" y="34"/>
                    <a:pt x="24" y="34"/>
                    <a:pt x="24" y="34"/>
                  </a:cubicBezTo>
                  <a:cubicBezTo>
                    <a:pt x="24" y="33"/>
                    <a:pt x="24" y="35"/>
                    <a:pt x="24" y="36"/>
                  </a:cubicBezTo>
                  <a:cubicBezTo>
                    <a:pt x="24" y="37"/>
                    <a:pt x="24" y="35"/>
                    <a:pt x="24" y="36"/>
                  </a:cubicBezTo>
                  <a:cubicBezTo>
                    <a:pt x="24" y="37"/>
                    <a:pt x="23" y="36"/>
                    <a:pt x="24" y="37"/>
                  </a:cubicBezTo>
                  <a:cubicBezTo>
                    <a:pt x="23" y="37"/>
                    <a:pt x="23" y="35"/>
                    <a:pt x="23" y="35"/>
                  </a:cubicBezTo>
                  <a:cubicBezTo>
                    <a:pt x="23" y="36"/>
                    <a:pt x="23" y="36"/>
                    <a:pt x="23" y="36"/>
                  </a:cubicBezTo>
                  <a:cubicBezTo>
                    <a:pt x="22" y="34"/>
                    <a:pt x="23" y="32"/>
                    <a:pt x="22" y="29"/>
                  </a:cubicBezTo>
                  <a:cubicBezTo>
                    <a:pt x="22" y="30"/>
                    <a:pt x="22" y="30"/>
                    <a:pt x="22" y="30"/>
                  </a:cubicBezTo>
                  <a:cubicBezTo>
                    <a:pt x="22" y="28"/>
                    <a:pt x="22" y="28"/>
                    <a:pt x="22" y="27"/>
                  </a:cubicBezTo>
                  <a:cubicBezTo>
                    <a:pt x="22" y="28"/>
                    <a:pt x="22" y="30"/>
                    <a:pt x="22" y="31"/>
                  </a:cubicBezTo>
                  <a:cubicBezTo>
                    <a:pt x="22" y="32"/>
                    <a:pt x="23" y="35"/>
                    <a:pt x="22" y="35"/>
                  </a:cubicBezTo>
                  <a:cubicBezTo>
                    <a:pt x="22" y="34"/>
                    <a:pt x="23" y="35"/>
                    <a:pt x="22" y="34"/>
                  </a:cubicBezTo>
                  <a:cubicBezTo>
                    <a:pt x="22" y="32"/>
                    <a:pt x="22" y="34"/>
                    <a:pt x="22" y="34"/>
                  </a:cubicBezTo>
                  <a:cubicBezTo>
                    <a:pt x="22" y="35"/>
                    <a:pt x="22" y="36"/>
                    <a:pt x="22" y="37"/>
                  </a:cubicBezTo>
                  <a:cubicBezTo>
                    <a:pt x="22" y="36"/>
                    <a:pt x="22" y="35"/>
                    <a:pt x="21" y="35"/>
                  </a:cubicBezTo>
                  <a:cubicBezTo>
                    <a:pt x="22" y="36"/>
                    <a:pt x="21" y="37"/>
                    <a:pt x="22" y="37"/>
                  </a:cubicBezTo>
                  <a:cubicBezTo>
                    <a:pt x="22" y="40"/>
                    <a:pt x="21" y="37"/>
                    <a:pt x="21" y="39"/>
                  </a:cubicBezTo>
                  <a:cubicBezTo>
                    <a:pt x="21" y="37"/>
                    <a:pt x="21" y="35"/>
                    <a:pt x="21" y="34"/>
                  </a:cubicBezTo>
                  <a:cubicBezTo>
                    <a:pt x="21" y="36"/>
                    <a:pt x="20" y="36"/>
                    <a:pt x="21" y="39"/>
                  </a:cubicBezTo>
                  <a:cubicBezTo>
                    <a:pt x="21" y="38"/>
                    <a:pt x="21" y="37"/>
                    <a:pt x="21" y="36"/>
                  </a:cubicBezTo>
                  <a:cubicBezTo>
                    <a:pt x="20" y="35"/>
                    <a:pt x="21" y="39"/>
                    <a:pt x="20" y="36"/>
                  </a:cubicBezTo>
                  <a:cubicBezTo>
                    <a:pt x="20" y="37"/>
                    <a:pt x="20" y="37"/>
                    <a:pt x="20" y="37"/>
                  </a:cubicBezTo>
                  <a:cubicBezTo>
                    <a:pt x="20" y="37"/>
                    <a:pt x="20" y="37"/>
                    <a:pt x="20" y="36"/>
                  </a:cubicBezTo>
                  <a:cubicBezTo>
                    <a:pt x="19" y="36"/>
                    <a:pt x="19" y="38"/>
                    <a:pt x="19" y="36"/>
                  </a:cubicBezTo>
                  <a:cubicBezTo>
                    <a:pt x="19" y="36"/>
                    <a:pt x="18" y="36"/>
                    <a:pt x="19" y="37"/>
                  </a:cubicBezTo>
                  <a:cubicBezTo>
                    <a:pt x="19" y="38"/>
                    <a:pt x="19" y="36"/>
                    <a:pt x="19" y="38"/>
                  </a:cubicBezTo>
                  <a:cubicBezTo>
                    <a:pt x="19" y="37"/>
                    <a:pt x="19" y="39"/>
                    <a:pt x="19" y="39"/>
                  </a:cubicBezTo>
                  <a:cubicBezTo>
                    <a:pt x="19" y="38"/>
                    <a:pt x="19" y="38"/>
                    <a:pt x="19" y="38"/>
                  </a:cubicBezTo>
                  <a:cubicBezTo>
                    <a:pt x="19" y="39"/>
                    <a:pt x="19" y="39"/>
                    <a:pt x="19" y="40"/>
                  </a:cubicBezTo>
                  <a:cubicBezTo>
                    <a:pt x="19" y="39"/>
                    <a:pt x="19" y="38"/>
                    <a:pt x="18" y="38"/>
                  </a:cubicBezTo>
                  <a:cubicBezTo>
                    <a:pt x="19" y="40"/>
                    <a:pt x="19" y="40"/>
                    <a:pt x="19" y="40"/>
                  </a:cubicBezTo>
                  <a:cubicBezTo>
                    <a:pt x="18" y="40"/>
                    <a:pt x="18" y="37"/>
                    <a:pt x="18" y="38"/>
                  </a:cubicBezTo>
                  <a:cubicBezTo>
                    <a:pt x="18" y="37"/>
                    <a:pt x="18" y="37"/>
                    <a:pt x="18" y="37"/>
                  </a:cubicBezTo>
                  <a:cubicBezTo>
                    <a:pt x="18" y="37"/>
                    <a:pt x="18" y="35"/>
                    <a:pt x="17" y="36"/>
                  </a:cubicBezTo>
                  <a:cubicBezTo>
                    <a:pt x="18" y="37"/>
                    <a:pt x="18" y="39"/>
                    <a:pt x="18" y="40"/>
                  </a:cubicBezTo>
                  <a:cubicBezTo>
                    <a:pt x="18" y="40"/>
                    <a:pt x="17" y="38"/>
                    <a:pt x="17" y="40"/>
                  </a:cubicBezTo>
                  <a:cubicBezTo>
                    <a:pt x="17" y="38"/>
                    <a:pt x="17" y="38"/>
                    <a:pt x="17" y="38"/>
                  </a:cubicBezTo>
                  <a:cubicBezTo>
                    <a:pt x="17" y="38"/>
                    <a:pt x="17" y="36"/>
                    <a:pt x="17" y="36"/>
                  </a:cubicBezTo>
                  <a:cubicBezTo>
                    <a:pt x="17" y="37"/>
                    <a:pt x="17" y="39"/>
                    <a:pt x="17" y="39"/>
                  </a:cubicBezTo>
                  <a:cubicBezTo>
                    <a:pt x="17" y="39"/>
                    <a:pt x="17" y="38"/>
                    <a:pt x="16" y="38"/>
                  </a:cubicBezTo>
                  <a:cubicBezTo>
                    <a:pt x="16" y="38"/>
                    <a:pt x="17" y="39"/>
                    <a:pt x="17" y="40"/>
                  </a:cubicBezTo>
                  <a:cubicBezTo>
                    <a:pt x="16" y="39"/>
                    <a:pt x="16" y="38"/>
                    <a:pt x="15" y="37"/>
                  </a:cubicBezTo>
                  <a:cubicBezTo>
                    <a:pt x="15" y="34"/>
                    <a:pt x="15" y="34"/>
                    <a:pt x="15" y="34"/>
                  </a:cubicBezTo>
                  <a:cubicBezTo>
                    <a:pt x="15" y="34"/>
                    <a:pt x="15" y="34"/>
                    <a:pt x="15" y="34"/>
                  </a:cubicBezTo>
                  <a:cubicBezTo>
                    <a:pt x="15" y="33"/>
                    <a:pt x="15" y="33"/>
                    <a:pt x="15" y="31"/>
                  </a:cubicBezTo>
                  <a:cubicBezTo>
                    <a:pt x="14" y="31"/>
                    <a:pt x="14" y="32"/>
                    <a:pt x="14" y="32"/>
                  </a:cubicBezTo>
                  <a:cubicBezTo>
                    <a:pt x="15" y="35"/>
                    <a:pt x="15" y="36"/>
                    <a:pt x="15" y="39"/>
                  </a:cubicBezTo>
                  <a:cubicBezTo>
                    <a:pt x="15" y="40"/>
                    <a:pt x="14" y="32"/>
                    <a:pt x="14" y="37"/>
                  </a:cubicBezTo>
                  <a:cubicBezTo>
                    <a:pt x="14" y="37"/>
                    <a:pt x="14" y="39"/>
                    <a:pt x="14" y="39"/>
                  </a:cubicBezTo>
                  <a:cubicBezTo>
                    <a:pt x="14" y="38"/>
                    <a:pt x="15" y="41"/>
                    <a:pt x="14" y="40"/>
                  </a:cubicBezTo>
                  <a:cubicBezTo>
                    <a:pt x="14" y="39"/>
                    <a:pt x="13" y="38"/>
                    <a:pt x="13" y="36"/>
                  </a:cubicBezTo>
                  <a:cubicBezTo>
                    <a:pt x="13" y="37"/>
                    <a:pt x="14" y="37"/>
                    <a:pt x="14" y="36"/>
                  </a:cubicBezTo>
                  <a:cubicBezTo>
                    <a:pt x="13" y="35"/>
                    <a:pt x="13" y="34"/>
                    <a:pt x="13" y="34"/>
                  </a:cubicBezTo>
                  <a:cubicBezTo>
                    <a:pt x="13" y="34"/>
                    <a:pt x="13" y="34"/>
                    <a:pt x="13" y="35"/>
                  </a:cubicBezTo>
                  <a:cubicBezTo>
                    <a:pt x="13" y="37"/>
                    <a:pt x="13" y="35"/>
                    <a:pt x="13" y="37"/>
                  </a:cubicBezTo>
                  <a:cubicBezTo>
                    <a:pt x="13" y="37"/>
                    <a:pt x="12" y="35"/>
                    <a:pt x="13" y="38"/>
                  </a:cubicBezTo>
                  <a:cubicBezTo>
                    <a:pt x="13" y="38"/>
                    <a:pt x="13" y="39"/>
                    <a:pt x="13" y="40"/>
                  </a:cubicBezTo>
                  <a:cubicBezTo>
                    <a:pt x="13" y="41"/>
                    <a:pt x="13" y="41"/>
                    <a:pt x="13" y="41"/>
                  </a:cubicBezTo>
                  <a:cubicBezTo>
                    <a:pt x="13" y="40"/>
                    <a:pt x="13" y="40"/>
                    <a:pt x="13" y="40"/>
                  </a:cubicBezTo>
                  <a:cubicBezTo>
                    <a:pt x="13" y="39"/>
                    <a:pt x="13" y="42"/>
                    <a:pt x="13" y="41"/>
                  </a:cubicBezTo>
                  <a:cubicBezTo>
                    <a:pt x="12" y="39"/>
                    <a:pt x="12" y="39"/>
                    <a:pt x="12" y="39"/>
                  </a:cubicBezTo>
                  <a:cubicBezTo>
                    <a:pt x="12" y="38"/>
                    <a:pt x="13" y="40"/>
                    <a:pt x="12" y="37"/>
                  </a:cubicBezTo>
                  <a:cubicBezTo>
                    <a:pt x="12" y="37"/>
                    <a:pt x="12" y="39"/>
                    <a:pt x="12" y="38"/>
                  </a:cubicBezTo>
                  <a:cubicBezTo>
                    <a:pt x="12" y="37"/>
                    <a:pt x="12" y="37"/>
                    <a:pt x="12" y="37"/>
                  </a:cubicBezTo>
                  <a:cubicBezTo>
                    <a:pt x="12" y="37"/>
                    <a:pt x="11" y="34"/>
                    <a:pt x="11" y="36"/>
                  </a:cubicBezTo>
                  <a:cubicBezTo>
                    <a:pt x="11" y="37"/>
                    <a:pt x="11" y="37"/>
                    <a:pt x="11" y="38"/>
                  </a:cubicBezTo>
                  <a:cubicBezTo>
                    <a:pt x="11" y="38"/>
                    <a:pt x="11" y="39"/>
                    <a:pt x="11" y="40"/>
                  </a:cubicBezTo>
                  <a:cubicBezTo>
                    <a:pt x="10" y="38"/>
                    <a:pt x="10" y="40"/>
                    <a:pt x="10" y="37"/>
                  </a:cubicBezTo>
                  <a:cubicBezTo>
                    <a:pt x="10" y="39"/>
                    <a:pt x="11" y="38"/>
                    <a:pt x="11" y="36"/>
                  </a:cubicBezTo>
                  <a:cubicBezTo>
                    <a:pt x="10" y="34"/>
                    <a:pt x="11" y="37"/>
                    <a:pt x="11" y="34"/>
                  </a:cubicBezTo>
                  <a:cubicBezTo>
                    <a:pt x="11" y="34"/>
                    <a:pt x="10" y="32"/>
                    <a:pt x="10" y="30"/>
                  </a:cubicBezTo>
                  <a:cubicBezTo>
                    <a:pt x="10" y="30"/>
                    <a:pt x="10" y="31"/>
                    <a:pt x="10" y="31"/>
                  </a:cubicBezTo>
                  <a:cubicBezTo>
                    <a:pt x="10" y="33"/>
                    <a:pt x="10" y="33"/>
                    <a:pt x="10" y="34"/>
                  </a:cubicBezTo>
                  <a:cubicBezTo>
                    <a:pt x="10" y="34"/>
                    <a:pt x="10" y="35"/>
                    <a:pt x="10" y="36"/>
                  </a:cubicBezTo>
                  <a:cubicBezTo>
                    <a:pt x="9" y="35"/>
                    <a:pt x="9" y="34"/>
                    <a:pt x="9" y="34"/>
                  </a:cubicBezTo>
                  <a:cubicBezTo>
                    <a:pt x="9" y="34"/>
                    <a:pt x="8" y="34"/>
                    <a:pt x="8" y="34"/>
                  </a:cubicBezTo>
                  <a:cubicBezTo>
                    <a:pt x="8" y="36"/>
                    <a:pt x="7" y="34"/>
                    <a:pt x="8" y="36"/>
                  </a:cubicBezTo>
                  <a:cubicBezTo>
                    <a:pt x="8" y="37"/>
                    <a:pt x="9" y="39"/>
                    <a:pt x="9" y="40"/>
                  </a:cubicBezTo>
                  <a:cubicBezTo>
                    <a:pt x="9" y="40"/>
                    <a:pt x="9" y="39"/>
                    <a:pt x="8" y="38"/>
                  </a:cubicBezTo>
                  <a:cubicBezTo>
                    <a:pt x="8" y="39"/>
                    <a:pt x="8" y="36"/>
                    <a:pt x="8" y="38"/>
                  </a:cubicBezTo>
                  <a:cubicBezTo>
                    <a:pt x="8" y="37"/>
                    <a:pt x="8" y="35"/>
                    <a:pt x="7" y="33"/>
                  </a:cubicBezTo>
                  <a:cubicBezTo>
                    <a:pt x="7" y="34"/>
                    <a:pt x="7" y="32"/>
                    <a:pt x="7" y="32"/>
                  </a:cubicBezTo>
                  <a:cubicBezTo>
                    <a:pt x="7" y="33"/>
                    <a:pt x="6" y="34"/>
                    <a:pt x="6" y="35"/>
                  </a:cubicBezTo>
                  <a:cubicBezTo>
                    <a:pt x="5" y="33"/>
                    <a:pt x="5" y="35"/>
                    <a:pt x="4" y="35"/>
                  </a:cubicBezTo>
                  <a:cubicBezTo>
                    <a:pt x="4" y="34"/>
                    <a:pt x="4" y="32"/>
                    <a:pt x="3" y="32"/>
                  </a:cubicBezTo>
                  <a:cubicBezTo>
                    <a:pt x="3" y="32"/>
                    <a:pt x="4" y="34"/>
                    <a:pt x="3" y="33"/>
                  </a:cubicBezTo>
                  <a:cubicBezTo>
                    <a:pt x="3" y="32"/>
                    <a:pt x="3" y="32"/>
                    <a:pt x="3" y="32"/>
                  </a:cubicBezTo>
                  <a:cubicBezTo>
                    <a:pt x="3" y="33"/>
                    <a:pt x="2" y="31"/>
                    <a:pt x="3" y="34"/>
                  </a:cubicBezTo>
                  <a:cubicBezTo>
                    <a:pt x="3" y="32"/>
                    <a:pt x="3" y="32"/>
                    <a:pt x="3" y="32"/>
                  </a:cubicBezTo>
                  <a:cubicBezTo>
                    <a:pt x="2" y="32"/>
                    <a:pt x="2" y="32"/>
                    <a:pt x="2" y="32"/>
                  </a:cubicBezTo>
                  <a:cubicBezTo>
                    <a:pt x="2" y="31"/>
                    <a:pt x="2" y="31"/>
                    <a:pt x="2" y="31"/>
                  </a:cubicBezTo>
                  <a:cubicBezTo>
                    <a:pt x="2" y="29"/>
                    <a:pt x="2" y="31"/>
                    <a:pt x="1" y="31"/>
                  </a:cubicBezTo>
                  <a:cubicBezTo>
                    <a:pt x="2" y="32"/>
                    <a:pt x="2" y="32"/>
                    <a:pt x="2" y="32"/>
                  </a:cubicBezTo>
                  <a:cubicBezTo>
                    <a:pt x="1" y="33"/>
                    <a:pt x="1" y="32"/>
                    <a:pt x="1" y="33"/>
                  </a:cubicBezTo>
                  <a:cubicBezTo>
                    <a:pt x="0" y="31"/>
                    <a:pt x="0" y="31"/>
                    <a:pt x="0" y="31"/>
                  </a:cubicBezTo>
                  <a:cubicBezTo>
                    <a:pt x="0" y="32"/>
                    <a:pt x="0" y="32"/>
                    <a:pt x="0" y="32"/>
                  </a:cubicBezTo>
                  <a:cubicBezTo>
                    <a:pt x="0" y="31"/>
                    <a:pt x="0" y="30"/>
                    <a:pt x="0" y="31"/>
                  </a:cubicBezTo>
                  <a:cubicBezTo>
                    <a:pt x="0" y="28"/>
                    <a:pt x="0" y="28"/>
                    <a:pt x="0" y="28"/>
                  </a:cubicBezTo>
                  <a:cubicBezTo>
                    <a:pt x="0" y="29"/>
                    <a:pt x="0" y="30"/>
                    <a:pt x="0" y="31"/>
                  </a:cubicBezTo>
                  <a:cubicBezTo>
                    <a:pt x="1" y="32"/>
                    <a:pt x="1" y="31"/>
                    <a:pt x="1" y="30"/>
                  </a:cubicBezTo>
                  <a:cubicBezTo>
                    <a:pt x="1" y="30"/>
                    <a:pt x="1" y="30"/>
                    <a:pt x="1" y="31"/>
                  </a:cubicBezTo>
                  <a:cubicBezTo>
                    <a:pt x="0" y="29"/>
                    <a:pt x="0" y="29"/>
                    <a:pt x="0" y="28"/>
                  </a:cubicBezTo>
                  <a:cubicBezTo>
                    <a:pt x="0" y="28"/>
                    <a:pt x="0" y="27"/>
                    <a:pt x="0" y="28"/>
                  </a:cubicBezTo>
                  <a:cubicBezTo>
                    <a:pt x="0" y="27"/>
                    <a:pt x="0" y="27"/>
                    <a:pt x="1" y="27"/>
                  </a:cubicBezTo>
                  <a:cubicBezTo>
                    <a:pt x="1" y="28"/>
                    <a:pt x="1" y="28"/>
                    <a:pt x="1" y="28"/>
                  </a:cubicBezTo>
                  <a:cubicBezTo>
                    <a:pt x="1" y="27"/>
                    <a:pt x="1" y="26"/>
                    <a:pt x="1" y="27"/>
                  </a:cubicBezTo>
                  <a:cubicBezTo>
                    <a:pt x="2" y="28"/>
                    <a:pt x="2" y="25"/>
                    <a:pt x="2" y="26"/>
                  </a:cubicBezTo>
                  <a:cubicBezTo>
                    <a:pt x="2" y="27"/>
                    <a:pt x="2" y="29"/>
                    <a:pt x="2" y="30"/>
                  </a:cubicBezTo>
                  <a:cubicBezTo>
                    <a:pt x="3" y="30"/>
                    <a:pt x="3" y="29"/>
                    <a:pt x="3" y="30"/>
                  </a:cubicBezTo>
                  <a:cubicBezTo>
                    <a:pt x="3" y="29"/>
                    <a:pt x="3" y="27"/>
                    <a:pt x="3" y="26"/>
                  </a:cubicBezTo>
                  <a:cubicBezTo>
                    <a:pt x="3" y="27"/>
                    <a:pt x="3" y="27"/>
                    <a:pt x="3" y="27"/>
                  </a:cubicBezTo>
                  <a:cubicBezTo>
                    <a:pt x="3" y="27"/>
                    <a:pt x="3" y="25"/>
                    <a:pt x="3" y="25"/>
                  </a:cubicBezTo>
                  <a:cubicBezTo>
                    <a:pt x="4" y="26"/>
                    <a:pt x="5" y="26"/>
                    <a:pt x="5" y="26"/>
                  </a:cubicBezTo>
                  <a:cubicBezTo>
                    <a:pt x="6" y="27"/>
                    <a:pt x="6" y="27"/>
                    <a:pt x="6" y="27"/>
                  </a:cubicBezTo>
                  <a:cubicBezTo>
                    <a:pt x="5" y="24"/>
                    <a:pt x="6" y="26"/>
                    <a:pt x="6" y="25"/>
                  </a:cubicBezTo>
                  <a:cubicBezTo>
                    <a:pt x="7" y="26"/>
                    <a:pt x="8" y="23"/>
                    <a:pt x="8" y="25"/>
                  </a:cubicBezTo>
                  <a:cubicBezTo>
                    <a:pt x="9" y="24"/>
                    <a:pt x="10" y="23"/>
                    <a:pt x="11" y="23"/>
                  </a:cubicBezTo>
                  <a:cubicBezTo>
                    <a:pt x="11" y="25"/>
                    <a:pt x="11" y="25"/>
                    <a:pt x="11" y="25"/>
                  </a:cubicBezTo>
                  <a:cubicBezTo>
                    <a:pt x="11" y="24"/>
                    <a:pt x="12" y="26"/>
                    <a:pt x="12" y="26"/>
                  </a:cubicBezTo>
                  <a:cubicBezTo>
                    <a:pt x="11" y="24"/>
                    <a:pt x="12" y="24"/>
                    <a:pt x="12" y="23"/>
                  </a:cubicBezTo>
                  <a:cubicBezTo>
                    <a:pt x="13" y="24"/>
                    <a:pt x="13" y="23"/>
                    <a:pt x="13" y="21"/>
                  </a:cubicBezTo>
                  <a:cubicBezTo>
                    <a:pt x="14" y="22"/>
                    <a:pt x="14" y="22"/>
                    <a:pt x="14" y="22"/>
                  </a:cubicBezTo>
                  <a:cubicBezTo>
                    <a:pt x="14" y="20"/>
                    <a:pt x="14" y="22"/>
                    <a:pt x="15" y="22"/>
                  </a:cubicBezTo>
                  <a:cubicBezTo>
                    <a:pt x="15" y="23"/>
                    <a:pt x="16" y="24"/>
                    <a:pt x="16" y="24"/>
                  </a:cubicBezTo>
                  <a:cubicBezTo>
                    <a:pt x="16" y="22"/>
                    <a:pt x="16" y="22"/>
                    <a:pt x="16" y="20"/>
                  </a:cubicBezTo>
                  <a:cubicBezTo>
                    <a:pt x="16" y="20"/>
                    <a:pt x="17" y="21"/>
                    <a:pt x="18" y="22"/>
                  </a:cubicBezTo>
                  <a:cubicBezTo>
                    <a:pt x="18" y="19"/>
                    <a:pt x="20" y="20"/>
                    <a:pt x="21" y="18"/>
                  </a:cubicBezTo>
                  <a:cubicBezTo>
                    <a:pt x="21" y="20"/>
                    <a:pt x="21" y="20"/>
                    <a:pt x="21" y="20"/>
                  </a:cubicBezTo>
                  <a:cubicBezTo>
                    <a:pt x="22" y="16"/>
                    <a:pt x="24" y="19"/>
                    <a:pt x="25" y="17"/>
                  </a:cubicBezTo>
                  <a:cubicBezTo>
                    <a:pt x="25" y="20"/>
                    <a:pt x="25" y="20"/>
                    <a:pt x="25" y="20"/>
                  </a:cubicBezTo>
                  <a:cubicBezTo>
                    <a:pt x="26" y="20"/>
                    <a:pt x="26" y="19"/>
                    <a:pt x="26" y="17"/>
                  </a:cubicBezTo>
                  <a:cubicBezTo>
                    <a:pt x="26" y="18"/>
                    <a:pt x="26" y="16"/>
                    <a:pt x="27" y="18"/>
                  </a:cubicBezTo>
                  <a:cubicBezTo>
                    <a:pt x="27" y="18"/>
                    <a:pt x="27" y="17"/>
                    <a:pt x="27" y="16"/>
                  </a:cubicBezTo>
                  <a:cubicBezTo>
                    <a:pt x="28" y="17"/>
                    <a:pt x="28" y="17"/>
                    <a:pt x="29" y="16"/>
                  </a:cubicBezTo>
                  <a:cubicBezTo>
                    <a:pt x="29" y="16"/>
                    <a:pt x="29" y="16"/>
                    <a:pt x="29" y="16"/>
                  </a:cubicBezTo>
                  <a:cubicBezTo>
                    <a:pt x="29" y="17"/>
                    <a:pt x="29" y="18"/>
                    <a:pt x="29" y="18"/>
                  </a:cubicBezTo>
                  <a:cubicBezTo>
                    <a:pt x="29" y="17"/>
                    <a:pt x="30" y="18"/>
                    <a:pt x="29" y="15"/>
                  </a:cubicBezTo>
                  <a:cubicBezTo>
                    <a:pt x="30" y="17"/>
                    <a:pt x="31" y="14"/>
                    <a:pt x="32" y="16"/>
                  </a:cubicBezTo>
                  <a:cubicBezTo>
                    <a:pt x="32" y="15"/>
                    <a:pt x="32" y="15"/>
                    <a:pt x="32" y="14"/>
                  </a:cubicBezTo>
                  <a:cubicBezTo>
                    <a:pt x="32" y="14"/>
                    <a:pt x="33" y="16"/>
                    <a:pt x="34" y="14"/>
                  </a:cubicBezTo>
                  <a:cubicBezTo>
                    <a:pt x="34" y="15"/>
                    <a:pt x="34" y="16"/>
                    <a:pt x="34" y="16"/>
                  </a:cubicBezTo>
                  <a:cubicBezTo>
                    <a:pt x="34" y="14"/>
                    <a:pt x="34" y="14"/>
                    <a:pt x="34" y="14"/>
                  </a:cubicBezTo>
                  <a:cubicBezTo>
                    <a:pt x="35" y="13"/>
                    <a:pt x="36" y="15"/>
                    <a:pt x="37" y="15"/>
                  </a:cubicBezTo>
                  <a:cubicBezTo>
                    <a:pt x="38" y="13"/>
                    <a:pt x="40" y="14"/>
                    <a:pt x="42" y="13"/>
                  </a:cubicBezTo>
                  <a:cubicBezTo>
                    <a:pt x="42" y="14"/>
                    <a:pt x="42" y="14"/>
                    <a:pt x="42" y="14"/>
                  </a:cubicBezTo>
                  <a:cubicBezTo>
                    <a:pt x="42" y="11"/>
                    <a:pt x="43" y="16"/>
                    <a:pt x="43" y="12"/>
                  </a:cubicBezTo>
                  <a:cubicBezTo>
                    <a:pt x="43" y="13"/>
                    <a:pt x="44" y="12"/>
                    <a:pt x="44" y="14"/>
                  </a:cubicBezTo>
                  <a:cubicBezTo>
                    <a:pt x="44" y="12"/>
                    <a:pt x="45" y="15"/>
                    <a:pt x="45" y="13"/>
                  </a:cubicBezTo>
                  <a:cubicBezTo>
                    <a:pt x="45" y="13"/>
                    <a:pt x="45" y="13"/>
                    <a:pt x="45" y="13"/>
                  </a:cubicBezTo>
                  <a:cubicBezTo>
                    <a:pt x="46" y="14"/>
                    <a:pt x="46" y="12"/>
                    <a:pt x="47" y="13"/>
                  </a:cubicBezTo>
                  <a:cubicBezTo>
                    <a:pt x="47" y="14"/>
                    <a:pt x="47" y="14"/>
                    <a:pt x="47" y="15"/>
                  </a:cubicBezTo>
                  <a:cubicBezTo>
                    <a:pt x="48" y="16"/>
                    <a:pt x="47" y="12"/>
                    <a:pt x="48" y="15"/>
                  </a:cubicBezTo>
                  <a:cubicBezTo>
                    <a:pt x="48" y="15"/>
                    <a:pt x="48" y="13"/>
                    <a:pt x="48" y="13"/>
                  </a:cubicBezTo>
                  <a:cubicBezTo>
                    <a:pt x="49" y="14"/>
                    <a:pt x="50" y="12"/>
                    <a:pt x="52" y="11"/>
                  </a:cubicBezTo>
                  <a:cubicBezTo>
                    <a:pt x="53" y="13"/>
                    <a:pt x="53" y="16"/>
                    <a:pt x="53" y="14"/>
                  </a:cubicBezTo>
                  <a:cubicBezTo>
                    <a:pt x="53" y="14"/>
                    <a:pt x="53" y="13"/>
                    <a:pt x="53" y="13"/>
                  </a:cubicBezTo>
                  <a:cubicBezTo>
                    <a:pt x="53" y="12"/>
                    <a:pt x="54" y="16"/>
                    <a:pt x="54" y="15"/>
                  </a:cubicBezTo>
                  <a:cubicBezTo>
                    <a:pt x="54" y="13"/>
                    <a:pt x="54" y="14"/>
                    <a:pt x="54" y="13"/>
                  </a:cubicBezTo>
                  <a:cubicBezTo>
                    <a:pt x="55" y="14"/>
                    <a:pt x="55" y="15"/>
                    <a:pt x="55" y="14"/>
                  </a:cubicBezTo>
                  <a:cubicBezTo>
                    <a:pt x="56" y="15"/>
                    <a:pt x="56" y="15"/>
                    <a:pt x="56" y="15"/>
                  </a:cubicBezTo>
                  <a:cubicBezTo>
                    <a:pt x="56" y="12"/>
                    <a:pt x="57" y="13"/>
                    <a:pt x="56" y="10"/>
                  </a:cubicBezTo>
                  <a:cubicBezTo>
                    <a:pt x="60" y="9"/>
                    <a:pt x="62" y="7"/>
                    <a:pt x="65" y="6"/>
                  </a:cubicBezTo>
                  <a:cubicBezTo>
                    <a:pt x="68" y="6"/>
                    <a:pt x="71" y="4"/>
                    <a:pt x="75" y="5"/>
                  </a:cubicBezTo>
                  <a:cubicBezTo>
                    <a:pt x="76" y="7"/>
                    <a:pt x="76" y="7"/>
                    <a:pt x="76" y="6"/>
                  </a:cubicBezTo>
                  <a:cubicBezTo>
                    <a:pt x="77" y="7"/>
                    <a:pt x="77" y="7"/>
                    <a:pt x="77" y="7"/>
                  </a:cubicBezTo>
                  <a:cubicBezTo>
                    <a:pt x="76" y="5"/>
                    <a:pt x="77" y="6"/>
                    <a:pt x="77" y="5"/>
                  </a:cubicBezTo>
                  <a:cubicBezTo>
                    <a:pt x="78" y="5"/>
                    <a:pt x="79" y="4"/>
                    <a:pt x="80" y="4"/>
                  </a:cubicBezTo>
                  <a:cubicBezTo>
                    <a:pt x="80" y="4"/>
                    <a:pt x="80" y="5"/>
                    <a:pt x="80" y="5"/>
                  </a:cubicBezTo>
                  <a:cubicBezTo>
                    <a:pt x="80" y="4"/>
                    <a:pt x="80" y="4"/>
                    <a:pt x="80" y="4"/>
                  </a:cubicBezTo>
                  <a:cubicBezTo>
                    <a:pt x="81" y="4"/>
                    <a:pt x="81" y="4"/>
                    <a:pt x="81" y="4"/>
                  </a:cubicBezTo>
                  <a:cubicBezTo>
                    <a:pt x="81" y="4"/>
                    <a:pt x="81" y="3"/>
                    <a:pt x="80" y="3"/>
                  </a:cubicBezTo>
                  <a:cubicBezTo>
                    <a:pt x="83" y="0"/>
                    <a:pt x="87" y="3"/>
                    <a:pt x="89" y="2"/>
                  </a:cubicBezTo>
                  <a:cubicBezTo>
                    <a:pt x="90" y="3"/>
                    <a:pt x="91" y="2"/>
                    <a:pt x="92" y="1"/>
                  </a:cubicBezTo>
                  <a:cubicBezTo>
                    <a:pt x="95" y="3"/>
                    <a:pt x="97" y="5"/>
                    <a:pt x="99" y="3"/>
                  </a:cubicBezTo>
                  <a:cubicBezTo>
                    <a:pt x="99" y="3"/>
                    <a:pt x="100" y="8"/>
                    <a:pt x="99"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91"/>
            <p:cNvSpPr/>
            <p:nvPr/>
          </p:nvSpPr>
          <p:spPr bwMode="auto">
            <a:xfrm>
              <a:off x="9942513" y="2360613"/>
              <a:ext cx="0" cy="11113"/>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92"/>
            <p:cNvSpPr/>
            <p:nvPr/>
          </p:nvSpPr>
          <p:spPr bwMode="auto">
            <a:xfrm>
              <a:off x="9972675" y="2393951"/>
              <a:ext cx="3175" cy="4763"/>
            </a:xfrm>
            <a:custGeom>
              <a:avLst/>
              <a:gdLst>
                <a:gd name="T0" fmla="*/ 0 w 1"/>
                <a:gd name="T1" fmla="*/ 0 h 1"/>
                <a:gd name="T2" fmla="*/ 1 w 1"/>
                <a:gd name="T3" fmla="*/ 1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1" y="1"/>
                    <a:pt x="1" y="1"/>
                    <a:pt x="0"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93"/>
            <p:cNvSpPr/>
            <p:nvPr/>
          </p:nvSpPr>
          <p:spPr bwMode="auto">
            <a:xfrm>
              <a:off x="9979025" y="2393951"/>
              <a:ext cx="0" cy="7938"/>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Rectangle 94"/>
            <p:cNvSpPr>
              <a:spLocks noChangeArrowheads="1"/>
            </p:cNvSpPr>
            <p:nvPr/>
          </p:nvSpPr>
          <p:spPr bwMode="auto">
            <a:xfrm>
              <a:off x="9991725" y="2409826"/>
              <a:ext cx="1587"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8" name="Freeform 95"/>
            <p:cNvSpPr/>
            <p:nvPr/>
          </p:nvSpPr>
          <p:spPr bwMode="auto">
            <a:xfrm>
              <a:off x="9986963" y="2401888"/>
              <a:ext cx="4762"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0"/>
                    <a:pt x="1" y="1"/>
                  </a:cubicBezTo>
                  <a:cubicBezTo>
                    <a:pt x="1"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96"/>
            <p:cNvSpPr/>
            <p:nvPr/>
          </p:nvSpPr>
          <p:spPr bwMode="auto">
            <a:xfrm>
              <a:off x="10002838" y="2406651"/>
              <a:ext cx="3175" cy="6350"/>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0"/>
                    <a:pt x="1" y="0"/>
                    <a:pt x="1" y="1"/>
                  </a:cubicBezTo>
                  <a:cubicBezTo>
                    <a:pt x="1" y="0"/>
                    <a:pt x="1"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97"/>
            <p:cNvSpPr/>
            <p:nvPr/>
          </p:nvSpPr>
          <p:spPr bwMode="auto">
            <a:xfrm>
              <a:off x="10009188" y="2401888"/>
              <a:ext cx="0" cy="476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98"/>
            <p:cNvSpPr/>
            <p:nvPr/>
          </p:nvSpPr>
          <p:spPr bwMode="auto">
            <a:xfrm>
              <a:off x="10123488" y="2368551"/>
              <a:ext cx="0" cy="3175"/>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99"/>
            <p:cNvSpPr/>
            <p:nvPr/>
          </p:nvSpPr>
          <p:spPr bwMode="auto">
            <a:xfrm>
              <a:off x="10175875" y="235743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0"/>
                    <a:pt x="0" y="1"/>
                    <a:pt x="0" y="1"/>
                  </a:cubicBezTo>
                  <a:cubicBezTo>
                    <a:pt x="0" y="2"/>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100"/>
            <p:cNvSpPr/>
            <p:nvPr/>
          </p:nvSpPr>
          <p:spPr bwMode="auto">
            <a:xfrm>
              <a:off x="10198100" y="2330451"/>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101"/>
            <p:cNvSpPr/>
            <p:nvPr/>
          </p:nvSpPr>
          <p:spPr bwMode="auto">
            <a:xfrm>
              <a:off x="9825038" y="2924176"/>
              <a:ext cx="4762" cy="7938"/>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0" y="1"/>
                    <a:pt x="0" y="2"/>
                    <a:pt x="0" y="1"/>
                  </a:cubicBezTo>
                  <a:cubicBezTo>
                    <a:pt x="0" y="1"/>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102"/>
            <p:cNvSpPr/>
            <p:nvPr/>
          </p:nvSpPr>
          <p:spPr bwMode="auto">
            <a:xfrm>
              <a:off x="9825038" y="2932113"/>
              <a:ext cx="395287" cy="307975"/>
            </a:xfrm>
            <a:custGeom>
              <a:avLst/>
              <a:gdLst>
                <a:gd name="T0" fmla="*/ 90 w 105"/>
                <a:gd name="T1" fmla="*/ 71 h 82"/>
                <a:gd name="T2" fmla="*/ 87 w 105"/>
                <a:gd name="T3" fmla="*/ 69 h 82"/>
                <a:gd name="T4" fmla="*/ 78 w 105"/>
                <a:gd name="T5" fmla="*/ 66 h 82"/>
                <a:gd name="T6" fmla="*/ 76 w 105"/>
                <a:gd name="T7" fmla="*/ 64 h 82"/>
                <a:gd name="T8" fmla="*/ 71 w 105"/>
                <a:gd name="T9" fmla="*/ 57 h 82"/>
                <a:gd name="T10" fmla="*/ 70 w 105"/>
                <a:gd name="T11" fmla="*/ 56 h 82"/>
                <a:gd name="T12" fmla="*/ 65 w 105"/>
                <a:gd name="T13" fmla="*/ 54 h 82"/>
                <a:gd name="T14" fmla="*/ 63 w 105"/>
                <a:gd name="T15" fmla="*/ 51 h 82"/>
                <a:gd name="T16" fmla="*/ 62 w 105"/>
                <a:gd name="T17" fmla="*/ 48 h 82"/>
                <a:gd name="T18" fmla="*/ 59 w 105"/>
                <a:gd name="T19" fmla="*/ 49 h 82"/>
                <a:gd name="T20" fmla="*/ 54 w 105"/>
                <a:gd name="T21" fmla="*/ 47 h 82"/>
                <a:gd name="T22" fmla="*/ 52 w 105"/>
                <a:gd name="T23" fmla="*/ 45 h 82"/>
                <a:gd name="T24" fmla="*/ 49 w 105"/>
                <a:gd name="T25" fmla="*/ 45 h 82"/>
                <a:gd name="T26" fmla="*/ 48 w 105"/>
                <a:gd name="T27" fmla="*/ 42 h 82"/>
                <a:gd name="T28" fmla="*/ 44 w 105"/>
                <a:gd name="T29" fmla="*/ 40 h 82"/>
                <a:gd name="T30" fmla="*/ 42 w 105"/>
                <a:gd name="T31" fmla="*/ 36 h 82"/>
                <a:gd name="T32" fmla="*/ 40 w 105"/>
                <a:gd name="T33" fmla="*/ 35 h 82"/>
                <a:gd name="T34" fmla="*/ 39 w 105"/>
                <a:gd name="T35" fmla="*/ 33 h 82"/>
                <a:gd name="T36" fmla="*/ 37 w 105"/>
                <a:gd name="T37" fmla="*/ 33 h 82"/>
                <a:gd name="T38" fmla="*/ 36 w 105"/>
                <a:gd name="T39" fmla="*/ 33 h 82"/>
                <a:gd name="T40" fmla="*/ 34 w 105"/>
                <a:gd name="T41" fmla="*/ 32 h 82"/>
                <a:gd name="T42" fmla="*/ 29 w 105"/>
                <a:gd name="T43" fmla="*/ 28 h 82"/>
                <a:gd name="T44" fmla="*/ 27 w 105"/>
                <a:gd name="T45" fmla="*/ 27 h 82"/>
                <a:gd name="T46" fmla="*/ 25 w 105"/>
                <a:gd name="T47" fmla="*/ 26 h 82"/>
                <a:gd name="T48" fmla="*/ 21 w 105"/>
                <a:gd name="T49" fmla="*/ 23 h 82"/>
                <a:gd name="T50" fmla="*/ 23 w 105"/>
                <a:gd name="T51" fmla="*/ 18 h 82"/>
                <a:gd name="T52" fmla="*/ 19 w 105"/>
                <a:gd name="T53" fmla="*/ 21 h 82"/>
                <a:gd name="T54" fmla="*/ 15 w 105"/>
                <a:gd name="T55" fmla="*/ 24 h 82"/>
                <a:gd name="T56" fmla="*/ 14 w 105"/>
                <a:gd name="T57" fmla="*/ 21 h 82"/>
                <a:gd name="T58" fmla="*/ 12 w 105"/>
                <a:gd name="T59" fmla="*/ 23 h 82"/>
                <a:gd name="T60" fmla="*/ 12 w 105"/>
                <a:gd name="T61" fmla="*/ 21 h 82"/>
                <a:gd name="T62" fmla="*/ 13 w 105"/>
                <a:gd name="T63" fmla="*/ 16 h 82"/>
                <a:gd name="T64" fmla="*/ 9 w 105"/>
                <a:gd name="T65" fmla="*/ 19 h 82"/>
                <a:gd name="T66" fmla="*/ 9 w 105"/>
                <a:gd name="T67" fmla="*/ 16 h 82"/>
                <a:gd name="T68" fmla="*/ 7 w 105"/>
                <a:gd name="T69" fmla="*/ 18 h 82"/>
                <a:gd name="T70" fmla="*/ 5 w 105"/>
                <a:gd name="T71" fmla="*/ 17 h 82"/>
                <a:gd name="T72" fmla="*/ 9 w 105"/>
                <a:gd name="T73" fmla="*/ 13 h 82"/>
                <a:gd name="T74" fmla="*/ 4 w 105"/>
                <a:gd name="T75" fmla="*/ 14 h 82"/>
                <a:gd name="T76" fmla="*/ 3 w 105"/>
                <a:gd name="T77" fmla="*/ 6 h 82"/>
                <a:gd name="T78" fmla="*/ 3 w 105"/>
                <a:gd name="T79" fmla="*/ 4 h 82"/>
                <a:gd name="T80" fmla="*/ 0 w 105"/>
                <a:gd name="T81" fmla="*/ 3 h 82"/>
                <a:gd name="T82" fmla="*/ 2 w 105"/>
                <a:gd name="T83" fmla="*/ 0 h 82"/>
                <a:gd name="T84" fmla="*/ 4 w 105"/>
                <a:gd name="T85" fmla="*/ 4 h 82"/>
                <a:gd name="T86" fmla="*/ 11 w 105"/>
                <a:gd name="T87" fmla="*/ 2 h 82"/>
                <a:gd name="T88" fmla="*/ 20 w 105"/>
                <a:gd name="T89" fmla="*/ 5 h 82"/>
                <a:gd name="T90" fmla="*/ 30 w 105"/>
                <a:gd name="T91" fmla="*/ 9 h 82"/>
                <a:gd name="T92" fmla="*/ 37 w 105"/>
                <a:gd name="T93" fmla="*/ 13 h 82"/>
                <a:gd name="T94" fmla="*/ 43 w 105"/>
                <a:gd name="T95" fmla="*/ 16 h 82"/>
                <a:gd name="T96" fmla="*/ 52 w 105"/>
                <a:gd name="T97" fmla="*/ 25 h 82"/>
                <a:gd name="T98" fmla="*/ 56 w 105"/>
                <a:gd name="T99" fmla="*/ 31 h 82"/>
                <a:gd name="T100" fmla="*/ 61 w 105"/>
                <a:gd name="T101" fmla="*/ 37 h 82"/>
                <a:gd name="T102" fmla="*/ 85 w 105"/>
                <a:gd name="T103" fmla="*/ 53 h 82"/>
                <a:gd name="T104" fmla="*/ 90 w 105"/>
                <a:gd name="T105" fmla="*/ 58 h 82"/>
                <a:gd name="T106" fmla="*/ 99 w 105"/>
                <a:gd name="T107" fmla="*/ 8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82">
                  <a:moveTo>
                    <a:pt x="99" y="80"/>
                  </a:moveTo>
                  <a:cubicBezTo>
                    <a:pt x="95" y="82"/>
                    <a:pt x="97" y="77"/>
                    <a:pt x="93" y="78"/>
                  </a:cubicBezTo>
                  <a:cubicBezTo>
                    <a:pt x="93" y="78"/>
                    <a:pt x="95" y="76"/>
                    <a:pt x="94" y="76"/>
                  </a:cubicBezTo>
                  <a:cubicBezTo>
                    <a:pt x="91" y="78"/>
                    <a:pt x="90" y="74"/>
                    <a:pt x="91" y="71"/>
                  </a:cubicBezTo>
                  <a:cubicBezTo>
                    <a:pt x="91" y="71"/>
                    <a:pt x="91" y="71"/>
                    <a:pt x="91" y="71"/>
                  </a:cubicBezTo>
                  <a:cubicBezTo>
                    <a:pt x="92" y="70"/>
                    <a:pt x="90" y="71"/>
                    <a:pt x="90" y="71"/>
                  </a:cubicBezTo>
                  <a:cubicBezTo>
                    <a:pt x="90" y="71"/>
                    <a:pt x="90" y="71"/>
                    <a:pt x="90" y="70"/>
                  </a:cubicBezTo>
                  <a:cubicBezTo>
                    <a:pt x="89" y="71"/>
                    <a:pt x="89" y="70"/>
                    <a:pt x="89" y="71"/>
                  </a:cubicBezTo>
                  <a:cubicBezTo>
                    <a:pt x="90" y="69"/>
                    <a:pt x="90" y="69"/>
                    <a:pt x="90" y="69"/>
                  </a:cubicBezTo>
                  <a:cubicBezTo>
                    <a:pt x="89" y="70"/>
                    <a:pt x="89" y="70"/>
                    <a:pt x="89" y="70"/>
                  </a:cubicBezTo>
                  <a:cubicBezTo>
                    <a:pt x="86" y="72"/>
                    <a:pt x="88" y="68"/>
                    <a:pt x="86" y="69"/>
                  </a:cubicBezTo>
                  <a:cubicBezTo>
                    <a:pt x="87" y="69"/>
                    <a:pt x="87" y="69"/>
                    <a:pt x="87" y="69"/>
                  </a:cubicBezTo>
                  <a:cubicBezTo>
                    <a:pt x="84" y="69"/>
                    <a:pt x="83" y="68"/>
                    <a:pt x="81" y="67"/>
                  </a:cubicBezTo>
                  <a:cubicBezTo>
                    <a:pt x="83" y="66"/>
                    <a:pt x="83" y="66"/>
                    <a:pt x="83" y="66"/>
                  </a:cubicBezTo>
                  <a:cubicBezTo>
                    <a:pt x="82" y="67"/>
                    <a:pt x="81" y="67"/>
                    <a:pt x="80" y="67"/>
                  </a:cubicBezTo>
                  <a:cubicBezTo>
                    <a:pt x="82" y="65"/>
                    <a:pt x="79" y="67"/>
                    <a:pt x="79" y="66"/>
                  </a:cubicBezTo>
                  <a:cubicBezTo>
                    <a:pt x="79" y="66"/>
                    <a:pt x="79" y="66"/>
                    <a:pt x="79" y="66"/>
                  </a:cubicBezTo>
                  <a:cubicBezTo>
                    <a:pt x="78" y="67"/>
                    <a:pt x="80" y="65"/>
                    <a:pt x="78" y="66"/>
                  </a:cubicBezTo>
                  <a:cubicBezTo>
                    <a:pt x="79" y="65"/>
                    <a:pt x="79" y="65"/>
                    <a:pt x="79" y="65"/>
                  </a:cubicBezTo>
                  <a:cubicBezTo>
                    <a:pt x="77" y="67"/>
                    <a:pt x="79" y="64"/>
                    <a:pt x="78" y="65"/>
                  </a:cubicBezTo>
                  <a:cubicBezTo>
                    <a:pt x="78" y="65"/>
                    <a:pt x="78" y="65"/>
                    <a:pt x="78" y="65"/>
                  </a:cubicBezTo>
                  <a:cubicBezTo>
                    <a:pt x="77" y="65"/>
                    <a:pt x="78" y="64"/>
                    <a:pt x="78" y="64"/>
                  </a:cubicBezTo>
                  <a:cubicBezTo>
                    <a:pt x="78" y="64"/>
                    <a:pt x="78" y="64"/>
                    <a:pt x="78" y="64"/>
                  </a:cubicBezTo>
                  <a:cubicBezTo>
                    <a:pt x="77" y="64"/>
                    <a:pt x="78" y="63"/>
                    <a:pt x="76" y="64"/>
                  </a:cubicBezTo>
                  <a:cubicBezTo>
                    <a:pt x="77" y="63"/>
                    <a:pt x="77" y="64"/>
                    <a:pt x="79" y="62"/>
                  </a:cubicBezTo>
                  <a:cubicBezTo>
                    <a:pt x="76" y="62"/>
                    <a:pt x="75" y="61"/>
                    <a:pt x="73" y="59"/>
                  </a:cubicBezTo>
                  <a:cubicBezTo>
                    <a:pt x="73" y="59"/>
                    <a:pt x="73" y="58"/>
                    <a:pt x="74" y="58"/>
                  </a:cubicBezTo>
                  <a:cubicBezTo>
                    <a:pt x="74" y="58"/>
                    <a:pt x="73" y="58"/>
                    <a:pt x="72" y="58"/>
                  </a:cubicBezTo>
                  <a:cubicBezTo>
                    <a:pt x="72" y="58"/>
                    <a:pt x="73" y="57"/>
                    <a:pt x="73" y="57"/>
                  </a:cubicBezTo>
                  <a:cubicBezTo>
                    <a:pt x="73" y="56"/>
                    <a:pt x="71" y="58"/>
                    <a:pt x="71" y="57"/>
                  </a:cubicBezTo>
                  <a:cubicBezTo>
                    <a:pt x="73" y="56"/>
                    <a:pt x="73" y="56"/>
                    <a:pt x="73" y="56"/>
                  </a:cubicBezTo>
                  <a:cubicBezTo>
                    <a:pt x="72" y="57"/>
                    <a:pt x="71" y="57"/>
                    <a:pt x="71" y="57"/>
                  </a:cubicBezTo>
                  <a:cubicBezTo>
                    <a:pt x="71" y="57"/>
                    <a:pt x="71" y="56"/>
                    <a:pt x="72" y="56"/>
                  </a:cubicBezTo>
                  <a:cubicBezTo>
                    <a:pt x="70" y="57"/>
                    <a:pt x="71" y="55"/>
                    <a:pt x="70" y="56"/>
                  </a:cubicBezTo>
                  <a:cubicBezTo>
                    <a:pt x="71" y="55"/>
                    <a:pt x="71" y="55"/>
                    <a:pt x="71" y="55"/>
                  </a:cubicBezTo>
                  <a:cubicBezTo>
                    <a:pt x="72" y="54"/>
                    <a:pt x="69" y="57"/>
                    <a:pt x="70" y="56"/>
                  </a:cubicBezTo>
                  <a:cubicBezTo>
                    <a:pt x="71" y="55"/>
                    <a:pt x="71" y="55"/>
                    <a:pt x="71" y="55"/>
                  </a:cubicBezTo>
                  <a:cubicBezTo>
                    <a:pt x="69" y="56"/>
                    <a:pt x="69" y="55"/>
                    <a:pt x="68" y="55"/>
                  </a:cubicBezTo>
                  <a:cubicBezTo>
                    <a:pt x="68" y="55"/>
                    <a:pt x="68" y="55"/>
                    <a:pt x="68" y="55"/>
                  </a:cubicBezTo>
                  <a:cubicBezTo>
                    <a:pt x="68" y="54"/>
                    <a:pt x="68" y="54"/>
                    <a:pt x="67" y="54"/>
                  </a:cubicBezTo>
                  <a:cubicBezTo>
                    <a:pt x="67" y="53"/>
                    <a:pt x="68" y="52"/>
                    <a:pt x="68" y="52"/>
                  </a:cubicBezTo>
                  <a:cubicBezTo>
                    <a:pt x="66" y="53"/>
                    <a:pt x="66" y="52"/>
                    <a:pt x="65" y="54"/>
                  </a:cubicBezTo>
                  <a:cubicBezTo>
                    <a:pt x="65" y="53"/>
                    <a:pt x="65" y="52"/>
                    <a:pt x="64" y="52"/>
                  </a:cubicBezTo>
                  <a:cubicBezTo>
                    <a:pt x="65" y="52"/>
                    <a:pt x="66" y="50"/>
                    <a:pt x="66" y="50"/>
                  </a:cubicBezTo>
                  <a:cubicBezTo>
                    <a:pt x="67" y="49"/>
                    <a:pt x="67" y="49"/>
                    <a:pt x="67" y="49"/>
                  </a:cubicBezTo>
                  <a:cubicBezTo>
                    <a:pt x="68" y="49"/>
                    <a:pt x="67" y="50"/>
                    <a:pt x="68" y="49"/>
                  </a:cubicBezTo>
                  <a:cubicBezTo>
                    <a:pt x="67" y="49"/>
                    <a:pt x="66" y="49"/>
                    <a:pt x="67" y="48"/>
                  </a:cubicBezTo>
                  <a:cubicBezTo>
                    <a:pt x="65" y="49"/>
                    <a:pt x="63" y="51"/>
                    <a:pt x="63" y="51"/>
                  </a:cubicBezTo>
                  <a:cubicBezTo>
                    <a:pt x="63" y="50"/>
                    <a:pt x="64" y="49"/>
                    <a:pt x="65" y="49"/>
                  </a:cubicBezTo>
                  <a:cubicBezTo>
                    <a:pt x="61" y="51"/>
                    <a:pt x="61" y="51"/>
                    <a:pt x="61" y="51"/>
                  </a:cubicBezTo>
                  <a:cubicBezTo>
                    <a:pt x="61" y="51"/>
                    <a:pt x="62" y="50"/>
                    <a:pt x="62" y="50"/>
                  </a:cubicBezTo>
                  <a:cubicBezTo>
                    <a:pt x="60" y="51"/>
                    <a:pt x="60" y="51"/>
                    <a:pt x="60" y="51"/>
                  </a:cubicBezTo>
                  <a:cubicBezTo>
                    <a:pt x="61" y="51"/>
                    <a:pt x="59" y="51"/>
                    <a:pt x="61" y="49"/>
                  </a:cubicBezTo>
                  <a:cubicBezTo>
                    <a:pt x="61" y="48"/>
                    <a:pt x="61" y="49"/>
                    <a:pt x="62" y="48"/>
                  </a:cubicBezTo>
                  <a:cubicBezTo>
                    <a:pt x="62" y="48"/>
                    <a:pt x="61" y="49"/>
                    <a:pt x="61" y="48"/>
                  </a:cubicBezTo>
                  <a:cubicBezTo>
                    <a:pt x="61" y="48"/>
                    <a:pt x="61" y="48"/>
                    <a:pt x="61" y="48"/>
                  </a:cubicBezTo>
                  <a:cubicBezTo>
                    <a:pt x="61" y="48"/>
                    <a:pt x="60" y="48"/>
                    <a:pt x="59" y="49"/>
                  </a:cubicBezTo>
                  <a:cubicBezTo>
                    <a:pt x="59" y="50"/>
                    <a:pt x="60" y="48"/>
                    <a:pt x="60" y="49"/>
                  </a:cubicBezTo>
                  <a:cubicBezTo>
                    <a:pt x="59" y="50"/>
                    <a:pt x="58" y="50"/>
                    <a:pt x="58" y="50"/>
                  </a:cubicBezTo>
                  <a:cubicBezTo>
                    <a:pt x="59" y="49"/>
                    <a:pt x="59" y="49"/>
                    <a:pt x="59" y="49"/>
                  </a:cubicBezTo>
                  <a:cubicBezTo>
                    <a:pt x="57" y="49"/>
                    <a:pt x="57" y="49"/>
                    <a:pt x="56" y="50"/>
                  </a:cubicBezTo>
                  <a:cubicBezTo>
                    <a:pt x="55" y="50"/>
                    <a:pt x="57" y="48"/>
                    <a:pt x="57" y="49"/>
                  </a:cubicBezTo>
                  <a:cubicBezTo>
                    <a:pt x="57" y="47"/>
                    <a:pt x="54" y="49"/>
                    <a:pt x="55" y="47"/>
                  </a:cubicBezTo>
                  <a:cubicBezTo>
                    <a:pt x="56" y="47"/>
                    <a:pt x="54" y="49"/>
                    <a:pt x="55" y="48"/>
                  </a:cubicBezTo>
                  <a:cubicBezTo>
                    <a:pt x="54" y="48"/>
                    <a:pt x="55" y="47"/>
                    <a:pt x="55" y="47"/>
                  </a:cubicBezTo>
                  <a:cubicBezTo>
                    <a:pt x="56" y="46"/>
                    <a:pt x="55" y="47"/>
                    <a:pt x="54" y="47"/>
                  </a:cubicBezTo>
                  <a:cubicBezTo>
                    <a:pt x="54" y="48"/>
                    <a:pt x="54" y="47"/>
                    <a:pt x="55" y="47"/>
                  </a:cubicBezTo>
                  <a:cubicBezTo>
                    <a:pt x="54" y="47"/>
                    <a:pt x="52" y="47"/>
                    <a:pt x="52" y="46"/>
                  </a:cubicBezTo>
                  <a:cubicBezTo>
                    <a:pt x="52" y="46"/>
                    <a:pt x="51" y="47"/>
                    <a:pt x="50" y="47"/>
                  </a:cubicBezTo>
                  <a:cubicBezTo>
                    <a:pt x="51" y="46"/>
                    <a:pt x="51" y="46"/>
                    <a:pt x="51" y="46"/>
                  </a:cubicBezTo>
                  <a:cubicBezTo>
                    <a:pt x="52" y="45"/>
                    <a:pt x="51" y="46"/>
                    <a:pt x="52" y="45"/>
                  </a:cubicBezTo>
                  <a:cubicBezTo>
                    <a:pt x="50" y="46"/>
                    <a:pt x="54" y="45"/>
                    <a:pt x="52" y="45"/>
                  </a:cubicBezTo>
                  <a:cubicBezTo>
                    <a:pt x="53" y="44"/>
                    <a:pt x="50" y="47"/>
                    <a:pt x="52" y="45"/>
                  </a:cubicBezTo>
                  <a:cubicBezTo>
                    <a:pt x="52" y="45"/>
                    <a:pt x="50" y="46"/>
                    <a:pt x="51" y="45"/>
                  </a:cubicBezTo>
                  <a:cubicBezTo>
                    <a:pt x="51" y="45"/>
                    <a:pt x="52" y="43"/>
                    <a:pt x="52" y="43"/>
                  </a:cubicBezTo>
                  <a:cubicBezTo>
                    <a:pt x="52" y="43"/>
                    <a:pt x="52" y="44"/>
                    <a:pt x="51" y="44"/>
                  </a:cubicBezTo>
                  <a:cubicBezTo>
                    <a:pt x="50" y="44"/>
                    <a:pt x="50" y="44"/>
                    <a:pt x="50" y="44"/>
                  </a:cubicBezTo>
                  <a:cubicBezTo>
                    <a:pt x="49" y="45"/>
                    <a:pt x="50" y="44"/>
                    <a:pt x="49" y="45"/>
                  </a:cubicBezTo>
                  <a:cubicBezTo>
                    <a:pt x="50" y="44"/>
                    <a:pt x="48" y="45"/>
                    <a:pt x="50" y="43"/>
                  </a:cubicBezTo>
                  <a:cubicBezTo>
                    <a:pt x="51" y="42"/>
                    <a:pt x="51" y="42"/>
                    <a:pt x="51" y="42"/>
                  </a:cubicBezTo>
                  <a:cubicBezTo>
                    <a:pt x="51" y="42"/>
                    <a:pt x="50" y="43"/>
                    <a:pt x="49" y="44"/>
                  </a:cubicBezTo>
                  <a:cubicBezTo>
                    <a:pt x="49" y="43"/>
                    <a:pt x="49" y="43"/>
                    <a:pt x="49" y="43"/>
                  </a:cubicBezTo>
                  <a:cubicBezTo>
                    <a:pt x="48" y="45"/>
                    <a:pt x="49" y="43"/>
                    <a:pt x="48" y="44"/>
                  </a:cubicBezTo>
                  <a:cubicBezTo>
                    <a:pt x="48" y="43"/>
                    <a:pt x="47" y="43"/>
                    <a:pt x="48" y="42"/>
                  </a:cubicBezTo>
                  <a:cubicBezTo>
                    <a:pt x="47" y="42"/>
                    <a:pt x="46" y="43"/>
                    <a:pt x="46" y="42"/>
                  </a:cubicBezTo>
                  <a:cubicBezTo>
                    <a:pt x="46" y="42"/>
                    <a:pt x="46" y="42"/>
                    <a:pt x="47" y="41"/>
                  </a:cubicBezTo>
                  <a:cubicBezTo>
                    <a:pt x="47" y="41"/>
                    <a:pt x="47" y="41"/>
                    <a:pt x="46" y="41"/>
                  </a:cubicBezTo>
                  <a:cubicBezTo>
                    <a:pt x="47" y="41"/>
                    <a:pt x="47" y="40"/>
                    <a:pt x="47" y="39"/>
                  </a:cubicBezTo>
                  <a:cubicBezTo>
                    <a:pt x="47" y="39"/>
                    <a:pt x="46" y="40"/>
                    <a:pt x="45" y="41"/>
                  </a:cubicBezTo>
                  <a:cubicBezTo>
                    <a:pt x="47" y="39"/>
                    <a:pt x="43" y="42"/>
                    <a:pt x="44" y="40"/>
                  </a:cubicBezTo>
                  <a:cubicBezTo>
                    <a:pt x="45" y="39"/>
                    <a:pt x="46" y="39"/>
                    <a:pt x="46" y="38"/>
                  </a:cubicBezTo>
                  <a:cubicBezTo>
                    <a:pt x="47" y="36"/>
                    <a:pt x="44" y="39"/>
                    <a:pt x="45" y="38"/>
                  </a:cubicBezTo>
                  <a:cubicBezTo>
                    <a:pt x="43" y="40"/>
                    <a:pt x="43" y="40"/>
                    <a:pt x="43" y="40"/>
                  </a:cubicBezTo>
                  <a:cubicBezTo>
                    <a:pt x="44" y="39"/>
                    <a:pt x="42" y="40"/>
                    <a:pt x="43" y="39"/>
                  </a:cubicBezTo>
                  <a:cubicBezTo>
                    <a:pt x="43" y="39"/>
                    <a:pt x="43" y="38"/>
                    <a:pt x="42" y="39"/>
                  </a:cubicBezTo>
                  <a:cubicBezTo>
                    <a:pt x="43" y="38"/>
                    <a:pt x="40" y="39"/>
                    <a:pt x="42" y="36"/>
                  </a:cubicBezTo>
                  <a:cubicBezTo>
                    <a:pt x="42" y="36"/>
                    <a:pt x="42" y="35"/>
                    <a:pt x="41" y="36"/>
                  </a:cubicBezTo>
                  <a:cubicBezTo>
                    <a:pt x="40" y="37"/>
                    <a:pt x="42" y="36"/>
                    <a:pt x="41" y="37"/>
                  </a:cubicBezTo>
                  <a:cubicBezTo>
                    <a:pt x="41" y="37"/>
                    <a:pt x="41" y="37"/>
                    <a:pt x="41" y="37"/>
                  </a:cubicBezTo>
                  <a:cubicBezTo>
                    <a:pt x="41" y="37"/>
                    <a:pt x="41" y="36"/>
                    <a:pt x="42" y="35"/>
                  </a:cubicBezTo>
                  <a:cubicBezTo>
                    <a:pt x="42" y="34"/>
                    <a:pt x="39" y="38"/>
                    <a:pt x="39" y="36"/>
                  </a:cubicBezTo>
                  <a:cubicBezTo>
                    <a:pt x="40" y="36"/>
                    <a:pt x="40" y="36"/>
                    <a:pt x="40" y="35"/>
                  </a:cubicBezTo>
                  <a:cubicBezTo>
                    <a:pt x="38" y="36"/>
                    <a:pt x="38" y="36"/>
                    <a:pt x="38" y="36"/>
                  </a:cubicBezTo>
                  <a:cubicBezTo>
                    <a:pt x="38" y="36"/>
                    <a:pt x="39" y="35"/>
                    <a:pt x="40" y="33"/>
                  </a:cubicBezTo>
                  <a:cubicBezTo>
                    <a:pt x="40" y="34"/>
                    <a:pt x="40" y="33"/>
                    <a:pt x="39" y="34"/>
                  </a:cubicBezTo>
                  <a:cubicBezTo>
                    <a:pt x="40" y="32"/>
                    <a:pt x="40" y="32"/>
                    <a:pt x="40" y="32"/>
                  </a:cubicBezTo>
                  <a:cubicBezTo>
                    <a:pt x="39" y="34"/>
                    <a:pt x="39" y="33"/>
                    <a:pt x="39" y="33"/>
                  </a:cubicBezTo>
                  <a:cubicBezTo>
                    <a:pt x="39" y="33"/>
                    <a:pt x="39" y="33"/>
                    <a:pt x="39" y="33"/>
                  </a:cubicBezTo>
                  <a:cubicBezTo>
                    <a:pt x="40" y="32"/>
                    <a:pt x="39" y="33"/>
                    <a:pt x="39" y="33"/>
                  </a:cubicBezTo>
                  <a:cubicBezTo>
                    <a:pt x="38" y="33"/>
                    <a:pt x="38" y="34"/>
                    <a:pt x="38" y="34"/>
                  </a:cubicBezTo>
                  <a:cubicBezTo>
                    <a:pt x="38" y="35"/>
                    <a:pt x="38" y="34"/>
                    <a:pt x="37" y="35"/>
                  </a:cubicBezTo>
                  <a:cubicBezTo>
                    <a:pt x="38" y="34"/>
                    <a:pt x="37" y="34"/>
                    <a:pt x="37" y="34"/>
                  </a:cubicBezTo>
                  <a:cubicBezTo>
                    <a:pt x="37" y="33"/>
                    <a:pt x="36" y="34"/>
                    <a:pt x="36" y="34"/>
                  </a:cubicBezTo>
                  <a:cubicBezTo>
                    <a:pt x="37" y="34"/>
                    <a:pt x="36" y="34"/>
                    <a:pt x="37" y="33"/>
                  </a:cubicBezTo>
                  <a:cubicBezTo>
                    <a:pt x="37" y="33"/>
                    <a:pt x="37" y="34"/>
                    <a:pt x="37" y="34"/>
                  </a:cubicBezTo>
                  <a:cubicBezTo>
                    <a:pt x="37" y="33"/>
                    <a:pt x="38" y="32"/>
                    <a:pt x="37" y="32"/>
                  </a:cubicBezTo>
                  <a:cubicBezTo>
                    <a:pt x="37" y="33"/>
                    <a:pt x="36" y="35"/>
                    <a:pt x="36" y="34"/>
                  </a:cubicBezTo>
                  <a:cubicBezTo>
                    <a:pt x="37" y="33"/>
                    <a:pt x="37" y="33"/>
                    <a:pt x="37" y="33"/>
                  </a:cubicBezTo>
                  <a:cubicBezTo>
                    <a:pt x="37" y="32"/>
                    <a:pt x="37" y="32"/>
                    <a:pt x="37" y="32"/>
                  </a:cubicBezTo>
                  <a:cubicBezTo>
                    <a:pt x="36" y="33"/>
                    <a:pt x="36" y="33"/>
                    <a:pt x="36" y="33"/>
                  </a:cubicBezTo>
                  <a:cubicBezTo>
                    <a:pt x="37" y="32"/>
                    <a:pt x="37" y="32"/>
                    <a:pt x="37" y="32"/>
                  </a:cubicBezTo>
                  <a:cubicBezTo>
                    <a:pt x="36" y="33"/>
                    <a:pt x="36" y="32"/>
                    <a:pt x="35" y="34"/>
                  </a:cubicBezTo>
                  <a:cubicBezTo>
                    <a:pt x="35" y="34"/>
                    <a:pt x="35" y="33"/>
                    <a:pt x="35" y="32"/>
                  </a:cubicBezTo>
                  <a:cubicBezTo>
                    <a:pt x="35" y="32"/>
                    <a:pt x="35" y="32"/>
                    <a:pt x="35" y="32"/>
                  </a:cubicBezTo>
                  <a:cubicBezTo>
                    <a:pt x="35" y="31"/>
                    <a:pt x="35" y="32"/>
                    <a:pt x="34" y="32"/>
                  </a:cubicBezTo>
                  <a:cubicBezTo>
                    <a:pt x="34" y="32"/>
                    <a:pt x="34" y="32"/>
                    <a:pt x="34" y="32"/>
                  </a:cubicBezTo>
                  <a:cubicBezTo>
                    <a:pt x="34" y="32"/>
                    <a:pt x="34" y="32"/>
                    <a:pt x="33" y="32"/>
                  </a:cubicBezTo>
                  <a:cubicBezTo>
                    <a:pt x="34" y="31"/>
                    <a:pt x="36" y="28"/>
                    <a:pt x="35" y="29"/>
                  </a:cubicBezTo>
                  <a:cubicBezTo>
                    <a:pt x="35" y="29"/>
                    <a:pt x="33" y="31"/>
                    <a:pt x="33" y="32"/>
                  </a:cubicBezTo>
                  <a:cubicBezTo>
                    <a:pt x="33" y="31"/>
                    <a:pt x="31" y="32"/>
                    <a:pt x="32" y="30"/>
                  </a:cubicBezTo>
                  <a:cubicBezTo>
                    <a:pt x="31" y="31"/>
                    <a:pt x="31" y="31"/>
                    <a:pt x="31" y="31"/>
                  </a:cubicBezTo>
                  <a:cubicBezTo>
                    <a:pt x="30" y="30"/>
                    <a:pt x="28" y="31"/>
                    <a:pt x="29" y="28"/>
                  </a:cubicBezTo>
                  <a:cubicBezTo>
                    <a:pt x="30" y="28"/>
                    <a:pt x="30" y="27"/>
                    <a:pt x="30" y="27"/>
                  </a:cubicBezTo>
                  <a:cubicBezTo>
                    <a:pt x="30" y="28"/>
                    <a:pt x="31" y="26"/>
                    <a:pt x="30" y="27"/>
                  </a:cubicBezTo>
                  <a:cubicBezTo>
                    <a:pt x="29" y="28"/>
                    <a:pt x="29" y="29"/>
                    <a:pt x="28" y="29"/>
                  </a:cubicBezTo>
                  <a:cubicBezTo>
                    <a:pt x="28" y="29"/>
                    <a:pt x="27" y="29"/>
                    <a:pt x="27" y="28"/>
                  </a:cubicBezTo>
                  <a:cubicBezTo>
                    <a:pt x="27" y="28"/>
                    <a:pt x="27" y="29"/>
                    <a:pt x="27" y="29"/>
                  </a:cubicBezTo>
                  <a:cubicBezTo>
                    <a:pt x="28" y="27"/>
                    <a:pt x="28" y="27"/>
                    <a:pt x="27" y="27"/>
                  </a:cubicBezTo>
                  <a:cubicBezTo>
                    <a:pt x="26" y="28"/>
                    <a:pt x="26" y="28"/>
                    <a:pt x="26" y="28"/>
                  </a:cubicBezTo>
                  <a:cubicBezTo>
                    <a:pt x="27" y="27"/>
                    <a:pt x="27" y="27"/>
                    <a:pt x="27" y="27"/>
                  </a:cubicBezTo>
                  <a:cubicBezTo>
                    <a:pt x="27" y="27"/>
                    <a:pt x="25" y="29"/>
                    <a:pt x="26" y="28"/>
                  </a:cubicBezTo>
                  <a:cubicBezTo>
                    <a:pt x="26" y="27"/>
                    <a:pt x="26" y="27"/>
                    <a:pt x="26" y="27"/>
                  </a:cubicBezTo>
                  <a:cubicBezTo>
                    <a:pt x="26" y="27"/>
                    <a:pt x="24" y="28"/>
                    <a:pt x="25" y="27"/>
                  </a:cubicBezTo>
                  <a:cubicBezTo>
                    <a:pt x="25" y="26"/>
                    <a:pt x="25" y="26"/>
                    <a:pt x="25" y="26"/>
                  </a:cubicBezTo>
                  <a:cubicBezTo>
                    <a:pt x="25" y="26"/>
                    <a:pt x="24" y="27"/>
                    <a:pt x="24" y="27"/>
                  </a:cubicBezTo>
                  <a:cubicBezTo>
                    <a:pt x="24" y="26"/>
                    <a:pt x="24" y="26"/>
                    <a:pt x="25" y="24"/>
                  </a:cubicBezTo>
                  <a:cubicBezTo>
                    <a:pt x="22" y="27"/>
                    <a:pt x="21" y="26"/>
                    <a:pt x="20" y="25"/>
                  </a:cubicBezTo>
                  <a:cubicBezTo>
                    <a:pt x="21" y="24"/>
                    <a:pt x="21" y="24"/>
                    <a:pt x="21" y="24"/>
                  </a:cubicBezTo>
                  <a:cubicBezTo>
                    <a:pt x="21" y="24"/>
                    <a:pt x="20" y="26"/>
                    <a:pt x="20" y="25"/>
                  </a:cubicBezTo>
                  <a:cubicBezTo>
                    <a:pt x="20" y="24"/>
                    <a:pt x="21" y="23"/>
                    <a:pt x="21" y="23"/>
                  </a:cubicBezTo>
                  <a:cubicBezTo>
                    <a:pt x="21" y="22"/>
                    <a:pt x="20" y="24"/>
                    <a:pt x="20" y="24"/>
                  </a:cubicBezTo>
                  <a:cubicBezTo>
                    <a:pt x="19" y="25"/>
                    <a:pt x="20" y="23"/>
                    <a:pt x="19" y="25"/>
                  </a:cubicBezTo>
                  <a:cubicBezTo>
                    <a:pt x="19" y="25"/>
                    <a:pt x="19" y="23"/>
                    <a:pt x="18" y="25"/>
                  </a:cubicBezTo>
                  <a:cubicBezTo>
                    <a:pt x="19" y="24"/>
                    <a:pt x="19" y="23"/>
                    <a:pt x="20" y="23"/>
                  </a:cubicBezTo>
                  <a:cubicBezTo>
                    <a:pt x="19" y="23"/>
                    <a:pt x="19" y="23"/>
                    <a:pt x="19" y="23"/>
                  </a:cubicBezTo>
                  <a:cubicBezTo>
                    <a:pt x="20" y="21"/>
                    <a:pt x="22" y="21"/>
                    <a:pt x="23" y="18"/>
                  </a:cubicBezTo>
                  <a:cubicBezTo>
                    <a:pt x="23" y="18"/>
                    <a:pt x="23" y="18"/>
                    <a:pt x="23" y="18"/>
                  </a:cubicBezTo>
                  <a:cubicBezTo>
                    <a:pt x="23" y="17"/>
                    <a:pt x="24" y="17"/>
                    <a:pt x="24" y="16"/>
                  </a:cubicBezTo>
                  <a:cubicBezTo>
                    <a:pt x="23" y="17"/>
                    <a:pt x="22" y="19"/>
                    <a:pt x="21" y="19"/>
                  </a:cubicBezTo>
                  <a:cubicBezTo>
                    <a:pt x="21" y="20"/>
                    <a:pt x="19" y="23"/>
                    <a:pt x="18" y="22"/>
                  </a:cubicBezTo>
                  <a:cubicBezTo>
                    <a:pt x="19" y="21"/>
                    <a:pt x="19" y="22"/>
                    <a:pt x="20" y="21"/>
                  </a:cubicBezTo>
                  <a:cubicBezTo>
                    <a:pt x="20" y="20"/>
                    <a:pt x="19" y="22"/>
                    <a:pt x="19" y="21"/>
                  </a:cubicBezTo>
                  <a:cubicBezTo>
                    <a:pt x="19" y="22"/>
                    <a:pt x="18" y="23"/>
                    <a:pt x="17" y="23"/>
                  </a:cubicBezTo>
                  <a:cubicBezTo>
                    <a:pt x="17" y="22"/>
                    <a:pt x="18" y="22"/>
                    <a:pt x="18" y="22"/>
                  </a:cubicBezTo>
                  <a:cubicBezTo>
                    <a:pt x="17" y="22"/>
                    <a:pt x="17" y="23"/>
                    <a:pt x="17" y="24"/>
                  </a:cubicBezTo>
                  <a:cubicBezTo>
                    <a:pt x="15" y="25"/>
                    <a:pt x="17" y="23"/>
                    <a:pt x="15" y="24"/>
                  </a:cubicBezTo>
                  <a:cubicBezTo>
                    <a:pt x="16" y="23"/>
                    <a:pt x="18" y="21"/>
                    <a:pt x="18" y="20"/>
                  </a:cubicBezTo>
                  <a:cubicBezTo>
                    <a:pt x="17" y="22"/>
                    <a:pt x="16" y="22"/>
                    <a:pt x="15" y="24"/>
                  </a:cubicBezTo>
                  <a:cubicBezTo>
                    <a:pt x="15" y="23"/>
                    <a:pt x="16" y="22"/>
                    <a:pt x="17" y="22"/>
                  </a:cubicBezTo>
                  <a:cubicBezTo>
                    <a:pt x="17" y="21"/>
                    <a:pt x="14" y="24"/>
                    <a:pt x="16" y="21"/>
                  </a:cubicBezTo>
                  <a:cubicBezTo>
                    <a:pt x="15" y="22"/>
                    <a:pt x="15" y="22"/>
                    <a:pt x="15" y="22"/>
                  </a:cubicBezTo>
                  <a:cubicBezTo>
                    <a:pt x="15" y="22"/>
                    <a:pt x="15" y="21"/>
                    <a:pt x="16" y="21"/>
                  </a:cubicBezTo>
                  <a:cubicBezTo>
                    <a:pt x="16" y="20"/>
                    <a:pt x="14" y="22"/>
                    <a:pt x="15" y="20"/>
                  </a:cubicBezTo>
                  <a:cubicBezTo>
                    <a:pt x="15" y="20"/>
                    <a:pt x="15" y="20"/>
                    <a:pt x="14" y="21"/>
                  </a:cubicBezTo>
                  <a:cubicBezTo>
                    <a:pt x="14" y="22"/>
                    <a:pt x="15" y="20"/>
                    <a:pt x="14" y="22"/>
                  </a:cubicBezTo>
                  <a:cubicBezTo>
                    <a:pt x="15" y="21"/>
                    <a:pt x="13" y="22"/>
                    <a:pt x="13" y="23"/>
                  </a:cubicBezTo>
                  <a:cubicBezTo>
                    <a:pt x="13" y="22"/>
                    <a:pt x="13" y="22"/>
                    <a:pt x="13" y="22"/>
                  </a:cubicBezTo>
                  <a:cubicBezTo>
                    <a:pt x="13" y="22"/>
                    <a:pt x="13" y="22"/>
                    <a:pt x="12" y="23"/>
                  </a:cubicBezTo>
                  <a:cubicBezTo>
                    <a:pt x="13" y="22"/>
                    <a:pt x="13" y="22"/>
                    <a:pt x="13" y="22"/>
                  </a:cubicBezTo>
                  <a:cubicBezTo>
                    <a:pt x="12" y="23"/>
                    <a:pt x="12" y="23"/>
                    <a:pt x="12" y="23"/>
                  </a:cubicBezTo>
                  <a:cubicBezTo>
                    <a:pt x="11" y="23"/>
                    <a:pt x="13" y="21"/>
                    <a:pt x="13" y="21"/>
                  </a:cubicBezTo>
                  <a:cubicBezTo>
                    <a:pt x="14" y="20"/>
                    <a:pt x="14" y="20"/>
                    <a:pt x="14" y="20"/>
                  </a:cubicBezTo>
                  <a:cubicBezTo>
                    <a:pt x="14" y="20"/>
                    <a:pt x="14" y="19"/>
                    <a:pt x="14" y="19"/>
                  </a:cubicBezTo>
                  <a:cubicBezTo>
                    <a:pt x="13" y="20"/>
                    <a:pt x="12" y="21"/>
                    <a:pt x="11" y="22"/>
                  </a:cubicBezTo>
                  <a:cubicBezTo>
                    <a:pt x="11" y="23"/>
                    <a:pt x="12" y="21"/>
                    <a:pt x="11" y="22"/>
                  </a:cubicBezTo>
                  <a:cubicBezTo>
                    <a:pt x="12" y="21"/>
                    <a:pt x="12" y="21"/>
                    <a:pt x="12" y="21"/>
                  </a:cubicBezTo>
                  <a:cubicBezTo>
                    <a:pt x="13" y="20"/>
                    <a:pt x="13" y="19"/>
                    <a:pt x="13" y="19"/>
                  </a:cubicBezTo>
                  <a:cubicBezTo>
                    <a:pt x="12" y="19"/>
                    <a:pt x="11" y="20"/>
                    <a:pt x="11" y="21"/>
                  </a:cubicBezTo>
                  <a:cubicBezTo>
                    <a:pt x="11" y="21"/>
                    <a:pt x="11" y="20"/>
                    <a:pt x="12" y="20"/>
                  </a:cubicBezTo>
                  <a:cubicBezTo>
                    <a:pt x="11" y="20"/>
                    <a:pt x="11" y="21"/>
                    <a:pt x="10" y="21"/>
                  </a:cubicBezTo>
                  <a:cubicBezTo>
                    <a:pt x="11" y="20"/>
                    <a:pt x="11" y="19"/>
                    <a:pt x="11" y="18"/>
                  </a:cubicBezTo>
                  <a:cubicBezTo>
                    <a:pt x="13" y="16"/>
                    <a:pt x="13" y="16"/>
                    <a:pt x="13" y="16"/>
                  </a:cubicBezTo>
                  <a:cubicBezTo>
                    <a:pt x="13" y="16"/>
                    <a:pt x="13" y="16"/>
                    <a:pt x="13" y="16"/>
                  </a:cubicBezTo>
                  <a:cubicBezTo>
                    <a:pt x="14" y="15"/>
                    <a:pt x="13" y="15"/>
                    <a:pt x="14" y="13"/>
                  </a:cubicBezTo>
                  <a:cubicBezTo>
                    <a:pt x="14" y="13"/>
                    <a:pt x="14" y="14"/>
                    <a:pt x="14" y="14"/>
                  </a:cubicBezTo>
                  <a:cubicBezTo>
                    <a:pt x="12" y="17"/>
                    <a:pt x="11" y="17"/>
                    <a:pt x="10" y="19"/>
                  </a:cubicBezTo>
                  <a:cubicBezTo>
                    <a:pt x="9" y="20"/>
                    <a:pt x="13" y="14"/>
                    <a:pt x="10" y="17"/>
                  </a:cubicBezTo>
                  <a:cubicBezTo>
                    <a:pt x="10" y="18"/>
                    <a:pt x="8" y="19"/>
                    <a:pt x="9" y="19"/>
                  </a:cubicBezTo>
                  <a:cubicBezTo>
                    <a:pt x="9" y="18"/>
                    <a:pt x="8" y="21"/>
                    <a:pt x="8" y="20"/>
                  </a:cubicBezTo>
                  <a:cubicBezTo>
                    <a:pt x="9" y="19"/>
                    <a:pt x="9" y="17"/>
                    <a:pt x="10" y="16"/>
                  </a:cubicBezTo>
                  <a:cubicBezTo>
                    <a:pt x="10" y="17"/>
                    <a:pt x="10" y="17"/>
                    <a:pt x="10" y="17"/>
                  </a:cubicBezTo>
                  <a:cubicBezTo>
                    <a:pt x="11" y="16"/>
                    <a:pt x="12" y="14"/>
                    <a:pt x="11" y="14"/>
                  </a:cubicBezTo>
                  <a:cubicBezTo>
                    <a:pt x="11" y="14"/>
                    <a:pt x="11" y="14"/>
                    <a:pt x="10" y="15"/>
                  </a:cubicBezTo>
                  <a:cubicBezTo>
                    <a:pt x="9" y="17"/>
                    <a:pt x="10" y="15"/>
                    <a:pt x="9" y="16"/>
                  </a:cubicBezTo>
                  <a:cubicBezTo>
                    <a:pt x="9" y="17"/>
                    <a:pt x="10" y="15"/>
                    <a:pt x="8" y="17"/>
                  </a:cubicBezTo>
                  <a:cubicBezTo>
                    <a:pt x="9" y="17"/>
                    <a:pt x="8" y="18"/>
                    <a:pt x="7" y="19"/>
                  </a:cubicBezTo>
                  <a:cubicBezTo>
                    <a:pt x="7" y="20"/>
                    <a:pt x="7" y="20"/>
                    <a:pt x="7" y="20"/>
                  </a:cubicBezTo>
                  <a:cubicBezTo>
                    <a:pt x="7" y="19"/>
                    <a:pt x="7" y="19"/>
                    <a:pt x="7" y="19"/>
                  </a:cubicBezTo>
                  <a:cubicBezTo>
                    <a:pt x="7" y="18"/>
                    <a:pt x="6" y="20"/>
                    <a:pt x="6" y="20"/>
                  </a:cubicBezTo>
                  <a:cubicBezTo>
                    <a:pt x="7" y="18"/>
                    <a:pt x="7" y="18"/>
                    <a:pt x="7" y="18"/>
                  </a:cubicBezTo>
                  <a:cubicBezTo>
                    <a:pt x="8" y="16"/>
                    <a:pt x="7" y="19"/>
                    <a:pt x="8" y="16"/>
                  </a:cubicBezTo>
                  <a:cubicBezTo>
                    <a:pt x="8" y="16"/>
                    <a:pt x="7" y="17"/>
                    <a:pt x="7" y="17"/>
                  </a:cubicBezTo>
                  <a:cubicBezTo>
                    <a:pt x="8" y="16"/>
                    <a:pt x="8" y="16"/>
                    <a:pt x="8" y="16"/>
                  </a:cubicBezTo>
                  <a:cubicBezTo>
                    <a:pt x="8" y="16"/>
                    <a:pt x="10" y="13"/>
                    <a:pt x="8" y="14"/>
                  </a:cubicBezTo>
                  <a:cubicBezTo>
                    <a:pt x="7" y="15"/>
                    <a:pt x="7" y="15"/>
                    <a:pt x="7" y="16"/>
                  </a:cubicBezTo>
                  <a:cubicBezTo>
                    <a:pt x="6" y="16"/>
                    <a:pt x="6" y="17"/>
                    <a:pt x="5" y="17"/>
                  </a:cubicBezTo>
                  <a:cubicBezTo>
                    <a:pt x="6" y="15"/>
                    <a:pt x="5" y="16"/>
                    <a:pt x="6" y="15"/>
                  </a:cubicBezTo>
                  <a:cubicBezTo>
                    <a:pt x="6" y="16"/>
                    <a:pt x="6" y="16"/>
                    <a:pt x="8" y="15"/>
                  </a:cubicBezTo>
                  <a:cubicBezTo>
                    <a:pt x="9" y="12"/>
                    <a:pt x="8" y="15"/>
                    <a:pt x="9" y="13"/>
                  </a:cubicBezTo>
                  <a:cubicBezTo>
                    <a:pt x="9" y="13"/>
                    <a:pt x="10" y="11"/>
                    <a:pt x="11" y="9"/>
                  </a:cubicBezTo>
                  <a:cubicBezTo>
                    <a:pt x="11" y="9"/>
                    <a:pt x="10" y="10"/>
                    <a:pt x="10" y="10"/>
                  </a:cubicBezTo>
                  <a:cubicBezTo>
                    <a:pt x="9" y="11"/>
                    <a:pt x="9" y="11"/>
                    <a:pt x="9" y="13"/>
                  </a:cubicBezTo>
                  <a:cubicBezTo>
                    <a:pt x="8" y="12"/>
                    <a:pt x="7" y="12"/>
                    <a:pt x="7" y="14"/>
                  </a:cubicBezTo>
                  <a:cubicBezTo>
                    <a:pt x="7" y="13"/>
                    <a:pt x="7" y="12"/>
                    <a:pt x="8" y="12"/>
                  </a:cubicBezTo>
                  <a:cubicBezTo>
                    <a:pt x="7" y="12"/>
                    <a:pt x="6" y="11"/>
                    <a:pt x="6" y="10"/>
                  </a:cubicBezTo>
                  <a:cubicBezTo>
                    <a:pt x="5" y="13"/>
                    <a:pt x="5" y="11"/>
                    <a:pt x="5" y="13"/>
                  </a:cubicBezTo>
                  <a:cubicBezTo>
                    <a:pt x="5" y="13"/>
                    <a:pt x="4" y="15"/>
                    <a:pt x="3" y="16"/>
                  </a:cubicBezTo>
                  <a:cubicBezTo>
                    <a:pt x="3" y="15"/>
                    <a:pt x="4" y="15"/>
                    <a:pt x="4" y="14"/>
                  </a:cubicBezTo>
                  <a:cubicBezTo>
                    <a:pt x="3" y="15"/>
                    <a:pt x="5" y="12"/>
                    <a:pt x="3" y="14"/>
                  </a:cubicBezTo>
                  <a:cubicBezTo>
                    <a:pt x="4" y="14"/>
                    <a:pt x="5" y="11"/>
                    <a:pt x="6" y="10"/>
                  </a:cubicBezTo>
                  <a:cubicBezTo>
                    <a:pt x="5" y="11"/>
                    <a:pt x="7" y="9"/>
                    <a:pt x="6" y="8"/>
                  </a:cubicBezTo>
                  <a:cubicBezTo>
                    <a:pt x="5" y="9"/>
                    <a:pt x="5" y="10"/>
                    <a:pt x="4" y="10"/>
                  </a:cubicBezTo>
                  <a:cubicBezTo>
                    <a:pt x="4" y="8"/>
                    <a:pt x="3" y="9"/>
                    <a:pt x="2" y="9"/>
                  </a:cubicBezTo>
                  <a:cubicBezTo>
                    <a:pt x="2" y="8"/>
                    <a:pt x="4" y="6"/>
                    <a:pt x="3" y="6"/>
                  </a:cubicBezTo>
                  <a:cubicBezTo>
                    <a:pt x="3" y="5"/>
                    <a:pt x="3" y="8"/>
                    <a:pt x="3" y="7"/>
                  </a:cubicBezTo>
                  <a:cubicBezTo>
                    <a:pt x="3" y="6"/>
                    <a:pt x="3" y="6"/>
                    <a:pt x="3" y="6"/>
                  </a:cubicBezTo>
                  <a:cubicBezTo>
                    <a:pt x="2" y="7"/>
                    <a:pt x="3" y="5"/>
                    <a:pt x="1" y="7"/>
                  </a:cubicBezTo>
                  <a:cubicBezTo>
                    <a:pt x="2" y="5"/>
                    <a:pt x="2" y="5"/>
                    <a:pt x="2" y="5"/>
                  </a:cubicBezTo>
                  <a:cubicBezTo>
                    <a:pt x="2" y="5"/>
                    <a:pt x="2" y="5"/>
                    <a:pt x="2" y="6"/>
                  </a:cubicBezTo>
                  <a:cubicBezTo>
                    <a:pt x="2" y="5"/>
                    <a:pt x="2" y="4"/>
                    <a:pt x="3" y="4"/>
                  </a:cubicBezTo>
                  <a:cubicBezTo>
                    <a:pt x="3" y="2"/>
                    <a:pt x="2" y="4"/>
                    <a:pt x="2" y="4"/>
                  </a:cubicBezTo>
                  <a:cubicBezTo>
                    <a:pt x="1" y="5"/>
                    <a:pt x="1" y="5"/>
                    <a:pt x="1" y="5"/>
                  </a:cubicBezTo>
                  <a:cubicBezTo>
                    <a:pt x="0" y="6"/>
                    <a:pt x="1" y="4"/>
                    <a:pt x="0" y="5"/>
                  </a:cubicBezTo>
                  <a:cubicBezTo>
                    <a:pt x="0" y="3"/>
                    <a:pt x="0" y="3"/>
                    <a:pt x="0" y="3"/>
                  </a:cubicBezTo>
                  <a:cubicBezTo>
                    <a:pt x="0" y="4"/>
                    <a:pt x="0" y="4"/>
                    <a:pt x="0" y="4"/>
                  </a:cubicBezTo>
                  <a:cubicBezTo>
                    <a:pt x="0" y="3"/>
                    <a:pt x="0" y="2"/>
                    <a:pt x="0" y="3"/>
                  </a:cubicBezTo>
                  <a:cubicBezTo>
                    <a:pt x="2" y="0"/>
                    <a:pt x="2" y="0"/>
                    <a:pt x="2" y="0"/>
                  </a:cubicBezTo>
                  <a:cubicBezTo>
                    <a:pt x="2" y="1"/>
                    <a:pt x="1" y="2"/>
                    <a:pt x="1" y="3"/>
                  </a:cubicBezTo>
                  <a:cubicBezTo>
                    <a:pt x="0" y="4"/>
                    <a:pt x="1" y="4"/>
                    <a:pt x="2" y="3"/>
                  </a:cubicBezTo>
                  <a:cubicBezTo>
                    <a:pt x="1" y="2"/>
                    <a:pt x="1" y="3"/>
                    <a:pt x="1" y="3"/>
                  </a:cubicBezTo>
                  <a:cubicBezTo>
                    <a:pt x="2" y="1"/>
                    <a:pt x="2" y="2"/>
                    <a:pt x="3" y="1"/>
                  </a:cubicBezTo>
                  <a:cubicBezTo>
                    <a:pt x="2" y="1"/>
                    <a:pt x="3" y="0"/>
                    <a:pt x="2" y="0"/>
                  </a:cubicBezTo>
                  <a:cubicBezTo>
                    <a:pt x="3" y="0"/>
                    <a:pt x="3" y="0"/>
                    <a:pt x="3" y="0"/>
                  </a:cubicBezTo>
                  <a:cubicBezTo>
                    <a:pt x="3" y="0"/>
                    <a:pt x="3" y="1"/>
                    <a:pt x="3" y="1"/>
                  </a:cubicBezTo>
                  <a:cubicBezTo>
                    <a:pt x="4" y="0"/>
                    <a:pt x="4" y="0"/>
                    <a:pt x="4" y="0"/>
                  </a:cubicBezTo>
                  <a:cubicBezTo>
                    <a:pt x="4" y="2"/>
                    <a:pt x="6" y="0"/>
                    <a:pt x="6" y="0"/>
                  </a:cubicBezTo>
                  <a:cubicBezTo>
                    <a:pt x="5" y="2"/>
                    <a:pt x="4" y="3"/>
                    <a:pt x="3" y="3"/>
                  </a:cubicBezTo>
                  <a:cubicBezTo>
                    <a:pt x="3" y="4"/>
                    <a:pt x="4" y="3"/>
                    <a:pt x="4" y="4"/>
                  </a:cubicBezTo>
                  <a:cubicBezTo>
                    <a:pt x="4" y="3"/>
                    <a:pt x="5" y="2"/>
                    <a:pt x="6" y="1"/>
                  </a:cubicBezTo>
                  <a:cubicBezTo>
                    <a:pt x="5" y="2"/>
                    <a:pt x="5" y="2"/>
                    <a:pt x="5" y="2"/>
                  </a:cubicBezTo>
                  <a:cubicBezTo>
                    <a:pt x="6" y="2"/>
                    <a:pt x="7" y="0"/>
                    <a:pt x="7" y="1"/>
                  </a:cubicBezTo>
                  <a:cubicBezTo>
                    <a:pt x="8" y="2"/>
                    <a:pt x="8" y="2"/>
                    <a:pt x="9" y="2"/>
                  </a:cubicBezTo>
                  <a:cubicBezTo>
                    <a:pt x="8" y="4"/>
                    <a:pt x="8" y="4"/>
                    <a:pt x="8" y="4"/>
                  </a:cubicBezTo>
                  <a:cubicBezTo>
                    <a:pt x="10" y="1"/>
                    <a:pt x="10" y="3"/>
                    <a:pt x="11" y="2"/>
                  </a:cubicBezTo>
                  <a:cubicBezTo>
                    <a:pt x="11" y="4"/>
                    <a:pt x="13" y="2"/>
                    <a:pt x="12" y="4"/>
                  </a:cubicBezTo>
                  <a:cubicBezTo>
                    <a:pt x="14" y="4"/>
                    <a:pt x="16" y="4"/>
                    <a:pt x="17" y="5"/>
                  </a:cubicBezTo>
                  <a:cubicBezTo>
                    <a:pt x="16" y="6"/>
                    <a:pt x="16" y="6"/>
                    <a:pt x="16" y="6"/>
                  </a:cubicBezTo>
                  <a:cubicBezTo>
                    <a:pt x="17" y="6"/>
                    <a:pt x="15" y="7"/>
                    <a:pt x="16" y="7"/>
                  </a:cubicBezTo>
                  <a:cubicBezTo>
                    <a:pt x="16" y="6"/>
                    <a:pt x="17" y="6"/>
                    <a:pt x="18" y="5"/>
                  </a:cubicBezTo>
                  <a:cubicBezTo>
                    <a:pt x="17" y="7"/>
                    <a:pt x="19" y="6"/>
                    <a:pt x="20" y="5"/>
                  </a:cubicBezTo>
                  <a:cubicBezTo>
                    <a:pt x="19" y="6"/>
                    <a:pt x="19" y="6"/>
                    <a:pt x="19" y="6"/>
                  </a:cubicBezTo>
                  <a:cubicBezTo>
                    <a:pt x="21" y="5"/>
                    <a:pt x="21" y="7"/>
                    <a:pt x="21" y="7"/>
                  </a:cubicBezTo>
                  <a:cubicBezTo>
                    <a:pt x="21" y="8"/>
                    <a:pt x="20" y="9"/>
                    <a:pt x="21" y="9"/>
                  </a:cubicBezTo>
                  <a:cubicBezTo>
                    <a:pt x="22" y="7"/>
                    <a:pt x="22" y="8"/>
                    <a:pt x="23" y="7"/>
                  </a:cubicBezTo>
                  <a:cubicBezTo>
                    <a:pt x="24" y="7"/>
                    <a:pt x="24" y="8"/>
                    <a:pt x="24" y="9"/>
                  </a:cubicBezTo>
                  <a:cubicBezTo>
                    <a:pt x="27" y="7"/>
                    <a:pt x="27" y="10"/>
                    <a:pt x="30" y="9"/>
                  </a:cubicBezTo>
                  <a:cubicBezTo>
                    <a:pt x="29" y="11"/>
                    <a:pt x="29" y="11"/>
                    <a:pt x="29" y="11"/>
                  </a:cubicBezTo>
                  <a:cubicBezTo>
                    <a:pt x="32" y="9"/>
                    <a:pt x="32" y="12"/>
                    <a:pt x="34" y="12"/>
                  </a:cubicBezTo>
                  <a:cubicBezTo>
                    <a:pt x="33" y="14"/>
                    <a:pt x="33" y="14"/>
                    <a:pt x="33" y="14"/>
                  </a:cubicBezTo>
                  <a:cubicBezTo>
                    <a:pt x="33" y="15"/>
                    <a:pt x="34" y="14"/>
                    <a:pt x="35" y="13"/>
                  </a:cubicBezTo>
                  <a:cubicBezTo>
                    <a:pt x="35" y="13"/>
                    <a:pt x="36" y="12"/>
                    <a:pt x="35" y="14"/>
                  </a:cubicBezTo>
                  <a:cubicBezTo>
                    <a:pt x="36" y="15"/>
                    <a:pt x="37" y="13"/>
                    <a:pt x="37" y="13"/>
                  </a:cubicBezTo>
                  <a:cubicBezTo>
                    <a:pt x="37" y="15"/>
                    <a:pt x="38" y="15"/>
                    <a:pt x="39" y="15"/>
                  </a:cubicBezTo>
                  <a:cubicBezTo>
                    <a:pt x="38" y="15"/>
                    <a:pt x="38" y="15"/>
                    <a:pt x="38" y="15"/>
                  </a:cubicBezTo>
                  <a:cubicBezTo>
                    <a:pt x="38" y="15"/>
                    <a:pt x="37" y="16"/>
                    <a:pt x="38" y="16"/>
                  </a:cubicBezTo>
                  <a:cubicBezTo>
                    <a:pt x="38" y="16"/>
                    <a:pt x="38" y="17"/>
                    <a:pt x="40" y="15"/>
                  </a:cubicBezTo>
                  <a:cubicBezTo>
                    <a:pt x="39" y="17"/>
                    <a:pt x="42" y="15"/>
                    <a:pt x="41" y="17"/>
                  </a:cubicBezTo>
                  <a:cubicBezTo>
                    <a:pt x="42" y="17"/>
                    <a:pt x="42" y="17"/>
                    <a:pt x="43" y="16"/>
                  </a:cubicBezTo>
                  <a:cubicBezTo>
                    <a:pt x="43" y="17"/>
                    <a:pt x="43" y="19"/>
                    <a:pt x="44" y="18"/>
                  </a:cubicBezTo>
                  <a:cubicBezTo>
                    <a:pt x="44" y="18"/>
                    <a:pt x="43" y="19"/>
                    <a:pt x="43" y="19"/>
                  </a:cubicBezTo>
                  <a:cubicBezTo>
                    <a:pt x="44" y="19"/>
                    <a:pt x="44" y="18"/>
                    <a:pt x="45" y="18"/>
                  </a:cubicBezTo>
                  <a:cubicBezTo>
                    <a:pt x="47" y="18"/>
                    <a:pt x="46" y="21"/>
                    <a:pt x="47" y="21"/>
                  </a:cubicBezTo>
                  <a:cubicBezTo>
                    <a:pt x="49" y="21"/>
                    <a:pt x="51" y="23"/>
                    <a:pt x="52" y="24"/>
                  </a:cubicBezTo>
                  <a:cubicBezTo>
                    <a:pt x="52" y="25"/>
                    <a:pt x="52" y="25"/>
                    <a:pt x="52" y="25"/>
                  </a:cubicBezTo>
                  <a:cubicBezTo>
                    <a:pt x="54" y="24"/>
                    <a:pt x="52" y="28"/>
                    <a:pt x="54" y="25"/>
                  </a:cubicBezTo>
                  <a:cubicBezTo>
                    <a:pt x="54" y="26"/>
                    <a:pt x="54" y="26"/>
                    <a:pt x="54" y="27"/>
                  </a:cubicBezTo>
                  <a:cubicBezTo>
                    <a:pt x="55" y="26"/>
                    <a:pt x="54" y="29"/>
                    <a:pt x="56" y="28"/>
                  </a:cubicBezTo>
                  <a:cubicBezTo>
                    <a:pt x="55" y="28"/>
                    <a:pt x="55" y="28"/>
                    <a:pt x="55" y="28"/>
                  </a:cubicBezTo>
                  <a:cubicBezTo>
                    <a:pt x="55" y="30"/>
                    <a:pt x="57" y="29"/>
                    <a:pt x="57" y="30"/>
                  </a:cubicBezTo>
                  <a:cubicBezTo>
                    <a:pt x="56" y="30"/>
                    <a:pt x="56" y="30"/>
                    <a:pt x="56" y="31"/>
                  </a:cubicBezTo>
                  <a:cubicBezTo>
                    <a:pt x="55" y="32"/>
                    <a:pt x="58" y="29"/>
                    <a:pt x="56" y="31"/>
                  </a:cubicBezTo>
                  <a:cubicBezTo>
                    <a:pt x="56" y="32"/>
                    <a:pt x="57" y="30"/>
                    <a:pt x="57" y="30"/>
                  </a:cubicBezTo>
                  <a:cubicBezTo>
                    <a:pt x="58" y="32"/>
                    <a:pt x="60" y="32"/>
                    <a:pt x="62" y="33"/>
                  </a:cubicBezTo>
                  <a:cubicBezTo>
                    <a:pt x="62" y="35"/>
                    <a:pt x="59" y="37"/>
                    <a:pt x="61" y="36"/>
                  </a:cubicBezTo>
                  <a:cubicBezTo>
                    <a:pt x="61" y="36"/>
                    <a:pt x="62" y="35"/>
                    <a:pt x="62" y="36"/>
                  </a:cubicBezTo>
                  <a:cubicBezTo>
                    <a:pt x="62" y="35"/>
                    <a:pt x="60" y="38"/>
                    <a:pt x="61" y="37"/>
                  </a:cubicBezTo>
                  <a:cubicBezTo>
                    <a:pt x="62" y="36"/>
                    <a:pt x="62" y="37"/>
                    <a:pt x="63" y="36"/>
                  </a:cubicBezTo>
                  <a:cubicBezTo>
                    <a:pt x="62" y="37"/>
                    <a:pt x="62" y="39"/>
                    <a:pt x="63" y="38"/>
                  </a:cubicBezTo>
                  <a:cubicBezTo>
                    <a:pt x="62" y="39"/>
                    <a:pt x="62" y="39"/>
                    <a:pt x="62" y="39"/>
                  </a:cubicBezTo>
                  <a:cubicBezTo>
                    <a:pt x="65" y="37"/>
                    <a:pt x="64" y="39"/>
                    <a:pt x="67" y="37"/>
                  </a:cubicBezTo>
                  <a:cubicBezTo>
                    <a:pt x="70" y="40"/>
                    <a:pt x="74" y="41"/>
                    <a:pt x="77" y="44"/>
                  </a:cubicBezTo>
                  <a:cubicBezTo>
                    <a:pt x="80" y="47"/>
                    <a:pt x="84" y="49"/>
                    <a:pt x="85" y="53"/>
                  </a:cubicBezTo>
                  <a:cubicBezTo>
                    <a:pt x="84" y="55"/>
                    <a:pt x="84" y="55"/>
                    <a:pt x="86" y="55"/>
                  </a:cubicBezTo>
                  <a:cubicBezTo>
                    <a:pt x="85" y="55"/>
                    <a:pt x="85" y="55"/>
                    <a:pt x="85" y="55"/>
                  </a:cubicBezTo>
                  <a:cubicBezTo>
                    <a:pt x="87" y="54"/>
                    <a:pt x="86" y="56"/>
                    <a:pt x="87" y="55"/>
                  </a:cubicBezTo>
                  <a:cubicBezTo>
                    <a:pt x="88" y="56"/>
                    <a:pt x="89" y="56"/>
                    <a:pt x="90" y="57"/>
                  </a:cubicBezTo>
                  <a:cubicBezTo>
                    <a:pt x="90" y="57"/>
                    <a:pt x="89" y="59"/>
                    <a:pt x="89" y="59"/>
                  </a:cubicBezTo>
                  <a:cubicBezTo>
                    <a:pt x="90" y="58"/>
                    <a:pt x="90" y="58"/>
                    <a:pt x="90" y="58"/>
                  </a:cubicBezTo>
                  <a:cubicBezTo>
                    <a:pt x="90" y="58"/>
                    <a:pt x="90" y="58"/>
                    <a:pt x="90" y="58"/>
                  </a:cubicBezTo>
                  <a:cubicBezTo>
                    <a:pt x="90" y="58"/>
                    <a:pt x="91" y="58"/>
                    <a:pt x="91" y="57"/>
                  </a:cubicBezTo>
                  <a:cubicBezTo>
                    <a:pt x="95" y="59"/>
                    <a:pt x="95" y="64"/>
                    <a:pt x="98" y="66"/>
                  </a:cubicBezTo>
                  <a:cubicBezTo>
                    <a:pt x="98" y="68"/>
                    <a:pt x="100" y="68"/>
                    <a:pt x="101" y="68"/>
                  </a:cubicBezTo>
                  <a:cubicBezTo>
                    <a:pt x="101" y="72"/>
                    <a:pt x="101" y="75"/>
                    <a:pt x="105" y="76"/>
                  </a:cubicBezTo>
                  <a:cubicBezTo>
                    <a:pt x="105" y="76"/>
                    <a:pt x="101" y="80"/>
                    <a:pt x="99"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103"/>
            <p:cNvSpPr/>
            <p:nvPr/>
          </p:nvSpPr>
          <p:spPr bwMode="auto">
            <a:xfrm>
              <a:off x="9825038" y="2928938"/>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1" y="1"/>
                    <a:pt x="0" y="2"/>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104"/>
            <p:cNvSpPr/>
            <p:nvPr/>
          </p:nvSpPr>
          <p:spPr bwMode="auto">
            <a:xfrm>
              <a:off x="9840913" y="2978151"/>
              <a:ext cx="3175" cy="3175"/>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0" y="0"/>
                    <a:pt x="0" y="0"/>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105"/>
            <p:cNvSpPr/>
            <p:nvPr/>
          </p:nvSpPr>
          <p:spPr bwMode="auto">
            <a:xfrm>
              <a:off x="9844088" y="2981326"/>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106"/>
            <p:cNvSpPr/>
            <p:nvPr/>
          </p:nvSpPr>
          <p:spPr bwMode="auto">
            <a:xfrm>
              <a:off x="9844088" y="3000376"/>
              <a:ext cx="4762"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107"/>
            <p:cNvSpPr/>
            <p:nvPr/>
          </p:nvSpPr>
          <p:spPr bwMode="auto">
            <a:xfrm>
              <a:off x="9848850" y="2992438"/>
              <a:ext cx="3175"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108"/>
            <p:cNvSpPr/>
            <p:nvPr/>
          </p:nvSpPr>
          <p:spPr bwMode="auto">
            <a:xfrm>
              <a:off x="9859963" y="3008313"/>
              <a:ext cx="3175" cy="3175"/>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109"/>
            <p:cNvSpPr/>
            <p:nvPr/>
          </p:nvSpPr>
          <p:spPr bwMode="auto">
            <a:xfrm>
              <a:off x="9866313" y="3008313"/>
              <a:ext cx="4762" cy="3175"/>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1" y="1"/>
                    <a:pt x="1" y="1"/>
                    <a:pt x="0" y="1"/>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110"/>
            <p:cNvSpPr/>
            <p:nvPr/>
          </p:nvSpPr>
          <p:spPr bwMode="auto">
            <a:xfrm>
              <a:off x="9991725" y="3079751"/>
              <a:ext cx="0" cy="3175"/>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111"/>
            <p:cNvSpPr/>
            <p:nvPr/>
          </p:nvSpPr>
          <p:spPr bwMode="auto">
            <a:xfrm>
              <a:off x="10036175" y="3121026"/>
              <a:ext cx="3175" cy="6350"/>
            </a:xfrm>
            <a:custGeom>
              <a:avLst/>
              <a:gdLst>
                <a:gd name="T0" fmla="*/ 0 w 1"/>
                <a:gd name="T1" fmla="*/ 1 h 2"/>
                <a:gd name="T2" fmla="*/ 0 w 1"/>
                <a:gd name="T3" fmla="*/ 2 h 2"/>
                <a:gd name="T4" fmla="*/ 0 w 1"/>
                <a:gd name="T5" fmla="*/ 1 h 2"/>
              </a:gdLst>
              <a:ahLst/>
              <a:cxnLst>
                <a:cxn ang="0">
                  <a:pos x="T0" y="T1"/>
                </a:cxn>
                <a:cxn ang="0">
                  <a:pos x="T2" y="T3"/>
                </a:cxn>
                <a:cxn ang="0">
                  <a:pos x="T4" y="T5"/>
                </a:cxn>
              </a:cxnLst>
              <a:rect l="0" t="0" r="r" b="b"/>
              <a:pathLst>
                <a:path w="1" h="2">
                  <a:moveTo>
                    <a:pt x="0" y="1"/>
                  </a:moveTo>
                  <a:cubicBezTo>
                    <a:pt x="1" y="0"/>
                    <a:pt x="0" y="1"/>
                    <a:pt x="0" y="2"/>
                  </a:cubicBezTo>
                  <a:cubicBezTo>
                    <a:pt x="0"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112"/>
            <p:cNvSpPr/>
            <p:nvPr/>
          </p:nvSpPr>
          <p:spPr bwMode="auto">
            <a:xfrm>
              <a:off x="10074275" y="3127376"/>
              <a:ext cx="3175" cy="7938"/>
            </a:xfrm>
            <a:custGeom>
              <a:avLst/>
              <a:gdLst>
                <a:gd name="T0" fmla="*/ 0 w 2"/>
                <a:gd name="T1" fmla="*/ 5 h 5"/>
                <a:gd name="T2" fmla="*/ 0 w 2"/>
                <a:gd name="T3" fmla="*/ 5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lnTo>
                    <a:pt x="0" y="5"/>
                  </a:lnTo>
                  <a:lnTo>
                    <a:pt x="2"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9" name="矩形 8"/>
          <p:cNvSpPr/>
          <p:nvPr userDrawn="1"/>
        </p:nvSpPr>
        <p:spPr>
          <a:xfrm>
            <a:off x="1995170" y="4445"/>
            <a:ext cx="10196830" cy="11417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a:solidFill>
                <a:prstClr val="white"/>
              </a:solidFill>
              <a:latin typeface="Arial" panose="020B0604020202020204"/>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11" name="图片占位符 10"/>
          <p:cNvSpPr>
            <a:spLocks noGrp="1"/>
          </p:cNvSpPr>
          <p:nvPr>
            <p:ph type="pic" sz="quarter" idx="11"/>
          </p:nvPr>
        </p:nvSpPr>
        <p:spPr>
          <a:xfrm>
            <a:off x="3889828" y="1956366"/>
            <a:ext cx="4209145" cy="4024768"/>
          </a:xfrm>
          <a:custGeom>
            <a:avLst/>
            <a:gdLst>
              <a:gd name="connsiteX0" fmla="*/ 2191659 w 4209145"/>
              <a:gd name="connsiteY0" fmla="*/ 0 h 4024768"/>
              <a:gd name="connsiteX1" fmla="*/ 4209145 w 4209145"/>
              <a:gd name="connsiteY1" fmla="*/ 0 h 4024768"/>
              <a:gd name="connsiteX2" fmla="*/ 4209145 w 4209145"/>
              <a:gd name="connsiteY2" fmla="*/ 4024768 h 4024768"/>
              <a:gd name="connsiteX3" fmla="*/ 2191659 w 4209145"/>
              <a:gd name="connsiteY3" fmla="*/ 4024768 h 4024768"/>
              <a:gd name="connsiteX4" fmla="*/ 0 w 4209145"/>
              <a:gd name="connsiteY4" fmla="*/ 0 h 4024768"/>
              <a:gd name="connsiteX5" fmla="*/ 2017486 w 4209145"/>
              <a:gd name="connsiteY5" fmla="*/ 0 h 4024768"/>
              <a:gd name="connsiteX6" fmla="*/ 2017486 w 4209145"/>
              <a:gd name="connsiteY6" fmla="*/ 4024768 h 4024768"/>
              <a:gd name="connsiteX7" fmla="*/ 0 w 4209145"/>
              <a:gd name="connsiteY7" fmla="*/ 4024768 h 402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9145" h="4024768">
                <a:moveTo>
                  <a:pt x="2191659" y="0"/>
                </a:moveTo>
                <a:lnTo>
                  <a:pt x="4209145" y="0"/>
                </a:lnTo>
                <a:lnTo>
                  <a:pt x="4209145" y="4024768"/>
                </a:lnTo>
                <a:lnTo>
                  <a:pt x="2191659" y="4024768"/>
                </a:lnTo>
                <a:close/>
                <a:moveTo>
                  <a:pt x="0" y="0"/>
                </a:moveTo>
                <a:lnTo>
                  <a:pt x="2017486" y="0"/>
                </a:lnTo>
                <a:lnTo>
                  <a:pt x="2017486" y="4024768"/>
                </a:lnTo>
                <a:lnTo>
                  <a:pt x="0" y="4024768"/>
                </a:ln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p:txBody>
          <a:bodyPr/>
          <a:lstStyle/>
          <a:p>
            <a:fld id="{1E5B29A9-5820-46BE-83DA-BE1F926704E3}" type="slidenum">
              <a:rPr lang="zh-CN" altLang="en-US" smtClean="0"/>
              <a:t>‹#›</a:t>
            </a:fld>
            <a:endParaRPr lang="zh-CN" altLang="en-US" dirty="0"/>
          </a:p>
        </p:txBody>
      </p:sp>
      <p:grpSp>
        <p:nvGrpSpPr>
          <p:cNvPr id="20" name="组合 19"/>
          <p:cNvGrpSpPr/>
          <p:nvPr userDrawn="1"/>
        </p:nvGrpSpPr>
        <p:grpSpPr>
          <a:xfrm flipV="1">
            <a:off x="934698" y="-20914"/>
            <a:ext cx="935059" cy="1330158"/>
            <a:chOff x="8412163" y="1649413"/>
            <a:chExt cx="1909762" cy="2865439"/>
          </a:xfrm>
          <a:solidFill>
            <a:schemeClr val="tx1">
              <a:lumMod val="75000"/>
              <a:lumOff val="25000"/>
            </a:schemeClr>
          </a:solidFill>
        </p:grpSpPr>
        <p:sp>
          <p:nvSpPr>
            <p:cNvPr id="21" name="Freeform 5"/>
            <p:cNvSpPr/>
            <p:nvPr/>
          </p:nvSpPr>
          <p:spPr bwMode="auto">
            <a:xfrm>
              <a:off x="9121775" y="3165476"/>
              <a:ext cx="7937" cy="15875"/>
            </a:xfrm>
            <a:custGeom>
              <a:avLst/>
              <a:gdLst>
                <a:gd name="T0" fmla="*/ 1 w 2"/>
                <a:gd name="T1" fmla="*/ 1 h 4"/>
                <a:gd name="T2" fmla="*/ 1 w 2"/>
                <a:gd name="T3" fmla="*/ 3 h 4"/>
                <a:gd name="T4" fmla="*/ 1 w 2"/>
                <a:gd name="T5" fmla="*/ 1 h 4"/>
              </a:gdLst>
              <a:ahLst/>
              <a:cxnLst>
                <a:cxn ang="0">
                  <a:pos x="T0" y="T1"/>
                </a:cxn>
                <a:cxn ang="0">
                  <a:pos x="T2" y="T3"/>
                </a:cxn>
                <a:cxn ang="0">
                  <a:pos x="T4" y="T5"/>
                </a:cxn>
              </a:cxnLst>
              <a:rect l="0" t="0" r="r" b="b"/>
              <a:pathLst>
                <a:path w="2" h="4">
                  <a:moveTo>
                    <a:pt x="1" y="1"/>
                  </a:moveTo>
                  <a:cubicBezTo>
                    <a:pt x="1" y="4"/>
                    <a:pt x="2" y="0"/>
                    <a:pt x="1" y="3"/>
                  </a:cubicBezTo>
                  <a:cubicBezTo>
                    <a:pt x="1" y="3"/>
                    <a:pt x="0"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6"/>
            <p:cNvSpPr/>
            <p:nvPr/>
          </p:nvSpPr>
          <p:spPr bwMode="auto">
            <a:xfrm>
              <a:off x="8896350" y="2154238"/>
              <a:ext cx="922337" cy="1030288"/>
            </a:xfrm>
            <a:custGeom>
              <a:avLst/>
              <a:gdLst>
                <a:gd name="T0" fmla="*/ 183 w 245"/>
                <a:gd name="T1" fmla="*/ 210 h 274"/>
                <a:gd name="T2" fmla="*/ 197 w 245"/>
                <a:gd name="T3" fmla="*/ 195 h 274"/>
                <a:gd name="T4" fmla="*/ 217 w 245"/>
                <a:gd name="T5" fmla="*/ 160 h 274"/>
                <a:gd name="T6" fmla="*/ 222 w 245"/>
                <a:gd name="T7" fmla="*/ 147 h 274"/>
                <a:gd name="T8" fmla="*/ 227 w 245"/>
                <a:gd name="T9" fmla="*/ 104 h 274"/>
                <a:gd name="T10" fmla="*/ 224 w 245"/>
                <a:gd name="T11" fmla="*/ 91 h 274"/>
                <a:gd name="T12" fmla="*/ 214 w 245"/>
                <a:gd name="T13" fmla="*/ 69 h 274"/>
                <a:gd name="T14" fmla="*/ 204 w 245"/>
                <a:gd name="T15" fmla="*/ 51 h 274"/>
                <a:gd name="T16" fmla="*/ 197 w 245"/>
                <a:gd name="T17" fmla="*/ 42 h 274"/>
                <a:gd name="T18" fmla="*/ 188 w 245"/>
                <a:gd name="T19" fmla="*/ 37 h 274"/>
                <a:gd name="T20" fmla="*/ 168 w 245"/>
                <a:gd name="T21" fmla="*/ 26 h 274"/>
                <a:gd name="T22" fmla="*/ 156 w 245"/>
                <a:gd name="T23" fmla="*/ 22 h 274"/>
                <a:gd name="T24" fmla="*/ 142 w 245"/>
                <a:gd name="T25" fmla="*/ 20 h 274"/>
                <a:gd name="T26" fmla="*/ 125 w 245"/>
                <a:gd name="T27" fmla="*/ 16 h 274"/>
                <a:gd name="T28" fmla="*/ 106 w 245"/>
                <a:gd name="T29" fmla="*/ 17 h 274"/>
                <a:gd name="T30" fmla="*/ 83 w 245"/>
                <a:gd name="T31" fmla="*/ 21 h 274"/>
                <a:gd name="T32" fmla="*/ 75 w 245"/>
                <a:gd name="T33" fmla="*/ 26 h 274"/>
                <a:gd name="T34" fmla="*/ 66 w 245"/>
                <a:gd name="T35" fmla="*/ 29 h 274"/>
                <a:gd name="T36" fmla="*/ 60 w 245"/>
                <a:gd name="T37" fmla="*/ 35 h 274"/>
                <a:gd name="T38" fmla="*/ 57 w 245"/>
                <a:gd name="T39" fmla="*/ 38 h 274"/>
                <a:gd name="T40" fmla="*/ 50 w 245"/>
                <a:gd name="T41" fmla="*/ 46 h 274"/>
                <a:gd name="T42" fmla="*/ 31 w 245"/>
                <a:gd name="T43" fmla="*/ 72 h 274"/>
                <a:gd name="T44" fmla="*/ 26 w 245"/>
                <a:gd name="T45" fmla="*/ 84 h 274"/>
                <a:gd name="T46" fmla="*/ 22 w 245"/>
                <a:gd name="T47" fmla="*/ 94 h 274"/>
                <a:gd name="T48" fmla="*/ 18 w 245"/>
                <a:gd name="T49" fmla="*/ 120 h 274"/>
                <a:gd name="T50" fmla="*/ 14 w 245"/>
                <a:gd name="T51" fmla="*/ 126 h 274"/>
                <a:gd name="T52" fmla="*/ 19 w 245"/>
                <a:gd name="T53" fmla="*/ 135 h 274"/>
                <a:gd name="T54" fmla="*/ 25 w 245"/>
                <a:gd name="T55" fmla="*/ 142 h 274"/>
                <a:gd name="T56" fmla="*/ 27 w 245"/>
                <a:gd name="T57" fmla="*/ 153 h 274"/>
                <a:gd name="T58" fmla="*/ 31 w 245"/>
                <a:gd name="T59" fmla="*/ 156 h 274"/>
                <a:gd name="T60" fmla="*/ 31 w 245"/>
                <a:gd name="T61" fmla="*/ 162 h 274"/>
                <a:gd name="T62" fmla="*/ 32 w 245"/>
                <a:gd name="T63" fmla="*/ 173 h 274"/>
                <a:gd name="T64" fmla="*/ 40 w 245"/>
                <a:gd name="T65" fmla="*/ 180 h 274"/>
                <a:gd name="T66" fmla="*/ 41 w 245"/>
                <a:gd name="T67" fmla="*/ 186 h 274"/>
                <a:gd name="T68" fmla="*/ 48 w 245"/>
                <a:gd name="T69" fmla="*/ 193 h 274"/>
                <a:gd name="T70" fmla="*/ 53 w 245"/>
                <a:gd name="T71" fmla="*/ 202 h 274"/>
                <a:gd name="T72" fmla="*/ 46 w 245"/>
                <a:gd name="T73" fmla="*/ 200 h 274"/>
                <a:gd name="T74" fmla="*/ 57 w 245"/>
                <a:gd name="T75" fmla="*/ 214 h 274"/>
                <a:gd name="T76" fmla="*/ 61 w 245"/>
                <a:gd name="T77" fmla="*/ 241 h 274"/>
                <a:gd name="T78" fmla="*/ 62 w 245"/>
                <a:gd name="T79" fmla="*/ 248 h 274"/>
                <a:gd name="T80" fmla="*/ 64 w 245"/>
                <a:gd name="T81" fmla="*/ 265 h 274"/>
                <a:gd name="T82" fmla="*/ 61 w 245"/>
                <a:gd name="T83" fmla="*/ 259 h 274"/>
                <a:gd name="T84" fmla="*/ 60 w 245"/>
                <a:gd name="T85" fmla="*/ 243 h 274"/>
                <a:gd name="T86" fmla="*/ 44 w 245"/>
                <a:gd name="T87" fmla="*/ 219 h 274"/>
                <a:gd name="T88" fmla="*/ 19 w 245"/>
                <a:gd name="T89" fmla="*/ 177 h 274"/>
                <a:gd name="T90" fmla="*/ 2 w 245"/>
                <a:gd name="T91" fmla="*/ 123 h 274"/>
                <a:gd name="T92" fmla="*/ 10 w 245"/>
                <a:gd name="T93" fmla="*/ 78 h 274"/>
                <a:gd name="T94" fmla="*/ 25 w 245"/>
                <a:gd name="T95" fmla="*/ 48 h 274"/>
                <a:gd name="T96" fmla="*/ 82 w 245"/>
                <a:gd name="T97" fmla="*/ 6 h 274"/>
                <a:gd name="T98" fmla="*/ 120 w 245"/>
                <a:gd name="T99" fmla="*/ 2 h 274"/>
                <a:gd name="T100" fmla="*/ 166 w 245"/>
                <a:gd name="T101" fmla="*/ 13 h 274"/>
                <a:gd name="T102" fmla="*/ 239 w 245"/>
                <a:gd name="T103" fmla="*/ 141 h 274"/>
                <a:gd name="T104" fmla="*/ 221 w 245"/>
                <a:gd name="T105" fmla="*/ 181 h 274"/>
                <a:gd name="T106" fmla="*/ 148 w 245"/>
                <a:gd name="T107" fmla="*/ 26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5" h="274">
                  <a:moveTo>
                    <a:pt x="148" y="266"/>
                  </a:moveTo>
                  <a:cubicBezTo>
                    <a:pt x="144" y="256"/>
                    <a:pt x="154" y="248"/>
                    <a:pt x="155" y="239"/>
                  </a:cubicBezTo>
                  <a:cubicBezTo>
                    <a:pt x="156" y="238"/>
                    <a:pt x="157" y="241"/>
                    <a:pt x="158" y="239"/>
                  </a:cubicBezTo>
                  <a:cubicBezTo>
                    <a:pt x="160" y="229"/>
                    <a:pt x="170" y="220"/>
                    <a:pt x="180" y="214"/>
                  </a:cubicBezTo>
                  <a:cubicBezTo>
                    <a:pt x="180" y="215"/>
                    <a:pt x="180" y="215"/>
                    <a:pt x="180" y="215"/>
                  </a:cubicBezTo>
                  <a:cubicBezTo>
                    <a:pt x="182" y="214"/>
                    <a:pt x="182" y="211"/>
                    <a:pt x="183" y="210"/>
                  </a:cubicBezTo>
                  <a:cubicBezTo>
                    <a:pt x="184" y="210"/>
                    <a:pt x="183" y="211"/>
                    <a:pt x="184" y="211"/>
                  </a:cubicBezTo>
                  <a:cubicBezTo>
                    <a:pt x="183" y="209"/>
                    <a:pt x="186" y="207"/>
                    <a:pt x="186" y="206"/>
                  </a:cubicBezTo>
                  <a:cubicBezTo>
                    <a:pt x="187" y="206"/>
                    <a:pt x="188" y="207"/>
                    <a:pt x="189" y="206"/>
                  </a:cubicBezTo>
                  <a:cubicBezTo>
                    <a:pt x="189" y="204"/>
                    <a:pt x="189" y="204"/>
                    <a:pt x="189" y="204"/>
                  </a:cubicBezTo>
                  <a:cubicBezTo>
                    <a:pt x="188" y="199"/>
                    <a:pt x="195" y="199"/>
                    <a:pt x="196" y="194"/>
                  </a:cubicBezTo>
                  <a:cubicBezTo>
                    <a:pt x="197" y="194"/>
                    <a:pt x="196" y="195"/>
                    <a:pt x="197" y="195"/>
                  </a:cubicBezTo>
                  <a:cubicBezTo>
                    <a:pt x="200" y="188"/>
                    <a:pt x="207" y="181"/>
                    <a:pt x="210" y="174"/>
                  </a:cubicBezTo>
                  <a:cubicBezTo>
                    <a:pt x="211" y="174"/>
                    <a:pt x="211" y="175"/>
                    <a:pt x="212" y="175"/>
                  </a:cubicBezTo>
                  <a:cubicBezTo>
                    <a:pt x="211" y="174"/>
                    <a:pt x="212" y="171"/>
                    <a:pt x="213" y="169"/>
                  </a:cubicBezTo>
                  <a:cubicBezTo>
                    <a:pt x="215" y="169"/>
                    <a:pt x="214" y="165"/>
                    <a:pt x="216" y="164"/>
                  </a:cubicBezTo>
                  <a:cubicBezTo>
                    <a:pt x="216" y="164"/>
                    <a:pt x="216" y="164"/>
                    <a:pt x="216" y="164"/>
                  </a:cubicBezTo>
                  <a:cubicBezTo>
                    <a:pt x="215" y="162"/>
                    <a:pt x="219" y="162"/>
                    <a:pt x="217" y="160"/>
                  </a:cubicBezTo>
                  <a:cubicBezTo>
                    <a:pt x="219" y="159"/>
                    <a:pt x="219" y="159"/>
                    <a:pt x="219" y="159"/>
                  </a:cubicBezTo>
                  <a:cubicBezTo>
                    <a:pt x="217" y="158"/>
                    <a:pt x="221" y="157"/>
                    <a:pt x="221" y="155"/>
                  </a:cubicBezTo>
                  <a:cubicBezTo>
                    <a:pt x="220" y="155"/>
                    <a:pt x="220" y="155"/>
                    <a:pt x="220" y="155"/>
                  </a:cubicBezTo>
                  <a:cubicBezTo>
                    <a:pt x="220" y="154"/>
                    <a:pt x="222" y="153"/>
                    <a:pt x="222" y="152"/>
                  </a:cubicBezTo>
                  <a:cubicBezTo>
                    <a:pt x="222" y="152"/>
                    <a:pt x="222" y="152"/>
                    <a:pt x="222" y="152"/>
                  </a:cubicBezTo>
                  <a:cubicBezTo>
                    <a:pt x="223" y="149"/>
                    <a:pt x="224" y="147"/>
                    <a:pt x="222" y="147"/>
                  </a:cubicBezTo>
                  <a:cubicBezTo>
                    <a:pt x="224" y="146"/>
                    <a:pt x="222" y="150"/>
                    <a:pt x="225" y="149"/>
                  </a:cubicBezTo>
                  <a:cubicBezTo>
                    <a:pt x="226" y="138"/>
                    <a:pt x="228" y="128"/>
                    <a:pt x="228" y="117"/>
                  </a:cubicBezTo>
                  <a:cubicBezTo>
                    <a:pt x="229" y="116"/>
                    <a:pt x="229" y="115"/>
                    <a:pt x="230" y="115"/>
                  </a:cubicBezTo>
                  <a:cubicBezTo>
                    <a:pt x="229" y="114"/>
                    <a:pt x="229" y="111"/>
                    <a:pt x="228" y="110"/>
                  </a:cubicBezTo>
                  <a:cubicBezTo>
                    <a:pt x="228" y="110"/>
                    <a:pt x="229" y="109"/>
                    <a:pt x="229" y="109"/>
                  </a:cubicBezTo>
                  <a:cubicBezTo>
                    <a:pt x="229" y="106"/>
                    <a:pt x="226" y="107"/>
                    <a:pt x="227" y="104"/>
                  </a:cubicBezTo>
                  <a:cubicBezTo>
                    <a:pt x="228" y="105"/>
                    <a:pt x="228" y="105"/>
                    <a:pt x="229" y="105"/>
                  </a:cubicBezTo>
                  <a:cubicBezTo>
                    <a:pt x="227" y="103"/>
                    <a:pt x="227" y="101"/>
                    <a:pt x="226" y="99"/>
                  </a:cubicBezTo>
                  <a:cubicBezTo>
                    <a:pt x="226" y="99"/>
                    <a:pt x="227" y="100"/>
                    <a:pt x="227" y="100"/>
                  </a:cubicBezTo>
                  <a:cubicBezTo>
                    <a:pt x="225" y="98"/>
                    <a:pt x="227" y="95"/>
                    <a:pt x="225" y="93"/>
                  </a:cubicBezTo>
                  <a:cubicBezTo>
                    <a:pt x="227" y="94"/>
                    <a:pt x="227" y="94"/>
                    <a:pt x="227" y="94"/>
                  </a:cubicBezTo>
                  <a:cubicBezTo>
                    <a:pt x="227" y="90"/>
                    <a:pt x="224" y="93"/>
                    <a:pt x="224" y="91"/>
                  </a:cubicBezTo>
                  <a:cubicBezTo>
                    <a:pt x="225" y="91"/>
                    <a:pt x="225" y="91"/>
                    <a:pt x="226" y="91"/>
                  </a:cubicBezTo>
                  <a:cubicBezTo>
                    <a:pt x="223" y="89"/>
                    <a:pt x="222" y="84"/>
                    <a:pt x="221" y="82"/>
                  </a:cubicBezTo>
                  <a:cubicBezTo>
                    <a:pt x="221" y="82"/>
                    <a:pt x="221" y="82"/>
                    <a:pt x="221" y="82"/>
                  </a:cubicBezTo>
                  <a:cubicBezTo>
                    <a:pt x="220" y="79"/>
                    <a:pt x="220" y="76"/>
                    <a:pt x="218" y="74"/>
                  </a:cubicBezTo>
                  <a:cubicBezTo>
                    <a:pt x="218" y="72"/>
                    <a:pt x="220" y="73"/>
                    <a:pt x="219" y="70"/>
                  </a:cubicBezTo>
                  <a:cubicBezTo>
                    <a:pt x="217" y="71"/>
                    <a:pt x="215" y="66"/>
                    <a:pt x="214" y="69"/>
                  </a:cubicBezTo>
                  <a:cubicBezTo>
                    <a:pt x="213" y="66"/>
                    <a:pt x="212" y="62"/>
                    <a:pt x="210" y="61"/>
                  </a:cubicBezTo>
                  <a:cubicBezTo>
                    <a:pt x="212" y="62"/>
                    <a:pt x="212" y="59"/>
                    <a:pt x="213" y="60"/>
                  </a:cubicBezTo>
                  <a:cubicBezTo>
                    <a:pt x="214" y="58"/>
                    <a:pt x="214" y="58"/>
                    <a:pt x="214" y="58"/>
                  </a:cubicBezTo>
                  <a:cubicBezTo>
                    <a:pt x="215" y="58"/>
                    <a:pt x="214" y="60"/>
                    <a:pt x="215" y="59"/>
                  </a:cubicBezTo>
                  <a:cubicBezTo>
                    <a:pt x="214" y="58"/>
                    <a:pt x="212" y="55"/>
                    <a:pt x="212" y="55"/>
                  </a:cubicBezTo>
                  <a:cubicBezTo>
                    <a:pt x="209" y="54"/>
                    <a:pt x="206" y="54"/>
                    <a:pt x="204" y="51"/>
                  </a:cubicBezTo>
                  <a:cubicBezTo>
                    <a:pt x="205" y="52"/>
                    <a:pt x="205" y="49"/>
                    <a:pt x="206" y="50"/>
                  </a:cubicBezTo>
                  <a:cubicBezTo>
                    <a:pt x="200" y="49"/>
                    <a:pt x="200" y="49"/>
                    <a:pt x="200" y="49"/>
                  </a:cubicBezTo>
                  <a:cubicBezTo>
                    <a:pt x="199" y="48"/>
                    <a:pt x="201" y="47"/>
                    <a:pt x="200" y="47"/>
                  </a:cubicBezTo>
                  <a:cubicBezTo>
                    <a:pt x="199" y="47"/>
                    <a:pt x="199" y="47"/>
                    <a:pt x="198" y="47"/>
                  </a:cubicBezTo>
                  <a:cubicBezTo>
                    <a:pt x="198" y="46"/>
                    <a:pt x="195" y="44"/>
                    <a:pt x="196" y="42"/>
                  </a:cubicBezTo>
                  <a:cubicBezTo>
                    <a:pt x="196" y="41"/>
                    <a:pt x="197" y="43"/>
                    <a:pt x="197" y="42"/>
                  </a:cubicBezTo>
                  <a:cubicBezTo>
                    <a:pt x="196" y="40"/>
                    <a:pt x="195" y="41"/>
                    <a:pt x="194" y="39"/>
                  </a:cubicBezTo>
                  <a:cubicBezTo>
                    <a:pt x="194" y="39"/>
                    <a:pt x="194" y="39"/>
                    <a:pt x="194" y="39"/>
                  </a:cubicBezTo>
                  <a:cubicBezTo>
                    <a:pt x="193" y="38"/>
                    <a:pt x="190" y="37"/>
                    <a:pt x="190" y="39"/>
                  </a:cubicBezTo>
                  <a:cubicBezTo>
                    <a:pt x="191" y="40"/>
                    <a:pt x="191" y="38"/>
                    <a:pt x="192" y="39"/>
                  </a:cubicBezTo>
                  <a:cubicBezTo>
                    <a:pt x="190" y="40"/>
                    <a:pt x="188" y="38"/>
                    <a:pt x="187" y="37"/>
                  </a:cubicBezTo>
                  <a:cubicBezTo>
                    <a:pt x="188" y="37"/>
                    <a:pt x="188" y="37"/>
                    <a:pt x="188" y="37"/>
                  </a:cubicBezTo>
                  <a:cubicBezTo>
                    <a:pt x="186" y="36"/>
                    <a:pt x="183" y="35"/>
                    <a:pt x="180" y="34"/>
                  </a:cubicBezTo>
                  <a:cubicBezTo>
                    <a:pt x="179" y="35"/>
                    <a:pt x="182" y="33"/>
                    <a:pt x="182" y="34"/>
                  </a:cubicBezTo>
                  <a:cubicBezTo>
                    <a:pt x="180" y="31"/>
                    <a:pt x="175" y="31"/>
                    <a:pt x="173" y="28"/>
                  </a:cubicBezTo>
                  <a:cubicBezTo>
                    <a:pt x="173" y="28"/>
                    <a:pt x="172" y="30"/>
                    <a:pt x="173" y="29"/>
                  </a:cubicBezTo>
                  <a:cubicBezTo>
                    <a:pt x="171" y="28"/>
                    <a:pt x="172" y="27"/>
                    <a:pt x="170" y="27"/>
                  </a:cubicBezTo>
                  <a:cubicBezTo>
                    <a:pt x="171" y="26"/>
                    <a:pt x="169" y="27"/>
                    <a:pt x="168" y="26"/>
                  </a:cubicBezTo>
                  <a:cubicBezTo>
                    <a:pt x="167" y="27"/>
                    <a:pt x="168" y="26"/>
                    <a:pt x="169" y="26"/>
                  </a:cubicBezTo>
                  <a:cubicBezTo>
                    <a:pt x="167" y="26"/>
                    <a:pt x="160" y="24"/>
                    <a:pt x="157" y="22"/>
                  </a:cubicBezTo>
                  <a:cubicBezTo>
                    <a:pt x="157" y="23"/>
                    <a:pt x="154" y="24"/>
                    <a:pt x="153" y="23"/>
                  </a:cubicBezTo>
                  <a:cubicBezTo>
                    <a:pt x="154" y="22"/>
                    <a:pt x="154" y="22"/>
                    <a:pt x="154" y="22"/>
                  </a:cubicBezTo>
                  <a:cubicBezTo>
                    <a:pt x="153" y="21"/>
                    <a:pt x="151" y="22"/>
                    <a:pt x="151" y="20"/>
                  </a:cubicBezTo>
                  <a:cubicBezTo>
                    <a:pt x="149" y="21"/>
                    <a:pt x="159" y="21"/>
                    <a:pt x="156" y="22"/>
                  </a:cubicBezTo>
                  <a:cubicBezTo>
                    <a:pt x="156" y="20"/>
                    <a:pt x="152" y="23"/>
                    <a:pt x="153" y="21"/>
                  </a:cubicBezTo>
                  <a:cubicBezTo>
                    <a:pt x="151" y="21"/>
                    <a:pt x="149" y="22"/>
                    <a:pt x="148" y="20"/>
                  </a:cubicBezTo>
                  <a:cubicBezTo>
                    <a:pt x="148" y="20"/>
                    <a:pt x="150" y="18"/>
                    <a:pt x="148" y="18"/>
                  </a:cubicBezTo>
                  <a:cubicBezTo>
                    <a:pt x="146" y="18"/>
                    <a:pt x="147" y="18"/>
                    <a:pt x="145" y="18"/>
                  </a:cubicBezTo>
                  <a:cubicBezTo>
                    <a:pt x="144" y="19"/>
                    <a:pt x="144" y="19"/>
                    <a:pt x="144" y="19"/>
                  </a:cubicBezTo>
                  <a:cubicBezTo>
                    <a:pt x="143" y="20"/>
                    <a:pt x="142" y="18"/>
                    <a:pt x="142" y="20"/>
                  </a:cubicBezTo>
                  <a:cubicBezTo>
                    <a:pt x="142" y="19"/>
                    <a:pt x="138" y="20"/>
                    <a:pt x="139" y="18"/>
                  </a:cubicBezTo>
                  <a:cubicBezTo>
                    <a:pt x="140" y="16"/>
                    <a:pt x="140" y="16"/>
                    <a:pt x="140" y="16"/>
                  </a:cubicBezTo>
                  <a:cubicBezTo>
                    <a:pt x="139" y="16"/>
                    <a:pt x="138" y="18"/>
                    <a:pt x="137" y="18"/>
                  </a:cubicBezTo>
                  <a:cubicBezTo>
                    <a:pt x="136" y="17"/>
                    <a:pt x="136" y="17"/>
                    <a:pt x="136" y="17"/>
                  </a:cubicBezTo>
                  <a:cubicBezTo>
                    <a:pt x="136" y="20"/>
                    <a:pt x="134" y="17"/>
                    <a:pt x="132" y="18"/>
                  </a:cubicBezTo>
                  <a:cubicBezTo>
                    <a:pt x="130" y="17"/>
                    <a:pt x="126" y="18"/>
                    <a:pt x="125" y="16"/>
                  </a:cubicBezTo>
                  <a:cubicBezTo>
                    <a:pt x="124" y="17"/>
                    <a:pt x="122" y="18"/>
                    <a:pt x="120" y="17"/>
                  </a:cubicBezTo>
                  <a:cubicBezTo>
                    <a:pt x="120" y="17"/>
                    <a:pt x="121" y="17"/>
                    <a:pt x="121" y="16"/>
                  </a:cubicBezTo>
                  <a:cubicBezTo>
                    <a:pt x="120" y="15"/>
                    <a:pt x="119" y="16"/>
                    <a:pt x="118" y="16"/>
                  </a:cubicBezTo>
                  <a:cubicBezTo>
                    <a:pt x="119" y="16"/>
                    <a:pt x="116" y="15"/>
                    <a:pt x="114" y="14"/>
                  </a:cubicBezTo>
                  <a:cubicBezTo>
                    <a:pt x="113" y="15"/>
                    <a:pt x="113" y="16"/>
                    <a:pt x="113" y="17"/>
                  </a:cubicBezTo>
                  <a:cubicBezTo>
                    <a:pt x="111" y="15"/>
                    <a:pt x="108" y="19"/>
                    <a:pt x="106" y="17"/>
                  </a:cubicBezTo>
                  <a:cubicBezTo>
                    <a:pt x="107" y="16"/>
                    <a:pt x="109" y="15"/>
                    <a:pt x="107" y="15"/>
                  </a:cubicBezTo>
                  <a:cubicBezTo>
                    <a:pt x="105" y="12"/>
                    <a:pt x="104" y="17"/>
                    <a:pt x="101" y="16"/>
                  </a:cubicBezTo>
                  <a:cubicBezTo>
                    <a:pt x="102" y="18"/>
                    <a:pt x="102" y="18"/>
                    <a:pt x="102" y="18"/>
                  </a:cubicBezTo>
                  <a:cubicBezTo>
                    <a:pt x="101" y="17"/>
                    <a:pt x="99" y="20"/>
                    <a:pt x="99" y="18"/>
                  </a:cubicBezTo>
                  <a:cubicBezTo>
                    <a:pt x="98" y="19"/>
                    <a:pt x="96" y="18"/>
                    <a:pt x="96" y="20"/>
                  </a:cubicBezTo>
                  <a:cubicBezTo>
                    <a:pt x="92" y="19"/>
                    <a:pt x="87" y="24"/>
                    <a:pt x="83" y="21"/>
                  </a:cubicBezTo>
                  <a:cubicBezTo>
                    <a:pt x="83" y="21"/>
                    <a:pt x="81" y="22"/>
                    <a:pt x="82" y="22"/>
                  </a:cubicBezTo>
                  <a:cubicBezTo>
                    <a:pt x="84" y="23"/>
                    <a:pt x="83" y="21"/>
                    <a:pt x="84" y="22"/>
                  </a:cubicBezTo>
                  <a:cubicBezTo>
                    <a:pt x="83" y="22"/>
                    <a:pt x="83" y="23"/>
                    <a:pt x="83" y="23"/>
                  </a:cubicBezTo>
                  <a:cubicBezTo>
                    <a:pt x="82" y="23"/>
                    <a:pt x="81" y="23"/>
                    <a:pt x="82" y="21"/>
                  </a:cubicBezTo>
                  <a:cubicBezTo>
                    <a:pt x="78" y="21"/>
                    <a:pt x="80" y="26"/>
                    <a:pt x="77" y="27"/>
                  </a:cubicBezTo>
                  <a:cubicBezTo>
                    <a:pt x="76" y="26"/>
                    <a:pt x="76" y="26"/>
                    <a:pt x="75" y="26"/>
                  </a:cubicBezTo>
                  <a:cubicBezTo>
                    <a:pt x="74" y="28"/>
                    <a:pt x="74" y="28"/>
                    <a:pt x="74" y="28"/>
                  </a:cubicBezTo>
                  <a:cubicBezTo>
                    <a:pt x="72" y="29"/>
                    <a:pt x="72" y="27"/>
                    <a:pt x="71" y="26"/>
                  </a:cubicBezTo>
                  <a:cubicBezTo>
                    <a:pt x="70" y="27"/>
                    <a:pt x="69" y="27"/>
                    <a:pt x="69" y="29"/>
                  </a:cubicBezTo>
                  <a:cubicBezTo>
                    <a:pt x="66" y="28"/>
                    <a:pt x="66" y="28"/>
                    <a:pt x="66" y="28"/>
                  </a:cubicBezTo>
                  <a:cubicBezTo>
                    <a:pt x="68" y="29"/>
                    <a:pt x="66" y="29"/>
                    <a:pt x="66" y="30"/>
                  </a:cubicBezTo>
                  <a:cubicBezTo>
                    <a:pt x="66" y="29"/>
                    <a:pt x="66" y="29"/>
                    <a:pt x="66" y="29"/>
                  </a:cubicBezTo>
                  <a:cubicBezTo>
                    <a:pt x="65" y="29"/>
                    <a:pt x="64" y="30"/>
                    <a:pt x="64" y="31"/>
                  </a:cubicBezTo>
                  <a:cubicBezTo>
                    <a:pt x="65" y="31"/>
                    <a:pt x="66" y="31"/>
                    <a:pt x="67" y="31"/>
                  </a:cubicBezTo>
                  <a:cubicBezTo>
                    <a:pt x="67" y="32"/>
                    <a:pt x="66" y="32"/>
                    <a:pt x="65" y="33"/>
                  </a:cubicBezTo>
                  <a:cubicBezTo>
                    <a:pt x="65" y="32"/>
                    <a:pt x="63" y="33"/>
                    <a:pt x="62" y="34"/>
                  </a:cubicBezTo>
                  <a:cubicBezTo>
                    <a:pt x="61" y="34"/>
                    <a:pt x="62" y="36"/>
                    <a:pt x="62" y="36"/>
                  </a:cubicBezTo>
                  <a:cubicBezTo>
                    <a:pt x="61" y="35"/>
                    <a:pt x="60" y="37"/>
                    <a:pt x="60" y="35"/>
                  </a:cubicBezTo>
                  <a:cubicBezTo>
                    <a:pt x="60" y="35"/>
                    <a:pt x="61" y="36"/>
                    <a:pt x="61" y="35"/>
                  </a:cubicBezTo>
                  <a:cubicBezTo>
                    <a:pt x="60" y="35"/>
                    <a:pt x="60" y="33"/>
                    <a:pt x="59" y="35"/>
                  </a:cubicBezTo>
                  <a:cubicBezTo>
                    <a:pt x="58" y="37"/>
                    <a:pt x="61" y="37"/>
                    <a:pt x="59" y="38"/>
                  </a:cubicBezTo>
                  <a:cubicBezTo>
                    <a:pt x="59" y="37"/>
                    <a:pt x="59" y="37"/>
                    <a:pt x="59" y="36"/>
                  </a:cubicBezTo>
                  <a:cubicBezTo>
                    <a:pt x="57" y="37"/>
                    <a:pt x="57" y="37"/>
                    <a:pt x="57" y="37"/>
                  </a:cubicBezTo>
                  <a:cubicBezTo>
                    <a:pt x="57" y="38"/>
                    <a:pt x="57" y="38"/>
                    <a:pt x="57" y="38"/>
                  </a:cubicBezTo>
                  <a:cubicBezTo>
                    <a:pt x="57" y="38"/>
                    <a:pt x="57" y="38"/>
                    <a:pt x="57" y="38"/>
                  </a:cubicBezTo>
                  <a:cubicBezTo>
                    <a:pt x="57" y="39"/>
                    <a:pt x="55" y="40"/>
                    <a:pt x="55" y="42"/>
                  </a:cubicBezTo>
                  <a:cubicBezTo>
                    <a:pt x="55" y="43"/>
                    <a:pt x="53" y="43"/>
                    <a:pt x="52" y="43"/>
                  </a:cubicBezTo>
                  <a:cubicBezTo>
                    <a:pt x="52" y="43"/>
                    <a:pt x="52" y="43"/>
                    <a:pt x="52" y="43"/>
                  </a:cubicBezTo>
                  <a:cubicBezTo>
                    <a:pt x="51" y="43"/>
                    <a:pt x="50" y="45"/>
                    <a:pt x="50" y="46"/>
                  </a:cubicBezTo>
                  <a:cubicBezTo>
                    <a:pt x="50" y="46"/>
                    <a:pt x="50" y="46"/>
                    <a:pt x="50" y="46"/>
                  </a:cubicBezTo>
                  <a:cubicBezTo>
                    <a:pt x="49" y="46"/>
                    <a:pt x="48" y="48"/>
                    <a:pt x="48" y="49"/>
                  </a:cubicBezTo>
                  <a:cubicBezTo>
                    <a:pt x="46" y="50"/>
                    <a:pt x="44" y="46"/>
                    <a:pt x="44" y="49"/>
                  </a:cubicBezTo>
                  <a:cubicBezTo>
                    <a:pt x="43" y="50"/>
                    <a:pt x="44" y="52"/>
                    <a:pt x="45" y="52"/>
                  </a:cubicBezTo>
                  <a:cubicBezTo>
                    <a:pt x="42" y="54"/>
                    <a:pt x="42" y="58"/>
                    <a:pt x="39" y="59"/>
                  </a:cubicBezTo>
                  <a:cubicBezTo>
                    <a:pt x="39" y="60"/>
                    <a:pt x="39" y="60"/>
                    <a:pt x="39" y="61"/>
                  </a:cubicBezTo>
                  <a:cubicBezTo>
                    <a:pt x="35" y="64"/>
                    <a:pt x="35" y="70"/>
                    <a:pt x="31" y="72"/>
                  </a:cubicBezTo>
                  <a:cubicBezTo>
                    <a:pt x="31" y="71"/>
                    <a:pt x="30" y="71"/>
                    <a:pt x="29" y="71"/>
                  </a:cubicBezTo>
                  <a:cubicBezTo>
                    <a:pt x="30" y="73"/>
                    <a:pt x="27" y="72"/>
                    <a:pt x="29" y="73"/>
                  </a:cubicBezTo>
                  <a:cubicBezTo>
                    <a:pt x="30" y="73"/>
                    <a:pt x="31" y="74"/>
                    <a:pt x="32" y="73"/>
                  </a:cubicBezTo>
                  <a:cubicBezTo>
                    <a:pt x="31" y="75"/>
                    <a:pt x="29" y="79"/>
                    <a:pt x="28" y="80"/>
                  </a:cubicBezTo>
                  <a:cubicBezTo>
                    <a:pt x="28" y="80"/>
                    <a:pt x="29" y="81"/>
                    <a:pt x="29" y="81"/>
                  </a:cubicBezTo>
                  <a:cubicBezTo>
                    <a:pt x="27" y="80"/>
                    <a:pt x="26" y="82"/>
                    <a:pt x="26" y="84"/>
                  </a:cubicBezTo>
                  <a:cubicBezTo>
                    <a:pt x="27" y="84"/>
                    <a:pt x="27" y="84"/>
                    <a:pt x="27" y="84"/>
                  </a:cubicBezTo>
                  <a:cubicBezTo>
                    <a:pt x="25" y="85"/>
                    <a:pt x="25" y="85"/>
                    <a:pt x="25" y="85"/>
                  </a:cubicBezTo>
                  <a:cubicBezTo>
                    <a:pt x="25" y="86"/>
                    <a:pt x="27" y="86"/>
                    <a:pt x="26" y="87"/>
                  </a:cubicBezTo>
                  <a:cubicBezTo>
                    <a:pt x="25" y="87"/>
                    <a:pt x="25" y="87"/>
                    <a:pt x="25" y="87"/>
                  </a:cubicBezTo>
                  <a:cubicBezTo>
                    <a:pt x="25" y="89"/>
                    <a:pt x="26" y="92"/>
                    <a:pt x="24" y="93"/>
                  </a:cubicBezTo>
                  <a:cubicBezTo>
                    <a:pt x="22" y="94"/>
                    <a:pt x="22" y="94"/>
                    <a:pt x="22" y="94"/>
                  </a:cubicBezTo>
                  <a:cubicBezTo>
                    <a:pt x="22" y="95"/>
                    <a:pt x="23" y="96"/>
                    <a:pt x="24" y="95"/>
                  </a:cubicBezTo>
                  <a:cubicBezTo>
                    <a:pt x="22" y="98"/>
                    <a:pt x="22" y="100"/>
                    <a:pt x="20" y="100"/>
                  </a:cubicBezTo>
                  <a:cubicBezTo>
                    <a:pt x="22" y="106"/>
                    <a:pt x="21" y="113"/>
                    <a:pt x="21" y="119"/>
                  </a:cubicBezTo>
                  <a:cubicBezTo>
                    <a:pt x="20" y="118"/>
                    <a:pt x="20" y="118"/>
                    <a:pt x="20" y="118"/>
                  </a:cubicBezTo>
                  <a:cubicBezTo>
                    <a:pt x="19" y="120"/>
                    <a:pt x="21" y="119"/>
                    <a:pt x="21" y="120"/>
                  </a:cubicBezTo>
                  <a:cubicBezTo>
                    <a:pt x="20" y="120"/>
                    <a:pt x="19" y="121"/>
                    <a:pt x="18" y="120"/>
                  </a:cubicBezTo>
                  <a:cubicBezTo>
                    <a:pt x="17" y="122"/>
                    <a:pt x="20" y="123"/>
                    <a:pt x="20" y="124"/>
                  </a:cubicBezTo>
                  <a:cubicBezTo>
                    <a:pt x="21" y="125"/>
                    <a:pt x="19" y="123"/>
                    <a:pt x="21" y="124"/>
                  </a:cubicBezTo>
                  <a:cubicBezTo>
                    <a:pt x="21" y="124"/>
                    <a:pt x="20" y="127"/>
                    <a:pt x="22" y="127"/>
                  </a:cubicBezTo>
                  <a:cubicBezTo>
                    <a:pt x="21" y="127"/>
                    <a:pt x="20" y="127"/>
                    <a:pt x="19" y="127"/>
                  </a:cubicBezTo>
                  <a:cubicBezTo>
                    <a:pt x="20" y="128"/>
                    <a:pt x="20" y="128"/>
                    <a:pt x="20" y="128"/>
                  </a:cubicBezTo>
                  <a:cubicBezTo>
                    <a:pt x="18" y="130"/>
                    <a:pt x="16" y="125"/>
                    <a:pt x="14" y="126"/>
                  </a:cubicBezTo>
                  <a:cubicBezTo>
                    <a:pt x="14" y="128"/>
                    <a:pt x="14" y="128"/>
                    <a:pt x="14" y="128"/>
                  </a:cubicBezTo>
                  <a:cubicBezTo>
                    <a:pt x="12" y="129"/>
                    <a:pt x="12" y="124"/>
                    <a:pt x="11" y="128"/>
                  </a:cubicBezTo>
                  <a:cubicBezTo>
                    <a:pt x="12" y="129"/>
                    <a:pt x="15" y="130"/>
                    <a:pt x="16" y="129"/>
                  </a:cubicBezTo>
                  <a:cubicBezTo>
                    <a:pt x="16" y="132"/>
                    <a:pt x="20" y="130"/>
                    <a:pt x="20" y="133"/>
                  </a:cubicBezTo>
                  <a:cubicBezTo>
                    <a:pt x="19" y="134"/>
                    <a:pt x="19" y="131"/>
                    <a:pt x="18" y="131"/>
                  </a:cubicBezTo>
                  <a:cubicBezTo>
                    <a:pt x="17" y="133"/>
                    <a:pt x="19" y="134"/>
                    <a:pt x="19" y="135"/>
                  </a:cubicBezTo>
                  <a:cubicBezTo>
                    <a:pt x="19" y="134"/>
                    <a:pt x="21" y="135"/>
                    <a:pt x="22" y="136"/>
                  </a:cubicBezTo>
                  <a:cubicBezTo>
                    <a:pt x="21" y="137"/>
                    <a:pt x="20" y="135"/>
                    <a:pt x="20" y="137"/>
                  </a:cubicBezTo>
                  <a:cubicBezTo>
                    <a:pt x="21" y="137"/>
                    <a:pt x="22" y="139"/>
                    <a:pt x="23" y="137"/>
                  </a:cubicBezTo>
                  <a:cubicBezTo>
                    <a:pt x="25" y="138"/>
                    <a:pt x="23" y="140"/>
                    <a:pt x="24" y="140"/>
                  </a:cubicBezTo>
                  <a:cubicBezTo>
                    <a:pt x="23" y="141"/>
                    <a:pt x="20" y="139"/>
                    <a:pt x="20" y="141"/>
                  </a:cubicBezTo>
                  <a:cubicBezTo>
                    <a:pt x="21" y="141"/>
                    <a:pt x="23" y="144"/>
                    <a:pt x="25" y="142"/>
                  </a:cubicBezTo>
                  <a:cubicBezTo>
                    <a:pt x="25" y="143"/>
                    <a:pt x="23" y="143"/>
                    <a:pt x="22" y="143"/>
                  </a:cubicBezTo>
                  <a:cubicBezTo>
                    <a:pt x="22" y="145"/>
                    <a:pt x="26" y="145"/>
                    <a:pt x="23" y="146"/>
                  </a:cubicBezTo>
                  <a:cubicBezTo>
                    <a:pt x="25" y="146"/>
                    <a:pt x="25" y="146"/>
                    <a:pt x="25" y="146"/>
                  </a:cubicBezTo>
                  <a:cubicBezTo>
                    <a:pt x="25" y="147"/>
                    <a:pt x="24" y="148"/>
                    <a:pt x="24" y="149"/>
                  </a:cubicBezTo>
                  <a:cubicBezTo>
                    <a:pt x="24" y="150"/>
                    <a:pt x="27" y="151"/>
                    <a:pt x="25" y="152"/>
                  </a:cubicBezTo>
                  <a:cubicBezTo>
                    <a:pt x="25" y="152"/>
                    <a:pt x="26" y="155"/>
                    <a:pt x="27" y="153"/>
                  </a:cubicBezTo>
                  <a:cubicBezTo>
                    <a:pt x="27" y="151"/>
                    <a:pt x="25" y="152"/>
                    <a:pt x="27" y="150"/>
                  </a:cubicBezTo>
                  <a:cubicBezTo>
                    <a:pt x="26" y="152"/>
                    <a:pt x="28" y="153"/>
                    <a:pt x="29" y="153"/>
                  </a:cubicBezTo>
                  <a:cubicBezTo>
                    <a:pt x="28" y="154"/>
                    <a:pt x="28" y="154"/>
                    <a:pt x="28" y="154"/>
                  </a:cubicBezTo>
                  <a:cubicBezTo>
                    <a:pt x="29" y="154"/>
                    <a:pt x="29" y="156"/>
                    <a:pt x="30" y="156"/>
                  </a:cubicBezTo>
                  <a:cubicBezTo>
                    <a:pt x="30" y="155"/>
                    <a:pt x="29" y="156"/>
                    <a:pt x="29" y="156"/>
                  </a:cubicBezTo>
                  <a:cubicBezTo>
                    <a:pt x="31" y="156"/>
                    <a:pt x="31" y="156"/>
                    <a:pt x="31" y="156"/>
                  </a:cubicBezTo>
                  <a:cubicBezTo>
                    <a:pt x="32" y="158"/>
                    <a:pt x="29" y="158"/>
                    <a:pt x="30" y="160"/>
                  </a:cubicBezTo>
                  <a:cubicBezTo>
                    <a:pt x="28" y="159"/>
                    <a:pt x="28" y="159"/>
                    <a:pt x="28" y="159"/>
                  </a:cubicBezTo>
                  <a:cubicBezTo>
                    <a:pt x="29" y="159"/>
                    <a:pt x="28" y="160"/>
                    <a:pt x="29" y="161"/>
                  </a:cubicBezTo>
                  <a:cubicBezTo>
                    <a:pt x="30" y="161"/>
                    <a:pt x="32" y="161"/>
                    <a:pt x="33" y="161"/>
                  </a:cubicBezTo>
                  <a:cubicBezTo>
                    <a:pt x="34" y="162"/>
                    <a:pt x="32" y="162"/>
                    <a:pt x="34" y="163"/>
                  </a:cubicBezTo>
                  <a:cubicBezTo>
                    <a:pt x="31" y="162"/>
                    <a:pt x="31" y="162"/>
                    <a:pt x="31" y="162"/>
                  </a:cubicBezTo>
                  <a:cubicBezTo>
                    <a:pt x="31" y="162"/>
                    <a:pt x="30" y="164"/>
                    <a:pt x="31" y="166"/>
                  </a:cubicBezTo>
                  <a:cubicBezTo>
                    <a:pt x="32" y="167"/>
                    <a:pt x="34" y="167"/>
                    <a:pt x="34" y="165"/>
                  </a:cubicBezTo>
                  <a:cubicBezTo>
                    <a:pt x="34" y="166"/>
                    <a:pt x="34" y="168"/>
                    <a:pt x="33" y="168"/>
                  </a:cubicBezTo>
                  <a:cubicBezTo>
                    <a:pt x="34" y="169"/>
                    <a:pt x="34" y="167"/>
                    <a:pt x="36" y="168"/>
                  </a:cubicBezTo>
                  <a:cubicBezTo>
                    <a:pt x="35" y="169"/>
                    <a:pt x="35" y="172"/>
                    <a:pt x="35" y="173"/>
                  </a:cubicBezTo>
                  <a:cubicBezTo>
                    <a:pt x="32" y="173"/>
                    <a:pt x="32" y="173"/>
                    <a:pt x="32" y="173"/>
                  </a:cubicBezTo>
                  <a:cubicBezTo>
                    <a:pt x="32" y="174"/>
                    <a:pt x="32" y="174"/>
                    <a:pt x="32" y="174"/>
                  </a:cubicBezTo>
                  <a:cubicBezTo>
                    <a:pt x="30" y="173"/>
                    <a:pt x="32" y="175"/>
                    <a:pt x="30" y="175"/>
                  </a:cubicBezTo>
                  <a:cubicBezTo>
                    <a:pt x="30" y="176"/>
                    <a:pt x="31" y="177"/>
                    <a:pt x="32" y="177"/>
                  </a:cubicBezTo>
                  <a:cubicBezTo>
                    <a:pt x="33" y="174"/>
                    <a:pt x="36" y="178"/>
                    <a:pt x="38" y="176"/>
                  </a:cubicBezTo>
                  <a:cubicBezTo>
                    <a:pt x="41" y="179"/>
                    <a:pt x="34" y="181"/>
                    <a:pt x="39" y="182"/>
                  </a:cubicBezTo>
                  <a:cubicBezTo>
                    <a:pt x="39" y="181"/>
                    <a:pt x="42" y="182"/>
                    <a:pt x="40" y="180"/>
                  </a:cubicBezTo>
                  <a:cubicBezTo>
                    <a:pt x="41" y="182"/>
                    <a:pt x="43" y="180"/>
                    <a:pt x="44" y="183"/>
                  </a:cubicBezTo>
                  <a:cubicBezTo>
                    <a:pt x="42" y="182"/>
                    <a:pt x="42" y="186"/>
                    <a:pt x="39" y="185"/>
                  </a:cubicBezTo>
                  <a:cubicBezTo>
                    <a:pt x="40" y="184"/>
                    <a:pt x="39" y="183"/>
                    <a:pt x="39" y="183"/>
                  </a:cubicBezTo>
                  <a:cubicBezTo>
                    <a:pt x="38" y="184"/>
                    <a:pt x="36" y="184"/>
                    <a:pt x="37" y="186"/>
                  </a:cubicBezTo>
                  <a:cubicBezTo>
                    <a:pt x="38" y="187"/>
                    <a:pt x="39" y="188"/>
                    <a:pt x="40" y="188"/>
                  </a:cubicBezTo>
                  <a:cubicBezTo>
                    <a:pt x="42" y="187"/>
                    <a:pt x="39" y="186"/>
                    <a:pt x="41" y="186"/>
                  </a:cubicBezTo>
                  <a:cubicBezTo>
                    <a:pt x="43" y="188"/>
                    <a:pt x="41" y="189"/>
                    <a:pt x="44" y="189"/>
                  </a:cubicBezTo>
                  <a:cubicBezTo>
                    <a:pt x="43" y="188"/>
                    <a:pt x="44" y="187"/>
                    <a:pt x="45" y="186"/>
                  </a:cubicBezTo>
                  <a:cubicBezTo>
                    <a:pt x="47" y="188"/>
                    <a:pt x="47" y="188"/>
                    <a:pt x="47" y="188"/>
                  </a:cubicBezTo>
                  <a:cubicBezTo>
                    <a:pt x="45" y="188"/>
                    <a:pt x="45" y="188"/>
                    <a:pt x="45" y="188"/>
                  </a:cubicBezTo>
                  <a:cubicBezTo>
                    <a:pt x="46" y="191"/>
                    <a:pt x="48" y="188"/>
                    <a:pt x="49" y="190"/>
                  </a:cubicBezTo>
                  <a:cubicBezTo>
                    <a:pt x="48" y="193"/>
                    <a:pt x="48" y="193"/>
                    <a:pt x="48" y="193"/>
                  </a:cubicBezTo>
                  <a:cubicBezTo>
                    <a:pt x="46" y="193"/>
                    <a:pt x="46" y="188"/>
                    <a:pt x="44" y="190"/>
                  </a:cubicBezTo>
                  <a:cubicBezTo>
                    <a:pt x="45" y="192"/>
                    <a:pt x="46" y="192"/>
                    <a:pt x="47" y="194"/>
                  </a:cubicBezTo>
                  <a:cubicBezTo>
                    <a:pt x="46" y="193"/>
                    <a:pt x="46" y="193"/>
                    <a:pt x="46" y="193"/>
                  </a:cubicBezTo>
                  <a:cubicBezTo>
                    <a:pt x="46" y="194"/>
                    <a:pt x="43" y="196"/>
                    <a:pt x="46" y="198"/>
                  </a:cubicBezTo>
                  <a:cubicBezTo>
                    <a:pt x="48" y="198"/>
                    <a:pt x="47" y="197"/>
                    <a:pt x="48" y="197"/>
                  </a:cubicBezTo>
                  <a:cubicBezTo>
                    <a:pt x="50" y="200"/>
                    <a:pt x="52" y="200"/>
                    <a:pt x="53" y="202"/>
                  </a:cubicBezTo>
                  <a:cubicBezTo>
                    <a:pt x="51" y="202"/>
                    <a:pt x="54" y="205"/>
                    <a:pt x="51" y="204"/>
                  </a:cubicBezTo>
                  <a:cubicBezTo>
                    <a:pt x="52" y="203"/>
                    <a:pt x="49" y="198"/>
                    <a:pt x="47" y="198"/>
                  </a:cubicBezTo>
                  <a:cubicBezTo>
                    <a:pt x="46" y="201"/>
                    <a:pt x="46" y="196"/>
                    <a:pt x="44" y="197"/>
                  </a:cubicBezTo>
                  <a:cubicBezTo>
                    <a:pt x="45" y="199"/>
                    <a:pt x="43" y="200"/>
                    <a:pt x="42" y="201"/>
                  </a:cubicBezTo>
                  <a:cubicBezTo>
                    <a:pt x="42" y="202"/>
                    <a:pt x="43" y="202"/>
                    <a:pt x="43" y="202"/>
                  </a:cubicBezTo>
                  <a:cubicBezTo>
                    <a:pt x="45" y="202"/>
                    <a:pt x="44" y="201"/>
                    <a:pt x="46" y="200"/>
                  </a:cubicBezTo>
                  <a:cubicBezTo>
                    <a:pt x="47" y="203"/>
                    <a:pt x="49" y="205"/>
                    <a:pt x="51" y="206"/>
                  </a:cubicBezTo>
                  <a:cubicBezTo>
                    <a:pt x="51" y="207"/>
                    <a:pt x="49" y="208"/>
                    <a:pt x="48" y="207"/>
                  </a:cubicBezTo>
                  <a:cubicBezTo>
                    <a:pt x="50" y="209"/>
                    <a:pt x="52" y="213"/>
                    <a:pt x="53" y="216"/>
                  </a:cubicBezTo>
                  <a:cubicBezTo>
                    <a:pt x="54" y="213"/>
                    <a:pt x="55" y="219"/>
                    <a:pt x="57" y="217"/>
                  </a:cubicBezTo>
                  <a:cubicBezTo>
                    <a:pt x="56" y="215"/>
                    <a:pt x="57" y="213"/>
                    <a:pt x="58" y="213"/>
                  </a:cubicBezTo>
                  <a:cubicBezTo>
                    <a:pt x="59" y="214"/>
                    <a:pt x="57" y="214"/>
                    <a:pt x="57" y="214"/>
                  </a:cubicBezTo>
                  <a:cubicBezTo>
                    <a:pt x="59" y="215"/>
                    <a:pt x="56" y="217"/>
                    <a:pt x="59" y="218"/>
                  </a:cubicBezTo>
                  <a:cubicBezTo>
                    <a:pt x="57" y="215"/>
                    <a:pt x="56" y="218"/>
                    <a:pt x="54" y="219"/>
                  </a:cubicBezTo>
                  <a:cubicBezTo>
                    <a:pt x="56" y="220"/>
                    <a:pt x="53" y="219"/>
                    <a:pt x="54" y="221"/>
                  </a:cubicBezTo>
                  <a:cubicBezTo>
                    <a:pt x="56" y="223"/>
                    <a:pt x="58" y="225"/>
                    <a:pt x="59" y="227"/>
                  </a:cubicBezTo>
                  <a:cubicBezTo>
                    <a:pt x="59" y="231"/>
                    <a:pt x="63" y="235"/>
                    <a:pt x="63" y="238"/>
                  </a:cubicBezTo>
                  <a:cubicBezTo>
                    <a:pt x="63" y="240"/>
                    <a:pt x="61" y="239"/>
                    <a:pt x="61" y="241"/>
                  </a:cubicBezTo>
                  <a:cubicBezTo>
                    <a:pt x="61" y="243"/>
                    <a:pt x="62" y="239"/>
                    <a:pt x="62" y="242"/>
                  </a:cubicBezTo>
                  <a:cubicBezTo>
                    <a:pt x="62" y="242"/>
                    <a:pt x="62" y="242"/>
                    <a:pt x="62" y="242"/>
                  </a:cubicBezTo>
                  <a:cubicBezTo>
                    <a:pt x="63" y="243"/>
                    <a:pt x="62" y="247"/>
                    <a:pt x="65" y="247"/>
                  </a:cubicBezTo>
                  <a:cubicBezTo>
                    <a:pt x="63" y="247"/>
                    <a:pt x="63" y="247"/>
                    <a:pt x="63" y="247"/>
                  </a:cubicBezTo>
                  <a:cubicBezTo>
                    <a:pt x="63" y="248"/>
                    <a:pt x="63" y="248"/>
                    <a:pt x="64" y="248"/>
                  </a:cubicBezTo>
                  <a:cubicBezTo>
                    <a:pt x="63" y="248"/>
                    <a:pt x="62" y="249"/>
                    <a:pt x="62" y="248"/>
                  </a:cubicBezTo>
                  <a:cubicBezTo>
                    <a:pt x="60" y="251"/>
                    <a:pt x="63" y="252"/>
                    <a:pt x="63" y="254"/>
                  </a:cubicBezTo>
                  <a:cubicBezTo>
                    <a:pt x="64" y="252"/>
                    <a:pt x="64" y="252"/>
                    <a:pt x="64" y="252"/>
                  </a:cubicBezTo>
                  <a:cubicBezTo>
                    <a:pt x="66" y="255"/>
                    <a:pt x="65" y="258"/>
                    <a:pt x="66" y="261"/>
                  </a:cubicBezTo>
                  <a:cubicBezTo>
                    <a:pt x="64" y="261"/>
                    <a:pt x="64" y="261"/>
                    <a:pt x="64" y="261"/>
                  </a:cubicBezTo>
                  <a:cubicBezTo>
                    <a:pt x="65" y="263"/>
                    <a:pt x="65" y="263"/>
                    <a:pt x="65" y="263"/>
                  </a:cubicBezTo>
                  <a:cubicBezTo>
                    <a:pt x="64" y="262"/>
                    <a:pt x="63" y="264"/>
                    <a:pt x="64" y="265"/>
                  </a:cubicBezTo>
                  <a:cubicBezTo>
                    <a:pt x="61" y="261"/>
                    <a:pt x="61" y="261"/>
                    <a:pt x="61" y="261"/>
                  </a:cubicBezTo>
                  <a:cubicBezTo>
                    <a:pt x="61" y="259"/>
                    <a:pt x="62" y="262"/>
                    <a:pt x="64" y="261"/>
                  </a:cubicBezTo>
                  <a:cubicBezTo>
                    <a:pt x="65" y="260"/>
                    <a:pt x="64" y="257"/>
                    <a:pt x="63" y="257"/>
                  </a:cubicBezTo>
                  <a:cubicBezTo>
                    <a:pt x="63" y="258"/>
                    <a:pt x="63" y="258"/>
                    <a:pt x="64" y="259"/>
                  </a:cubicBezTo>
                  <a:cubicBezTo>
                    <a:pt x="62" y="259"/>
                    <a:pt x="62" y="258"/>
                    <a:pt x="60" y="257"/>
                  </a:cubicBezTo>
                  <a:cubicBezTo>
                    <a:pt x="60" y="258"/>
                    <a:pt x="60" y="259"/>
                    <a:pt x="61" y="259"/>
                  </a:cubicBezTo>
                  <a:cubicBezTo>
                    <a:pt x="60" y="258"/>
                    <a:pt x="59" y="257"/>
                    <a:pt x="59" y="255"/>
                  </a:cubicBezTo>
                  <a:cubicBezTo>
                    <a:pt x="60" y="256"/>
                    <a:pt x="60" y="254"/>
                    <a:pt x="60" y="254"/>
                  </a:cubicBezTo>
                  <a:cubicBezTo>
                    <a:pt x="59" y="254"/>
                    <a:pt x="58" y="253"/>
                    <a:pt x="58" y="251"/>
                  </a:cubicBezTo>
                  <a:cubicBezTo>
                    <a:pt x="60" y="249"/>
                    <a:pt x="56" y="247"/>
                    <a:pt x="56" y="244"/>
                  </a:cubicBezTo>
                  <a:cubicBezTo>
                    <a:pt x="57" y="245"/>
                    <a:pt x="59" y="246"/>
                    <a:pt x="60" y="247"/>
                  </a:cubicBezTo>
                  <a:cubicBezTo>
                    <a:pt x="61" y="245"/>
                    <a:pt x="60" y="245"/>
                    <a:pt x="60" y="243"/>
                  </a:cubicBezTo>
                  <a:cubicBezTo>
                    <a:pt x="59" y="243"/>
                    <a:pt x="57" y="243"/>
                    <a:pt x="55" y="241"/>
                  </a:cubicBezTo>
                  <a:cubicBezTo>
                    <a:pt x="56" y="241"/>
                    <a:pt x="56" y="241"/>
                    <a:pt x="56" y="241"/>
                  </a:cubicBezTo>
                  <a:cubicBezTo>
                    <a:pt x="55" y="239"/>
                    <a:pt x="54" y="240"/>
                    <a:pt x="53" y="237"/>
                  </a:cubicBezTo>
                  <a:cubicBezTo>
                    <a:pt x="52" y="233"/>
                    <a:pt x="50" y="229"/>
                    <a:pt x="49" y="226"/>
                  </a:cubicBezTo>
                  <a:cubicBezTo>
                    <a:pt x="50" y="225"/>
                    <a:pt x="50" y="225"/>
                    <a:pt x="50" y="225"/>
                  </a:cubicBezTo>
                  <a:cubicBezTo>
                    <a:pt x="47" y="225"/>
                    <a:pt x="46" y="220"/>
                    <a:pt x="44" y="219"/>
                  </a:cubicBezTo>
                  <a:cubicBezTo>
                    <a:pt x="43" y="214"/>
                    <a:pt x="39" y="211"/>
                    <a:pt x="40" y="208"/>
                  </a:cubicBezTo>
                  <a:cubicBezTo>
                    <a:pt x="35" y="202"/>
                    <a:pt x="31" y="197"/>
                    <a:pt x="28" y="190"/>
                  </a:cubicBezTo>
                  <a:cubicBezTo>
                    <a:pt x="30" y="190"/>
                    <a:pt x="30" y="190"/>
                    <a:pt x="30" y="190"/>
                  </a:cubicBezTo>
                  <a:cubicBezTo>
                    <a:pt x="28" y="189"/>
                    <a:pt x="30" y="189"/>
                    <a:pt x="30" y="188"/>
                  </a:cubicBezTo>
                  <a:cubicBezTo>
                    <a:pt x="29" y="190"/>
                    <a:pt x="27" y="187"/>
                    <a:pt x="26" y="187"/>
                  </a:cubicBezTo>
                  <a:cubicBezTo>
                    <a:pt x="25" y="183"/>
                    <a:pt x="22" y="179"/>
                    <a:pt x="19" y="177"/>
                  </a:cubicBezTo>
                  <a:cubicBezTo>
                    <a:pt x="20" y="177"/>
                    <a:pt x="20" y="177"/>
                    <a:pt x="20" y="177"/>
                  </a:cubicBezTo>
                  <a:cubicBezTo>
                    <a:pt x="17" y="175"/>
                    <a:pt x="17" y="170"/>
                    <a:pt x="16" y="167"/>
                  </a:cubicBezTo>
                  <a:cubicBezTo>
                    <a:pt x="16" y="166"/>
                    <a:pt x="17" y="165"/>
                    <a:pt x="16" y="164"/>
                  </a:cubicBezTo>
                  <a:cubicBezTo>
                    <a:pt x="14" y="163"/>
                    <a:pt x="13" y="162"/>
                    <a:pt x="11" y="159"/>
                  </a:cubicBezTo>
                  <a:cubicBezTo>
                    <a:pt x="10" y="157"/>
                    <a:pt x="9" y="153"/>
                    <a:pt x="9" y="151"/>
                  </a:cubicBezTo>
                  <a:cubicBezTo>
                    <a:pt x="4" y="143"/>
                    <a:pt x="4" y="133"/>
                    <a:pt x="2" y="123"/>
                  </a:cubicBezTo>
                  <a:cubicBezTo>
                    <a:pt x="4" y="123"/>
                    <a:pt x="4" y="123"/>
                    <a:pt x="4" y="123"/>
                  </a:cubicBezTo>
                  <a:cubicBezTo>
                    <a:pt x="0" y="113"/>
                    <a:pt x="5" y="102"/>
                    <a:pt x="5" y="95"/>
                  </a:cubicBezTo>
                  <a:cubicBezTo>
                    <a:pt x="7" y="96"/>
                    <a:pt x="7" y="96"/>
                    <a:pt x="7" y="96"/>
                  </a:cubicBezTo>
                  <a:cubicBezTo>
                    <a:pt x="9" y="94"/>
                    <a:pt x="8" y="90"/>
                    <a:pt x="6" y="90"/>
                  </a:cubicBezTo>
                  <a:cubicBezTo>
                    <a:pt x="8" y="88"/>
                    <a:pt x="7" y="84"/>
                    <a:pt x="9" y="83"/>
                  </a:cubicBezTo>
                  <a:cubicBezTo>
                    <a:pt x="11" y="81"/>
                    <a:pt x="9" y="80"/>
                    <a:pt x="10" y="78"/>
                  </a:cubicBezTo>
                  <a:cubicBezTo>
                    <a:pt x="13" y="74"/>
                    <a:pt x="13" y="72"/>
                    <a:pt x="15" y="67"/>
                  </a:cubicBezTo>
                  <a:cubicBezTo>
                    <a:pt x="14" y="68"/>
                    <a:pt x="14" y="68"/>
                    <a:pt x="14" y="68"/>
                  </a:cubicBezTo>
                  <a:cubicBezTo>
                    <a:pt x="14" y="69"/>
                    <a:pt x="15" y="70"/>
                    <a:pt x="16" y="69"/>
                  </a:cubicBezTo>
                  <a:cubicBezTo>
                    <a:pt x="16" y="67"/>
                    <a:pt x="20" y="63"/>
                    <a:pt x="16" y="63"/>
                  </a:cubicBezTo>
                  <a:cubicBezTo>
                    <a:pt x="20" y="60"/>
                    <a:pt x="21" y="52"/>
                    <a:pt x="26" y="50"/>
                  </a:cubicBezTo>
                  <a:cubicBezTo>
                    <a:pt x="25" y="50"/>
                    <a:pt x="25" y="48"/>
                    <a:pt x="25" y="48"/>
                  </a:cubicBezTo>
                  <a:cubicBezTo>
                    <a:pt x="28" y="44"/>
                    <a:pt x="32" y="41"/>
                    <a:pt x="33" y="38"/>
                  </a:cubicBezTo>
                  <a:cubicBezTo>
                    <a:pt x="34" y="38"/>
                    <a:pt x="34" y="40"/>
                    <a:pt x="35" y="38"/>
                  </a:cubicBezTo>
                  <a:cubicBezTo>
                    <a:pt x="35" y="37"/>
                    <a:pt x="34" y="38"/>
                    <a:pt x="35" y="36"/>
                  </a:cubicBezTo>
                  <a:cubicBezTo>
                    <a:pt x="38" y="30"/>
                    <a:pt x="47" y="27"/>
                    <a:pt x="51" y="23"/>
                  </a:cubicBezTo>
                  <a:cubicBezTo>
                    <a:pt x="60" y="15"/>
                    <a:pt x="71" y="9"/>
                    <a:pt x="82" y="5"/>
                  </a:cubicBezTo>
                  <a:cubicBezTo>
                    <a:pt x="82" y="6"/>
                    <a:pt x="82" y="6"/>
                    <a:pt x="82" y="6"/>
                  </a:cubicBezTo>
                  <a:cubicBezTo>
                    <a:pt x="85" y="2"/>
                    <a:pt x="91" y="5"/>
                    <a:pt x="94" y="2"/>
                  </a:cubicBezTo>
                  <a:cubicBezTo>
                    <a:pt x="95" y="2"/>
                    <a:pt x="97" y="1"/>
                    <a:pt x="97" y="2"/>
                  </a:cubicBezTo>
                  <a:cubicBezTo>
                    <a:pt x="99" y="0"/>
                    <a:pt x="105" y="2"/>
                    <a:pt x="109" y="0"/>
                  </a:cubicBezTo>
                  <a:cubicBezTo>
                    <a:pt x="108" y="1"/>
                    <a:pt x="108" y="1"/>
                    <a:pt x="108" y="1"/>
                  </a:cubicBezTo>
                  <a:cubicBezTo>
                    <a:pt x="113" y="2"/>
                    <a:pt x="117" y="0"/>
                    <a:pt x="121" y="1"/>
                  </a:cubicBezTo>
                  <a:cubicBezTo>
                    <a:pt x="121" y="1"/>
                    <a:pt x="120" y="1"/>
                    <a:pt x="120" y="2"/>
                  </a:cubicBezTo>
                  <a:cubicBezTo>
                    <a:pt x="121" y="3"/>
                    <a:pt x="124" y="0"/>
                    <a:pt x="125" y="3"/>
                  </a:cubicBezTo>
                  <a:cubicBezTo>
                    <a:pt x="126" y="3"/>
                    <a:pt x="125" y="1"/>
                    <a:pt x="125" y="1"/>
                  </a:cubicBezTo>
                  <a:cubicBezTo>
                    <a:pt x="135" y="3"/>
                    <a:pt x="145" y="3"/>
                    <a:pt x="156" y="5"/>
                  </a:cubicBezTo>
                  <a:cubicBezTo>
                    <a:pt x="162" y="9"/>
                    <a:pt x="155" y="10"/>
                    <a:pt x="161" y="10"/>
                  </a:cubicBezTo>
                  <a:cubicBezTo>
                    <a:pt x="161" y="10"/>
                    <a:pt x="162" y="9"/>
                    <a:pt x="161" y="9"/>
                  </a:cubicBezTo>
                  <a:cubicBezTo>
                    <a:pt x="164" y="9"/>
                    <a:pt x="164" y="13"/>
                    <a:pt x="166" y="13"/>
                  </a:cubicBezTo>
                  <a:cubicBezTo>
                    <a:pt x="166" y="11"/>
                    <a:pt x="167" y="12"/>
                    <a:pt x="167" y="11"/>
                  </a:cubicBezTo>
                  <a:cubicBezTo>
                    <a:pt x="171" y="14"/>
                    <a:pt x="171" y="16"/>
                    <a:pt x="175" y="16"/>
                  </a:cubicBezTo>
                  <a:cubicBezTo>
                    <a:pt x="174" y="17"/>
                    <a:pt x="174" y="17"/>
                    <a:pt x="174" y="17"/>
                  </a:cubicBezTo>
                  <a:cubicBezTo>
                    <a:pt x="180" y="16"/>
                    <a:pt x="183" y="20"/>
                    <a:pt x="188" y="19"/>
                  </a:cubicBezTo>
                  <a:cubicBezTo>
                    <a:pt x="208" y="32"/>
                    <a:pt x="224" y="51"/>
                    <a:pt x="233" y="72"/>
                  </a:cubicBezTo>
                  <a:cubicBezTo>
                    <a:pt x="241" y="94"/>
                    <a:pt x="245" y="117"/>
                    <a:pt x="239" y="141"/>
                  </a:cubicBezTo>
                  <a:cubicBezTo>
                    <a:pt x="236" y="146"/>
                    <a:pt x="236" y="146"/>
                    <a:pt x="235" y="152"/>
                  </a:cubicBezTo>
                  <a:cubicBezTo>
                    <a:pt x="235" y="152"/>
                    <a:pt x="235" y="151"/>
                    <a:pt x="234" y="152"/>
                  </a:cubicBezTo>
                  <a:cubicBezTo>
                    <a:pt x="236" y="153"/>
                    <a:pt x="233" y="156"/>
                    <a:pt x="234" y="157"/>
                  </a:cubicBezTo>
                  <a:cubicBezTo>
                    <a:pt x="231" y="165"/>
                    <a:pt x="227" y="172"/>
                    <a:pt x="222" y="180"/>
                  </a:cubicBezTo>
                  <a:cubicBezTo>
                    <a:pt x="223" y="179"/>
                    <a:pt x="222" y="177"/>
                    <a:pt x="221" y="179"/>
                  </a:cubicBezTo>
                  <a:cubicBezTo>
                    <a:pt x="221" y="181"/>
                    <a:pt x="221" y="181"/>
                    <a:pt x="221" y="181"/>
                  </a:cubicBezTo>
                  <a:cubicBezTo>
                    <a:pt x="221" y="181"/>
                    <a:pt x="221" y="181"/>
                    <a:pt x="221" y="181"/>
                  </a:cubicBezTo>
                  <a:cubicBezTo>
                    <a:pt x="220" y="182"/>
                    <a:pt x="221" y="183"/>
                    <a:pt x="222" y="183"/>
                  </a:cubicBezTo>
                  <a:cubicBezTo>
                    <a:pt x="210" y="202"/>
                    <a:pt x="192" y="213"/>
                    <a:pt x="179" y="228"/>
                  </a:cubicBezTo>
                  <a:cubicBezTo>
                    <a:pt x="176" y="230"/>
                    <a:pt x="172" y="236"/>
                    <a:pt x="170" y="240"/>
                  </a:cubicBezTo>
                  <a:cubicBezTo>
                    <a:pt x="159" y="249"/>
                    <a:pt x="153" y="260"/>
                    <a:pt x="152" y="274"/>
                  </a:cubicBezTo>
                  <a:cubicBezTo>
                    <a:pt x="152" y="274"/>
                    <a:pt x="148" y="272"/>
                    <a:pt x="148" y="2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7"/>
            <p:cNvSpPr/>
            <p:nvPr/>
          </p:nvSpPr>
          <p:spPr bwMode="auto">
            <a:xfrm>
              <a:off x="9121775" y="3151188"/>
              <a:ext cx="11112" cy="11113"/>
            </a:xfrm>
            <a:custGeom>
              <a:avLst/>
              <a:gdLst>
                <a:gd name="T0" fmla="*/ 0 w 3"/>
                <a:gd name="T1" fmla="*/ 2 h 3"/>
                <a:gd name="T2" fmla="*/ 3 w 3"/>
                <a:gd name="T3" fmla="*/ 1 h 3"/>
                <a:gd name="T4" fmla="*/ 0 w 3"/>
                <a:gd name="T5" fmla="*/ 2 h 3"/>
              </a:gdLst>
              <a:ahLst/>
              <a:cxnLst>
                <a:cxn ang="0">
                  <a:pos x="T0" y="T1"/>
                </a:cxn>
                <a:cxn ang="0">
                  <a:pos x="T2" y="T3"/>
                </a:cxn>
                <a:cxn ang="0">
                  <a:pos x="T4" y="T5"/>
                </a:cxn>
              </a:cxnLst>
              <a:rect l="0" t="0" r="r" b="b"/>
              <a:pathLst>
                <a:path w="3" h="3">
                  <a:moveTo>
                    <a:pt x="0" y="2"/>
                  </a:moveTo>
                  <a:cubicBezTo>
                    <a:pt x="1" y="2"/>
                    <a:pt x="2" y="0"/>
                    <a:pt x="3" y="1"/>
                  </a:cubicBezTo>
                  <a:cubicBezTo>
                    <a:pt x="2" y="2"/>
                    <a:pt x="1" y="3"/>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8"/>
            <p:cNvSpPr/>
            <p:nvPr/>
          </p:nvSpPr>
          <p:spPr bwMode="auto">
            <a:xfrm>
              <a:off x="9110663" y="2973388"/>
              <a:ext cx="7937" cy="4763"/>
            </a:xfrm>
            <a:custGeom>
              <a:avLst/>
              <a:gdLst>
                <a:gd name="T0" fmla="*/ 0 w 2"/>
                <a:gd name="T1" fmla="*/ 1 h 1"/>
                <a:gd name="T2" fmla="*/ 0 w 2"/>
                <a:gd name="T3" fmla="*/ 0 h 1"/>
                <a:gd name="T4" fmla="*/ 1 w 2"/>
                <a:gd name="T5" fmla="*/ 1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0" y="0"/>
                    <a:pt x="0" y="0"/>
                  </a:cubicBezTo>
                  <a:cubicBezTo>
                    <a:pt x="1" y="1"/>
                    <a:pt x="2"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9"/>
            <p:cNvSpPr/>
            <p:nvPr/>
          </p:nvSpPr>
          <p:spPr bwMode="auto">
            <a:xfrm>
              <a:off x="9091613" y="2936876"/>
              <a:ext cx="15875" cy="11113"/>
            </a:xfrm>
            <a:custGeom>
              <a:avLst/>
              <a:gdLst>
                <a:gd name="T0" fmla="*/ 0 w 4"/>
                <a:gd name="T1" fmla="*/ 0 h 3"/>
                <a:gd name="T2" fmla="*/ 4 w 4"/>
                <a:gd name="T3" fmla="*/ 3 h 3"/>
                <a:gd name="T4" fmla="*/ 0 w 4"/>
                <a:gd name="T5" fmla="*/ 0 h 3"/>
              </a:gdLst>
              <a:ahLst/>
              <a:cxnLst>
                <a:cxn ang="0">
                  <a:pos x="T0" y="T1"/>
                </a:cxn>
                <a:cxn ang="0">
                  <a:pos x="T2" y="T3"/>
                </a:cxn>
                <a:cxn ang="0">
                  <a:pos x="T4" y="T5"/>
                </a:cxn>
              </a:cxnLst>
              <a:rect l="0" t="0" r="r" b="b"/>
              <a:pathLst>
                <a:path w="4" h="3">
                  <a:moveTo>
                    <a:pt x="0" y="0"/>
                  </a:moveTo>
                  <a:cubicBezTo>
                    <a:pt x="1" y="0"/>
                    <a:pt x="3" y="2"/>
                    <a:pt x="4"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0"/>
            <p:cNvSpPr/>
            <p:nvPr/>
          </p:nvSpPr>
          <p:spPr bwMode="auto">
            <a:xfrm>
              <a:off x="9085263" y="2887663"/>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0" y="0"/>
                    <a:pt x="0" y="0"/>
                    <a:pt x="1" y="1"/>
                  </a:cubicBezTo>
                  <a:cubicBezTo>
                    <a:pt x="1" y="2"/>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
            <p:cNvSpPr/>
            <p:nvPr/>
          </p:nvSpPr>
          <p:spPr bwMode="auto">
            <a:xfrm>
              <a:off x="9072563" y="2882901"/>
              <a:ext cx="7937" cy="12700"/>
            </a:xfrm>
            <a:custGeom>
              <a:avLst/>
              <a:gdLst>
                <a:gd name="T0" fmla="*/ 1 w 2"/>
                <a:gd name="T1" fmla="*/ 3 h 3"/>
                <a:gd name="T2" fmla="*/ 1 w 2"/>
                <a:gd name="T3" fmla="*/ 0 h 3"/>
                <a:gd name="T4" fmla="*/ 1 w 2"/>
                <a:gd name="T5" fmla="*/ 3 h 3"/>
              </a:gdLst>
              <a:ahLst/>
              <a:cxnLst>
                <a:cxn ang="0">
                  <a:pos x="T0" y="T1"/>
                </a:cxn>
                <a:cxn ang="0">
                  <a:pos x="T2" y="T3"/>
                </a:cxn>
                <a:cxn ang="0">
                  <a:pos x="T4" y="T5"/>
                </a:cxn>
              </a:cxnLst>
              <a:rect l="0" t="0" r="r" b="b"/>
              <a:pathLst>
                <a:path w="2" h="3">
                  <a:moveTo>
                    <a:pt x="1" y="3"/>
                  </a:moveTo>
                  <a:cubicBezTo>
                    <a:pt x="0" y="2"/>
                    <a:pt x="0" y="1"/>
                    <a:pt x="1" y="0"/>
                  </a:cubicBezTo>
                  <a:cubicBezTo>
                    <a:pt x="0" y="1"/>
                    <a:pt x="2" y="2"/>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2"/>
            <p:cNvSpPr/>
            <p:nvPr/>
          </p:nvSpPr>
          <p:spPr bwMode="auto">
            <a:xfrm>
              <a:off x="9036050" y="2800351"/>
              <a:ext cx="11112" cy="7938"/>
            </a:xfrm>
            <a:custGeom>
              <a:avLst/>
              <a:gdLst>
                <a:gd name="T0" fmla="*/ 1 w 3"/>
                <a:gd name="T1" fmla="*/ 2 h 2"/>
                <a:gd name="T2" fmla="*/ 1 w 3"/>
                <a:gd name="T3" fmla="*/ 0 h 2"/>
                <a:gd name="T4" fmla="*/ 1 w 3"/>
                <a:gd name="T5" fmla="*/ 2 h 2"/>
              </a:gdLst>
              <a:ahLst/>
              <a:cxnLst>
                <a:cxn ang="0">
                  <a:pos x="T0" y="T1"/>
                </a:cxn>
                <a:cxn ang="0">
                  <a:pos x="T2" y="T3"/>
                </a:cxn>
                <a:cxn ang="0">
                  <a:pos x="T4" y="T5"/>
                </a:cxn>
              </a:cxnLst>
              <a:rect l="0" t="0" r="r" b="b"/>
              <a:pathLst>
                <a:path w="3" h="2">
                  <a:moveTo>
                    <a:pt x="1" y="2"/>
                  </a:moveTo>
                  <a:cubicBezTo>
                    <a:pt x="1" y="2"/>
                    <a:pt x="0" y="1"/>
                    <a:pt x="1" y="0"/>
                  </a:cubicBezTo>
                  <a:cubicBezTo>
                    <a:pt x="0" y="1"/>
                    <a:pt x="3"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3"/>
            <p:cNvSpPr/>
            <p:nvPr/>
          </p:nvSpPr>
          <p:spPr bwMode="auto">
            <a:xfrm>
              <a:off x="9017000" y="2767013"/>
              <a:ext cx="3175" cy="7938"/>
            </a:xfrm>
            <a:custGeom>
              <a:avLst/>
              <a:gdLst>
                <a:gd name="T0" fmla="*/ 0 w 1"/>
                <a:gd name="T1" fmla="*/ 2 h 2"/>
                <a:gd name="T2" fmla="*/ 0 w 1"/>
                <a:gd name="T3" fmla="*/ 1 h 2"/>
                <a:gd name="T4" fmla="*/ 1 w 1"/>
                <a:gd name="T5" fmla="*/ 1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1"/>
                    <a:pt x="0" y="1"/>
                  </a:cubicBezTo>
                  <a:cubicBezTo>
                    <a:pt x="0" y="0"/>
                    <a:pt x="1" y="1"/>
                    <a:pt x="1" y="1"/>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4"/>
            <p:cNvSpPr/>
            <p:nvPr/>
          </p:nvSpPr>
          <p:spPr bwMode="auto">
            <a:xfrm>
              <a:off x="9283700" y="2217738"/>
              <a:ext cx="4762" cy="3175"/>
            </a:xfrm>
            <a:custGeom>
              <a:avLst/>
              <a:gdLst>
                <a:gd name="T0" fmla="*/ 3 w 3"/>
                <a:gd name="T1" fmla="*/ 0 h 2"/>
                <a:gd name="T2" fmla="*/ 0 w 3"/>
                <a:gd name="T3" fmla="*/ 2 h 2"/>
                <a:gd name="T4" fmla="*/ 0 w 3"/>
                <a:gd name="T5" fmla="*/ 0 h 2"/>
                <a:gd name="T6" fmla="*/ 3 w 3"/>
                <a:gd name="T7" fmla="*/ 0 h 2"/>
              </a:gdLst>
              <a:ahLst/>
              <a:cxnLst>
                <a:cxn ang="0">
                  <a:pos x="T0" y="T1"/>
                </a:cxn>
                <a:cxn ang="0">
                  <a:pos x="T2" y="T3"/>
                </a:cxn>
                <a:cxn ang="0">
                  <a:pos x="T4" y="T5"/>
                </a:cxn>
                <a:cxn ang="0">
                  <a:pos x="T6" y="T7"/>
                </a:cxn>
              </a:cxnLst>
              <a:rect l="0" t="0" r="r" b="b"/>
              <a:pathLst>
                <a:path w="3" h="2">
                  <a:moveTo>
                    <a:pt x="3" y="0"/>
                  </a:moveTo>
                  <a:lnTo>
                    <a:pt x="0" y="2"/>
                  </a:lnTo>
                  <a:lnTo>
                    <a:pt x="0"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5"/>
            <p:cNvSpPr/>
            <p:nvPr/>
          </p:nvSpPr>
          <p:spPr bwMode="auto">
            <a:xfrm>
              <a:off x="9588500" y="2297113"/>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2" y="0"/>
                    <a:pt x="1" y="1"/>
                    <a:pt x="1" y="1"/>
                  </a:cubicBezTo>
                  <a:cubicBezTo>
                    <a:pt x="0" y="1"/>
                    <a:pt x="2"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6"/>
            <p:cNvSpPr/>
            <p:nvPr/>
          </p:nvSpPr>
          <p:spPr bwMode="auto">
            <a:xfrm>
              <a:off x="9709150" y="2420938"/>
              <a:ext cx="7937" cy="3175"/>
            </a:xfrm>
            <a:custGeom>
              <a:avLst/>
              <a:gdLst>
                <a:gd name="T0" fmla="*/ 0 w 5"/>
                <a:gd name="T1" fmla="*/ 2 h 2"/>
                <a:gd name="T2" fmla="*/ 0 w 5"/>
                <a:gd name="T3" fmla="*/ 0 h 2"/>
                <a:gd name="T4" fmla="*/ 5 w 5"/>
                <a:gd name="T5" fmla="*/ 0 h 2"/>
                <a:gd name="T6" fmla="*/ 0 w 5"/>
                <a:gd name="T7" fmla="*/ 2 h 2"/>
              </a:gdLst>
              <a:ahLst/>
              <a:cxnLst>
                <a:cxn ang="0">
                  <a:pos x="T0" y="T1"/>
                </a:cxn>
                <a:cxn ang="0">
                  <a:pos x="T2" y="T3"/>
                </a:cxn>
                <a:cxn ang="0">
                  <a:pos x="T4" y="T5"/>
                </a:cxn>
                <a:cxn ang="0">
                  <a:pos x="T6" y="T7"/>
                </a:cxn>
              </a:cxnLst>
              <a:rect l="0" t="0" r="r" b="b"/>
              <a:pathLst>
                <a:path w="5" h="2">
                  <a:moveTo>
                    <a:pt x="0" y="2"/>
                  </a:moveTo>
                  <a:lnTo>
                    <a:pt x="0" y="0"/>
                  </a:lnTo>
                  <a:lnTo>
                    <a:pt x="5"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7"/>
            <p:cNvSpPr/>
            <p:nvPr/>
          </p:nvSpPr>
          <p:spPr bwMode="auto">
            <a:xfrm>
              <a:off x="9107488" y="3151188"/>
              <a:ext cx="22225" cy="6350"/>
            </a:xfrm>
            <a:custGeom>
              <a:avLst/>
              <a:gdLst>
                <a:gd name="T0" fmla="*/ 4 w 6"/>
                <a:gd name="T1" fmla="*/ 0 h 2"/>
                <a:gd name="T2" fmla="*/ 2 w 6"/>
                <a:gd name="T3" fmla="*/ 1 h 2"/>
                <a:gd name="T4" fmla="*/ 4 w 6"/>
                <a:gd name="T5" fmla="*/ 0 h 2"/>
              </a:gdLst>
              <a:ahLst/>
              <a:cxnLst>
                <a:cxn ang="0">
                  <a:pos x="T0" y="T1"/>
                </a:cxn>
                <a:cxn ang="0">
                  <a:pos x="T2" y="T3"/>
                </a:cxn>
                <a:cxn ang="0">
                  <a:pos x="T4" y="T5"/>
                </a:cxn>
              </a:cxnLst>
              <a:rect l="0" t="0" r="r" b="b"/>
              <a:pathLst>
                <a:path w="6" h="2">
                  <a:moveTo>
                    <a:pt x="4" y="0"/>
                  </a:moveTo>
                  <a:cubicBezTo>
                    <a:pt x="0" y="1"/>
                    <a:pt x="6" y="2"/>
                    <a:pt x="2" y="1"/>
                  </a:cubicBezTo>
                  <a:cubicBezTo>
                    <a:pt x="2" y="0"/>
                    <a:pt x="3"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8"/>
            <p:cNvSpPr/>
            <p:nvPr/>
          </p:nvSpPr>
          <p:spPr bwMode="auto">
            <a:xfrm>
              <a:off x="8783638" y="3152777"/>
              <a:ext cx="703262" cy="1362075"/>
            </a:xfrm>
            <a:custGeom>
              <a:avLst/>
              <a:gdLst>
                <a:gd name="T0" fmla="*/ 73 w 187"/>
                <a:gd name="T1" fmla="*/ 274 h 362"/>
                <a:gd name="T2" fmla="*/ 105 w 187"/>
                <a:gd name="T3" fmla="*/ 211 h 362"/>
                <a:gd name="T4" fmla="*/ 107 w 187"/>
                <a:gd name="T5" fmla="*/ 187 h 362"/>
                <a:gd name="T6" fmla="*/ 105 w 187"/>
                <a:gd name="T7" fmla="*/ 126 h 362"/>
                <a:gd name="T8" fmla="*/ 135 w 187"/>
                <a:gd name="T9" fmla="*/ 109 h 362"/>
                <a:gd name="T10" fmla="*/ 98 w 187"/>
                <a:gd name="T11" fmla="*/ 101 h 362"/>
                <a:gd name="T12" fmla="*/ 110 w 187"/>
                <a:gd name="T13" fmla="*/ 86 h 362"/>
                <a:gd name="T14" fmla="*/ 143 w 187"/>
                <a:gd name="T15" fmla="*/ 78 h 362"/>
                <a:gd name="T16" fmla="*/ 169 w 187"/>
                <a:gd name="T17" fmla="*/ 72 h 362"/>
                <a:gd name="T18" fmla="*/ 166 w 187"/>
                <a:gd name="T19" fmla="*/ 85 h 362"/>
                <a:gd name="T20" fmla="*/ 168 w 187"/>
                <a:gd name="T21" fmla="*/ 83 h 362"/>
                <a:gd name="T22" fmla="*/ 168 w 187"/>
                <a:gd name="T23" fmla="*/ 75 h 362"/>
                <a:gd name="T24" fmla="*/ 168 w 187"/>
                <a:gd name="T25" fmla="*/ 83 h 362"/>
                <a:gd name="T26" fmla="*/ 157 w 187"/>
                <a:gd name="T27" fmla="*/ 79 h 362"/>
                <a:gd name="T28" fmla="*/ 131 w 187"/>
                <a:gd name="T29" fmla="*/ 79 h 362"/>
                <a:gd name="T30" fmla="*/ 95 w 187"/>
                <a:gd name="T31" fmla="*/ 80 h 362"/>
                <a:gd name="T32" fmla="*/ 70 w 187"/>
                <a:gd name="T33" fmla="*/ 73 h 362"/>
                <a:gd name="T34" fmla="*/ 74 w 187"/>
                <a:gd name="T35" fmla="*/ 61 h 362"/>
                <a:gd name="T36" fmla="*/ 94 w 187"/>
                <a:gd name="T37" fmla="*/ 54 h 362"/>
                <a:gd name="T38" fmla="*/ 110 w 187"/>
                <a:gd name="T39" fmla="*/ 48 h 362"/>
                <a:gd name="T40" fmla="*/ 119 w 187"/>
                <a:gd name="T41" fmla="*/ 46 h 362"/>
                <a:gd name="T42" fmla="*/ 144 w 187"/>
                <a:gd name="T43" fmla="*/ 43 h 362"/>
                <a:gd name="T44" fmla="*/ 169 w 187"/>
                <a:gd name="T45" fmla="*/ 33 h 362"/>
                <a:gd name="T46" fmla="*/ 161 w 187"/>
                <a:gd name="T47" fmla="*/ 45 h 362"/>
                <a:gd name="T48" fmla="*/ 143 w 187"/>
                <a:gd name="T49" fmla="*/ 44 h 362"/>
                <a:gd name="T50" fmla="*/ 92 w 187"/>
                <a:gd name="T51" fmla="*/ 49 h 362"/>
                <a:gd name="T52" fmla="*/ 80 w 187"/>
                <a:gd name="T53" fmla="*/ 42 h 362"/>
                <a:gd name="T54" fmla="*/ 83 w 187"/>
                <a:gd name="T55" fmla="*/ 27 h 362"/>
                <a:gd name="T56" fmla="*/ 101 w 187"/>
                <a:gd name="T57" fmla="*/ 21 h 362"/>
                <a:gd name="T58" fmla="*/ 117 w 187"/>
                <a:gd name="T59" fmla="*/ 15 h 362"/>
                <a:gd name="T60" fmla="*/ 127 w 187"/>
                <a:gd name="T61" fmla="*/ 15 h 362"/>
                <a:gd name="T62" fmla="*/ 143 w 187"/>
                <a:gd name="T63" fmla="*/ 19 h 362"/>
                <a:gd name="T64" fmla="*/ 160 w 187"/>
                <a:gd name="T65" fmla="*/ 14 h 362"/>
                <a:gd name="T66" fmla="*/ 173 w 187"/>
                <a:gd name="T67" fmla="*/ 4 h 362"/>
                <a:gd name="T68" fmla="*/ 181 w 187"/>
                <a:gd name="T69" fmla="*/ 3 h 362"/>
                <a:gd name="T70" fmla="*/ 178 w 187"/>
                <a:gd name="T71" fmla="*/ 21 h 362"/>
                <a:gd name="T72" fmla="*/ 181 w 187"/>
                <a:gd name="T73" fmla="*/ 4 h 362"/>
                <a:gd name="T74" fmla="*/ 180 w 187"/>
                <a:gd name="T75" fmla="*/ 6 h 362"/>
                <a:gd name="T76" fmla="*/ 183 w 187"/>
                <a:gd name="T77" fmla="*/ 8 h 362"/>
                <a:gd name="T78" fmla="*/ 180 w 187"/>
                <a:gd name="T79" fmla="*/ 16 h 362"/>
                <a:gd name="T80" fmla="*/ 156 w 187"/>
                <a:gd name="T81" fmla="*/ 15 h 362"/>
                <a:gd name="T82" fmla="*/ 118 w 187"/>
                <a:gd name="T83" fmla="*/ 12 h 362"/>
                <a:gd name="T84" fmla="*/ 97 w 187"/>
                <a:gd name="T85" fmla="*/ 11 h 362"/>
                <a:gd name="T86" fmla="*/ 109 w 187"/>
                <a:gd name="T87" fmla="*/ 5 h 362"/>
                <a:gd name="T88" fmla="*/ 135 w 187"/>
                <a:gd name="T89" fmla="*/ 2 h 362"/>
                <a:gd name="T90" fmla="*/ 186 w 187"/>
                <a:gd name="T91" fmla="*/ 9 h 362"/>
                <a:gd name="T92" fmla="*/ 176 w 187"/>
                <a:gd name="T93" fmla="*/ 20 h 362"/>
                <a:gd name="T94" fmla="*/ 123 w 187"/>
                <a:gd name="T95" fmla="*/ 30 h 362"/>
                <a:gd name="T96" fmla="*/ 78 w 187"/>
                <a:gd name="T97" fmla="*/ 31 h 362"/>
                <a:gd name="T98" fmla="*/ 86 w 187"/>
                <a:gd name="T99" fmla="*/ 33 h 362"/>
                <a:gd name="T100" fmla="*/ 159 w 187"/>
                <a:gd name="T101" fmla="*/ 30 h 362"/>
                <a:gd name="T102" fmla="*/ 176 w 187"/>
                <a:gd name="T103" fmla="*/ 50 h 362"/>
                <a:gd name="T104" fmla="*/ 145 w 187"/>
                <a:gd name="T105" fmla="*/ 58 h 362"/>
                <a:gd name="T106" fmla="*/ 82 w 187"/>
                <a:gd name="T107" fmla="*/ 74 h 362"/>
                <a:gd name="T108" fmla="*/ 81 w 187"/>
                <a:gd name="T109" fmla="*/ 60 h 362"/>
                <a:gd name="T110" fmla="*/ 127 w 187"/>
                <a:gd name="T111" fmla="*/ 66 h 362"/>
                <a:gd name="T112" fmla="*/ 176 w 187"/>
                <a:gd name="T113" fmla="*/ 75 h 362"/>
                <a:gd name="T114" fmla="*/ 170 w 187"/>
                <a:gd name="T115" fmla="*/ 88 h 362"/>
                <a:gd name="T116" fmla="*/ 105 w 187"/>
                <a:gd name="T117" fmla="*/ 104 h 362"/>
                <a:gd name="T118" fmla="*/ 104 w 187"/>
                <a:gd name="T119" fmla="*/ 88 h 362"/>
                <a:gd name="T120" fmla="*/ 144 w 187"/>
                <a:gd name="T121" fmla="*/ 117 h 362"/>
                <a:gd name="T122" fmla="*/ 118 w 187"/>
                <a:gd name="T123" fmla="*/ 169 h 362"/>
                <a:gd name="T124" fmla="*/ 112 w 187"/>
                <a:gd name="T125" fmla="*/ 233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 h="362">
                  <a:moveTo>
                    <a:pt x="6" y="350"/>
                  </a:moveTo>
                  <a:cubicBezTo>
                    <a:pt x="10" y="338"/>
                    <a:pt x="24" y="331"/>
                    <a:pt x="30" y="320"/>
                  </a:cubicBezTo>
                  <a:cubicBezTo>
                    <a:pt x="31" y="319"/>
                    <a:pt x="31" y="322"/>
                    <a:pt x="33" y="319"/>
                  </a:cubicBezTo>
                  <a:cubicBezTo>
                    <a:pt x="39" y="308"/>
                    <a:pt x="53" y="296"/>
                    <a:pt x="64" y="286"/>
                  </a:cubicBezTo>
                  <a:cubicBezTo>
                    <a:pt x="64" y="287"/>
                    <a:pt x="64" y="287"/>
                    <a:pt x="64" y="287"/>
                  </a:cubicBezTo>
                  <a:cubicBezTo>
                    <a:pt x="67" y="286"/>
                    <a:pt x="67" y="282"/>
                    <a:pt x="69" y="279"/>
                  </a:cubicBezTo>
                  <a:cubicBezTo>
                    <a:pt x="69" y="280"/>
                    <a:pt x="69" y="281"/>
                    <a:pt x="70" y="280"/>
                  </a:cubicBezTo>
                  <a:cubicBezTo>
                    <a:pt x="69" y="279"/>
                    <a:pt x="73" y="276"/>
                    <a:pt x="73" y="274"/>
                  </a:cubicBezTo>
                  <a:cubicBezTo>
                    <a:pt x="74" y="274"/>
                    <a:pt x="74" y="274"/>
                    <a:pt x="76" y="274"/>
                  </a:cubicBezTo>
                  <a:cubicBezTo>
                    <a:pt x="76" y="271"/>
                    <a:pt x="76" y="271"/>
                    <a:pt x="76" y="271"/>
                  </a:cubicBezTo>
                  <a:cubicBezTo>
                    <a:pt x="75" y="265"/>
                    <a:pt x="83" y="262"/>
                    <a:pt x="85" y="256"/>
                  </a:cubicBezTo>
                  <a:cubicBezTo>
                    <a:pt x="85" y="256"/>
                    <a:pt x="85" y="257"/>
                    <a:pt x="85" y="257"/>
                  </a:cubicBezTo>
                  <a:cubicBezTo>
                    <a:pt x="89" y="247"/>
                    <a:pt x="96" y="236"/>
                    <a:pt x="100" y="226"/>
                  </a:cubicBezTo>
                  <a:cubicBezTo>
                    <a:pt x="100" y="226"/>
                    <a:pt x="101" y="227"/>
                    <a:pt x="102" y="227"/>
                  </a:cubicBezTo>
                  <a:cubicBezTo>
                    <a:pt x="100" y="226"/>
                    <a:pt x="102" y="222"/>
                    <a:pt x="103" y="219"/>
                  </a:cubicBezTo>
                  <a:cubicBezTo>
                    <a:pt x="105" y="219"/>
                    <a:pt x="103" y="214"/>
                    <a:pt x="105" y="211"/>
                  </a:cubicBezTo>
                  <a:cubicBezTo>
                    <a:pt x="105" y="211"/>
                    <a:pt x="105" y="211"/>
                    <a:pt x="105" y="211"/>
                  </a:cubicBezTo>
                  <a:cubicBezTo>
                    <a:pt x="104" y="208"/>
                    <a:pt x="107" y="208"/>
                    <a:pt x="106" y="205"/>
                  </a:cubicBezTo>
                  <a:cubicBezTo>
                    <a:pt x="107" y="204"/>
                    <a:pt x="107" y="204"/>
                    <a:pt x="107" y="204"/>
                  </a:cubicBezTo>
                  <a:cubicBezTo>
                    <a:pt x="105" y="203"/>
                    <a:pt x="110" y="201"/>
                    <a:pt x="109" y="198"/>
                  </a:cubicBezTo>
                  <a:cubicBezTo>
                    <a:pt x="108" y="198"/>
                    <a:pt x="108" y="198"/>
                    <a:pt x="108" y="198"/>
                  </a:cubicBezTo>
                  <a:cubicBezTo>
                    <a:pt x="108" y="196"/>
                    <a:pt x="109" y="196"/>
                    <a:pt x="109" y="194"/>
                  </a:cubicBezTo>
                  <a:cubicBezTo>
                    <a:pt x="109" y="193"/>
                    <a:pt x="109" y="193"/>
                    <a:pt x="109" y="193"/>
                  </a:cubicBezTo>
                  <a:cubicBezTo>
                    <a:pt x="108" y="189"/>
                    <a:pt x="109" y="187"/>
                    <a:pt x="107" y="187"/>
                  </a:cubicBezTo>
                  <a:cubicBezTo>
                    <a:pt x="109" y="185"/>
                    <a:pt x="108" y="191"/>
                    <a:pt x="111" y="188"/>
                  </a:cubicBezTo>
                  <a:cubicBezTo>
                    <a:pt x="109" y="173"/>
                    <a:pt x="96" y="164"/>
                    <a:pt x="91" y="148"/>
                  </a:cubicBezTo>
                  <a:cubicBezTo>
                    <a:pt x="92" y="146"/>
                    <a:pt x="92" y="145"/>
                    <a:pt x="93" y="145"/>
                  </a:cubicBezTo>
                  <a:cubicBezTo>
                    <a:pt x="93" y="144"/>
                    <a:pt x="95" y="140"/>
                    <a:pt x="95" y="138"/>
                  </a:cubicBezTo>
                  <a:cubicBezTo>
                    <a:pt x="94" y="139"/>
                    <a:pt x="96" y="138"/>
                    <a:pt x="96" y="137"/>
                  </a:cubicBezTo>
                  <a:cubicBezTo>
                    <a:pt x="99" y="136"/>
                    <a:pt x="96" y="134"/>
                    <a:pt x="99" y="132"/>
                  </a:cubicBezTo>
                  <a:cubicBezTo>
                    <a:pt x="98" y="133"/>
                    <a:pt x="99" y="134"/>
                    <a:pt x="100" y="134"/>
                  </a:cubicBezTo>
                  <a:cubicBezTo>
                    <a:pt x="100" y="131"/>
                    <a:pt x="103" y="129"/>
                    <a:pt x="105" y="126"/>
                  </a:cubicBezTo>
                  <a:cubicBezTo>
                    <a:pt x="104" y="127"/>
                    <a:pt x="104" y="128"/>
                    <a:pt x="105" y="128"/>
                  </a:cubicBezTo>
                  <a:cubicBezTo>
                    <a:pt x="106" y="124"/>
                    <a:pt x="109" y="124"/>
                    <a:pt x="111" y="122"/>
                  </a:cubicBezTo>
                  <a:cubicBezTo>
                    <a:pt x="111" y="123"/>
                    <a:pt x="111" y="123"/>
                    <a:pt x="111" y="123"/>
                  </a:cubicBezTo>
                  <a:cubicBezTo>
                    <a:pt x="115" y="122"/>
                    <a:pt x="111" y="121"/>
                    <a:pt x="114" y="119"/>
                  </a:cubicBezTo>
                  <a:cubicBezTo>
                    <a:pt x="114" y="120"/>
                    <a:pt x="114" y="120"/>
                    <a:pt x="114" y="121"/>
                  </a:cubicBezTo>
                  <a:cubicBezTo>
                    <a:pt x="116" y="117"/>
                    <a:pt x="122" y="115"/>
                    <a:pt x="125" y="112"/>
                  </a:cubicBezTo>
                  <a:cubicBezTo>
                    <a:pt x="125" y="113"/>
                    <a:pt x="125" y="113"/>
                    <a:pt x="125" y="113"/>
                  </a:cubicBezTo>
                  <a:cubicBezTo>
                    <a:pt x="128" y="112"/>
                    <a:pt x="133" y="105"/>
                    <a:pt x="135" y="109"/>
                  </a:cubicBezTo>
                  <a:cubicBezTo>
                    <a:pt x="133" y="108"/>
                    <a:pt x="136" y="106"/>
                    <a:pt x="132" y="105"/>
                  </a:cubicBezTo>
                  <a:cubicBezTo>
                    <a:pt x="132" y="107"/>
                    <a:pt x="125" y="105"/>
                    <a:pt x="127" y="108"/>
                  </a:cubicBezTo>
                  <a:cubicBezTo>
                    <a:pt x="124" y="107"/>
                    <a:pt x="118" y="105"/>
                    <a:pt x="115" y="106"/>
                  </a:cubicBezTo>
                  <a:cubicBezTo>
                    <a:pt x="117" y="105"/>
                    <a:pt x="114" y="103"/>
                    <a:pt x="117" y="103"/>
                  </a:cubicBezTo>
                  <a:cubicBezTo>
                    <a:pt x="115" y="102"/>
                    <a:pt x="115" y="102"/>
                    <a:pt x="115" y="102"/>
                  </a:cubicBezTo>
                  <a:cubicBezTo>
                    <a:pt x="115" y="101"/>
                    <a:pt x="117" y="102"/>
                    <a:pt x="116" y="101"/>
                  </a:cubicBezTo>
                  <a:cubicBezTo>
                    <a:pt x="115" y="101"/>
                    <a:pt x="110" y="101"/>
                    <a:pt x="109" y="101"/>
                  </a:cubicBezTo>
                  <a:cubicBezTo>
                    <a:pt x="106" y="101"/>
                    <a:pt x="103" y="103"/>
                    <a:pt x="98" y="101"/>
                  </a:cubicBezTo>
                  <a:cubicBezTo>
                    <a:pt x="101" y="102"/>
                    <a:pt x="98" y="99"/>
                    <a:pt x="100" y="99"/>
                  </a:cubicBezTo>
                  <a:cubicBezTo>
                    <a:pt x="99" y="97"/>
                    <a:pt x="93" y="104"/>
                    <a:pt x="94" y="93"/>
                  </a:cubicBezTo>
                  <a:cubicBezTo>
                    <a:pt x="95" y="92"/>
                    <a:pt x="95" y="94"/>
                    <a:pt x="97" y="92"/>
                  </a:cubicBezTo>
                  <a:cubicBezTo>
                    <a:pt x="96" y="92"/>
                    <a:pt x="97" y="91"/>
                    <a:pt x="97" y="90"/>
                  </a:cubicBezTo>
                  <a:cubicBezTo>
                    <a:pt x="98" y="89"/>
                    <a:pt x="103" y="86"/>
                    <a:pt x="105" y="88"/>
                  </a:cubicBezTo>
                  <a:cubicBezTo>
                    <a:pt x="106" y="88"/>
                    <a:pt x="103" y="89"/>
                    <a:pt x="105" y="89"/>
                  </a:cubicBezTo>
                  <a:cubicBezTo>
                    <a:pt x="107" y="88"/>
                    <a:pt x="107" y="87"/>
                    <a:pt x="110" y="86"/>
                  </a:cubicBezTo>
                  <a:cubicBezTo>
                    <a:pt x="110" y="86"/>
                    <a:pt x="110" y="86"/>
                    <a:pt x="110" y="86"/>
                  </a:cubicBezTo>
                  <a:cubicBezTo>
                    <a:pt x="112" y="86"/>
                    <a:pt x="115" y="84"/>
                    <a:pt x="113" y="83"/>
                  </a:cubicBezTo>
                  <a:cubicBezTo>
                    <a:pt x="112" y="84"/>
                    <a:pt x="114" y="85"/>
                    <a:pt x="112" y="84"/>
                  </a:cubicBezTo>
                  <a:cubicBezTo>
                    <a:pt x="113" y="83"/>
                    <a:pt x="116" y="82"/>
                    <a:pt x="119" y="81"/>
                  </a:cubicBezTo>
                  <a:cubicBezTo>
                    <a:pt x="118" y="82"/>
                    <a:pt x="118" y="82"/>
                    <a:pt x="118" y="83"/>
                  </a:cubicBezTo>
                  <a:cubicBezTo>
                    <a:pt x="122" y="81"/>
                    <a:pt x="126" y="80"/>
                    <a:pt x="130" y="78"/>
                  </a:cubicBezTo>
                  <a:cubicBezTo>
                    <a:pt x="130" y="77"/>
                    <a:pt x="128" y="81"/>
                    <a:pt x="128" y="80"/>
                  </a:cubicBezTo>
                  <a:cubicBezTo>
                    <a:pt x="133" y="81"/>
                    <a:pt x="139" y="77"/>
                    <a:pt x="143" y="79"/>
                  </a:cubicBezTo>
                  <a:cubicBezTo>
                    <a:pt x="143" y="79"/>
                    <a:pt x="143" y="77"/>
                    <a:pt x="143" y="78"/>
                  </a:cubicBezTo>
                  <a:cubicBezTo>
                    <a:pt x="146" y="77"/>
                    <a:pt x="146" y="79"/>
                    <a:pt x="147" y="78"/>
                  </a:cubicBezTo>
                  <a:cubicBezTo>
                    <a:pt x="147" y="79"/>
                    <a:pt x="149" y="78"/>
                    <a:pt x="151" y="77"/>
                  </a:cubicBezTo>
                  <a:cubicBezTo>
                    <a:pt x="152" y="77"/>
                    <a:pt x="151" y="78"/>
                    <a:pt x="150" y="78"/>
                  </a:cubicBezTo>
                  <a:cubicBezTo>
                    <a:pt x="152" y="77"/>
                    <a:pt x="162" y="75"/>
                    <a:pt x="167" y="75"/>
                  </a:cubicBezTo>
                  <a:cubicBezTo>
                    <a:pt x="166" y="74"/>
                    <a:pt x="167" y="74"/>
                    <a:pt x="168" y="73"/>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70" y="69"/>
                    <a:pt x="164" y="97"/>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5" y="85"/>
                    <a:pt x="165" y="85"/>
                    <a:pt x="165" y="85"/>
                  </a:cubicBezTo>
                  <a:cubicBezTo>
                    <a:pt x="167" y="84"/>
                    <a:pt x="167" y="84"/>
                    <a:pt x="167" y="84"/>
                  </a:cubicBezTo>
                  <a:cubicBezTo>
                    <a:pt x="166" y="83"/>
                    <a:pt x="164" y="83"/>
                    <a:pt x="164" y="82"/>
                  </a:cubicBezTo>
                  <a:cubicBezTo>
                    <a:pt x="163" y="82"/>
                    <a:pt x="165" y="83"/>
                    <a:pt x="167" y="83"/>
                  </a:cubicBezTo>
                  <a:cubicBezTo>
                    <a:pt x="167" y="83"/>
                    <a:pt x="167" y="83"/>
                    <a:pt x="167"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5"/>
                    <a:pt x="172" y="67"/>
                    <a:pt x="170" y="75"/>
                  </a:cubicBezTo>
                  <a:cubicBezTo>
                    <a:pt x="170" y="75"/>
                    <a:pt x="170" y="75"/>
                    <a:pt x="170" y="75"/>
                  </a:cubicBezTo>
                  <a:cubicBezTo>
                    <a:pt x="169" y="75"/>
                    <a:pt x="169" y="75"/>
                    <a:pt x="169" y="75"/>
                  </a:cubicBezTo>
                  <a:cubicBezTo>
                    <a:pt x="168" y="75"/>
                    <a:pt x="168" y="75"/>
                    <a:pt x="168" y="75"/>
                  </a:cubicBezTo>
                  <a:cubicBezTo>
                    <a:pt x="168" y="75"/>
                    <a:pt x="168" y="75"/>
                    <a:pt x="168" y="75"/>
                  </a:cubicBezTo>
                  <a:cubicBezTo>
                    <a:pt x="169" y="75"/>
                    <a:pt x="169" y="75"/>
                    <a:pt x="169"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69" y="78"/>
                    <a:pt x="172" y="66"/>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3"/>
                    <a:pt x="167" y="83"/>
                    <a:pt x="167" y="83"/>
                  </a:cubicBezTo>
                  <a:cubicBezTo>
                    <a:pt x="166" y="83"/>
                    <a:pt x="165" y="83"/>
                    <a:pt x="166" y="83"/>
                  </a:cubicBezTo>
                  <a:cubicBezTo>
                    <a:pt x="164" y="82"/>
                    <a:pt x="162" y="82"/>
                    <a:pt x="161" y="80"/>
                  </a:cubicBezTo>
                  <a:cubicBezTo>
                    <a:pt x="161" y="80"/>
                    <a:pt x="163" y="79"/>
                    <a:pt x="161" y="78"/>
                  </a:cubicBezTo>
                  <a:cubicBezTo>
                    <a:pt x="158" y="78"/>
                    <a:pt x="160" y="79"/>
                    <a:pt x="157" y="79"/>
                  </a:cubicBezTo>
                  <a:cubicBezTo>
                    <a:pt x="156" y="79"/>
                    <a:pt x="156" y="79"/>
                    <a:pt x="156" y="79"/>
                  </a:cubicBezTo>
                  <a:cubicBezTo>
                    <a:pt x="155" y="80"/>
                    <a:pt x="153" y="78"/>
                    <a:pt x="154" y="80"/>
                  </a:cubicBezTo>
                  <a:cubicBezTo>
                    <a:pt x="154" y="79"/>
                    <a:pt x="149" y="80"/>
                    <a:pt x="150" y="78"/>
                  </a:cubicBezTo>
                  <a:cubicBezTo>
                    <a:pt x="150" y="76"/>
                    <a:pt x="150" y="76"/>
                    <a:pt x="150" y="76"/>
                  </a:cubicBezTo>
                  <a:cubicBezTo>
                    <a:pt x="149" y="76"/>
                    <a:pt x="148" y="78"/>
                    <a:pt x="147" y="79"/>
                  </a:cubicBezTo>
                  <a:cubicBezTo>
                    <a:pt x="146" y="78"/>
                    <a:pt x="146" y="78"/>
                    <a:pt x="146" y="78"/>
                  </a:cubicBezTo>
                  <a:cubicBezTo>
                    <a:pt x="146" y="80"/>
                    <a:pt x="142" y="78"/>
                    <a:pt x="141" y="80"/>
                  </a:cubicBezTo>
                  <a:cubicBezTo>
                    <a:pt x="138" y="79"/>
                    <a:pt x="133" y="80"/>
                    <a:pt x="131" y="79"/>
                  </a:cubicBezTo>
                  <a:cubicBezTo>
                    <a:pt x="128" y="80"/>
                    <a:pt x="126" y="81"/>
                    <a:pt x="123" y="80"/>
                  </a:cubicBezTo>
                  <a:cubicBezTo>
                    <a:pt x="124" y="80"/>
                    <a:pt x="125" y="80"/>
                    <a:pt x="125" y="79"/>
                  </a:cubicBezTo>
                  <a:cubicBezTo>
                    <a:pt x="123" y="79"/>
                    <a:pt x="122" y="79"/>
                    <a:pt x="121" y="80"/>
                  </a:cubicBezTo>
                  <a:cubicBezTo>
                    <a:pt x="121" y="80"/>
                    <a:pt x="117" y="79"/>
                    <a:pt x="115" y="78"/>
                  </a:cubicBezTo>
                  <a:cubicBezTo>
                    <a:pt x="112" y="79"/>
                    <a:pt x="113" y="80"/>
                    <a:pt x="113" y="81"/>
                  </a:cubicBezTo>
                  <a:cubicBezTo>
                    <a:pt x="111" y="79"/>
                    <a:pt x="106" y="83"/>
                    <a:pt x="102" y="81"/>
                  </a:cubicBezTo>
                  <a:cubicBezTo>
                    <a:pt x="103" y="81"/>
                    <a:pt x="106" y="80"/>
                    <a:pt x="104" y="79"/>
                  </a:cubicBezTo>
                  <a:cubicBezTo>
                    <a:pt x="102" y="76"/>
                    <a:pt x="99" y="81"/>
                    <a:pt x="95" y="80"/>
                  </a:cubicBezTo>
                  <a:cubicBezTo>
                    <a:pt x="96" y="82"/>
                    <a:pt x="96" y="82"/>
                    <a:pt x="96" y="82"/>
                  </a:cubicBezTo>
                  <a:cubicBezTo>
                    <a:pt x="94" y="80"/>
                    <a:pt x="90" y="82"/>
                    <a:pt x="90" y="80"/>
                  </a:cubicBezTo>
                  <a:cubicBezTo>
                    <a:pt x="89" y="81"/>
                    <a:pt x="86" y="79"/>
                    <a:pt x="86" y="81"/>
                  </a:cubicBezTo>
                  <a:cubicBezTo>
                    <a:pt x="82" y="80"/>
                    <a:pt x="78" y="78"/>
                    <a:pt x="74" y="76"/>
                  </a:cubicBezTo>
                  <a:cubicBezTo>
                    <a:pt x="72" y="74"/>
                    <a:pt x="72" y="74"/>
                    <a:pt x="72" y="74"/>
                  </a:cubicBezTo>
                  <a:cubicBezTo>
                    <a:pt x="70" y="74"/>
                    <a:pt x="70" y="74"/>
                    <a:pt x="70" y="74"/>
                  </a:cubicBezTo>
                  <a:cubicBezTo>
                    <a:pt x="70" y="73"/>
                    <a:pt x="70" y="73"/>
                    <a:pt x="70" y="73"/>
                  </a:cubicBezTo>
                  <a:cubicBezTo>
                    <a:pt x="70" y="73"/>
                    <a:pt x="70" y="73"/>
                    <a:pt x="70" y="73"/>
                  </a:cubicBezTo>
                  <a:cubicBezTo>
                    <a:pt x="70" y="73"/>
                    <a:pt x="70" y="73"/>
                    <a:pt x="70" y="73"/>
                  </a:cubicBezTo>
                  <a:cubicBezTo>
                    <a:pt x="70" y="73"/>
                    <a:pt x="70" y="73"/>
                    <a:pt x="70" y="73"/>
                  </a:cubicBezTo>
                  <a:cubicBezTo>
                    <a:pt x="71" y="82"/>
                    <a:pt x="68" y="61"/>
                    <a:pt x="68" y="64"/>
                  </a:cubicBezTo>
                  <a:cubicBezTo>
                    <a:pt x="69" y="64"/>
                    <a:pt x="69" y="64"/>
                    <a:pt x="69" y="64"/>
                  </a:cubicBezTo>
                  <a:cubicBezTo>
                    <a:pt x="69" y="64"/>
                    <a:pt x="69" y="64"/>
                    <a:pt x="69" y="64"/>
                  </a:cubicBezTo>
                  <a:cubicBezTo>
                    <a:pt x="69" y="63"/>
                    <a:pt x="69" y="63"/>
                    <a:pt x="69" y="63"/>
                  </a:cubicBezTo>
                  <a:cubicBezTo>
                    <a:pt x="69" y="63"/>
                    <a:pt x="69" y="63"/>
                    <a:pt x="69" y="63"/>
                  </a:cubicBezTo>
                  <a:cubicBezTo>
                    <a:pt x="71" y="62"/>
                    <a:pt x="72" y="61"/>
                    <a:pt x="74" y="61"/>
                  </a:cubicBezTo>
                  <a:cubicBezTo>
                    <a:pt x="75" y="60"/>
                    <a:pt x="77" y="59"/>
                    <a:pt x="76" y="58"/>
                  </a:cubicBezTo>
                  <a:cubicBezTo>
                    <a:pt x="74" y="58"/>
                    <a:pt x="74" y="60"/>
                    <a:pt x="73" y="60"/>
                  </a:cubicBezTo>
                  <a:cubicBezTo>
                    <a:pt x="74" y="59"/>
                    <a:pt x="74" y="59"/>
                    <a:pt x="74" y="59"/>
                  </a:cubicBezTo>
                  <a:cubicBezTo>
                    <a:pt x="76" y="58"/>
                    <a:pt x="78" y="57"/>
                    <a:pt x="77" y="60"/>
                  </a:cubicBezTo>
                  <a:cubicBezTo>
                    <a:pt x="82" y="58"/>
                    <a:pt x="80" y="54"/>
                    <a:pt x="86" y="53"/>
                  </a:cubicBezTo>
                  <a:cubicBezTo>
                    <a:pt x="86" y="53"/>
                    <a:pt x="86" y="54"/>
                    <a:pt x="88" y="53"/>
                  </a:cubicBezTo>
                  <a:cubicBezTo>
                    <a:pt x="91" y="51"/>
                    <a:pt x="91" y="51"/>
                    <a:pt x="91" y="51"/>
                  </a:cubicBezTo>
                  <a:cubicBezTo>
                    <a:pt x="95" y="50"/>
                    <a:pt x="93" y="52"/>
                    <a:pt x="94" y="54"/>
                  </a:cubicBezTo>
                  <a:cubicBezTo>
                    <a:pt x="96" y="53"/>
                    <a:pt x="98" y="52"/>
                    <a:pt x="99" y="51"/>
                  </a:cubicBezTo>
                  <a:cubicBezTo>
                    <a:pt x="101" y="52"/>
                    <a:pt x="101" y="52"/>
                    <a:pt x="101" y="52"/>
                  </a:cubicBezTo>
                  <a:cubicBezTo>
                    <a:pt x="99" y="51"/>
                    <a:pt x="103" y="51"/>
                    <a:pt x="103" y="51"/>
                  </a:cubicBezTo>
                  <a:cubicBezTo>
                    <a:pt x="102" y="51"/>
                    <a:pt x="102" y="51"/>
                    <a:pt x="102" y="51"/>
                  </a:cubicBezTo>
                  <a:cubicBezTo>
                    <a:pt x="103" y="52"/>
                    <a:pt x="105" y="51"/>
                    <a:pt x="106" y="51"/>
                  </a:cubicBezTo>
                  <a:cubicBezTo>
                    <a:pt x="106" y="50"/>
                    <a:pt x="103" y="50"/>
                    <a:pt x="102" y="50"/>
                  </a:cubicBezTo>
                  <a:cubicBezTo>
                    <a:pt x="103" y="49"/>
                    <a:pt x="104" y="49"/>
                    <a:pt x="105" y="48"/>
                  </a:cubicBezTo>
                  <a:cubicBezTo>
                    <a:pt x="105" y="49"/>
                    <a:pt x="108" y="48"/>
                    <a:pt x="110" y="48"/>
                  </a:cubicBezTo>
                  <a:cubicBezTo>
                    <a:pt x="112" y="48"/>
                    <a:pt x="112" y="46"/>
                    <a:pt x="112" y="46"/>
                  </a:cubicBezTo>
                  <a:cubicBezTo>
                    <a:pt x="112" y="47"/>
                    <a:pt x="115" y="46"/>
                    <a:pt x="114" y="47"/>
                  </a:cubicBezTo>
                  <a:cubicBezTo>
                    <a:pt x="113" y="47"/>
                    <a:pt x="112" y="47"/>
                    <a:pt x="111" y="47"/>
                  </a:cubicBezTo>
                  <a:cubicBezTo>
                    <a:pt x="113" y="48"/>
                    <a:pt x="113" y="49"/>
                    <a:pt x="115" y="48"/>
                  </a:cubicBezTo>
                  <a:cubicBezTo>
                    <a:pt x="117" y="47"/>
                    <a:pt x="114" y="45"/>
                    <a:pt x="118" y="45"/>
                  </a:cubicBezTo>
                  <a:cubicBezTo>
                    <a:pt x="117" y="46"/>
                    <a:pt x="117" y="46"/>
                    <a:pt x="116" y="47"/>
                  </a:cubicBezTo>
                  <a:cubicBezTo>
                    <a:pt x="119" y="47"/>
                    <a:pt x="119" y="47"/>
                    <a:pt x="119" y="47"/>
                  </a:cubicBezTo>
                  <a:cubicBezTo>
                    <a:pt x="119" y="46"/>
                    <a:pt x="119" y="46"/>
                    <a:pt x="119" y="46"/>
                  </a:cubicBezTo>
                  <a:cubicBezTo>
                    <a:pt x="120" y="46"/>
                    <a:pt x="120" y="46"/>
                    <a:pt x="120" y="46"/>
                  </a:cubicBezTo>
                  <a:cubicBezTo>
                    <a:pt x="120" y="45"/>
                    <a:pt x="125" y="45"/>
                    <a:pt x="125" y="43"/>
                  </a:cubicBezTo>
                  <a:cubicBezTo>
                    <a:pt x="127" y="43"/>
                    <a:pt x="129" y="43"/>
                    <a:pt x="130" y="43"/>
                  </a:cubicBezTo>
                  <a:cubicBezTo>
                    <a:pt x="130" y="44"/>
                    <a:pt x="130" y="44"/>
                    <a:pt x="130" y="44"/>
                  </a:cubicBezTo>
                  <a:cubicBezTo>
                    <a:pt x="132" y="44"/>
                    <a:pt x="134" y="43"/>
                    <a:pt x="135" y="42"/>
                  </a:cubicBezTo>
                  <a:cubicBezTo>
                    <a:pt x="135" y="42"/>
                    <a:pt x="135" y="42"/>
                    <a:pt x="135" y="42"/>
                  </a:cubicBezTo>
                  <a:cubicBezTo>
                    <a:pt x="136" y="42"/>
                    <a:pt x="139" y="42"/>
                    <a:pt x="140" y="41"/>
                  </a:cubicBezTo>
                  <a:cubicBezTo>
                    <a:pt x="143" y="41"/>
                    <a:pt x="142" y="46"/>
                    <a:pt x="144" y="43"/>
                  </a:cubicBezTo>
                  <a:cubicBezTo>
                    <a:pt x="147" y="43"/>
                    <a:pt x="147" y="40"/>
                    <a:pt x="146" y="40"/>
                  </a:cubicBezTo>
                  <a:cubicBezTo>
                    <a:pt x="151" y="39"/>
                    <a:pt x="156" y="37"/>
                    <a:pt x="160" y="37"/>
                  </a:cubicBezTo>
                  <a:cubicBezTo>
                    <a:pt x="160" y="37"/>
                    <a:pt x="160" y="37"/>
                    <a:pt x="161" y="36"/>
                  </a:cubicBezTo>
                  <a:cubicBezTo>
                    <a:pt x="166" y="35"/>
                    <a:pt x="166" y="35"/>
                    <a:pt x="166" y="35"/>
                  </a:cubicBezTo>
                  <a:cubicBezTo>
                    <a:pt x="168" y="34"/>
                    <a:pt x="168" y="34"/>
                    <a:pt x="168" y="34"/>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0"/>
                    <a:pt x="169" y="63"/>
                    <a:pt x="169" y="49"/>
                  </a:cubicBezTo>
                  <a:cubicBezTo>
                    <a:pt x="169" y="49"/>
                    <a:pt x="169" y="49"/>
                    <a:pt x="169" y="49"/>
                  </a:cubicBezTo>
                  <a:cubicBezTo>
                    <a:pt x="169" y="49"/>
                    <a:pt x="169" y="49"/>
                    <a:pt x="169" y="49"/>
                  </a:cubicBezTo>
                  <a:cubicBezTo>
                    <a:pt x="168" y="49"/>
                    <a:pt x="168" y="49"/>
                    <a:pt x="168" y="49"/>
                  </a:cubicBezTo>
                  <a:cubicBezTo>
                    <a:pt x="165" y="48"/>
                    <a:pt x="163" y="47"/>
                    <a:pt x="161" y="45"/>
                  </a:cubicBezTo>
                  <a:cubicBezTo>
                    <a:pt x="163" y="45"/>
                    <a:pt x="162" y="44"/>
                    <a:pt x="162" y="43"/>
                  </a:cubicBezTo>
                  <a:cubicBezTo>
                    <a:pt x="160" y="44"/>
                    <a:pt x="160" y="41"/>
                    <a:pt x="159" y="43"/>
                  </a:cubicBezTo>
                  <a:cubicBezTo>
                    <a:pt x="159" y="45"/>
                    <a:pt x="159" y="45"/>
                    <a:pt x="160" y="46"/>
                  </a:cubicBezTo>
                  <a:cubicBezTo>
                    <a:pt x="157" y="46"/>
                    <a:pt x="151" y="45"/>
                    <a:pt x="149" y="44"/>
                  </a:cubicBezTo>
                  <a:cubicBezTo>
                    <a:pt x="150" y="45"/>
                    <a:pt x="150" y="45"/>
                    <a:pt x="149" y="45"/>
                  </a:cubicBezTo>
                  <a:cubicBezTo>
                    <a:pt x="149" y="43"/>
                    <a:pt x="146" y="43"/>
                    <a:pt x="144" y="44"/>
                  </a:cubicBezTo>
                  <a:cubicBezTo>
                    <a:pt x="144" y="45"/>
                    <a:pt x="144" y="45"/>
                    <a:pt x="144" y="45"/>
                  </a:cubicBezTo>
                  <a:cubicBezTo>
                    <a:pt x="143" y="44"/>
                    <a:pt x="143" y="44"/>
                    <a:pt x="143" y="44"/>
                  </a:cubicBezTo>
                  <a:cubicBezTo>
                    <a:pt x="142" y="44"/>
                    <a:pt x="142" y="46"/>
                    <a:pt x="140" y="45"/>
                  </a:cubicBezTo>
                  <a:cubicBezTo>
                    <a:pt x="139" y="44"/>
                    <a:pt x="139" y="44"/>
                    <a:pt x="139" y="44"/>
                  </a:cubicBezTo>
                  <a:cubicBezTo>
                    <a:pt x="137" y="45"/>
                    <a:pt x="134" y="47"/>
                    <a:pt x="131" y="46"/>
                  </a:cubicBezTo>
                  <a:cubicBezTo>
                    <a:pt x="129" y="45"/>
                    <a:pt x="129" y="45"/>
                    <a:pt x="129" y="45"/>
                  </a:cubicBezTo>
                  <a:cubicBezTo>
                    <a:pt x="128" y="45"/>
                    <a:pt x="126" y="46"/>
                    <a:pt x="128" y="46"/>
                  </a:cubicBezTo>
                  <a:cubicBezTo>
                    <a:pt x="124" y="46"/>
                    <a:pt x="121" y="46"/>
                    <a:pt x="119" y="45"/>
                  </a:cubicBezTo>
                  <a:cubicBezTo>
                    <a:pt x="113" y="49"/>
                    <a:pt x="101" y="51"/>
                    <a:pt x="92" y="50"/>
                  </a:cubicBezTo>
                  <a:cubicBezTo>
                    <a:pt x="92" y="49"/>
                    <a:pt x="92" y="49"/>
                    <a:pt x="92" y="49"/>
                  </a:cubicBezTo>
                  <a:cubicBezTo>
                    <a:pt x="89" y="49"/>
                    <a:pt x="91" y="51"/>
                    <a:pt x="89" y="50"/>
                  </a:cubicBezTo>
                  <a:cubicBezTo>
                    <a:pt x="90" y="50"/>
                    <a:pt x="87" y="49"/>
                    <a:pt x="89" y="48"/>
                  </a:cubicBezTo>
                  <a:cubicBezTo>
                    <a:pt x="85" y="47"/>
                    <a:pt x="84" y="49"/>
                    <a:pt x="82" y="49"/>
                  </a:cubicBezTo>
                  <a:cubicBezTo>
                    <a:pt x="81" y="50"/>
                    <a:pt x="84" y="48"/>
                    <a:pt x="83" y="50"/>
                  </a:cubicBezTo>
                  <a:cubicBezTo>
                    <a:pt x="83" y="50"/>
                    <a:pt x="78" y="48"/>
                    <a:pt x="77" y="50"/>
                  </a:cubicBezTo>
                  <a:cubicBezTo>
                    <a:pt x="76" y="49"/>
                    <a:pt x="77" y="48"/>
                    <a:pt x="78" y="47"/>
                  </a:cubicBezTo>
                  <a:cubicBezTo>
                    <a:pt x="75" y="48"/>
                    <a:pt x="75" y="48"/>
                    <a:pt x="75" y="48"/>
                  </a:cubicBezTo>
                  <a:cubicBezTo>
                    <a:pt x="73" y="46"/>
                    <a:pt x="82" y="45"/>
                    <a:pt x="80" y="42"/>
                  </a:cubicBezTo>
                  <a:cubicBezTo>
                    <a:pt x="78" y="42"/>
                    <a:pt x="78" y="42"/>
                    <a:pt x="78" y="42"/>
                  </a:cubicBezTo>
                  <a:cubicBezTo>
                    <a:pt x="76" y="40"/>
                    <a:pt x="83" y="41"/>
                    <a:pt x="79" y="40"/>
                  </a:cubicBezTo>
                  <a:cubicBezTo>
                    <a:pt x="77" y="40"/>
                    <a:pt x="77" y="40"/>
                    <a:pt x="77" y="40"/>
                  </a:cubicBezTo>
                  <a:cubicBezTo>
                    <a:pt x="75" y="37"/>
                    <a:pt x="76" y="38"/>
                    <a:pt x="76" y="37"/>
                  </a:cubicBezTo>
                  <a:cubicBezTo>
                    <a:pt x="75" y="36"/>
                    <a:pt x="75" y="36"/>
                    <a:pt x="74" y="36"/>
                  </a:cubicBezTo>
                  <a:cubicBezTo>
                    <a:pt x="78" y="32"/>
                    <a:pt x="73" y="30"/>
                    <a:pt x="79" y="28"/>
                  </a:cubicBezTo>
                  <a:cubicBezTo>
                    <a:pt x="81" y="28"/>
                    <a:pt x="74" y="30"/>
                    <a:pt x="76" y="31"/>
                  </a:cubicBezTo>
                  <a:cubicBezTo>
                    <a:pt x="79" y="31"/>
                    <a:pt x="81" y="28"/>
                    <a:pt x="83" y="27"/>
                  </a:cubicBezTo>
                  <a:cubicBezTo>
                    <a:pt x="81" y="27"/>
                    <a:pt x="82" y="25"/>
                    <a:pt x="84" y="24"/>
                  </a:cubicBezTo>
                  <a:cubicBezTo>
                    <a:pt x="87" y="24"/>
                    <a:pt x="83" y="26"/>
                    <a:pt x="86" y="26"/>
                  </a:cubicBezTo>
                  <a:cubicBezTo>
                    <a:pt x="87" y="24"/>
                    <a:pt x="90" y="23"/>
                    <a:pt x="87" y="23"/>
                  </a:cubicBezTo>
                  <a:cubicBezTo>
                    <a:pt x="88" y="20"/>
                    <a:pt x="90" y="23"/>
                    <a:pt x="91" y="20"/>
                  </a:cubicBezTo>
                  <a:cubicBezTo>
                    <a:pt x="93" y="22"/>
                    <a:pt x="89" y="25"/>
                    <a:pt x="93" y="25"/>
                  </a:cubicBezTo>
                  <a:cubicBezTo>
                    <a:pt x="92" y="23"/>
                    <a:pt x="97" y="22"/>
                    <a:pt x="95" y="20"/>
                  </a:cubicBezTo>
                  <a:cubicBezTo>
                    <a:pt x="96" y="20"/>
                    <a:pt x="97" y="21"/>
                    <a:pt x="96" y="22"/>
                  </a:cubicBezTo>
                  <a:cubicBezTo>
                    <a:pt x="98" y="23"/>
                    <a:pt x="100" y="18"/>
                    <a:pt x="101" y="21"/>
                  </a:cubicBezTo>
                  <a:cubicBezTo>
                    <a:pt x="102" y="20"/>
                    <a:pt x="102" y="20"/>
                    <a:pt x="102" y="20"/>
                  </a:cubicBezTo>
                  <a:cubicBezTo>
                    <a:pt x="102" y="20"/>
                    <a:pt x="103" y="20"/>
                    <a:pt x="105" y="21"/>
                  </a:cubicBezTo>
                  <a:cubicBezTo>
                    <a:pt x="106" y="21"/>
                    <a:pt x="110" y="18"/>
                    <a:pt x="110" y="20"/>
                  </a:cubicBezTo>
                  <a:cubicBezTo>
                    <a:pt x="111" y="20"/>
                    <a:pt x="115" y="19"/>
                    <a:pt x="113" y="18"/>
                  </a:cubicBezTo>
                  <a:cubicBezTo>
                    <a:pt x="110" y="17"/>
                    <a:pt x="110" y="19"/>
                    <a:pt x="109" y="17"/>
                  </a:cubicBezTo>
                  <a:cubicBezTo>
                    <a:pt x="111" y="19"/>
                    <a:pt x="112" y="16"/>
                    <a:pt x="114" y="16"/>
                  </a:cubicBezTo>
                  <a:cubicBezTo>
                    <a:pt x="114" y="16"/>
                    <a:pt x="114" y="16"/>
                    <a:pt x="114" y="16"/>
                  </a:cubicBezTo>
                  <a:cubicBezTo>
                    <a:pt x="115" y="16"/>
                    <a:pt x="117" y="16"/>
                    <a:pt x="117" y="15"/>
                  </a:cubicBezTo>
                  <a:cubicBezTo>
                    <a:pt x="117" y="15"/>
                    <a:pt x="117" y="16"/>
                    <a:pt x="118" y="16"/>
                  </a:cubicBezTo>
                  <a:cubicBezTo>
                    <a:pt x="119" y="14"/>
                    <a:pt x="119" y="14"/>
                    <a:pt x="119" y="14"/>
                  </a:cubicBezTo>
                  <a:cubicBezTo>
                    <a:pt x="122" y="13"/>
                    <a:pt x="120" y="17"/>
                    <a:pt x="123" y="16"/>
                  </a:cubicBezTo>
                  <a:cubicBezTo>
                    <a:pt x="121" y="17"/>
                    <a:pt x="121" y="17"/>
                    <a:pt x="121" y="17"/>
                  </a:cubicBezTo>
                  <a:cubicBezTo>
                    <a:pt x="121" y="17"/>
                    <a:pt x="123" y="18"/>
                    <a:pt x="124" y="17"/>
                  </a:cubicBezTo>
                  <a:cubicBezTo>
                    <a:pt x="125" y="16"/>
                    <a:pt x="126" y="14"/>
                    <a:pt x="126" y="13"/>
                  </a:cubicBezTo>
                  <a:cubicBezTo>
                    <a:pt x="128" y="12"/>
                    <a:pt x="127" y="14"/>
                    <a:pt x="129" y="13"/>
                  </a:cubicBezTo>
                  <a:cubicBezTo>
                    <a:pt x="127" y="15"/>
                    <a:pt x="127" y="15"/>
                    <a:pt x="127" y="15"/>
                  </a:cubicBezTo>
                  <a:cubicBezTo>
                    <a:pt x="126" y="15"/>
                    <a:pt x="129" y="17"/>
                    <a:pt x="131" y="16"/>
                  </a:cubicBezTo>
                  <a:cubicBezTo>
                    <a:pt x="133" y="15"/>
                    <a:pt x="135" y="13"/>
                    <a:pt x="132" y="13"/>
                  </a:cubicBezTo>
                  <a:cubicBezTo>
                    <a:pt x="133" y="13"/>
                    <a:pt x="135" y="13"/>
                    <a:pt x="135" y="14"/>
                  </a:cubicBezTo>
                  <a:cubicBezTo>
                    <a:pt x="137" y="13"/>
                    <a:pt x="134" y="13"/>
                    <a:pt x="136" y="12"/>
                  </a:cubicBezTo>
                  <a:cubicBezTo>
                    <a:pt x="138" y="12"/>
                    <a:pt x="141" y="13"/>
                    <a:pt x="143" y="14"/>
                  </a:cubicBezTo>
                  <a:cubicBezTo>
                    <a:pt x="141" y="16"/>
                    <a:pt x="141" y="16"/>
                    <a:pt x="141" y="16"/>
                  </a:cubicBezTo>
                  <a:cubicBezTo>
                    <a:pt x="143" y="16"/>
                    <a:pt x="143" y="16"/>
                    <a:pt x="143" y="16"/>
                  </a:cubicBezTo>
                  <a:cubicBezTo>
                    <a:pt x="141" y="18"/>
                    <a:pt x="144" y="17"/>
                    <a:pt x="143" y="19"/>
                  </a:cubicBezTo>
                  <a:cubicBezTo>
                    <a:pt x="144" y="19"/>
                    <a:pt x="146" y="18"/>
                    <a:pt x="147" y="18"/>
                  </a:cubicBezTo>
                  <a:cubicBezTo>
                    <a:pt x="143" y="15"/>
                    <a:pt x="150" y="13"/>
                    <a:pt x="148" y="11"/>
                  </a:cubicBezTo>
                  <a:cubicBezTo>
                    <a:pt x="153" y="9"/>
                    <a:pt x="152" y="16"/>
                    <a:pt x="156" y="11"/>
                  </a:cubicBezTo>
                  <a:cubicBezTo>
                    <a:pt x="155" y="11"/>
                    <a:pt x="157" y="8"/>
                    <a:pt x="155" y="10"/>
                  </a:cubicBezTo>
                  <a:cubicBezTo>
                    <a:pt x="158" y="9"/>
                    <a:pt x="156" y="7"/>
                    <a:pt x="160" y="7"/>
                  </a:cubicBezTo>
                  <a:cubicBezTo>
                    <a:pt x="157" y="9"/>
                    <a:pt x="163" y="9"/>
                    <a:pt x="160" y="11"/>
                  </a:cubicBezTo>
                  <a:cubicBezTo>
                    <a:pt x="160" y="11"/>
                    <a:pt x="157" y="11"/>
                    <a:pt x="157" y="12"/>
                  </a:cubicBezTo>
                  <a:cubicBezTo>
                    <a:pt x="158" y="12"/>
                    <a:pt x="157" y="14"/>
                    <a:pt x="160" y="14"/>
                  </a:cubicBezTo>
                  <a:cubicBezTo>
                    <a:pt x="162" y="13"/>
                    <a:pt x="164" y="12"/>
                    <a:pt x="164" y="11"/>
                  </a:cubicBezTo>
                  <a:cubicBezTo>
                    <a:pt x="163" y="10"/>
                    <a:pt x="161" y="12"/>
                    <a:pt x="162" y="10"/>
                  </a:cubicBezTo>
                  <a:cubicBezTo>
                    <a:pt x="165" y="9"/>
                    <a:pt x="166" y="11"/>
                    <a:pt x="167" y="8"/>
                  </a:cubicBezTo>
                  <a:cubicBezTo>
                    <a:pt x="165" y="9"/>
                    <a:pt x="164" y="7"/>
                    <a:pt x="164" y="6"/>
                  </a:cubicBezTo>
                  <a:cubicBezTo>
                    <a:pt x="166" y="5"/>
                    <a:pt x="166" y="5"/>
                    <a:pt x="166" y="5"/>
                  </a:cubicBezTo>
                  <a:cubicBezTo>
                    <a:pt x="166" y="6"/>
                    <a:pt x="166" y="6"/>
                    <a:pt x="166" y="6"/>
                  </a:cubicBezTo>
                  <a:cubicBezTo>
                    <a:pt x="170" y="5"/>
                    <a:pt x="167" y="4"/>
                    <a:pt x="171" y="3"/>
                  </a:cubicBezTo>
                  <a:cubicBezTo>
                    <a:pt x="173" y="4"/>
                    <a:pt x="173" y="4"/>
                    <a:pt x="173" y="4"/>
                  </a:cubicBezTo>
                  <a:cubicBezTo>
                    <a:pt x="173" y="6"/>
                    <a:pt x="167" y="5"/>
                    <a:pt x="169" y="8"/>
                  </a:cubicBezTo>
                  <a:cubicBezTo>
                    <a:pt x="171" y="7"/>
                    <a:pt x="172" y="6"/>
                    <a:pt x="174" y="6"/>
                  </a:cubicBezTo>
                  <a:cubicBezTo>
                    <a:pt x="173" y="7"/>
                    <a:pt x="173" y="7"/>
                    <a:pt x="173" y="7"/>
                  </a:cubicBezTo>
                  <a:cubicBezTo>
                    <a:pt x="174" y="6"/>
                    <a:pt x="176" y="10"/>
                    <a:pt x="179" y="7"/>
                  </a:cubicBezTo>
                  <a:cubicBezTo>
                    <a:pt x="180" y="5"/>
                    <a:pt x="179" y="6"/>
                    <a:pt x="179" y="4"/>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2" y="0"/>
                    <a:pt x="178" y="37"/>
                    <a:pt x="179" y="21"/>
                  </a:cubicBezTo>
                  <a:cubicBezTo>
                    <a:pt x="179" y="21"/>
                    <a:pt x="179" y="21"/>
                    <a:pt x="179" y="21"/>
                  </a:cubicBezTo>
                  <a:cubicBezTo>
                    <a:pt x="179" y="21"/>
                    <a:pt x="179" y="21"/>
                    <a:pt x="179" y="21"/>
                  </a:cubicBezTo>
                  <a:cubicBezTo>
                    <a:pt x="179" y="21"/>
                    <a:pt x="179" y="21"/>
                    <a:pt x="179" y="21"/>
                  </a:cubicBezTo>
                  <a:cubicBezTo>
                    <a:pt x="178" y="21"/>
                    <a:pt x="178" y="21"/>
                    <a:pt x="178" y="21"/>
                  </a:cubicBezTo>
                  <a:cubicBezTo>
                    <a:pt x="178" y="21"/>
                    <a:pt x="178" y="21"/>
                    <a:pt x="178" y="21"/>
                  </a:cubicBezTo>
                  <a:cubicBezTo>
                    <a:pt x="177" y="21"/>
                    <a:pt x="176" y="21"/>
                    <a:pt x="175" y="20"/>
                  </a:cubicBezTo>
                  <a:cubicBezTo>
                    <a:pt x="176" y="19"/>
                    <a:pt x="171" y="19"/>
                    <a:pt x="174" y="18"/>
                  </a:cubicBezTo>
                  <a:cubicBezTo>
                    <a:pt x="175" y="18"/>
                    <a:pt x="176" y="19"/>
                    <a:pt x="177" y="20"/>
                  </a:cubicBezTo>
                  <a:cubicBezTo>
                    <a:pt x="180" y="20"/>
                    <a:pt x="180" y="20"/>
                    <a:pt x="180" y="20"/>
                  </a:cubicBezTo>
                  <a:cubicBezTo>
                    <a:pt x="180" y="20"/>
                    <a:pt x="180" y="20"/>
                    <a:pt x="180" y="20"/>
                  </a:cubicBezTo>
                  <a:cubicBezTo>
                    <a:pt x="180" y="20"/>
                    <a:pt x="180" y="20"/>
                    <a:pt x="180" y="20"/>
                  </a:cubicBezTo>
                  <a:cubicBezTo>
                    <a:pt x="180" y="13"/>
                    <a:pt x="178" y="36"/>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5"/>
                    <a:pt x="181" y="5"/>
                    <a:pt x="181" y="5"/>
                  </a:cubicBezTo>
                  <a:cubicBezTo>
                    <a:pt x="181" y="5"/>
                    <a:pt x="181" y="5"/>
                    <a:pt x="181" y="5"/>
                  </a:cubicBezTo>
                  <a:cubicBezTo>
                    <a:pt x="180" y="6"/>
                    <a:pt x="180" y="6"/>
                    <a:pt x="180" y="6"/>
                  </a:cubicBezTo>
                  <a:cubicBezTo>
                    <a:pt x="182" y="8"/>
                    <a:pt x="177" y="6"/>
                    <a:pt x="176" y="9"/>
                  </a:cubicBezTo>
                  <a:cubicBezTo>
                    <a:pt x="180" y="8"/>
                    <a:pt x="180" y="10"/>
                    <a:pt x="182" y="12"/>
                  </a:cubicBezTo>
                  <a:cubicBezTo>
                    <a:pt x="182" y="13"/>
                    <a:pt x="184" y="6"/>
                    <a:pt x="183" y="15"/>
                  </a:cubicBezTo>
                  <a:cubicBezTo>
                    <a:pt x="183" y="12"/>
                    <a:pt x="182" y="22"/>
                    <a:pt x="183" y="9"/>
                  </a:cubicBezTo>
                  <a:cubicBezTo>
                    <a:pt x="183" y="9"/>
                    <a:pt x="182" y="8"/>
                    <a:pt x="182" y="8"/>
                  </a:cubicBezTo>
                  <a:cubicBezTo>
                    <a:pt x="183" y="8"/>
                    <a:pt x="183" y="8"/>
                    <a:pt x="183" y="8"/>
                  </a:cubicBezTo>
                  <a:cubicBezTo>
                    <a:pt x="183" y="8"/>
                    <a:pt x="183" y="8"/>
                    <a:pt x="183" y="8"/>
                  </a:cubicBezTo>
                  <a:cubicBezTo>
                    <a:pt x="183" y="8"/>
                    <a:pt x="183" y="8"/>
                    <a:pt x="183" y="8"/>
                  </a:cubicBezTo>
                  <a:cubicBezTo>
                    <a:pt x="183" y="8"/>
                    <a:pt x="183" y="8"/>
                    <a:pt x="183" y="8"/>
                  </a:cubicBezTo>
                  <a:cubicBezTo>
                    <a:pt x="183" y="5"/>
                    <a:pt x="181" y="26"/>
                    <a:pt x="182" y="17"/>
                  </a:cubicBezTo>
                  <a:cubicBezTo>
                    <a:pt x="182" y="17"/>
                    <a:pt x="182" y="17"/>
                    <a:pt x="182" y="17"/>
                  </a:cubicBezTo>
                  <a:cubicBezTo>
                    <a:pt x="182" y="17"/>
                    <a:pt x="182" y="17"/>
                    <a:pt x="182" y="17"/>
                  </a:cubicBezTo>
                  <a:cubicBezTo>
                    <a:pt x="181" y="17"/>
                    <a:pt x="181" y="17"/>
                    <a:pt x="181" y="17"/>
                  </a:cubicBezTo>
                  <a:cubicBezTo>
                    <a:pt x="181" y="17"/>
                    <a:pt x="181" y="17"/>
                    <a:pt x="181" y="17"/>
                  </a:cubicBezTo>
                  <a:cubicBezTo>
                    <a:pt x="181" y="17"/>
                    <a:pt x="181" y="17"/>
                    <a:pt x="181" y="17"/>
                  </a:cubicBezTo>
                  <a:cubicBezTo>
                    <a:pt x="180" y="16"/>
                    <a:pt x="180" y="16"/>
                    <a:pt x="180" y="16"/>
                  </a:cubicBezTo>
                  <a:cubicBezTo>
                    <a:pt x="177" y="16"/>
                    <a:pt x="177" y="16"/>
                    <a:pt x="177" y="16"/>
                  </a:cubicBezTo>
                  <a:cubicBezTo>
                    <a:pt x="176" y="15"/>
                    <a:pt x="175" y="16"/>
                    <a:pt x="174" y="16"/>
                  </a:cubicBezTo>
                  <a:cubicBezTo>
                    <a:pt x="173" y="15"/>
                    <a:pt x="173" y="13"/>
                    <a:pt x="175" y="14"/>
                  </a:cubicBezTo>
                  <a:cubicBezTo>
                    <a:pt x="171" y="13"/>
                    <a:pt x="166" y="12"/>
                    <a:pt x="162" y="11"/>
                  </a:cubicBezTo>
                  <a:cubicBezTo>
                    <a:pt x="164" y="13"/>
                    <a:pt x="157" y="11"/>
                    <a:pt x="159" y="13"/>
                  </a:cubicBezTo>
                  <a:cubicBezTo>
                    <a:pt x="161" y="14"/>
                    <a:pt x="163" y="16"/>
                    <a:pt x="161" y="17"/>
                  </a:cubicBezTo>
                  <a:cubicBezTo>
                    <a:pt x="160" y="17"/>
                    <a:pt x="161" y="16"/>
                    <a:pt x="161" y="15"/>
                  </a:cubicBezTo>
                  <a:cubicBezTo>
                    <a:pt x="159" y="16"/>
                    <a:pt x="158" y="13"/>
                    <a:pt x="156" y="15"/>
                  </a:cubicBezTo>
                  <a:cubicBezTo>
                    <a:pt x="160" y="14"/>
                    <a:pt x="157" y="12"/>
                    <a:pt x="158" y="10"/>
                  </a:cubicBezTo>
                  <a:cubicBezTo>
                    <a:pt x="155" y="11"/>
                    <a:pt x="158" y="9"/>
                    <a:pt x="155" y="9"/>
                  </a:cubicBezTo>
                  <a:cubicBezTo>
                    <a:pt x="152" y="10"/>
                    <a:pt x="149" y="10"/>
                    <a:pt x="145" y="11"/>
                  </a:cubicBezTo>
                  <a:cubicBezTo>
                    <a:pt x="141" y="9"/>
                    <a:pt x="134" y="11"/>
                    <a:pt x="131" y="12"/>
                  </a:cubicBezTo>
                  <a:cubicBezTo>
                    <a:pt x="128" y="11"/>
                    <a:pt x="130" y="9"/>
                    <a:pt x="127" y="8"/>
                  </a:cubicBezTo>
                  <a:cubicBezTo>
                    <a:pt x="125" y="9"/>
                    <a:pt x="130" y="10"/>
                    <a:pt x="126" y="10"/>
                  </a:cubicBezTo>
                  <a:cubicBezTo>
                    <a:pt x="126" y="9"/>
                    <a:pt x="126" y="9"/>
                    <a:pt x="126" y="9"/>
                  </a:cubicBezTo>
                  <a:cubicBezTo>
                    <a:pt x="125" y="10"/>
                    <a:pt x="119" y="8"/>
                    <a:pt x="118" y="12"/>
                  </a:cubicBezTo>
                  <a:cubicBezTo>
                    <a:pt x="119" y="9"/>
                    <a:pt x="119" y="9"/>
                    <a:pt x="119" y="9"/>
                  </a:cubicBezTo>
                  <a:cubicBezTo>
                    <a:pt x="118" y="9"/>
                    <a:pt x="118" y="10"/>
                    <a:pt x="117" y="10"/>
                  </a:cubicBezTo>
                  <a:cubicBezTo>
                    <a:pt x="117" y="9"/>
                    <a:pt x="116" y="9"/>
                    <a:pt x="117" y="8"/>
                  </a:cubicBezTo>
                  <a:cubicBezTo>
                    <a:pt x="115" y="7"/>
                    <a:pt x="112" y="9"/>
                    <a:pt x="110" y="9"/>
                  </a:cubicBezTo>
                  <a:cubicBezTo>
                    <a:pt x="111" y="10"/>
                    <a:pt x="111" y="10"/>
                    <a:pt x="111" y="10"/>
                  </a:cubicBezTo>
                  <a:cubicBezTo>
                    <a:pt x="107" y="12"/>
                    <a:pt x="104" y="11"/>
                    <a:pt x="100" y="12"/>
                  </a:cubicBezTo>
                  <a:cubicBezTo>
                    <a:pt x="100" y="10"/>
                    <a:pt x="100" y="10"/>
                    <a:pt x="100" y="10"/>
                  </a:cubicBezTo>
                  <a:cubicBezTo>
                    <a:pt x="97" y="11"/>
                    <a:pt x="97" y="11"/>
                    <a:pt x="97" y="11"/>
                  </a:cubicBezTo>
                  <a:cubicBezTo>
                    <a:pt x="98" y="10"/>
                    <a:pt x="95" y="10"/>
                    <a:pt x="94" y="11"/>
                  </a:cubicBezTo>
                  <a:cubicBezTo>
                    <a:pt x="100" y="7"/>
                    <a:pt x="100" y="7"/>
                    <a:pt x="100" y="7"/>
                  </a:cubicBezTo>
                  <a:cubicBezTo>
                    <a:pt x="102" y="7"/>
                    <a:pt x="99" y="9"/>
                    <a:pt x="100" y="10"/>
                  </a:cubicBezTo>
                  <a:cubicBezTo>
                    <a:pt x="101" y="11"/>
                    <a:pt x="105" y="10"/>
                    <a:pt x="105" y="9"/>
                  </a:cubicBezTo>
                  <a:cubicBezTo>
                    <a:pt x="104" y="9"/>
                    <a:pt x="104" y="9"/>
                    <a:pt x="103" y="10"/>
                  </a:cubicBezTo>
                  <a:cubicBezTo>
                    <a:pt x="102" y="8"/>
                    <a:pt x="104" y="8"/>
                    <a:pt x="105" y="6"/>
                  </a:cubicBezTo>
                  <a:cubicBezTo>
                    <a:pt x="105" y="6"/>
                    <a:pt x="103" y="6"/>
                    <a:pt x="103" y="7"/>
                  </a:cubicBezTo>
                  <a:cubicBezTo>
                    <a:pt x="105" y="6"/>
                    <a:pt x="106" y="5"/>
                    <a:pt x="109" y="5"/>
                  </a:cubicBezTo>
                  <a:cubicBezTo>
                    <a:pt x="107" y="6"/>
                    <a:pt x="110" y="6"/>
                    <a:pt x="109" y="7"/>
                  </a:cubicBezTo>
                  <a:cubicBezTo>
                    <a:pt x="109" y="5"/>
                    <a:pt x="112" y="4"/>
                    <a:pt x="115" y="4"/>
                  </a:cubicBezTo>
                  <a:cubicBezTo>
                    <a:pt x="118" y="6"/>
                    <a:pt x="121" y="2"/>
                    <a:pt x="125" y="3"/>
                  </a:cubicBezTo>
                  <a:cubicBezTo>
                    <a:pt x="123" y="4"/>
                    <a:pt x="122" y="6"/>
                    <a:pt x="119" y="7"/>
                  </a:cubicBezTo>
                  <a:cubicBezTo>
                    <a:pt x="122" y="7"/>
                    <a:pt x="122" y="7"/>
                    <a:pt x="124" y="7"/>
                  </a:cubicBezTo>
                  <a:cubicBezTo>
                    <a:pt x="125" y="6"/>
                    <a:pt x="126" y="4"/>
                    <a:pt x="129" y="3"/>
                  </a:cubicBezTo>
                  <a:cubicBezTo>
                    <a:pt x="129" y="4"/>
                    <a:pt x="129" y="4"/>
                    <a:pt x="129" y="4"/>
                  </a:cubicBezTo>
                  <a:cubicBezTo>
                    <a:pt x="132" y="3"/>
                    <a:pt x="132" y="1"/>
                    <a:pt x="135" y="2"/>
                  </a:cubicBezTo>
                  <a:cubicBezTo>
                    <a:pt x="142" y="2"/>
                    <a:pt x="148" y="2"/>
                    <a:pt x="153" y="2"/>
                  </a:cubicBezTo>
                  <a:cubicBezTo>
                    <a:pt x="153" y="3"/>
                    <a:pt x="153" y="3"/>
                    <a:pt x="153" y="3"/>
                  </a:cubicBezTo>
                  <a:cubicBezTo>
                    <a:pt x="156" y="1"/>
                    <a:pt x="162" y="2"/>
                    <a:pt x="165" y="2"/>
                  </a:cubicBezTo>
                  <a:cubicBezTo>
                    <a:pt x="171" y="4"/>
                    <a:pt x="179" y="4"/>
                    <a:pt x="181" y="7"/>
                  </a:cubicBezTo>
                  <a:cubicBezTo>
                    <a:pt x="185" y="9"/>
                    <a:pt x="185" y="9"/>
                    <a:pt x="185" y="9"/>
                  </a:cubicBezTo>
                  <a:cubicBezTo>
                    <a:pt x="186" y="9"/>
                    <a:pt x="186" y="9"/>
                    <a:pt x="186" y="9"/>
                  </a:cubicBezTo>
                  <a:cubicBezTo>
                    <a:pt x="186" y="9"/>
                    <a:pt x="186" y="9"/>
                    <a:pt x="186" y="9"/>
                  </a:cubicBezTo>
                  <a:cubicBezTo>
                    <a:pt x="186" y="9"/>
                    <a:pt x="186" y="9"/>
                    <a:pt x="186" y="9"/>
                  </a:cubicBezTo>
                  <a:cubicBezTo>
                    <a:pt x="186" y="9"/>
                    <a:pt x="186" y="9"/>
                    <a:pt x="186" y="9"/>
                  </a:cubicBezTo>
                  <a:cubicBezTo>
                    <a:pt x="186" y="9"/>
                    <a:pt x="186" y="9"/>
                    <a:pt x="186" y="9"/>
                  </a:cubicBezTo>
                  <a:cubicBezTo>
                    <a:pt x="187" y="2"/>
                    <a:pt x="185" y="18"/>
                    <a:pt x="186" y="16"/>
                  </a:cubicBezTo>
                  <a:cubicBezTo>
                    <a:pt x="186" y="17"/>
                    <a:pt x="186" y="17"/>
                    <a:pt x="186" y="17"/>
                  </a:cubicBezTo>
                  <a:cubicBezTo>
                    <a:pt x="185" y="17"/>
                    <a:pt x="185" y="17"/>
                    <a:pt x="185" y="17"/>
                  </a:cubicBezTo>
                  <a:cubicBezTo>
                    <a:pt x="185" y="17"/>
                    <a:pt x="185" y="17"/>
                    <a:pt x="185" y="17"/>
                  </a:cubicBezTo>
                  <a:cubicBezTo>
                    <a:pt x="183" y="17"/>
                    <a:pt x="183" y="17"/>
                    <a:pt x="183" y="17"/>
                  </a:cubicBezTo>
                  <a:cubicBezTo>
                    <a:pt x="176" y="20"/>
                    <a:pt x="176" y="20"/>
                    <a:pt x="176" y="20"/>
                  </a:cubicBezTo>
                  <a:cubicBezTo>
                    <a:pt x="171" y="22"/>
                    <a:pt x="166" y="23"/>
                    <a:pt x="161" y="24"/>
                  </a:cubicBezTo>
                  <a:cubicBezTo>
                    <a:pt x="162" y="22"/>
                    <a:pt x="162" y="22"/>
                    <a:pt x="162" y="22"/>
                  </a:cubicBezTo>
                  <a:cubicBezTo>
                    <a:pt x="161" y="24"/>
                    <a:pt x="161" y="21"/>
                    <a:pt x="159" y="22"/>
                  </a:cubicBezTo>
                  <a:cubicBezTo>
                    <a:pt x="162" y="23"/>
                    <a:pt x="157" y="24"/>
                    <a:pt x="156" y="26"/>
                  </a:cubicBezTo>
                  <a:cubicBezTo>
                    <a:pt x="151" y="25"/>
                    <a:pt x="145" y="28"/>
                    <a:pt x="141" y="30"/>
                  </a:cubicBezTo>
                  <a:cubicBezTo>
                    <a:pt x="141" y="29"/>
                    <a:pt x="141" y="29"/>
                    <a:pt x="141" y="29"/>
                  </a:cubicBezTo>
                  <a:cubicBezTo>
                    <a:pt x="137" y="32"/>
                    <a:pt x="132" y="31"/>
                    <a:pt x="126" y="31"/>
                  </a:cubicBezTo>
                  <a:cubicBezTo>
                    <a:pt x="126" y="31"/>
                    <a:pt x="124" y="30"/>
                    <a:pt x="123" y="30"/>
                  </a:cubicBezTo>
                  <a:cubicBezTo>
                    <a:pt x="120" y="33"/>
                    <a:pt x="119" y="33"/>
                    <a:pt x="115" y="35"/>
                  </a:cubicBezTo>
                  <a:cubicBezTo>
                    <a:pt x="112" y="35"/>
                    <a:pt x="107" y="36"/>
                    <a:pt x="104" y="36"/>
                  </a:cubicBezTo>
                  <a:cubicBezTo>
                    <a:pt x="99" y="38"/>
                    <a:pt x="93" y="40"/>
                    <a:pt x="88" y="41"/>
                  </a:cubicBezTo>
                  <a:cubicBezTo>
                    <a:pt x="86" y="42"/>
                    <a:pt x="84" y="43"/>
                    <a:pt x="83" y="44"/>
                  </a:cubicBezTo>
                  <a:cubicBezTo>
                    <a:pt x="83" y="44"/>
                    <a:pt x="83" y="44"/>
                    <a:pt x="83" y="44"/>
                  </a:cubicBezTo>
                  <a:cubicBezTo>
                    <a:pt x="83" y="44"/>
                    <a:pt x="83" y="44"/>
                    <a:pt x="83" y="44"/>
                  </a:cubicBezTo>
                  <a:cubicBezTo>
                    <a:pt x="84" y="47"/>
                    <a:pt x="74" y="20"/>
                    <a:pt x="78" y="31"/>
                  </a:cubicBezTo>
                  <a:cubicBezTo>
                    <a:pt x="78" y="31"/>
                    <a:pt x="78" y="31"/>
                    <a:pt x="78" y="31"/>
                  </a:cubicBezTo>
                  <a:cubicBezTo>
                    <a:pt x="78" y="31"/>
                    <a:pt x="78" y="31"/>
                    <a:pt x="78" y="31"/>
                  </a:cubicBezTo>
                  <a:cubicBezTo>
                    <a:pt x="79" y="31"/>
                    <a:pt x="79" y="31"/>
                    <a:pt x="79" y="31"/>
                  </a:cubicBezTo>
                  <a:cubicBezTo>
                    <a:pt x="79" y="31"/>
                    <a:pt x="79" y="31"/>
                    <a:pt x="79" y="31"/>
                  </a:cubicBezTo>
                  <a:cubicBezTo>
                    <a:pt x="79" y="31"/>
                    <a:pt x="79" y="31"/>
                    <a:pt x="79" y="31"/>
                  </a:cubicBezTo>
                  <a:cubicBezTo>
                    <a:pt x="79" y="31"/>
                    <a:pt x="79" y="31"/>
                    <a:pt x="79" y="31"/>
                  </a:cubicBezTo>
                  <a:cubicBezTo>
                    <a:pt x="81" y="32"/>
                    <a:pt x="81" y="32"/>
                    <a:pt x="81" y="32"/>
                  </a:cubicBezTo>
                  <a:cubicBezTo>
                    <a:pt x="85" y="31"/>
                    <a:pt x="85" y="31"/>
                    <a:pt x="85" y="31"/>
                  </a:cubicBezTo>
                  <a:cubicBezTo>
                    <a:pt x="86" y="33"/>
                    <a:pt x="86" y="33"/>
                    <a:pt x="86" y="33"/>
                  </a:cubicBezTo>
                  <a:cubicBezTo>
                    <a:pt x="97" y="31"/>
                    <a:pt x="111" y="32"/>
                    <a:pt x="121" y="29"/>
                  </a:cubicBezTo>
                  <a:cubicBezTo>
                    <a:pt x="120" y="32"/>
                    <a:pt x="120" y="32"/>
                    <a:pt x="120" y="32"/>
                  </a:cubicBezTo>
                  <a:cubicBezTo>
                    <a:pt x="123" y="32"/>
                    <a:pt x="127" y="30"/>
                    <a:pt x="126" y="29"/>
                  </a:cubicBezTo>
                  <a:cubicBezTo>
                    <a:pt x="129" y="29"/>
                    <a:pt x="134" y="27"/>
                    <a:pt x="136" y="28"/>
                  </a:cubicBezTo>
                  <a:cubicBezTo>
                    <a:pt x="140" y="29"/>
                    <a:pt x="140" y="27"/>
                    <a:pt x="143" y="27"/>
                  </a:cubicBezTo>
                  <a:cubicBezTo>
                    <a:pt x="150" y="27"/>
                    <a:pt x="153" y="28"/>
                    <a:pt x="160" y="28"/>
                  </a:cubicBezTo>
                  <a:cubicBezTo>
                    <a:pt x="158" y="28"/>
                    <a:pt x="158" y="28"/>
                    <a:pt x="158" y="28"/>
                  </a:cubicBezTo>
                  <a:cubicBezTo>
                    <a:pt x="157" y="28"/>
                    <a:pt x="157" y="29"/>
                    <a:pt x="159" y="30"/>
                  </a:cubicBezTo>
                  <a:cubicBezTo>
                    <a:pt x="161" y="29"/>
                    <a:pt x="168" y="32"/>
                    <a:pt x="166" y="29"/>
                  </a:cubicBezTo>
                  <a:cubicBezTo>
                    <a:pt x="172" y="31"/>
                    <a:pt x="172" y="31"/>
                    <a:pt x="172" y="31"/>
                  </a:cubicBezTo>
                  <a:cubicBezTo>
                    <a:pt x="175" y="32"/>
                    <a:pt x="175" y="32"/>
                    <a:pt x="175" y="32"/>
                  </a:cubicBezTo>
                  <a:cubicBezTo>
                    <a:pt x="176" y="32"/>
                    <a:pt x="176" y="32"/>
                    <a:pt x="176" y="32"/>
                  </a:cubicBezTo>
                  <a:cubicBezTo>
                    <a:pt x="176" y="32"/>
                    <a:pt x="176" y="32"/>
                    <a:pt x="176" y="32"/>
                  </a:cubicBezTo>
                  <a:cubicBezTo>
                    <a:pt x="177" y="28"/>
                    <a:pt x="176" y="66"/>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5" y="50"/>
                    <a:pt x="175" y="50"/>
                    <a:pt x="175" y="50"/>
                  </a:cubicBezTo>
                  <a:cubicBezTo>
                    <a:pt x="175" y="51"/>
                    <a:pt x="175" y="51"/>
                    <a:pt x="175" y="51"/>
                  </a:cubicBezTo>
                  <a:cubicBezTo>
                    <a:pt x="171" y="52"/>
                    <a:pt x="167" y="53"/>
                    <a:pt x="163" y="53"/>
                  </a:cubicBezTo>
                  <a:cubicBezTo>
                    <a:pt x="164" y="54"/>
                    <a:pt x="162" y="55"/>
                    <a:pt x="162" y="55"/>
                  </a:cubicBezTo>
                  <a:cubicBezTo>
                    <a:pt x="156" y="57"/>
                    <a:pt x="149" y="56"/>
                    <a:pt x="145" y="58"/>
                  </a:cubicBezTo>
                  <a:cubicBezTo>
                    <a:pt x="144" y="58"/>
                    <a:pt x="146" y="57"/>
                    <a:pt x="144" y="57"/>
                  </a:cubicBezTo>
                  <a:cubicBezTo>
                    <a:pt x="143" y="58"/>
                    <a:pt x="144" y="58"/>
                    <a:pt x="142" y="59"/>
                  </a:cubicBezTo>
                  <a:cubicBezTo>
                    <a:pt x="134" y="62"/>
                    <a:pt x="124" y="60"/>
                    <a:pt x="116" y="62"/>
                  </a:cubicBezTo>
                  <a:cubicBezTo>
                    <a:pt x="109" y="65"/>
                    <a:pt x="101" y="67"/>
                    <a:pt x="95" y="68"/>
                  </a:cubicBezTo>
                  <a:cubicBezTo>
                    <a:pt x="92" y="69"/>
                    <a:pt x="89" y="70"/>
                    <a:pt x="86" y="71"/>
                  </a:cubicBezTo>
                  <a:cubicBezTo>
                    <a:pt x="83" y="73"/>
                    <a:pt x="83" y="73"/>
                    <a:pt x="83" y="73"/>
                  </a:cubicBezTo>
                  <a:cubicBezTo>
                    <a:pt x="82" y="74"/>
                    <a:pt x="82" y="74"/>
                    <a:pt x="82" y="74"/>
                  </a:cubicBezTo>
                  <a:cubicBezTo>
                    <a:pt x="82" y="74"/>
                    <a:pt x="82" y="74"/>
                    <a:pt x="82" y="74"/>
                  </a:cubicBezTo>
                  <a:cubicBezTo>
                    <a:pt x="82" y="74"/>
                    <a:pt x="82" y="74"/>
                    <a:pt x="82" y="74"/>
                  </a:cubicBezTo>
                  <a:cubicBezTo>
                    <a:pt x="82" y="74"/>
                    <a:pt x="82" y="74"/>
                    <a:pt x="82" y="74"/>
                  </a:cubicBezTo>
                  <a:cubicBezTo>
                    <a:pt x="82" y="77"/>
                    <a:pt x="78" y="47"/>
                    <a:pt x="80" y="60"/>
                  </a:cubicBezTo>
                  <a:cubicBezTo>
                    <a:pt x="80" y="60"/>
                    <a:pt x="80" y="60"/>
                    <a:pt x="80" y="60"/>
                  </a:cubicBezTo>
                  <a:cubicBezTo>
                    <a:pt x="80" y="60"/>
                    <a:pt x="80" y="60"/>
                    <a:pt x="80" y="60"/>
                  </a:cubicBezTo>
                  <a:cubicBezTo>
                    <a:pt x="80" y="60"/>
                    <a:pt x="80" y="60"/>
                    <a:pt x="80" y="60"/>
                  </a:cubicBezTo>
                  <a:cubicBezTo>
                    <a:pt x="81" y="60"/>
                    <a:pt x="81" y="60"/>
                    <a:pt x="81" y="60"/>
                  </a:cubicBezTo>
                  <a:cubicBezTo>
                    <a:pt x="81" y="60"/>
                    <a:pt x="81" y="60"/>
                    <a:pt x="81" y="60"/>
                  </a:cubicBezTo>
                  <a:cubicBezTo>
                    <a:pt x="81" y="60"/>
                    <a:pt x="81" y="60"/>
                    <a:pt x="81" y="60"/>
                  </a:cubicBezTo>
                  <a:cubicBezTo>
                    <a:pt x="85" y="59"/>
                    <a:pt x="86" y="66"/>
                    <a:pt x="91" y="63"/>
                  </a:cubicBezTo>
                  <a:cubicBezTo>
                    <a:pt x="92" y="64"/>
                    <a:pt x="94" y="64"/>
                    <a:pt x="94" y="65"/>
                  </a:cubicBezTo>
                  <a:cubicBezTo>
                    <a:pt x="96" y="64"/>
                    <a:pt x="103" y="67"/>
                    <a:pt x="108" y="65"/>
                  </a:cubicBezTo>
                  <a:cubicBezTo>
                    <a:pt x="107" y="65"/>
                    <a:pt x="107" y="65"/>
                    <a:pt x="107" y="65"/>
                  </a:cubicBezTo>
                  <a:cubicBezTo>
                    <a:pt x="112" y="66"/>
                    <a:pt x="117" y="64"/>
                    <a:pt x="122" y="65"/>
                  </a:cubicBezTo>
                  <a:cubicBezTo>
                    <a:pt x="122" y="65"/>
                    <a:pt x="121" y="65"/>
                    <a:pt x="121" y="66"/>
                  </a:cubicBezTo>
                  <a:cubicBezTo>
                    <a:pt x="123" y="67"/>
                    <a:pt x="126" y="63"/>
                    <a:pt x="127" y="66"/>
                  </a:cubicBezTo>
                  <a:cubicBezTo>
                    <a:pt x="129" y="65"/>
                    <a:pt x="128" y="64"/>
                    <a:pt x="127" y="64"/>
                  </a:cubicBezTo>
                  <a:cubicBezTo>
                    <a:pt x="140" y="64"/>
                    <a:pt x="155" y="60"/>
                    <a:pt x="172" y="68"/>
                  </a:cubicBezTo>
                  <a:cubicBezTo>
                    <a:pt x="178" y="73"/>
                    <a:pt x="177" y="74"/>
                    <a:pt x="176" y="74"/>
                  </a:cubicBezTo>
                  <a:cubicBezTo>
                    <a:pt x="176" y="74"/>
                    <a:pt x="176" y="74"/>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8" y="65"/>
                    <a:pt x="173" y="88"/>
                    <a:pt x="174" y="86"/>
                  </a:cubicBezTo>
                  <a:cubicBezTo>
                    <a:pt x="174" y="86"/>
                    <a:pt x="174" y="86"/>
                    <a:pt x="174" y="86"/>
                  </a:cubicBezTo>
                  <a:cubicBezTo>
                    <a:pt x="174" y="86"/>
                    <a:pt x="174" y="86"/>
                    <a:pt x="174" y="86"/>
                  </a:cubicBezTo>
                  <a:cubicBezTo>
                    <a:pt x="173" y="86"/>
                    <a:pt x="173" y="86"/>
                    <a:pt x="173" y="86"/>
                  </a:cubicBezTo>
                  <a:cubicBezTo>
                    <a:pt x="173" y="86"/>
                    <a:pt x="173" y="86"/>
                    <a:pt x="173" y="86"/>
                  </a:cubicBezTo>
                  <a:cubicBezTo>
                    <a:pt x="172" y="87"/>
                    <a:pt x="171" y="87"/>
                    <a:pt x="171" y="88"/>
                  </a:cubicBezTo>
                  <a:cubicBezTo>
                    <a:pt x="170" y="87"/>
                    <a:pt x="170" y="89"/>
                    <a:pt x="170" y="88"/>
                  </a:cubicBezTo>
                  <a:cubicBezTo>
                    <a:pt x="167" y="90"/>
                    <a:pt x="164" y="86"/>
                    <a:pt x="163" y="88"/>
                  </a:cubicBezTo>
                  <a:cubicBezTo>
                    <a:pt x="164" y="90"/>
                    <a:pt x="161" y="89"/>
                    <a:pt x="161" y="90"/>
                  </a:cubicBezTo>
                  <a:cubicBezTo>
                    <a:pt x="155" y="90"/>
                    <a:pt x="154" y="89"/>
                    <a:pt x="149" y="90"/>
                  </a:cubicBezTo>
                  <a:cubicBezTo>
                    <a:pt x="149" y="89"/>
                    <a:pt x="149" y="89"/>
                    <a:pt x="149" y="89"/>
                  </a:cubicBezTo>
                  <a:cubicBezTo>
                    <a:pt x="144" y="92"/>
                    <a:pt x="138" y="91"/>
                    <a:pt x="134" y="95"/>
                  </a:cubicBezTo>
                  <a:cubicBezTo>
                    <a:pt x="126" y="95"/>
                    <a:pt x="120" y="97"/>
                    <a:pt x="114" y="98"/>
                  </a:cubicBezTo>
                  <a:cubicBezTo>
                    <a:pt x="111" y="100"/>
                    <a:pt x="108" y="100"/>
                    <a:pt x="107" y="102"/>
                  </a:cubicBezTo>
                  <a:cubicBezTo>
                    <a:pt x="105" y="104"/>
                    <a:pt x="105" y="104"/>
                    <a:pt x="105" y="104"/>
                  </a:cubicBezTo>
                  <a:cubicBezTo>
                    <a:pt x="104" y="104"/>
                    <a:pt x="104" y="104"/>
                    <a:pt x="104" y="104"/>
                  </a:cubicBezTo>
                  <a:cubicBezTo>
                    <a:pt x="104" y="104"/>
                    <a:pt x="104" y="104"/>
                    <a:pt x="104" y="104"/>
                  </a:cubicBezTo>
                  <a:cubicBezTo>
                    <a:pt x="104" y="104"/>
                    <a:pt x="104" y="104"/>
                    <a:pt x="104" y="104"/>
                  </a:cubicBezTo>
                  <a:cubicBezTo>
                    <a:pt x="104" y="104"/>
                    <a:pt x="104" y="104"/>
                    <a:pt x="104" y="104"/>
                  </a:cubicBezTo>
                  <a:cubicBezTo>
                    <a:pt x="104" y="107"/>
                    <a:pt x="103" y="74"/>
                    <a:pt x="104" y="88"/>
                  </a:cubicBezTo>
                  <a:cubicBezTo>
                    <a:pt x="104" y="88"/>
                    <a:pt x="104" y="88"/>
                    <a:pt x="104" y="88"/>
                  </a:cubicBezTo>
                  <a:cubicBezTo>
                    <a:pt x="104" y="88"/>
                    <a:pt x="104" y="88"/>
                    <a:pt x="104" y="88"/>
                  </a:cubicBezTo>
                  <a:cubicBezTo>
                    <a:pt x="104" y="88"/>
                    <a:pt x="104" y="88"/>
                    <a:pt x="104" y="88"/>
                  </a:cubicBezTo>
                  <a:cubicBezTo>
                    <a:pt x="105" y="89"/>
                    <a:pt x="105" y="89"/>
                    <a:pt x="105" y="89"/>
                  </a:cubicBezTo>
                  <a:cubicBezTo>
                    <a:pt x="108" y="91"/>
                    <a:pt x="114" y="91"/>
                    <a:pt x="121" y="91"/>
                  </a:cubicBezTo>
                  <a:cubicBezTo>
                    <a:pt x="125" y="92"/>
                    <a:pt x="129" y="92"/>
                    <a:pt x="134" y="93"/>
                  </a:cubicBezTo>
                  <a:cubicBezTo>
                    <a:pt x="137" y="94"/>
                    <a:pt x="139" y="95"/>
                    <a:pt x="142" y="96"/>
                  </a:cubicBezTo>
                  <a:cubicBezTo>
                    <a:pt x="140" y="77"/>
                    <a:pt x="145" y="122"/>
                    <a:pt x="144" y="117"/>
                  </a:cubicBezTo>
                  <a:cubicBezTo>
                    <a:pt x="144" y="117"/>
                    <a:pt x="144" y="117"/>
                    <a:pt x="144" y="117"/>
                  </a:cubicBezTo>
                  <a:cubicBezTo>
                    <a:pt x="144" y="117"/>
                    <a:pt x="144" y="117"/>
                    <a:pt x="144" y="117"/>
                  </a:cubicBezTo>
                  <a:cubicBezTo>
                    <a:pt x="144" y="117"/>
                    <a:pt x="144" y="117"/>
                    <a:pt x="144" y="117"/>
                  </a:cubicBezTo>
                  <a:cubicBezTo>
                    <a:pt x="144" y="117"/>
                    <a:pt x="144" y="117"/>
                    <a:pt x="144" y="117"/>
                  </a:cubicBezTo>
                  <a:cubicBezTo>
                    <a:pt x="143" y="117"/>
                    <a:pt x="143" y="117"/>
                    <a:pt x="143" y="117"/>
                  </a:cubicBezTo>
                  <a:cubicBezTo>
                    <a:pt x="143" y="118"/>
                    <a:pt x="143" y="118"/>
                    <a:pt x="143" y="118"/>
                  </a:cubicBezTo>
                  <a:cubicBezTo>
                    <a:pt x="141" y="119"/>
                    <a:pt x="141" y="119"/>
                    <a:pt x="141" y="119"/>
                  </a:cubicBezTo>
                  <a:cubicBezTo>
                    <a:pt x="139" y="121"/>
                    <a:pt x="139" y="121"/>
                    <a:pt x="139" y="121"/>
                  </a:cubicBezTo>
                  <a:cubicBezTo>
                    <a:pt x="124" y="130"/>
                    <a:pt x="114" y="134"/>
                    <a:pt x="108" y="143"/>
                  </a:cubicBezTo>
                  <a:cubicBezTo>
                    <a:pt x="105" y="150"/>
                    <a:pt x="103" y="147"/>
                    <a:pt x="106" y="149"/>
                  </a:cubicBezTo>
                  <a:cubicBezTo>
                    <a:pt x="108" y="152"/>
                    <a:pt x="115" y="161"/>
                    <a:pt x="118" y="169"/>
                  </a:cubicBezTo>
                  <a:cubicBezTo>
                    <a:pt x="118" y="178"/>
                    <a:pt x="119" y="178"/>
                    <a:pt x="121" y="187"/>
                  </a:cubicBezTo>
                  <a:cubicBezTo>
                    <a:pt x="120" y="187"/>
                    <a:pt x="120" y="186"/>
                    <a:pt x="120" y="187"/>
                  </a:cubicBezTo>
                  <a:cubicBezTo>
                    <a:pt x="122" y="187"/>
                    <a:pt x="121" y="193"/>
                    <a:pt x="122" y="194"/>
                  </a:cubicBezTo>
                  <a:cubicBezTo>
                    <a:pt x="121" y="208"/>
                    <a:pt x="118" y="218"/>
                    <a:pt x="113" y="229"/>
                  </a:cubicBezTo>
                  <a:cubicBezTo>
                    <a:pt x="114" y="228"/>
                    <a:pt x="113" y="226"/>
                    <a:pt x="112" y="228"/>
                  </a:cubicBezTo>
                  <a:cubicBezTo>
                    <a:pt x="112" y="231"/>
                    <a:pt x="112" y="231"/>
                    <a:pt x="112" y="231"/>
                  </a:cubicBezTo>
                  <a:cubicBezTo>
                    <a:pt x="111" y="231"/>
                    <a:pt x="111" y="231"/>
                    <a:pt x="111" y="231"/>
                  </a:cubicBezTo>
                  <a:cubicBezTo>
                    <a:pt x="111" y="232"/>
                    <a:pt x="111" y="234"/>
                    <a:pt x="112" y="233"/>
                  </a:cubicBezTo>
                  <a:cubicBezTo>
                    <a:pt x="101" y="261"/>
                    <a:pt x="80" y="281"/>
                    <a:pt x="62" y="303"/>
                  </a:cubicBezTo>
                  <a:cubicBezTo>
                    <a:pt x="57" y="307"/>
                    <a:pt x="51" y="315"/>
                    <a:pt x="47" y="320"/>
                  </a:cubicBezTo>
                  <a:cubicBezTo>
                    <a:pt x="30" y="334"/>
                    <a:pt x="15" y="346"/>
                    <a:pt x="2" y="362"/>
                  </a:cubicBezTo>
                  <a:cubicBezTo>
                    <a:pt x="2" y="362"/>
                    <a:pt x="0" y="357"/>
                    <a:pt x="6" y="3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9"/>
            <p:cNvSpPr/>
            <p:nvPr/>
          </p:nvSpPr>
          <p:spPr bwMode="auto">
            <a:xfrm>
              <a:off x="9137650" y="3151188"/>
              <a:ext cx="11112" cy="6350"/>
            </a:xfrm>
            <a:custGeom>
              <a:avLst/>
              <a:gdLst>
                <a:gd name="T0" fmla="*/ 0 w 3"/>
                <a:gd name="T1" fmla="*/ 0 h 2"/>
                <a:gd name="T2" fmla="*/ 1 w 3"/>
                <a:gd name="T3" fmla="*/ 2 h 2"/>
                <a:gd name="T4" fmla="*/ 0 w 3"/>
                <a:gd name="T5" fmla="*/ 0 h 2"/>
              </a:gdLst>
              <a:ahLst/>
              <a:cxnLst>
                <a:cxn ang="0">
                  <a:pos x="T0" y="T1"/>
                </a:cxn>
                <a:cxn ang="0">
                  <a:pos x="T2" y="T3"/>
                </a:cxn>
                <a:cxn ang="0">
                  <a:pos x="T4" y="T5"/>
                </a:cxn>
              </a:cxnLst>
              <a:rect l="0" t="0" r="r" b="b"/>
              <a:pathLst>
                <a:path w="3" h="2">
                  <a:moveTo>
                    <a:pt x="0" y="0"/>
                  </a:moveTo>
                  <a:cubicBezTo>
                    <a:pt x="1" y="1"/>
                    <a:pt x="3" y="1"/>
                    <a:pt x="1" y="2"/>
                  </a:cubicBezTo>
                  <a:cubicBezTo>
                    <a:pt x="1" y="2"/>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20"/>
            <p:cNvSpPr/>
            <p:nvPr/>
          </p:nvSpPr>
          <p:spPr bwMode="auto">
            <a:xfrm>
              <a:off x="9377363" y="3168651"/>
              <a:ext cx="7937" cy="7938"/>
            </a:xfrm>
            <a:custGeom>
              <a:avLst/>
              <a:gdLst>
                <a:gd name="T0" fmla="*/ 1 w 2"/>
                <a:gd name="T1" fmla="*/ 1 h 2"/>
                <a:gd name="T2" fmla="*/ 2 w 2"/>
                <a:gd name="T3" fmla="*/ 1 h 2"/>
                <a:gd name="T4" fmla="*/ 0 w 2"/>
                <a:gd name="T5" fmla="*/ 2 h 2"/>
                <a:gd name="T6" fmla="*/ 1 w 2"/>
                <a:gd name="T7" fmla="*/ 1 h 2"/>
              </a:gdLst>
              <a:ahLst/>
              <a:cxnLst>
                <a:cxn ang="0">
                  <a:pos x="T0" y="T1"/>
                </a:cxn>
                <a:cxn ang="0">
                  <a:pos x="T2" y="T3"/>
                </a:cxn>
                <a:cxn ang="0">
                  <a:pos x="T4" y="T5"/>
                </a:cxn>
                <a:cxn ang="0">
                  <a:pos x="T6" y="T7"/>
                </a:cxn>
              </a:cxnLst>
              <a:rect l="0" t="0" r="r" b="b"/>
              <a:pathLst>
                <a:path w="2" h="2">
                  <a:moveTo>
                    <a:pt x="1" y="1"/>
                  </a:moveTo>
                  <a:cubicBezTo>
                    <a:pt x="1" y="0"/>
                    <a:pt x="1" y="1"/>
                    <a:pt x="2" y="1"/>
                  </a:cubicBezTo>
                  <a:cubicBezTo>
                    <a:pt x="1" y="1"/>
                    <a:pt x="0" y="2"/>
                    <a:pt x="0" y="2"/>
                  </a:cubicBezTo>
                  <a:cubicBezTo>
                    <a:pt x="0" y="2"/>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21"/>
            <p:cNvSpPr/>
            <p:nvPr/>
          </p:nvSpPr>
          <p:spPr bwMode="auto">
            <a:xfrm>
              <a:off x="9415463" y="3181351"/>
              <a:ext cx="22225" cy="3175"/>
            </a:xfrm>
            <a:custGeom>
              <a:avLst/>
              <a:gdLst>
                <a:gd name="T0" fmla="*/ 6 w 6"/>
                <a:gd name="T1" fmla="*/ 0 h 1"/>
                <a:gd name="T2" fmla="*/ 0 w 6"/>
                <a:gd name="T3" fmla="*/ 1 h 1"/>
                <a:gd name="T4" fmla="*/ 6 w 6"/>
                <a:gd name="T5" fmla="*/ 0 h 1"/>
              </a:gdLst>
              <a:ahLst/>
              <a:cxnLst>
                <a:cxn ang="0">
                  <a:pos x="T0" y="T1"/>
                </a:cxn>
                <a:cxn ang="0">
                  <a:pos x="T2" y="T3"/>
                </a:cxn>
                <a:cxn ang="0">
                  <a:pos x="T4" y="T5"/>
                </a:cxn>
              </a:cxnLst>
              <a:rect l="0" t="0" r="r" b="b"/>
              <a:pathLst>
                <a:path w="6" h="1">
                  <a:moveTo>
                    <a:pt x="6" y="0"/>
                  </a:moveTo>
                  <a:cubicBezTo>
                    <a:pt x="5" y="1"/>
                    <a:pt x="2" y="1"/>
                    <a:pt x="0" y="1"/>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22"/>
            <p:cNvSpPr/>
            <p:nvPr/>
          </p:nvSpPr>
          <p:spPr bwMode="auto">
            <a:xfrm>
              <a:off x="9461500" y="3132138"/>
              <a:ext cx="6350" cy="3175"/>
            </a:xfrm>
            <a:custGeom>
              <a:avLst/>
              <a:gdLst>
                <a:gd name="T0" fmla="*/ 1 w 2"/>
                <a:gd name="T1" fmla="*/ 1 h 1"/>
                <a:gd name="T2" fmla="*/ 2 w 2"/>
                <a:gd name="T3" fmla="*/ 0 h 1"/>
                <a:gd name="T4" fmla="*/ 1 w 2"/>
                <a:gd name="T5" fmla="*/ 1 h 1"/>
              </a:gdLst>
              <a:ahLst/>
              <a:cxnLst>
                <a:cxn ang="0">
                  <a:pos x="T0" y="T1"/>
                </a:cxn>
                <a:cxn ang="0">
                  <a:pos x="T2" y="T3"/>
                </a:cxn>
                <a:cxn ang="0">
                  <a:pos x="T4" y="T5"/>
                </a:cxn>
              </a:cxnLst>
              <a:rect l="0" t="0" r="r" b="b"/>
              <a:pathLst>
                <a:path w="2" h="1">
                  <a:moveTo>
                    <a:pt x="1" y="1"/>
                  </a:moveTo>
                  <a:cubicBezTo>
                    <a:pt x="0" y="1"/>
                    <a:pt x="0" y="0"/>
                    <a:pt x="2" y="0"/>
                  </a:cubicBezTo>
                  <a:cubicBezTo>
                    <a:pt x="2"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23"/>
            <p:cNvSpPr/>
            <p:nvPr/>
          </p:nvSpPr>
          <p:spPr bwMode="auto">
            <a:xfrm>
              <a:off x="9453563" y="3140076"/>
              <a:ext cx="11112" cy="3175"/>
            </a:xfrm>
            <a:custGeom>
              <a:avLst/>
              <a:gdLst>
                <a:gd name="T0" fmla="*/ 3 w 3"/>
                <a:gd name="T1" fmla="*/ 1 h 1"/>
                <a:gd name="T2" fmla="*/ 0 w 3"/>
                <a:gd name="T3" fmla="*/ 1 h 1"/>
                <a:gd name="T4" fmla="*/ 3 w 3"/>
                <a:gd name="T5" fmla="*/ 1 h 1"/>
              </a:gdLst>
              <a:ahLst/>
              <a:cxnLst>
                <a:cxn ang="0">
                  <a:pos x="T0" y="T1"/>
                </a:cxn>
                <a:cxn ang="0">
                  <a:pos x="T2" y="T3"/>
                </a:cxn>
                <a:cxn ang="0">
                  <a:pos x="T4" y="T5"/>
                </a:cxn>
              </a:cxnLst>
              <a:rect l="0" t="0" r="r" b="b"/>
              <a:pathLst>
                <a:path w="3" h="1">
                  <a:moveTo>
                    <a:pt x="3" y="1"/>
                  </a:moveTo>
                  <a:cubicBezTo>
                    <a:pt x="2" y="1"/>
                    <a:pt x="1" y="1"/>
                    <a:pt x="0" y="1"/>
                  </a:cubicBezTo>
                  <a:cubicBezTo>
                    <a:pt x="0" y="1"/>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24"/>
            <p:cNvSpPr/>
            <p:nvPr/>
          </p:nvSpPr>
          <p:spPr bwMode="auto">
            <a:xfrm>
              <a:off x="9332913" y="3157538"/>
              <a:ext cx="11112" cy="7938"/>
            </a:xfrm>
            <a:custGeom>
              <a:avLst/>
              <a:gdLst>
                <a:gd name="T0" fmla="*/ 3 w 3"/>
                <a:gd name="T1" fmla="*/ 1 h 2"/>
                <a:gd name="T2" fmla="*/ 0 w 3"/>
                <a:gd name="T3" fmla="*/ 2 h 2"/>
                <a:gd name="T4" fmla="*/ 3 w 3"/>
                <a:gd name="T5" fmla="*/ 1 h 2"/>
              </a:gdLst>
              <a:ahLst/>
              <a:cxnLst>
                <a:cxn ang="0">
                  <a:pos x="T0" y="T1"/>
                </a:cxn>
                <a:cxn ang="0">
                  <a:pos x="T2" y="T3"/>
                </a:cxn>
                <a:cxn ang="0">
                  <a:pos x="T4" y="T5"/>
                </a:cxn>
              </a:cxnLst>
              <a:rect l="0" t="0" r="r" b="b"/>
              <a:pathLst>
                <a:path w="3" h="2">
                  <a:moveTo>
                    <a:pt x="3" y="1"/>
                  </a:moveTo>
                  <a:cubicBezTo>
                    <a:pt x="2" y="1"/>
                    <a:pt x="0" y="2"/>
                    <a:pt x="0" y="2"/>
                  </a:cubicBezTo>
                  <a:cubicBezTo>
                    <a:pt x="0" y="2"/>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25"/>
            <p:cNvSpPr/>
            <p:nvPr/>
          </p:nvSpPr>
          <p:spPr bwMode="auto">
            <a:xfrm>
              <a:off x="9280525" y="3173413"/>
              <a:ext cx="7937" cy="7938"/>
            </a:xfrm>
            <a:custGeom>
              <a:avLst/>
              <a:gdLst>
                <a:gd name="T0" fmla="*/ 2 w 2"/>
                <a:gd name="T1" fmla="*/ 1 h 2"/>
                <a:gd name="T2" fmla="*/ 1 w 2"/>
                <a:gd name="T3" fmla="*/ 2 h 2"/>
                <a:gd name="T4" fmla="*/ 1 w 2"/>
                <a:gd name="T5" fmla="*/ 0 h 2"/>
                <a:gd name="T6" fmla="*/ 2 w 2"/>
                <a:gd name="T7" fmla="*/ 1 h 2"/>
              </a:gdLst>
              <a:ahLst/>
              <a:cxnLst>
                <a:cxn ang="0">
                  <a:pos x="T0" y="T1"/>
                </a:cxn>
                <a:cxn ang="0">
                  <a:pos x="T2" y="T3"/>
                </a:cxn>
                <a:cxn ang="0">
                  <a:pos x="T4" y="T5"/>
                </a:cxn>
                <a:cxn ang="0">
                  <a:pos x="T6" y="T7"/>
                </a:cxn>
              </a:cxnLst>
              <a:rect l="0" t="0" r="r" b="b"/>
              <a:pathLst>
                <a:path w="2" h="2">
                  <a:moveTo>
                    <a:pt x="2" y="1"/>
                  </a:moveTo>
                  <a:cubicBezTo>
                    <a:pt x="1" y="1"/>
                    <a:pt x="1" y="1"/>
                    <a:pt x="1" y="2"/>
                  </a:cubicBezTo>
                  <a:cubicBezTo>
                    <a:pt x="0" y="1"/>
                    <a:pt x="0" y="0"/>
                    <a:pt x="1" y="0"/>
                  </a:cubicBezTo>
                  <a:lnTo>
                    <a:pt x="2"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6"/>
            <p:cNvSpPr/>
            <p:nvPr/>
          </p:nvSpPr>
          <p:spPr bwMode="auto">
            <a:xfrm>
              <a:off x="9159875" y="3429001"/>
              <a:ext cx="7937" cy="3175"/>
            </a:xfrm>
            <a:custGeom>
              <a:avLst/>
              <a:gdLst>
                <a:gd name="T0" fmla="*/ 5 w 5"/>
                <a:gd name="T1" fmla="*/ 0 h 2"/>
                <a:gd name="T2" fmla="*/ 0 w 5"/>
                <a:gd name="T3" fmla="*/ 2 h 2"/>
                <a:gd name="T4" fmla="*/ 2 w 5"/>
                <a:gd name="T5" fmla="*/ 0 h 2"/>
                <a:gd name="T6" fmla="*/ 5 w 5"/>
                <a:gd name="T7" fmla="*/ 0 h 2"/>
              </a:gdLst>
              <a:ahLst/>
              <a:cxnLst>
                <a:cxn ang="0">
                  <a:pos x="T0" y="T1"/>
                </a:cxn>
                <a:cxn ang="0">
                  <a:pos x="T2" y="T3"/>
                </a:cxn>
                <a:cxn ang="0">
                  <a:pos x="T4" y="T5"/>
                </a:cxn>
                <a:cxn ang="0">
                  <a:pos x="T6" y="T7"/>
                </a:cxn>
              </a:cxnLst>
              <a:rect l="0" t="0" r="r" b="b"/>
              <a:pathLst>
                <a:path w="5" h="2">
                  <a:moveTo>
                    <a:pt x="5" y="0"/>
                  </a:moveTo>
                  <a:lnTo>
                    <a:pt x="0" y="2"/>
                  </a:lnTo>
                  <a:lnTo>
                    <a:pt x="2"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27"/>
            <p:cNvSpPr/>
            <p:nvPr/>
          </p:nvSpPr>
          <p:spPr bwMode="auto">
            <a:xfrm>
              <a:off x="9239250" y="3417888"/>
              <a:ext cx="6350" cy="7938"/>
            </a:xfrm>
            <a:custGeom>
              <a:avLst/>
              <a:gdLst>
                <a:gd name="T0" fmla="*/ 2 w 2"/>
                <a:gd name="T1" fmla="*/ 1 h 2"/>
                <a:gd name="T2" fmla="*/ 1 w 2"/>
                <a:gd name="T3" fmla="*/ 1 h 2"/>
                <a:gd name="T4" fmla="*/ 2 w 2"/>
                <a:gd name="T5" fmla="*/ 1 h 2"/>
              </a:gdLst>
              <a:ahLst/>
              <a:cxnLst>
                <a:cxn ang="0">
                  <a:pos x="T0" y="T1"/>
                </a:cxn>
                <a:cxn ang="0">
                  <a:pos x="T2" y="T3"/>
                </a:cxn>
                <a:cxn ang="0">
                  <a:pos x="T4" y="T5"/>
                </a:cxn>
              </a:cxnLst>
              <a:rect l="0" t="0" r="r" b="b"/>
              <a:pathLst>
                <a:path w="2" h="2">
                  <a:moveTo>
                    <a:pt x="2" y="1"/>
                  </a:moveTo>
                  <a:cubicBezTo>
                    <a:pt x="1" y="2"/>
                    <a:pt x="1" y="1"/>
                    <a:pt x="1" y="1"/>
                  </a:cubicBezTo>
                  <a:cubicBezTo>
                    <a:pt x="2" y="0"/>
                    <a:pt x="0"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28"/>
            <p:cNvSpPr/>
            <p:nvPr/>
          </p:nvSpPr>
          <p:spPr bwMode="auto">
            <a:xfrm>
              <a:off x="9291638" y="3522663"/>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9"/>
            <p:cNvSpPr/>
            <p:nvPr/>
          </p:nvSpPr>
          <p:spPr bwMode="auto">
            <a:xfrm>
              <a:off x="9261475" y="2627313"/>
              <a:ext cx="7937" cy="0"/>
            </a:xfrm>
            <a:custGeom>
              <a:avLst/>
              <a:gdLst>
                <a:gd name="T0" fmla="*/ 1 w 2"/>
                <a:gd name="T1" fmla="*/ 1 w 2"/>
                <a:gd name="T2" fmla="*/ 1 w 2"/>
              </a:gdLst>
              <a:ahLst/>
              <a:cxnLst>
                <a:cxn ang="0">
                  <a:pos x="T0" y="0"/>
                </a:cxn>
                <a:cxn ang="0">
                  <a:pos x="T1" y="0"/>
                </a:cxn>
                <a:cxn ang="0">
                  <a:pos x="T2" y="0"/>
                </a:cxn>
              </a:cxnLst>
              <a:rect l="0" t="0" r="r" b="b"/>
              <a:pathLst>
                <a:path w="2">
                  <a:moveTo>
                    <a:pt x="1" y="0"/>
                  </a:moveTo>
                  <a:cubicBezTo>
                    <a:pt x="1" y="0"/>
                    <a:pt x="0" y="0"/>
                    <a:pt x="1"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30"/>
            <p:cNvSpPr/>
            <p:nvPr/>
          </p:nvSpPr>
          <p:spPr bwMode="auto">
            <a:xfrm>
              <a:off x="9234488" y="2605088"/>
              <a:ext cx="298450" cy="488950"/>
            </a:xfrm>
            <a:custGeom>
              <a:avLst/>
              <a:gdLst>
                <a:gd name="T0" fmla="*/ 21 w 79"/>
                <a:gd name="T1" fmla="*/ 105 h 130"/>
                <a:gd name="T2" fmla="*/ 21 w 79"/>
                <a:gd name="T3" fmla="*/ 99 h 130"/>
                <a:gd name="T4" fmla="*/ 18 w 79"/>
                <a:gd name="T5" fmla="*/ 86 h 130"/>
                <a:gd name="T6" fmla="*/ 19 w 79"/>
                <a:gd name="T7" fmla="*/ 81 h 130"/>
                <a:gd name="T8" fmla="*/ 23 w 79"/>
                <a:gd name="T9" fmla="*/ 67 h 130"/>
                <a:gd name="T10" fmla="*/ 24 w 79"/>
                <a:gd name="T11" fmla="*/ 63 h 130"/>
                <a:gd name="T12" fmla="*/ 24 w 79"/>
                <a:gd name="T13" fmla="*/ 55 h 130"/>
                <a:gd name="T14" fmla="*/ 26 w 79"/>
                <a:gd name="T15" fmla="*/ 49 h 130"/>
                <a:gd name="T16" fmla="*/ 29 w 79"/>
                <a:gd name="T17" fmla="*/ 45 h 130"/>
                <a:gd name="T18" fmla="*/ 28 w 79"/>
                <a:gd name="T19" fmla="*/ 41 h 130"/>
                <a:gd name="T20" fmla="*/ 29 w 79"/>
                <a:gd name="T21" fmla="*/ 33 h 130"/>
                <a:gd name="T22" fmla="*/ 32 w 79"/>
                <a:gd name="T23" fmla="*/ 29 h 130"/>
                <a:gd name="T24" fmla="*/ 33 w 79"/>
                <a:gd name="T25" fmla="*/ 24 h 130"/>
                <a:gd name="T26" fmla="*/ 38 w 79"/>
                <a:gd name="T27" fmla="*/ 20 h 130"/>
                <a:gd name="T28" fmla="*/ 43 w 79"/>
                <a:gd name="T29" fmla="*/ 14 h 130"/>
                <a:gd name="T30" fmla="*/ 52 w 79"/>
                <a:gd name="T31" fmla="*/ 11 h 130"/>
                <a:gd name="T32" fmla="*/ 56 w 79"/>
                <a:gd name="T33" fmla="*/ 8 h 130"/>
                <a:gd name="T34" fmla="*/ 60 w 79"/>
                <a:gd name="T35" fmla="*/ 9 h 130"/>
                <a:gd name="T36" fmla="*/ 63 w 79"/>
                <a:gd name="T37" fmla="*/ 7 h 130"/>
                <a:gd name="T38" fmla="*/ 64 w 79"/>
                <a:gd name="T39" fmla="*/ 7 h 130"/>
                <a:gd name="T40" fmla="*/ 68 w 79"/>
                <a:gd name="T41" fmla="*/ 7 h 130"/>
                <a:gd name="T42" fmla="*/ 73 w 79"/>
                <a:gd name="T43" fmla="*/ 15 h 130"/>
                <a:gd name="T44" fmla="*/ 74 w 79"/>
                <a:gd name="T45" fmla="*/ 17 h 130"/>
                <a:gd name="T46" fmla="*/ 62 w 79"/>
                <a:gd name="T47" fmla="*/ 28 h 130"/>
                <a:gd name="T48" fmla="*/ 57 w 79"/>
                <a:gd name="T49" fmla="*/ 30 h 130"/>
                <a:gd name="T50" fmla="*/ 53 w 79"/>
                <a:gd name="T51" fmla="*/ 31 h 130"/>
                <a:gd name="T52" fmla="*/ 43 w 79"/>
                <a:gd name="T53" fmla="*/ 33 h 130"/>
                <a:gd name="T54" fmla="*/ 41 w 79"/>
                <a:gd name="T55" fmla="*/ 28 h 130"/>
                <a:gd name="T56" fmla="*/ 38 w 79"/>
                <a:gd name="T57" fmla="*/ 33 h 130"/>
                <a:gd name="T58" fmla="*/ 35 w 79"/>
                <a:gd name="T59" fmla="*/ 38 h 130"/>
                <a:gd name="T60" fmla="*/ 30 w 79"/>
                <a:gd name="T61" fmla="*/ 36 h 130"/>
                <a:gd name="T62" fmla="*/ 28 w 79"/>
                <a:gd name="T63" fmla="*/ 38 h 130"/>
                <a:gd name="T64" fmla="*/ 26 w 79"/>
                <a:gd name="T65" fmla="*/ 36 h 130"/>
                <a:gd name="T66" fmla="*/ 23 w 79"/>
                <a:gd name="T67" fmla="*/ 32 h 130"/>
                <a:gd name="T68" fmla="*/ 18 w 79"/>
                <a:gd name="T69" fmla="*/ 35 h 130"/>
                <a:gd name="T70" fmla="*/ 17 w 79"/>
                <a:gd name="T71" fmla="*/ 33 h 130"/>
                <a:gd name="T72" fmla="*/ 13 w 79"/>
                <a:gd name="T73" fmla="*/ 34 h 130"/>
                <a:gd name="T74" fmla="*/ 9 w 79"/>
                <a:gd name="T75" fmla="*/ 32 h 130"/>
                <a:gd name="T76" fmla="*/ 12 w 79"/>
                <a:gd name="T77" fmla="*/ 28 h 130"/>
                <a:gd name="T78" fmla="*/ 4 w 79"/>
                <a:gd name="T79" fmla="*/ 28 h 130"/>
                <a:gd name="T80" fmla="*/ 3 w 79"/>
                <a:gd name="T81" fmla="*/ 15 h 130"/>
                <a:gd name="T82" fmla="*/ 4 w 79"/>
                <a:gd name="T83" fmla="*/ 12 h 130"/>
                <a:gd name="T84" fmla="*/ 4 w 79"/>
                <a:gd name="T85" fmla="*/ 7 h 130"/>
                <a:gd name="T86" fmla="*/ 6 w 79"/>
                <a:gd name="T87" fmla="*/ 9 h 130"/>
                <a:gd name="T88" fmla="*/ 4 w 79"/>
                <a:gd name="T89" fmla="*/ 14 h 130"/>
                <a:gd name="T90" fmla="*/ 13 w 79"/>
                <a:gd name="T91" fmla="*/ 17 h 130"/>
                <a:gd name="T92" fmla="*/ 25 w 79"/>
                <a:gd name="T93" fmla="*/ 19 h 130"/>
                <a:gd name="T94" fmla="*/ 41 w 79"/>
                <a:gd name="T95" fmla="*/ 17 h 130"/>
                <a:gd name="T96" fmla="*/ 52 w 79"/>
                <a:gd name="T97" fmla="*/ 14 h 130"/>
                <a:gd name="T98" fmla="*/ 57 w 79"/>
                <a:gd name="T99" fmla="*/ 10 h 130"/>
                <a:gd name="T100" fmla="*/ 61 w 79"/>
                <a:gd name="T101" fmla="*/ 12 h 130"/>
                <a:gd name="T102" fmla="*/ 66 w 79"/>
                <a:gd name="T103" fmla="*/ 24 h 130"/>
                <a:gd name="T104" fmla="*/ 57 w 79"/>
                <a:gd name="T105" fmla="*/ 25 h 130"/>
                <a:gd name="T106" fmla="*/ 49 w 79"/>
                <a:gd name="T107" fmla="*/ 28 h 130"/>
                <a:gd name="T108" fmla="*/ 41 w 79"/>
                <a:gd name="T109" fmla="*/ 37 h 130"/>
                <a:gd name="T110" fmla="*/ 34 w 79"/>
                <a:gd name="T111" fmla="*/ 80 h 130"/>
                <a:gd name="T112" fmla="*/ 32 w 79"/>
                <a:gd name="T113" fmla="*/ 92 h 130"/>
                <a:gd name="T114" fmla="*/ 20 w 79"/>
                <a:gd name="T115" fmla="*/ 12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9" h="130">
                  <a:moveTo>
                    <a:pt x="20" y="127"/>
                  </a:moveTo>
                  <a:cubicBezTo>
                    <a:pt x="16" y="125"/>
                    <a:pt x="20" y="121"/>
                    <a:pt x="18" y="118"/>
                  </a:cubicBezTo>
                  <a:cubicBezTo>
                    <a:pt x="17" y="118"/>
                    <a:pt x="20" y="118"/>
                    <a:pt x="20" y="118"/>
                  </a:cubicBezTo>
                  <a:cubicBezTo>
                    <a:pt x="16" y="115"/>
                    <a:pt x="18" y="111"/>
                    <a:pt x="21" y="107"/>
                  </a:cubicBezTo>
                  <a:cubicBezTo>
                    <a:pt x="22" y="108"/>
                    <a:pt x="22" y="108"/>
                    <a:pt x="22" y="108"/>
                  </a:cubicBezTo>
                  <a:cubicBezTo>
                    <a:pt x="23" y="107"/>
                    <a:pt x="20" y="106"/>
                    <a:pt x="21" y="105"/>
                  </a:cubicBezTo>
                  <a:cubicBezTo>
                    <a:pt x="21" y="105"/>
                    <a:pt x="21" y="106"/>
                    <a:pt x="22" y="106"/>
                  </a:cubicBezTo>
                  <a:cubicBezTo>
                    <a:pt x="21" y="105"/>
                    <a:pt x="21" y="104"/>
                    <a:pt x="20" y="104"/>
                  </a:cubicBezTo>
                  <a:cubicBezTo>
                    <a:pt x="21" y="104"/>
                    <a:pt x="22" y="104"/>
                    <a:pt x="23" y="104"/>
                  </a:cubicBezTo>
                  <a:cubicBezTo>
                    <a:pt x="21" y="103"/>
                    <a:pt x="21" y="103"/>
                    <a:pt x="21" y="103"/>
                  </a:cubicBezTo>
                  <a:cubicBezTo>
                    <a:pt x="17" y="102"/>
                    <a:pt x="22" y="100"/>
                    <a:pt x="20" y="99"/>
                  </a:cubicBezTo>
                  <a:cubicBezTo>
                    <a:pt x="21" y="99"/>
                    <a:pt x="21" y="99"/>
                    <a:pt x="21" y="99"/>
                  </a:cubicBezTo>
                  <a:cubicBezTo>
                    <a:pt x="19" y="97"/>
                    <a:pt x="19" y="94"/>
                    <a:pt x="19" y="91"/>
                  </a:cubicBezTo>
                  <a:cubicBezTo>
                    <a:pt x="19" y="91"/>
                    <a:pt x="20" y="91"/>
                    <a:pt x="21" y="91"/>
                  </a:cubicBezTo>
                  <a:cubicBezTo>
                    <a:pt x="19" y="91"/>
                    <a:pt x="19" y="90"/>
                    <a:pt x="19" y="89"/>
                  </a:cubicBezTo>
                  <a:cubicBezTo>
                    <a:pt x="21" y="89"/>
                    <a:pt x="17" y="88"/>
                    <a:pt x="18" y="87"/>
                  </a:cubicBezTo>
                  <a:cubicBezTo>
                    <a:pt x="19" y="87"/>
                    <a:pt x="19" y="87"/>
                    <a:pt x="19" y="87"/>
                  </a:cubicBezTo>
                  <a:cubicBezTo>
                    <a:pt x="17" y="86"/>
                    <a:pt x="20" y="86"/>
                    <a:pt x="18" y="86"/>
                  </a:cubicBezTo>
                  <a:cubicBezTo>
                    <a:pt x="19" y="85"/>
                    <a:pt x="19" y="85"/>
                    <a:pt x="19" y="85"/>
                  </a:cubicBezTo>
                  <a:cubicBezTo>
                    <a:pt x="17" y="85"/>
                    <a:pt x="21" y="85"/>
                    <a:pt x="19" y="84"/>
                  </a:cubicBezTo>
                  <a:cubicBezTo>
                    <a:pt x="19" y="84"/>
                    <a:pt x="19" y="84"/>
                    <a:pt x="19" y="84"/>
                  </a:cubicBezTo>
                  <a:cubicBezTo>
                    <a:pt x="18" y="83"/>
                    <a:pt x="20" y="83"/>
                    <a:pt x="19" y="83"/>
                  </a:cubicBezTo>
                  <a:cubicBezTo>
                    <a:pt x="20" y="83"/>
                    <a:pt x="20" y="83"/>
                    <a:pt x="20" y="83"/>
                  </a:cubicBezTo>
                  <a:cubicBezTo>
                    <a:pt x="19" y="82"/>
                    <a:pt x="21" y="81"/>
                    <a:pt x="19" y="81"/>
                  </a:cubicBezTo>
                  <a:cubicBezTo>
                    <a:pt x="20" y="81"/>
                    <a:pt x="19" y="82"/>
                    <a:pt x="22" y="82"/>
                  </a:cubicBezTo>
                  <a:cubicBezTo>
                    <a:pt x="20" y="78"/>
                    <a:pt x="21" y="75"/>
                    <a:pt x="22" y="71"/>
                  </a:cubicBezTo>
                  <a:cubicBezTo>
                    <a:pt x="22" y="71"/>
                    <a:pt x="23" y="71"/>
                    <a:pt x="23" y="71"/>
                  </a:cubicBezTo>
                  <a:cubicBezTo>
                    <a:pt x="23" y="71"/>
                    <a:pt x="23" y="70"/>
                    <a:pt x="22" y="69"/>
                  </a:cubicBezTo>
                  <a:cubicBezTo>
                    <a:pt x="22" y="69"/>
                    <a:pt x="23" y="69"/>
                    <a:pt x="24" y="69"/>
                  </a:cubicBezTo>
                  <a:cubicBezTo>
                    <a:pt x="24" y="69"/>
                    <a:pt x="22" y="68"/>
                    <a:pt x="23" y="67"/>
                  </a:cubicBezTo>
                  <a:cubicBezTo>
                    <a:pt x="24" y="68"/>
                    <a:pt x="24" y="68"/>
                    <a:pt x="24" y="68"/>
                  </a:cubicBezTo>
                  <a:cubicBezTo>
                    <a:pt x="23" y="67"/>
                    <a:pt x="23" y="66"/>
                    <a:pt x="23" y="66"/>
                  </a:cubicBezTo>
                  <a:cubicBezTo>
                    <a:pt x="23" y="66"/>
                    <a:pt x="24" y="66"/>
                    <a:pt x="24" y="66"/>
                  </a:cubicBezTo>
                  <a:cubicBezTo>
                    <a:pt x="23" y="65"/>
                    <a:pt x="25" y="65"/>
                    <a:pt x="24" y="64"/>
                  </a:cubicBezTo>
                  <a:cubicBezTo>
                    <a:pt x="25" y="65"/>
                    <a:pt x="25" y="65"/>
                    <a:pt x="25" y="65"/>
                  </a:cubicBezTo>
                  <a:cubicBezTo>
                    <a:pt x="27" y="64"/>
                    <a:pt x="23" y="64"/>
                    <a:pt x="24" y="63"/>
                  </a:cubicBezTo>
                  <a:cubicBezTo>
                    <a:pt x="25" y="63"/>
                    <a:pt x="25" y="63"/>
                    <a:pt x="25" y="63"/>
                  </a:cubicBezTo>
                  <a:cubicBezTo>
                    <a:pt x="23" y="62"/>
                    <a:pt x="24" y="61"/>
                    <a:pt x="24" y="60"/>
                  </a:cubicBezTo>
                  <a:cubicBezTo>
                    <a:pt x="24" y="60"/>
                    <a:pt x="24" y="60"/>
                    <a:pt x="24" y="60"/>
                  </a:cubicBezTo>
                  <a:cubicBezTo>
                    <a:pt x="24" y="59"/>
                    <a:pt x="25" y="58"/>
                    <a:pt x="24" y="57"/>
                  </a:cubicBezTo>
                  <a:cubicBezTo>
                    <a:pt x="25" y="57"/>
                    <a:pt x="27" y="58"/>
                    <a:pt x="27" y="57"/>
                  </a:cubicBezTo>
                  <a:cubicBezTo>
                    <a:pt x="25" y="56"/>
                    <a:pt x="26" y="55"/>
                    <a:pt x="24" y="55"/>
                  </a:cubicBezTo>
                  <a:cubicBezTo>
                    <a:pt x="24" y="54"/>
                    <a:pt x="26" y="53"/>
                    <a:pt x="25" y="52"/>
                  </a:cubicBezTo>
                  <a:cubicBezTo>
                    <a:pt x="26" y="53"/>
                    <a:pt x="28" y="53"/>
                    <a:pt x="28" y="53"/>
                  </a:cubicBezTo>
                  <a:cubicBezTo>
                    <a:pt x="29" y="53"/>
                    <a:pt x="29" y="53"/>
                    <a:pt x="29" y="53"/>
                  </a:cubicBezTo>
                  <a:cubicBezTo>
                    <a:pt x="30" y="54"/>
                    <a:pt x="29" y="54"/>
                    <a:pt x="30" y="54"/>
                  </a:cubicBezTo>
                  <a:cubicBezTo>
                    <a:pt x="30" y="53"/>
                    <a:pt x="29" y="52"/>
                    <a:pt x="30" y="52"/>
                  </a:cubicBezTo>
                  <a:cubicBezTo>
                    <a:pt x="29" y="51"/>
                    <a:pt x="26" y="50"/>
                    <a:pt x="26" y="49"/>
                  </a:cubicBezTo>
                  <a:cubicBezTo>
                    <a:pt x="27" y="49"/>
                    <a:pt x="29" y="49"/>
                    <a:pt x="29" y="50"/>
                  </a:cubicBezTo>
                  <a:cubicBezTo>
                    <a:pt x="26" y="47"/>
                    <a:pt x="26" y="47"/>
                    <a:pt x="26" y="47"/>
                  </a:cubicBezTo>
                  <a:cubicBezTo>
                    <a:pt x="26" y="46"/>
                    <a:pt x="27" y="47"/>
                    <a:pt x="27" y="47"/>
                  </a:cubicBezTo>
                  <a:cubicBezTo>
                    <a:pt x="26" y="46"/>
                    <a:pt x="26" y="46"/>
                    <a:pt x="26" y="46"/>
                  </a:cubicBezTo>
                  <a:cubicBezTo>
                    <a:pt x="26" y="46"/>
                    <a:pt x="26" y="44"/>
                    <a:pt x="28" y="45"/>
                  </a:cubicBezTo>
                  <a:cubicBezTo>
                    <a:pt x="29" y="45"/>
                    <a:pt x="28" y="45"/>
                    <a:pt x="29" y="45"/>
                  </a:cubicBezTo>
                  <a:cubicBezTo>
                    <a:pt x="29" y="45"/>
                    <a:pt x="28" y="44"/>
                    <a:pt x="29" y="44"/>
                  </a:cubicBezTo>
                  <a:cubicBezTo>
                    <a:pt x="29" y="44"/>
                    <a:pt x="29" y="44"/>
                    <a:pt x="29" y="44"/>
                  </a:cubicBezTo>
                  <a:cubicBezTo>
                    <a:pt x="29" y="44"/>
                    <a:pt x="28" y="42"/>
                    <a:pt x="27" y="42"/>
                  </a:cubicBezTo>
                  <a:cubicBezTo>
                    <a:pt x="27" y="43"/>
                    <a:pt x="28" y="43"/>
                    <a:pt x="28" y="43"/>
                  </a:cubicBezTo>
                  <a:cubicBezTo>
                    <a:pt x="27" y="42"/>
                    <a:pt x="27" y="41"/>
                    <a:pt x="27" y="41"/>
                  </a:cubicBezTo>
                  <a:cubicBezTo>
                    <a:pt x="27" y="41"/>
                    <a:pt x="28" y="41"/>
                    <a:pt x="28" y="41"/>
                  </a:cubicBezTo>
                  <a:cubicBezTo>
                    <a:pt x="27" y="40"/>
                    <a:pt x="27" y="39"/>
                    <a:pt x="26" y="38"/>
                  </a:cubicBezTo>
                  <a:cubicBezTo>
                    <a:pt x="25" y="37"/>
                    <a:pt x="28" y="39"/>
                    <a:pt x="27" y="39"/>
                  </a:cubicBezTo>
                  <a:cubicBezTo>
                    <a:pt x="29" y="38"/>
                    <a:pt x="27" y="35"/>
                    <a:pt x="29" y="35"/>
                  </a:cubicBezTo>
                  <a:cubicBezTo>
                    <a:pt x="29" y="35"/>
                    <a:pt x="28" y="35"/>
                    <a:pt x="28" y="35"/>
                  </a:cubicBezTo>
                  <a:cubicBezTo>
                    <a:pt x="28" y="34"/>
                    <a:pt x="30" y="35"/>
                    <a:pt x="29" y="34"/>
                  </a:cubicBezTo>
                  <a:cubicBezTo>
                    <a:pt x="30" y="35"/>
                    <a:pt x="29" y="34"/>
                    <a:pt x="29" y="33"/>
                  </a:cubicBezTo>
                  <a:cubicBezTo>
                    <a:pt x="29" y="33"/>
                    <a:pt x="30" y="33"/>
                    <a:pt x="30" y="34"/>
                  </a:cubicBezTo>
                  <a:cubicBezTo>
                    <a:pt x="29" y="33"/>
                    <a:pt x="29" y="30"/>
                    <a:pt x="31" y="29"/>
                  </a:cubicBezTo>
                  <a:cubicBezTo>
                    <a:pt x="31" y="29"/>
                    <a:pt x="30" y="28"/>
                    <a:pt x="30" y="27"/>
                  </a:cubicBezTo>
                  <a:cubicBezTo>
                    <a:pt x="31" y="28"/>
                    <a:pt x="31" y="28"/>
                    <a:pt x="31" y="28"/>
                  </a:cubicBezTo>
                  <a:cubicBezTo>
                    <a:pt x="32" y="28"/>
                    <a:pt x="32" y="27"/>
                    <a:pt x="33" y="28"/>
                  </a:cubicBezTo>
                  <a:cubicBezTo>
                    <a:pt x="32" y="26"/>
                    <a:pt x="32" y="31"/>
                    <a:pt x="32" y="29"/>
                  </a:cubicBezTo>
                  <a:cubicBezTo>
                    <a:pt x="33" y="30"/>
                    <a:pt x="31" y="27"/>
                    <a:pt x="32" y="28"/>
                  </a:cubicBezTo>
                  <a:cubicBezTo>
                    <a:pt x="32" y="28"/>
                    <a:pt x="31" y="26"/>
                    <a:pt x="33" y="26"/>
                  </a:cubicBezTo>
                  <a:cubicBezTo>
                    <a:pt x="33" y="26"/>
                    <a:pt x="34" y="28"/>
                    <a:pt x="34" y="27"/>
                  </a:cubicBezTo>
                  <a:cubicBezTo>
                    <a:pt x="35" y="26"/>
                    <a:pt x="34" y="27"/>
                    <a:pt x="34" y="26"/>
                  </a:cubicBezTo>
                  <a:cubicBezTo>
                    <a:pt x="34" y="25"/>
                    <a:pt x="34" y="25"/>
                    <a:pt x="34" y="25"/>
                  </a:cubicBezTo>
                  <a:cubicBezTo>
                    <a:pt x="33" y="24"/>
                    <a:pt x="34" y="25"/>
                    <a:pt x="33" y="24"/>
                  </a:cubicBezTo>
                  <a:cubicBezTo>
                    <a:pt x="34" y="25"/>
                    <a:pt x="33" y="22"/>
                    <a:pt x="35" y="24"/>
                  </a:cubicBezTo>
                  <a:cubicBezTo>
                    <a:pt x="36" y="25"/>
                    <a:pt x="36" y="25"/>
                    <a:pt x="36" y="25"/>
                  </a:cubicBezTo>
                  <a:cubicBezTo>
                    <a:pt x="36" y="25"/>
                    <a:pt x="35" y="23"/>
                    <a:pt x="35" y="23"/>
                  </a:cubicBezTo>
                  <a:cubicBezTo>
                    <a:pt x="36" y="23"/>
                    <a:pt x="36" y="23"/>
                    <a:pt x="36" y="23"/>
                  </a:cubicBezTo>
                  <a:cubicBezTo>
                    <a:pt x="33" y="21"/>
                    <a:pt x="36" y="22"/>
                    <a:pt x="35" y="21"/>
                  </a:cubicBezTo>
                  <a:cubicBezTo>
                    <a:pt x="36" y="21"/>
                    <a:pt x="37" y="19"/>
                    <a:pt x="38" y="20"/>
                  </a:cubicBezTo>
                  <a:cubicBezTo>
                    <a:pt x="38" y="19"/>
                    <a:pt x="38" y="18"/>
                    <a:pt x="39" y="17"/>
                  </a:cubicBezTo>
                  <a:cubicBezTo>
                    <a:pt x="39" y="18"/>
                    <a:pt x="39" y="18"/>
                    <a:pt x="39" y="18"/>
                  </a:cubicBezTo>
                  <a:cubicBezTo>
                    <a:pt x="40" y="19"/>
                    <a:pt x="40" y="18"/>
                    <a:pt x="40" y="17"/>
                  </a:cubicBezTo>
                  <a:cubicBezTo>
                    <a:pt x="40" y="18"/>
                    <a:pt x="41" y="18"/>
                    <a:pt x="42" y="18"/>
                  </a:cubicBezTo>
                  <a:cubicBezTo>
                    <a:pt x="42" y="17"/>
                    <a:pt x="41" y="16"/>
                    <a:pt x="41" y="15"/>
                  </a:cubicBezTo>
                  <a:cubicBezTo>
                    <a:pt x="43" y="17"/>
                    <a:pt x="41" y="13"/>
                    <a:pt x="43" y="14"/>
                  </a:cubicBezTo>
                  <a:cubicBezTo>
                    <a:pt x="43" y="15"/>
                    <a:pt x="43" y="16"/>
                    <a:pt x="44" y="16"/>
                  </a:cubicBezTo>
                  <a:cubicBezTo>
                    <a:pt x="46" y="18"/>
                    <a:pt x="44" y="14"/>
                    <a:pt x="46" y="14"/>
                  </a:cubicBezTo>
                  <a:cubicBezTo>
                    <a:pt x="44" y="13"/>
                    <a:pt x="44" y="13"/>
                    <a:pt x="44" y="13"/>
                  </a:cubicBezTo>
                  <a:cubicBezTo>
                    <a:pt x="45" y="13"/>
                    <a:pt x="45" y="11"/>
                    <a:pt x="46" y="13"/>
                  </a:cubicBezTo>
                  <a:cubicBezTo>
                    <a:pt x="46" y="12"/>
                    <a:pt x="47" y="12"/>
                    <a:pt x="46" y="11"/>
                  </a:cubicBezTo>
                  <a:cubicBezTo>
                    <a:pt x="48" y="11"/>
                    <a:pt x="50" y="7"/>
                    <a:pt x="52" y="11"/>
                  </a:cubicBezTo>
                  <a:cubicBezTo>
                    <a:pt x="52" y="10"/>
                    <a:pt x="53" y="11"/>
                    <a:pt x="52" y="10"/>
                  </a:cubicBezTo>
                  <a:cubicBezTo>
                    <a:pt x="52" y="9"/>
                    <a:pt x="52" y="11"/>
                    <a:pt x="52" y="10"/>
                  </a:cubicBezTo>
                  <a:cubicBezTo>
                    <a:pt x="52" y="10"/>
                    <a:pt x="52" y="9"/>
                    <a:pt x="52" y="9"/>
                  </a:cubicBezTo>
                  <a:cubicBezTo>
                    <a:pt x="52" y="9"/>
                    <a:pt x="53" y="9"/>
                    <a:pt x="53" y="11"/>
                  </a:cubicBezTo>
                  <a:cubicBezTo>
                    <a:pt x="55" y="12"/>
                    <a:pt x="53" y="7"/>
                    <a:pt x="55" y="7"/>
                  </a:cubicBezTo>
                  <a:cubicBezTo>
                    <a:pt x="55" y="8"/>
                    <a:pt x="55" y="9"/>
                    <a:pt x="56" y="8"/>
                  </a:cubicBezTo>
                  <a:cubicBezTo>
                    <a:pt x="56" y="7"/>
                    <a:pt x="56" y="7"/>
                    <a:pt x="56" y="7"/>
                  </a:cubicBezTo>
                  <a:cubicBezTo>
                    <a:pt x="57" y="7"/>
                    <a:pt x="57" y="8"/>
                    <a:pt x="57" y="10"/>
                  </a:cubicBezTo>
                  <a:cubicBezTo>
                    <a:pt x="58" y="9"/>
                    <a:pt x="58" y="9"/>
                    <a:pt x="59" y="8"/>
                  </a:cubicBezTo>
                  <a:cubicBezTo>
                    <a:pt x="59" y="10"/>
                    <a:pt x="59" y="10"/>
                    <a:pt x="59" y="10"/>
                  </a:cubicBezTo>
                  <a:cubicBezTo>
                    <a:pt x="59" y="9"/>
                    <a:pt x="60" y="9"/>
                    <a:pt x="60" y="9"/>
                  </a:cubicBezTo>
                  <a:cubicBezTo>
                    <a:pt x="60" y="9"/>
                    <a:pt x="60" y="9"/>
                    <a:pt x="60" y="9"/>
                  </a:cubicBezTo>
                  <a:cubicBezTo>
                    <a:pt x="60" y="10"/>
                    <a:pt x="60" y="9"/>
                    <a:pt x="61" y="9"/>
                  </a:cubicBezTo>
                  <a:cubicBezTo>
                    <a:pt x="61" y="8"/>
                    <a:pt x="60" y="8"/>
                    <a:pt x="59" y="8"/>
                  </a:cubicBezTo>
                  <a:cubicBezTo>
                    <a:pt x="60" y="7"/>
                    <a:pt x="60" y="7"/>
                    <a:pt x="60" y="6"/>
                  </a:cubicBezTo>
                  <a:cubicBezTo>
                    <a:pt x="60" y="8"/>
                    <a:pt x="61" y="7"/>
                    <a:pt x="62" y="7"/>
                  </a:cubicBezTo>
                  <a:cubicBezTo>
                    <a:pt x="62" y="8"/>
                    <a:pt x="62" y="6"/>
                    <a:pt x="62" y="6"/>
                  </a:cubicBezTo>
                  <a:cubicBezTo>
                    <a:pt x="62" y="7"/>
                    <a:pt x="63" y="6"/>
                    <a:pt x="63" y="7"/>
                  </a:cubicBezTo>
                  <a:cubicBezTo>
                    <a:pt x="63" y="8"/>
                    <a:pt x="62" y="7"/>
                    <a:pt x="62" y="7"/>
                  </a:cubicBezTo>
                  <a:cubicBezTo>
                    <a:pt x="63" y="8"/>
                    <a:pt x="63" y="9"/>
                    <a:pt x="63" y="8"/>
                  </a:cubicBezTo>
                  <a:cubicBezTo>
                    <a:pt x="64" y="7"/>
                    <a:pt x="63" y="5"/>
                    <a:pt x="64" y="6"/>
                  </a:cubicBezTo>
                  <a:cubicBezTo>
                    <a:pt x="64" y="8"/>
                    <a:pt x="64" y="8"/>
                    <a:pt x="64" y="8"/>
                  </a:cubicBezTo>
                  <a:cubicBezTo>
                    <a:pt x="64" y="8"/>
                    <a:pt x="64" y="8"/>
                    <a:pt x="64" y="8"/>
                  </a:cubicBezTo>
                  <a:cubicBezTo>
                    <a:pt x="64" y="7"/>
                    <a:pt x="64" y="7"/>
                    <a:pt x="64" y="7"/>
                  </a:cubicBezTo>
                  <a:cubicBezTo>
                    <a:pt x="65" y="8"/>
                    <a:pt x="65" y="8"/>
                    <a:pt x="65" y="8"/>
                  </a:cubicBezTo>
                  <a:cubicBezTo>
                    <a:pt x="65" y="6"/>
                    <a:pt x="66" y="7"/>
                    <a:pt x="66" y="6"/>
                  </a:cubicBezTo>
                  <a:cubicBezTo>
                    <a:pt x="67" y="6"/>
                    <a:pt x="67" y="7"/>
                    <a:pt x="67" y="7"/>
                  </a:cubicBezTo>
                  <a:cubicBezTo>
                    <a:pt x="67" y="7"/>
                    <a:pt x="67" y="7"/>
                    <a:pt x="67" y="7"/>
                  </a:cubicBezTo>
                  <a:cubicBezTo>
                    <a:pt x="68" y="7"/>
                    <a:pt x="68" y="7"/>
                    <a:pt x="68" y="7"/>
                  </a:cubicBezTo>
                  <a:cubicBezTo>
                    <a:pt x="68" y="7"/>
                    <a:pt x="68" y="7"/>
                    <a:pt x="68" y="7"/>
                  </a:cubicBezTo>
                  <a:cubicBezTo>
                    <a:pt x="68" y="7"/>
                    <a:pt x="68" y="7"/>
                    <a:pt x="68" y="7"/>
                  </a:cubicBezTo>
                  <a:cubicBezTo>
                    <a:pt x="68" y="7"/>
                    <a:pt x="68" y="7"/>
                    <a:pt x="68" y="7"/>
                  </a:cubicBezTo>
                  <a:cubicBezTo>
                    <a:pt x="68" y="7"/>
                    <a:pt x="68" y="7"/>
                    <a:pt x="68" y="7"/>
                  </a:cubicBezTo>
                  <a:cubicBezTo>
                    <a:pt x="79" y="23"/>
                    <a:pt x="71" y="12"/>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4" y="17"/>
                    <a:pt x="74" y="17"/>
                    <a:pt x="74" y="17"/>
                  </a:cubicBezTo>
                  <a:cubicBezTo>
                    <a:pt x="74" y="17"/>
                    <a:pt x="74" y="17"/>
                    <a:pt x="74" y="17"/>
                  </a:cubicBezTo>
                  <a:cubicBezTo>
                    <a:pt x="73" y="17"/>
                    <a:pt x="73" y="18"/>
                    <a:pt x="74" y="19"/>
                  </a:cubicBezTo>
                  <a:cubicBezTo>
                    <a:pt x="72" y="19"/>
                    <a:pt x="69" y="17"/>
                    <a:pt x="70" y="19"/>
                  </a:cubicBezTo>
                  <a:cubicBezTo>
                    <a:pt x="69" y="19"/>
                    <a:pt x="71" y="21"/>
                    <a:pt x="72" y="22"/>
                  </a:cubicBezTo>
                  <a:cubicBezTo>
                    <a:pt x="70" y="22"/>
                    <a:pt x="70" y="25"/>
                    <a:pt x="68" y="24"/>
                  </a:cubicBezTo>
                  <a:cubicBezTo>
                    <a:pt x="68" y="25"/>
                    <a:pt x="68" y="25"/>
                    <a:pt x="68" y="26"/>
                  </a:cubicBezTo>
                  <a:cubicBezTo>
                    <a:pt x="66" y="26"/>
                    <a:pt x="65" y="30"/>
                    <a:pt x="62" y="28"/>
                  </a:cubicBezTo>
                  <a:cubicBezTo>
                    <a:pt x="62" y="27"/>
                    <a:pt x="62" y="27"/>
                    <a:pt x="61" y="26"/>
                  </a:cubicBezTo>
                  <a:cubicBezTo>
                    <a:pt x="61" y="27"/>
                    <a:pt x="60" y="25"/>
                    <a:pt x="61" y="27"/>
                  </a:cubicBezTo>
                  <a:cubicBezTo>
                    <a:pt x="61" y="28"/>
                    <a:pt x="62" y="29"/>
                    <a:pt x="62" y="29"/>
                  </a:cubicBezTo>
                  <a:cubicBezTo>
                    <a:pt x="62" y="30"/>
                    <a:pt x="60" y="31"/>
                    <a:pt x="59" y="30"/>
                  </a:cubicBezTo>
                  <a:cubicBezTo>
                    <a:pt x="59" y="30"/>
                    <a:pt x="59" y="31"/>
                    <a:pt x="59" y="31"/>
                  </a:cubicBezTo>
                  <a:cubicBezTo>
                    <a:pt x="59" y="29"/>
                    <a:pt x="58" y="29"/>
                    <a:pt x="57" y="30"/>
                  </a:cubicBezTo>
                  <a:cubicBezTo>
                    <a:pt x="58" y="31"/>
                    <a:pt x="58" y="31"/>
                    <a:pt x="58" y="31"/>
                  </a:cubicBezTo>
                  <a:cubicBezTo>
                    <a:pt x="57" y="30"/>
                    <a:pt x="57" y="30"/>
                    <a:pt x="57" y="30"/>
                  </a:cubicBezTo>
                  <a:cubicBezTo>
                    <a:pt x="57" y="31"/>
                    <a:pt x="57" y="33"/>
                    <a:pt x="57" y="32"/>
                  </a:cubicBezTo>
                  <a:cubicBezTo>
                    <a:pt x="56" y="31"/>
                    <a:pt x="56" y="31"/>
                    <a:pt x="56" y="31"/>
                  </a:cubicBezTo>
                  <a:cubicBezTo>
                    <a:pt x="56" y="32"/>
                    <a:pt x="55" y="34"/>
                    <a:pt x="54" y="33"/>
                  </a:cubicBezTo>
                  <a:cubicBezTo>
                    <a:pt x="53" y="31"/>
                    <a:pt x="53" y="31"/>
                    <a:pt x="53" y="31"/>
                  </a:cubicBezTo>
                  <a:cubicBezTo>
                    <a:pt x="53" y="31"/>
                    <a:pt x="53" y="33"/>
                    <a:pt x="54" y="33"/>
                  </a:cubicBezTo>
                  <a:cubicBezTo>
                    <a:pt x="52" y="32"/>
                    <a:pt x="51" y="32"/>
                    <a:pt x="51" y="31"/>
                  </a:cubicBezTo>
                  <a:cubicBezTo>
                    <a:pt x="50" y="35"/>
                    <a:pt x="47" y="35"/>
                    <a:pt x="44" y="36"/>
                  </a:cubicBezTo>
                  <a:cubicBezTo>
                    <a:pt x="44" y="35"/>
                    <a:pt x="44" y="35"/>
                    <a:pt x="44" y="35"/>
                  </a:cubicBezTo>
                  <a:cubicBezTo>
                    <a:pt x="44" y="34"/>
                    <a:pt x="44" y="36"/>
                    <a:pt x="44" y="36"/>
                  </a:cubicBezTo>
                  <a:cubicBezTo>
                    <a:pt x="44" y="35"/>
                    <a:pt x="43" y="34"/>
                    <a:pt x="43" y="33"/>
                  </a:cubicBezTo>
                  <a:cubicBezTo>
                    <a:pt x="42" y="32"/>
                    <a:pt x="42" y="34"/>
                    <a:pt x="42" y="35"/>
                  </a:cubicBezTo>
                  <a:cubicBezTo>
                    <a:pt x="42" y="36"/>
                    <a:pt x="42" y="34"/>
                    <a:pt x="42" y="36"/>
                  </a:cubicBezTo>
                  <a:cubicBezTo>
                    <a:pt x="42" y="36"/>
                    <a:pt x="41" y="35"/>
                    <a:pt x="41" y="37"/>
                  </a:cubicBezTo>
                  <a:cubicBezTo>
                    <a:pt x="41" y="36"/>
                    <a:pt x="41" y="35"/>
                    <a:pt x="41" y="34"/>
                  </a:cubicBezTo>
                  <a:cubicBezTo>
                    <a:pt x="40" y="35"/>
                    <a:pt x="40" y="35"/>
                    <a:pt x="40" y="35"/>
                  </a:cubicBezTo>
                  <a:cubicBezTo>
                    <a:pt x="40" y="33"/>
                    <a:pt x="42" y="31"/>
                    <a:pt x="41" y="28"/>
                  </a:cubicBezTo>
                  <a:cubicBezTo>
                    <a:pt x="40" y="29"/>
                    <a:pt x="40" y="29"/>
                    <a:pt x="40" y="29"/>
                  </a:cubicBezTo>
                  <a:cubicBezTo>
                    <a:pt x="40" y="27"/>
                    <a:pt x="41" y="27"/>
                    <a:pt x="40" y="26"/>
                  </a:cubicBezTo>
                  <a:cubicBezTo>
                    <a:pt x="40" y="27"/>
                    <a:pt x="39" y="30"/>
                    <a:pt x="40" y="30"/>
                  </a:cubicBezTo>
                  <a:cubicBezTo>
                    <a:pt x="39" y="31"/>
                    <a:pt x="40" y="35"/>
                    <a:pt x="39" y="34"/>
                  </a:cubicBezTo>
                  <a:cubicBezTo>
                    <a:pt x="38" y="33"/>
                    <a:pt x="40" y="34"/>
                    <a:pt x="39" y="33"/>
                  </a:cubicBezTo>
                  <a:cubicBezTo>
                    <a:pt x="39" y="31"/>
                    <a:pt x="38" y="34"/>
                    <a:pt x="38" y="33"/>
                  </a:cubicBezTo>
                  <a:cubicBezTo>
                    <a:pt x="38" y="34"/>
                    <a:pt x="38" y="36"/>
                    <a:pt x="38" y="36"/>
                  </a:cubicBezTo>
                  <a:cubicBezTo>
                    <a:pt x="37" y="35"/>
                    <a:pt x="38" y="34"/>
                    <a:pt x="37" y="34"/>
                  </a:cubicBezTo>
                  <a:cubicBezTo>
                    <a:pt x="37" y="35"/>
                    <a:pt x="36" y="36"/>
                    <a:pt x="37" y="37"/>
                  </a:cubicBezTo>
                  <a:cubicBezTo>
                    <a:pt x="37" y="39"/>
                    <a:pt x="36" y="36"/>
                    <a:pt x="35" y="38"/>
                  </a:cubicBezTo>
                  <a:cubicBezTo>
                    <a:pt x="35" y="36"/>
                    <a:pt x="36" y="34"/>
                    <a:pt x="35" y="33"/>
                  </a:cubicBezTo>
                  <a:cubicBezTo>
                    <a:pt x="35" y="35"/>
                    <a:pt x="34" y="35"/>
                    <a:pt x="35" y="38"/>
                  </a:cubicBezTo>
                  <a:cubicBezTo>
                    <a:pt x="34" y="37"/>
                    <a:pt x="34" y="36"/>
                    <a:pt x="35" y="35"/>
                  </a:cubicBezTo>
                  <a:cubicBezTo>
                    <a:pt x="34" y="34"/>
                    <a:pt x="33" y="38"/>
                    <a:pt x="33" y="35"/>
                  </a:cubicBezTo>
                  <a:cubicBezTo>
                    <a:pt x="33" y="36"/>
                    <a:pt x="33" y="36"/>
                    <a:pt x="33" y="36"/>
                  </a:cubicBezTo>
                  <a:cubicBezTo>
                    <a:pt x="33" y="36"/>
                    <a:pt x="32" y="35"/>
                    <a:pt x="32" y="35"/>
                  </a:cubicBezTo>
                  <a:cubicBezTo>
                    <a:pt x="32" y="35"/>
                    <a:pt x="31" y="37"/>
                    <a:pt x="31" y="34"/>
                  </a:cubicBezTo>
                  <a:cubicBezTo>
                    <a:pt x="31" y="35"/>
                    <a:pt x="30" y="34"/>
                    <a:pt x="30" y="36"/>
                  </a:cubicBezTo>
                  <a:cubicBezTo>
                    <a:pt x="31" y="37"/>
                    <a:pt x="31" y="35"/>
                    <a:pt x="31" y="37"/>
                  </a:cubicBezTo>
                  <a:cubicBezTo>
                    <a:pt x="31" y="35"/>
                    <a:pt x="30" y="37"/>
                    <a:pt x="30" y="38"/>
                  </a:cubicBezTo>
                  <a:cubicBezTo>
                    <a:pt x="30" y="37"/>
                    <a:pt x="30" y="37"/>
                    <a:pt x="30" y="37"/>
                  </a:cubicBezTo>
                  <a:cubicBezTo>
                    <a:pt x="29" y="37"/>
                    <a:pt x="29" y="37"/>
                    <a:pt x="29" y="38"/>
                  </a:cubicBezTo>
                  <a:cubicBezTo>
                    <a:pt x="29" y="38"/>
                    <a:pt x="29" y="37"/>
                    <a:pt x="29" y="37"/>
                  </a:cubicBezTo>
                  <a:cubicBezTo>
                    <a:pt x="28" y="38"/>
                    <a:pt x="28" y="38"/>
                    <a:pt x="28" y="38"/>
                  </a:cubicBezTo>
                  <a:cubicBezTo>
                    <a:pt x="27" y="39"/>
                    <a:pt x="28" y="36"/>
                    <a:pt x="27" y="36"/>
                  </a:cubicBezTo>
                  <a:cubicBezTo>
                    <a:pt x="28" y="35"/>
                    <a:pt x="28" y="35"/>
                    <a:pt x="28" y="35"/>
                  </a:cubicBezTo>
                  <a:cubicBezTo>
                    <a:pt x="28" y="35"/>
                    <a:pt x="28" y="34"/>
                    <a:pt x="27" y="34"/>
                  </a:cubicBezTo>
                  <a:cubicBezTo>
                    <a:pt x="27" y="35"/>
                    <a:pt x="26" y="37"/>
                    <a:pt x="26" y="38"/>
                  </a:cubicBezTo>
                  <a:cubicBezTo>
                    <a:pt x="26" y="39"/>
                    <a:pt x="26" y="37"/>
                    <a:pt x="25" y="38"/>
                  </a:cubicBezTo>
                  <a:cubicBezTo>
                    <a:pt x="26" y="36"/>
                    <a:pt x="26" y="36"/>
                    <a:pt x="26" y="36"/>
                  </a:cubicBezTo>
                  <a:cubicBezTo>
                    <a:pt x="26" y="36"/>
                    <a:pt x="26" y="34"/>
                    <a:pt x="25" y="34"/>
                  </a:cubicBezTo>
                  <a:cubicBezTo>
                    <a:pt x="25" y="35"/>
                    <a:pt x="24" y="36"/>
                    <a:pt x="25" y="37"/>
                  </a:cubicBezTo>
                  <a:cubicBezTo>
                    <a:pt x="24" y="37"/>
                    <a:pt x="24" y="36"/>
                    <a:pt x="24" y="35"/>
                  </a:cubicBezTo>
                  <a:cubicBezTo>
                    <a:pt x="23" y="36"/>
                    <a:pt x="24" y="37"/>
                    <a:pt x="23" y="37"/>
                  </a:cubicBezTo>
                  <a:cubicBezTo>
                    <a:pt x="23" y="37"/>
                    <a:pt x="22" y="35"/>
                    <a:pt x="22" y="34"/>
                  </a:cubicBezTo>
                  <a:cubicBezTo>
                    <a:pt x="23" y="32"/>
                    <a:pt x="23" y="32"/>
                    <a:pt x="23" y="32"/>
                  </a:cubicBezTo>
                  <a:cubicBezTo>
                    <a:pt x="23" y="32"/>
                    <a:pt x="23" y="32"/>
                    <a:pt x="23" y="32"/>
                  </a:cubicBezTo>
                  <a:cubicBezTo>
                    <a:pt x="24" y="30"/>
                    <a:pt x="23" y="30"/>
                    <a:pt x="23" y="29"/>
                  </a:cubicBezTo>
                  <a:cubicBezTo>
                    <a:pt x="23" y="28"/>
                    <a:pt x="22" y="29"/>
                    <a:pt x="22" y="29"/>
                  </a:cubicBezTo>
                  <a:cubicBezTo>
                    <a:pt x="23" y="32"/>
                    <a:pt x="20" y="33"/>
                    <a:pt x="20" y="36"/>
                  </a:cubicBezTo>
                  <a:cubicBezTo>
                    <a:pt x="19" y="36"/>
                    <a:pt x="21" y="29"/>
                    <a:pt x="18" y="33"/>
                  </a:cubicBezTo>
                  <a:cubicBezTo>
                    <a:pt x="19" y="34"/>
                    <a:pt x="17" y="36"/>
                    <a:pt x="18" y="35"/>
                  </a:cubicBezTo>
                  <a:cubicBezTo>
                    <a:pt x="18" y="35"/>
                    <a:pt x="17" y="37"/>
                    <a:pt x="17" y="36"/>
                  </a:cubicBezTo>
                  <a:cubicBezTo>
                    <a:pt x="17" y="35"/>
                    <a:pt x="16" y="33"/>
                    <a:pt x="18" y="32"/>
                  </a:cubicBezTo>
                  <a:cubicBezTo>
                    <a:pt x="18" y="33"/>
                    <a:pt x="18" y="33"/>
                    <a:pt x="18" y="33"/>
                  </a:cubicBezTo>
                  <a:cubicBezTo>
                    <a:pt x="18" y="32"/>
                    <a:pt x="19" y="30"/>
                    <a:pt x="18" y="30"/>
                  </a:cubicBezTo>
                  <a:cubicBezTo>
                    <a:pt x="18" y="30"/>
                    <a:pt x="17" y="30"/>
                    <a:pt x="17" y="31"/>
                  </a:cubicBezTo>
                  <a:cubicBezTo>
                    <a:pt x="16" y="33"/>
                    <a:pt x="18" y="31"/>
                    <a:pt x="17" y="33"/>
                  </a:cubicBezTo>
                  <a:cubicBezTo>
                    <a:pt x="16" y="33"/>
                    <a:pt x="16" y="31"/>
                    <a:pt x="15" y="33"/>
                  </a:cubicBezTo>
                  <a:cubicBezTo>
                    <a:pt x="16" y="33"/>
                    <a:pt x="16" y="35"/>
                    <a:pt x="15" y="36"/>
                  </a:cubicBezTo>
                  <a:cubicBezTo>
                    <a:pt x="14" y="36"/>
                    <a:pt x="14" y="36"/>
                    <a:pt x="14" y="36"/>
                  </a:cubicBezTo>
                  <a:cubicBezTo>
                    <a:pt x="15" y="35"/>
                    <a:pt x="15" y="35"/>
                    <a:pt x="15" y="35"/>
                  </a:cubicBezTo>
                  <a:cubicBezTo>
                    <a:pt x="14" y="34"/>
                    <a:pt x="14" y="37"/>
                    <a:pt x="13" y="36"/>
                  </a:cubicBezTo>
                  <a:cubicBezTo>
                    <a:pt x="13" y="34"/>
                    <a:pt x="13" y="34"/>
                    <a:pt x="13" y="34"/>
                  </a:cubicBezTo>
                  <a:cubicBezTo>
                    <a:pt x="13" y="32"/>
                    <a:pt x="14" y="35"/>
                    <a:pt x="15" y="33"/>
                  </a:cubicBezTo>
                  <a:cubicBezTo>
                    <a:pt x="14" y="32"/>
                    <a:pt x="13" y="33"/>
                    <a:pt x="13" y="33"/>
                  </a:cubicBezTo>
                  <a:cubicBezTo>
                    <a:pt x="14" y="32"/>
                    <a:pt x="14" y="32"/>
                    <a:pt x="14" y="32"/>
                  </a:cubicBezTo>
                  <a:cubicBezTo>
                    <a:pt x="13" y="32"/>
                    <a:pt x="14" y="28"/>
                    <a:pt x="12" y="30"/>
                  </a:cubicBezTo>
                  <a:cubicBezTo>
                    <a:pt x="12" y="31"/>
                    <a:pt x="12" y="31"/>
                    <a:pt x="12" y="32"/>
                  </a:cubicBezTo>
                  <a:cubicBezTo>
                    <a:pt x="10" y="32"/>
                    <a:pt x="9" y="33"/>
                    <a:pt x="9" y="32"/>
                  </a:cubicBezTo>
                  <a:cubicBezTo>
                    <a:pt x="10" y="31"/>
                    <a:pt x="7" y="31"/>
                    <a:pt x="9" y="30"/>
                  </a:cubicBezTo>
                  <a:cubicBezTo>
                    <a:pt x="9" y="31"/>
                    <a:pt x="11" y="32"/>
                    <a:pt x="12" y="30"/>
                  </a:cubicBezTo>
                  <a:cubicBezTo>
                    <a:pt x="12" y="28"/>
                    <a:pt x="13" y="31"/>
                    <a:pt x="14" y="29"/>
                  </a:cubicBezTo>
                  <a:cubicBezTo>
                    <a:pt x="13" y="28"/>
                    <a:pt x="14" y="26"/>
                    <a:pt x="14" y="25"/>
                  </a:cubicBezTo>
                  <a:cubicBezTo>
                    <a:pt x="14" y="24"/>
                    <a:pt x="14" y="25"/>
                    <a:pt x="13" y="25"/>
                  </a:cubicBezTo>
                  <a:cubicBezTo>
                    <a:pt x="13" y="27"/>
                    <a:pt x="13" y="27"/>
                    <a:pt x="12" y="28"/>
                  </a:cubicBezTo>
                  <a:cubicBezTo>
                    <a:pt x="12" y="27"/>
                    <a:pt x="10" y="28"/>
                    <a:pt x="9" y="29"/>
                  </a:cubicBezTo>
                  <a:cubicBezTo>
                    <a:pt x="9" y="28"/>
                    <a:pt x="10" y="26"/>
                    <a:pt x="10" y="27"/>
                  </a:cubicBezTo>
                  <a:cubicBezTo>
                    <a:pt x="9" y="26"/>
                    <a:pt x="8" y="25"/>
                    <a:pt x="7" y="24"/>
                  </a:cubicBezTo>
                  <a:cubicBezTo>
                    <a:pt x="6" y="27"/>
                    <a:pt x="5" y="24"/>
                    <a:pt x="5" y="26"/>
                  </a:cubicBezTo>
                  <a:cubicBezTo>
                    <a:pt x="5" y="27"/>
                    <a:pt x="5" y="29"/>
                    <a:pt x="4" y="29"/>
                  </a:cubicBezTo>
                  <a:cubicBezTo>
                    <a:pt x="3" y="29"/>
                    <a:pt x="4" y="28"/>
                    <a:pt x="4" y="28"/>
                  </a:cubicBezTo>
                  <a:cubicBezTo>
                    <a:pt x="3" y="29"/>
                    <a:pt x="5" y="26"/>
                    <a:pt x="3" y="27"/>
                  </a:cubicBezTo>
                  <a:cubicBezTo>
                    <a:pt x="5" y="27"/>
                    <a:pt x="5" y="25"/>
                    <a:pt x="6" y="23"/>
                  </a:cubicBezTo>
                  <a:cubicBezTo>
                    <a:pt x="5" y="24"/>
                    <a:pt x="7" y="22"/>
                    <a:pt x="7" y="22"/>
                  </a:cubicBezTo>
                  <a:cubicBezTo>
                    <a:pt x="5" y="22"/>
                    <a:pt x="4" y="22"/>
                    <a:pt x="3" y="21"/>
                  </a:cubicBezTo>
                  <a:cubicBezTo>
                    <a:pt x="3" y="19"/>
                    <a:pt x="1" y="18"/>
                    <a:pt x="0" y="17"/>
                  </a:cubicBezTo>
                  <a:cubicBezTo>
                    <a:pt x="1" y="16"/>
                    <a:pt x="3" y="16"/>
                    <a:pt x="3" y="15"/>
                  </a:cubicBezTo>
                  <a:cubicBezTo>
                    <a:pt x="3" y="14"/>
                    <a:pt x="1" y="16"/>
                    <a:pt x="1" y="15"/>
                  </a:cubicBezTo>
                  <a:cubicBezTo>
                    <a:pt x="2" y="15"/>
                    <a:pt x="2" y="15"/>
                    <a:pt x="2" y="15"/>
                  </a:cubicBezTo>
                  <a:cubicBezTo>
                    <a:pt x="1" y="15"/>
                    <a:pt x="3" y="13"/>
                    <a:pt x="0" y="13"/>
                  </a:cubicBezTo>
                  <a:cubicBezTo>
                    <a:pt x="2" y="13"/>
                    <a:pt x="2" y="13"/>
                    <a:pt x="2" y="13"/>
                  </a:cubicBezTo>
                  <a:cubicBezTo>
                    <a:pt x="3" y="12"/>
                    <a:pt x="2" y="12"/>
                    <a:pt x="2" y="12"/>
                  </a:cubicBezTo>
                  <a:cubicBezTo>
                    <a:pt x="2" y="12"/>
                    <a:pt x="3" y="12"/>
                    <a:pt x="4" y="12"/>
                  </a:cubicBezTo>
                  <a:cubicBezTo>
                    <a:pt x="5" y="11"/>
                    <a:pt x="3" y="11"/>
                    <a:pt x="3" y="10"/>
                  </a:cubicBezTo>
                  <a:cubicBezTo>
                    <a:pt x="2" y="11"/>
                    <a:pt x="2" y="11"/>
                    <a:pt x="2" y="11"/>
                  </a:cubicBezTo>
                  <a:cubicBezTo>
                    <a:pt x="1" y="9"/>
                    <a:pt x="2" y="9"/>
                    <a:pt x="2" y="8"/>
                  </a:cubicBezTo>
                  <a:cubicBezTo>
                    <a:pt x="3" y="8"/>
                    <a:pt x="3" y="8"/>
                    <a:pt x="3" y="8"/>
                  </a:cubicBezTo>
                  <a:cubicBezTo>
                    <a:pt x="3" y="7"/>
                    <a:pt x="3" y="7"/>
                    <a:pt x="3" y="7"/>
                  </a:cubicBezTo>
                  <a:cubicBezTo>
                    <a:pt x="4" y="8"/>
                    <a:pt x="5" y="7"/>
                    <a:pt x="4" y="7"/>
                  </a:cubicBezTo>
                  <a:cubicBezTo>
                    <a:pt x="7" y="9"/>
                    <a:pt x="7" y="9"/>
                    <a:pt x="7" y="9"/>
                  </a:cubicBezTo>
                  <a:cubicBezTo>
                    <a:pt x="6" y="9"/>
                    <a:pt x="5" y="8"/>
                    <a:pt x="4" y="8"/>
                  </a:cubicBezTo>
                  <a:cubicBezTo>
                    <a:pt x="3" y="8"/>
                    <a:pt x="3" y="9"/>
                    <a:pt x="4" y="9"/>
                  </a:cubicBezTo>
                  <a:cubicBezTo>
                    <a:pt x="4" y="9"/>
                    <a:pt x="4" y="9"/>
                    <a:pt x="4" y="9"/>
                  </a:cubicBezTo>
                  <a:cubicBezTo>
                    <a:pt x="6" y="9"/>
                    <a:pt x="5" y="9"/>
                    <a:pt x="6" y="10"/>
                  </a:cubicBezTo>
                  <a:cubicBezTo>
                    <a:pt x="6" y="9"/>
                    <a:pt x="7" y="9"/>
                    <a:pt x="6" y="9"/>
                  </a:cubicBezTo>
                  <a:cubicBezTo>
                    <a:pt x="7" y="10"/>
                    <a:pt x="7" y="10"/>
                    <a:pt x="7" y="10"/>
                  </a:cubicBezTo>
                  <a:cubicBezTo>
                    <a:pt x="7" y="10"/>
                    <a:pt x="6" y="10"/>
                    <a:pt x="6" y="10"/>
                  </a:cubicBezTo>
                  <a:cubicBezTo>
                    <a:pt x="7" y="10"/>
                    <a:pt x="8" y="11"/>
                    <a:pt x="8" y="11"/>
                  </a:cubicBezTo>
                  <a:cubicBezTo>
                    <a:pt x="6" y="12"/>
                    <a:pt x="9" y="12"/>
                    <a:pt x="8" y="13"/>
                  </a:cubicBezTo>
                  <a:cubicBezTo>
                    <a:pt x="7" y="13"/>
                    <a:pt x="5" y="13"/>
                    <a:pt x="5" y="12"/>
                  </a:cubicBezTo>
                  <a:cubicBezTo>
                    <a:pt x="4" y="13"/>
                    <a:pt x="5" y="13"/>
                    <a:pt x="4" y="14"/>
                  </a:cubicBezTo>
                  <a:cubicBezTo>
                    <a:pt x="5" y="14"/>
                    <a:pt x="7" y="13"/>
                    <a:pt x="8" y="13"/>
                  </a:cubicBezTo>
                  <a:cubicBezTo>
                    <a:pt x="7" y="14"/>
                    <a:pt x="7" y="14"/>
                    <a:pt x="7" y="14"/>
                  </a:cubicBezTo>
                  <a:cubicBezTo>
                    <a:pt x="8" y="14"/>
                    <a:pt x="9" y="13"/>
                    <a:pt x="9" y="14"/>
                  </a:cubicBezTo>
                  <a:cubicBezTo>
                    <a:pt x="9" y="15"/>
                    <a:pt x="10" y="16"/>
                    <a:pt x="10" y="16"/>
                  </a:cubicBezTo>
                  <a:cubicBezTo>
                    <a:pt x="10" y="17"/>
                    <a:pt x="10" y="17"/>
                    <a:pt x="10" y="17"/>
                  </a:cubicBezTo>
                  <a:cubicBezTo>
                    <a:pt x="12" y="16"/>
                    <a:pt x="11" y="18"/>
                    <a:pt x="13" y="17"/>
                  </a:cubicBezTo>
                  <a:cubicBezTo>
                    <a:pt x="13" y="18"/>
                    <a:pt x="15" y="17"/>
                    <a:pt x="15" y="19"/>
                  </a:cubicBezTo>
                  <a:cubicBezTo>
                    <a:pt x="17" y="19"/>
                    <a:pt x="19" y="19"/>
                    <a:pt x="21" y="20"/>
                  </a:cubicBezTo>
                  <a:cubicBezTo>
                    <a:pt x="20" y="21"/>
                    <a:pt x="20" y="21"/>
                    <a:pt x="20" y="21"/>
                  </a:cubicBezTo>
                  <a:cubicBezTo>
                    <a:pt x="21" y="20"/>
                    <a:pt x="20" y="22"/>
                    <a:pt x="21" y="22"/>
                  </a:cubicBezTo>
                  <a:cubicBezTo>
                    <a:pt x="21" y="21"/>
                    <a:pt x="22" y="21"/>
                    <a:pt x="22" y="20"/>
                  </a:cubicBezTo>
                  <a:cubicBezTo>
                    <a:pt x="23" y="21"/>
                    <a:pt x="24" y="20"/>
                    <a:pt x="25" y="19"/>
                  </a:cubicBezTo>
                  <a:cubicBezTo>
                    <a:pt x="25" y="20"/>
                    <a:pt x="25" y="20"/>
                    <a:pt x="25" y="20"/>
                  </a:cubicBezTo>
                  <a:cubicBezTo>
                    <a:pt x="26" y="18"/>
                    <a:pt x="27" y="20"/>
                    <a:pt x="28" y="20"/>
                  </a:cubicBezTo>
                  <a:cubicBezTo>
                    <a:pt x="28" y="21"/>
                    <a:pt x="29" y="22"/>
                    <a:pt x="29" y="22"/>
                  </a:cubicBezTo>
                  <a:cubicBezTo>
                    <a:pt x="30" y="20"/>
                    <a:pt x="30" y="20"/>
                    <a:pt x="31" y="19"/>
                  </a:cubicBezTo>
                  <a:cubicBezTo>
                    <a:pt x="32" y="19"/>
                    <a:pt x="33" y="19"/>
                    <a:pt x="33" y="20"/>
                  </a:cubicBezTo>
                  <a:cubicBezTo>
                    <a:pt x="36" y="18"/>
                    <a:pt x="38" y="19"/>
                    <a:pt x="41" y="17"/>
                  </a:cubicBezTo>
                  <a:cubicBezTo>
                    <a:pt x="41" y="19"/>
                    <a:pt x="41" y="19"/>
                    <a:pt x="41" y="19"/>
                  </a:cubicBezTo>
                  <a:cubicBezTo>
                    <a:pt x="43" y="15"/>
                    <a:pt x="46" y="18"/>
                    <a:pt x="48" y="16"/>
                  </a:cubicBezTo>
                  <a:cubicBezTo>
                    <a:pt x="48" y="18"/>
                    <a:pt x="48" y="18"/>
                    <a:pt x="48" y="18"/>
                  </a:cubicBezTo>
                  <a:cubicBezTo>
                    <a:pt x="49" y="19"/>
                    <a:pt x="50" y="17"/>
                    <a:pt x="49" y="15"/>
                  </a:cubicBezTo>
                  <a:cubicBezTo>
                    <a:pt x="50" y="16"/>
                    <a:pt x="50" y="14"/>
                    <a:pt x="51" y="16"/>
                  </a:cubicBezTo>
                  <a:cubicBezTo>
                    <a:pt x="52" y="16"/>
                    <a:pt x="52" y="14"/>
                    <a:pt x="52" y="14"/>
                  </a:cubicBezTo>
                  <a:cubicBezTo>
                    <a:pt x="53" y="14"/>
                    <a:pt x="54" y="14"/>
                    <a:pt x="54" y="13"/>
                  </a:cubicBezTo>
                  <a:cubicBezTo>
                    <a:pt x="54" y="13"/>
                    <a:pt x="54" y="13"/>
                    <a:pt x="54" y="13"/>
                  </a:cubicBezTo>
                  <a:cubicBezTo>
                    <a:pt x="54" y="14"/>
                    <a:pt x="55" y="15"/>
                    <a:pt x="55" y="15"/>
                  </a:cubicBezTo>
                  <a:cubicBezTo>
                    <a:pt x="55" y="14"/>
                    <a:pt x="57" y="15"/>
                    <a:pt x="55" y="12"/>
                  </a:cubicBezTo>
                  <a:cubicBezTo>
                    <a:pt x="56" y="13"/>
                    <a:pt x="56" y="10"/>
                    <a:pt x="58" y="12"/>
                  </a:cubicBezTo>
                  <a:cubicBezTo>
                    <a:pt x="57" y="11"/>
                    <a:pt x="57" y="11"/>
                    <a:pt x="57" y="10"/>
                  </a:cubicBezTo>
                  <a:cubicBezTo>
                    <a:pt x="57" y="11"/>
                    <a:pt x="58" y="10"/>
                    <a:pt x="58" y="11"/>
                  </a:cubicBezTo>
                  <a:cubicBezTo>
                    <a:pt x="59" y="11"/>
                    <a:pt x="58" y="11"/>
                    <a:pt x="59" y="11"/>
                  </a:cubicBezTo>
                  <a:cubicBezTo>
                    <a:pt x="59" y="11"/>
                    <a:pt x="59" y="11"/>
                    <a:pt x="59" y="11"/>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3" y="17"/>
                    <a:pt x="56" y="0"/>
                    <a:pt x="66" y="24"/>
                  </a:cubicBezTo>
                  <a:cubicBezTo>
                    <a:pt x="66" y="24"/>
                    <a:pt x="66" y="24"/>
                    <a:pt x="66" y="24"/>
                  </a:cubicBezTo>
                  <a:cubicBezTo>
                    <a:pt x="66" y="24"/>
                    <a:pt x="66" y="24"/>
                    <a:pt x="66" y="24"/>
                  </a:cubicBezTo>
                  <a:cubicBezTo>
                    <a:pt x="65" y="24"/>
                    <a:pt x="65" y="24"/>
                    <a:pt x="65" y="24"/>
                  </a:cubicBezTo>
                  <a:cubicBezTo>
                    <a:pt x="65" y="23"/>
                    <a:pt x="64" y="23"/>
                    <a:pt x="63" y="23"/>
                  </a:cubicBezTo>
                  <a:cubicBezTo>
                    <a:pt x="61" y="24"/>
                    <a:pt x="59" y="25"/>
                    <a:pt x="57" y="25"/>
                  </a:cubicBezTo>
                  <a:cubicBezTo>
                    <a:pt x="57" y="25"/>
                    <a:pt x="57" y="25"/>
                    <a:pt x="57" y="25"/>
                  </a:cubicBezTo>
                  <a:cubicBezTo>
                    <a:pt x="57" y="27"/>
                    <a:pt x="54" y="24"/>
                    <a:pt x="55" y="27"/>
                  </a:cubicBezTo>
                  <a:cubicBezTo>
                    <a:pt x="55" y="26"/>
                    <a:pt x="55" y="27"/>
                    <a:pt x="54" y="26"/>
                  </a:cubicBezTo>
                  <a:cubicBezTo>
                    <a:pt x="55" y="27"/>
                    <a:pt x="52" y="26"/>
                    <a:pt x="52" y="28"/>
                  </a:cubicBezTo>
                  <a:cubicBezTo>
                    <a:pt x="52" y="27"/>
                    <a:pt x="52" y="27"/>
                    <a:pt x="52" y="27"/>
                  </a:cubicBezTo>
                  <a:cubicBezTo>
                    <a:pt x="51" y="27"/>
                    <a:pt x="51" y="29"/>
                    <a:pt x="50" y="29"/>
                  </a:cubicBezTo>
                  <a:cubicBezTo>
                    <a:pt x="50" y="29"/>
                    <a:pt x="50" y="28"/>
                    <a:pt x="49" y="28"/>
                  </a:cubicBezTo>
                  <a:cubicBezTo>
                    <a:pt x="48" y="27"/>
                    <a:pt x="50" y="30"/>
                    <a:pt x="48" y="28"/>
                  </a:cubicBezTo>
                  <a:cubicBezTo>
                    <a:pt x="48" y="29"/>
                    <a:pt x="49" y="30"/>
                    <a:pt x="49" y="29"/>
                  </a:cubicBezTo>
                  <a:cubicBezTo>
                    <a:pt x="47" y="30"/>
                    <a:pt x="47" y="34"/>
                    <a:pt x="46" y="36"/>
                  </a:cubicBezTo>
                  <a:cubicBezTo>
                    <a:pt x="43" y="37"/>
                    <a:pt x="42" y="34"/>
                    <a:pt x="43" y="36"/>
                  </a:cubicBezTo>
                  <a:cubicBezTo>
                    <a:pt x="42" y="36"/>
                    <a:pt x="44" y="37"/>
                    <a:pt x="43" y="36"/>
                  </a:cubicBezTo>
                  <a:cubicBezTo>
                    <a:pt x="43" y="37"/>
                    <a:pt x="40" y="36"/>
                    <a:pt x="41" y="37"/>
                  </a:cubicBezTo>
                  <a:cubicBezTo>
                    <a:pt x="42" y="37"/>
                    <a:pt x="42" y="37"/>
                    <a:pt x="43" y="38"/>
                  </a:cubicBezTo>
                  <a:cubicBezTo>
                    <a:pt x="41" y="39"/>
                    <a:pt x="39" y="38"/>
                    <a:pt x="40" y="40"/>
                  </a:cubicBezTo>
                  <a:cubicBezTo>
                    <a:pt x="39" y="39"/>
                    <a:pt x="39" y="39"/>
                    <a:pt x="39" y="39"/>
                  </a:cubicBezTo>
                  <a:cubicBezTo>
                    <a:pt x="41" y="41"/>
                    <a:pt x="39" y="42"/>
                    <a:pt x="42" y="44"/>
                  </a:cubicBezTo>
                  <a:cubicBezTo>
                    <a:pt x="40" y="50"/>
                    <a:pt x="40" y="56"/>
                    <a:pt x="38" y="62"/>
                  </a:cubicBezTo>
                  <a:cubicBezTo>
                    <a:pt x="36" y="68"/>
                    <a:pt x="36" y="74"/>
                    <a:pt x="34" y="80"/>
                  </a:cubicBezTo>
                  <a:cubicBezTo>
                    <a:pt x="31" y="81"/>
                    <a:pt x="31" y="82"/>
                    <a:pt x="32" y="83"/>
                  </a:cubicBezTo>
                  <a:cubicBezTo>
                    <a:pt x="31" y="83"/>
                    <a:pt x="31" y="83"/>
                    <a:pt x="31" y="83"/>
                  </a:cubicBezTo>
                  <a:cubicBezTo>
                    <a:pt x="33" y="84"/>
                    <a:pt x="31" y="84"/>
                    <a:pt x="33" y="85"/>
                  </a:cubicBezTo>
                  <a:cubicBezTo>
                    <a:pt x="32" y="87"/>
                    <a:pt x="32" y="89"/>
                    <a:pt x="32" y="92"/>
                  </a:cubicBezTo>
                  <a:cubicBezTo>
                    <a:pt x="32" y="91"/>
                    <a:pt x="30" y="91"/>
                    <a:pt x="31" y="92"/>
                  </a:cubicBezTo>
                  <a:cubicBezTo>
                    <a:pt x="32" y="92"/>
                    <a:pt x="32" y="92"/>
                    <a:pt x="32" y="92"/>
                  </a:cubicBezTo>
                  <a:cubicBezTo>
                    <a:pt x="31" y="92"/>
                    <a:pt x="31" y="92"/>
                    <a:pt x="31" y="92"/>
                  </a:cubicBezTo>
                  <a:cubicBezTo>
                    <a:pt x="31" y="93"/>
                    <a:pt x="32" y="93"/>
                    <a:pt x="33" y="93"/>
                  </a:cubicBezTo>
                  <a:cubicBezTo>
                    <a:pt x="34" y="99"/>
                    <a:pt x="30" y="105"/>
                    <a:pt x="30" y="111"/>
                  </a:cubicBezTo>
                  <a:cubicBezTo>
                    <a:pt x="29" y="112"/>
                    <a:pt x="30" y="115"/>
                    <a:pt x="30" y="116"/>
                  </a:cubicBezTo>
                  <a:cubicBezTo>
                    <a:pt x="27" y="121"/>
                    <a:pt x="25" y="125"/>
                    <a:pt x="27" y="130"/>
                  </a:cubicBezTo>
                  <a:cubicBezTo>
                    <a:pt x="27" y="130"/>
                    <a:pt x="21" y="129"/>
                    <a:pt x="20"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31"/>
            <p:cNvSpPr/>
            <p:nvPr/>
          </p:nvSpPr>
          <p:spPr bwMode="auto">
            <a:xfrm>
              <a:off x="9253538" y="2632076"/>
              <a:ext cx="11112"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2" y="0"/>
                    <a:pt x="0" y="0"/>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32"/>
            <p:cNvSpPr/>
            <p:nvPr/>
          </p:nvSpPr>
          <p:spPr bwMode="auto">
            <a:xfrm>
              <a:off x="9245600" y="2698751"/>
              <a:ext cx="4762" cy="4763"/>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0" y="1"/>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33"/>
            <p:cNvSpPr/>
            <p:nvPr/>
          </p:nvSpPr>
          <p:spPr bwMode="auto">
            <a:xfrm>
              <a:off x="9258300" y="2709863"/>
              <a:ext cx="6350" cy="476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0" y="1"/>
                    <a:pt x="0" y="1"/>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34"/>
            <p:cNvSpPr/>
            <p:nvPr/>
          </p:nvSpPr>
          <p:spPr bwMode="auto">
            <a:xfrm>
              <a:off x="9272588" y="2733676"/>
              <a:ext cx="3175"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35"/>
            <p:cNvSpPr/>
            <p:nvPr/>
          </p:nvSpPr>
          <p:spPr bwMode="auto">
            <a:xfrm>
              <a:off x="9275763" y="272573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1" y="0"/>
                    <a:pt x="1" y="1"/>
                  </a:cubicBezTo>
                  <a:cubicBezTo>
                    <a:pt x="2" y="0"/>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 name="Freeform 36"/>
            <p:cNvSpPr/>
            <p:nvPr/>
          </p:nvSpPr>
          <p:spPr bwMode="auto">
            <a:xfrm>
              <a:off x="9310688" y="2740026"/>
              <a:ext cx="6350" cy="7938"/>
            </a:xfrm>
            <a:custGeom>
              <a:avLst/>
              <a:gdLst>
                <a:gd name="T0" fmla="*/ 1 w 2"/>
                <a:gd name="T1" fmla="*/ 1 h 2"/>
                <a:gd name="T2" fmla="*/ 2 w 2"/>
                <a:gd name="T3" fmla="*/ 1 h 2"/>
                <a:gd name="T4" fmla="*/ 1 w 2"/>
                <a:gd name="T5" fmla="*/ 1 h 2"/>
              </a:gdLst>
              <a:ahLst/>
              <a:cxnLst>
                <a:cxn ang="0">
                  <a:pos x="T0" y="T1"/>
                </a:cxn>
                <a:cxn ang="0">
                  <a:pos x="T2" y="T3"/>
                </a:cxn>
                <a:cxn ang="0">
                  <a:pos x="T4" y="T5"/>
                </a:cxn>
              </a:cxnLst>
              <a:rect l="0" t="0" r="r" b="b"/>
              <a:pathLst>
                <a:path w="2" h="2">
                  <a:moveTo>
                    <a:pt x="1" y="1"/>
                  </a:moveTo>
                  <a:cubicBezTo>
                    <a:pt x="1" y="1"/>
                    <a:pt x="2" y="0"/>
                    <a:pt x="2" y="1"/>
                  </a:cubicBezTo>
                  <a:cubicBezTo>
                    <a:pt x="1" y="0"/>
                    <a:pt x="0"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37"/>
            <p:cNvSpPr/>
            <p:nvPr/>
          </p:nvSpPr>
          <p:spPr bwMode="auto">
            <a:xfrm>
              <a:off x="9329738" y="2740026"/>
              <a:ext cx="3175" cy="4763"/>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1"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8"/>
            <p:cNvSpPr/>
            <p:nvPr/>
          </p:nvSpPr>
          <p:spPr bwMode="auto">
            <a:xfrm>
              <a:off x="9401175" y="2654301"/>
              <a:ext cx="3175" cy="3175"/>
            </a:xfrm>
            <a:custGeom>
              <a:avLst/>
              <a:gdLst>
                <a:gd name="T0" fmla="*/ 0 w 2"/>
                <a:gd name="T1" fmla="*/ 0 h 2"/>
                <a:gd name="T2" fmla="*/ 0 w 2"/>
                <a:gd name="T3" fmla="*/ 0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0"/>
                  </a:lnTo>
                  <a:lnTo>
                    <a:pt x="2"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9"/>
            <p:cNvSpPr/>
            <p:nvPr/>
          </p:nvSpPr>
          <p:spPr bwMode="auto">
            <a:xfrm>
              <a:off x="9324975" y="2752726"/>
              <a:ext cx="7937" cy="3175"/>
            </a:xfrm>
            <a:custGeom>
              <a:avLst/>
              <a:gdLst>
                <a:gd name="T0" fmla="*/ 1 w 2"/>
                <a:gd name="T1" fmla="*/ 1 h 1"/>
                <a:gd name="T2" fmla="*/ 0 w 2"/>
                <a:gd name="T3" fmla="*/ 1 h 1"/>
                <a:gd name="T4" fmla="*/ 1 w 2"/>
                <a:gd name="T5" fmla="*/ 1 h 1"/>
              </a:gdLst>
              <a:ahLst/>
              <a:cxnLst>
                <a:cxn ang="0">
                  <a:pos x="T0" y="T1"/>
                </a:cxn>
                <a:cxn ang="0">
                  <a:pos x="T2" y="T3"/>
                </a:cxn>
                <a:cxn ang="0">
                  <a:pos x="T4" y="T5"/>
                </a:cxn>
              </a:cxnLst>
              <a:rect l="0" t="0" r="r" b="b"/>
              <a:pathLst>
                <a:path w="2" h="1">
                  <a:moveTo>
                    <a:pt x="1" y="1"/>
                  </a:moveTo>
                  <a:cubicBezTo>
                    <a:pt x="2" y="1"/>
                    <a:pt x="0" y="1"/>
                    <a:pt x="0" y="1"/>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40"/>
            <p:cNvSpPr/>
            <p:nvPr/>
          </p:nvSpPr>
          <p:spPr bwMode="auto">
            <a:xfrm>
              <a:off x="9324975" y="2816226"/>
              <a:ext cx="7937" cy="3175"/>
            </a:xfrm>
            <a:custGeom>
              <a:avLst/>
              <a:gdLst>
                <a:gd name="T0" fmla="*/ 0 w 5"/>
                <a:gd name="T1" fmla="*/ 0 h 2"/>
                <a:gd name="T2" fmla="*/ 0 w 5"/>
                <a:gd name="T3" fmla="*/ 0 h 2"/>
                <a:gd name="T4" fmla="*/ 5 w 5"/>
                <a:gd name="T5" fmla="*/ 2 h 2"/>
                <a:gd name="T6" fmla="*/ 0 w 5"/>
                <a:gd name="T7" fmla="*/ 0 h 2"/>
              </a:gdLst>
              <a:ahLst/>
              <a:cxnLst>
                <a:cxn ang="0">
                  <a:pos x="T0" y="T1"/>
                </a:cxn>
                <a:cxn ang="0">
                  <a:pos x="T2" y="T3"/>
                </a:cxn>
                <a:cxn ang="0">
                  <a:pos x="T4" y="T5"/>
                </a:cxn>
                <a:cxn ang="0">
                  <a:pos x="T6" y="T7"/>
                </a:cxn>
              </a:cxnLst>
              <a:rect l="0" t="0" r="r" b="b"/>
              <a:pathLst>
                <a:path w="5" h="2">
                  <a:moveTo>
                    <a:pt x="0" y="0"/>
                  </a:moveTo>
                  <a:lnTo>
                    <a:pt x="0" y="0"/>
                  </a:lnTo>
                  <a:lnTo>
                    <a:pt x="5"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41"/>
            <p:cNvSpPr/>
            <p:nvPr/>
          </p:nvSpPr>
          <p:spPr bwMode="auto">
            <a:xfrm>
              <a:off x="8912225" y="2943226"/>
              <a:ext cx="0" cy="7938"/>
            </a:xfrm>
            <a:custGeom>
              <a:avLst/>
              <a:gdLst>
                <a:gd name="T0" fmla="*/ 2 h 2"/>
                <a:gd name="T1" fmla="*/ 1 h 2"/>
                <a:gd name="T2" fmla="*/ 2 h 2"/>
              </a:gdLst>
              <a:ahLst/>
              <a:cxnLst>
                <a:cxn ang="0">
                  <a:pos x="0" y="T0"/>
                </a:cxn>
                <a:cxn ang="0">
                  <a:pos x="0" y="T1"/>
                </a:cxn>
                <a:cxn ang="0">
                  <a:pos x="0" y="T2"/>
                </a:cxn>
              </a:cxnLst>
              <a:rect l="0" t="0" r="r" b="b"/>
              <a:pathLst>
                <a:path h="2">
                  <a:moveTo>
                    <a:pt x="0" y="2"/>
                  </a:moveTo>
                  <a:cubicBezTo>
                    <a:pt x="0" y="1"/>
                    <a:pt x="0" y="0"/>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42"/>
            <p:cNvSpPr/>
            <p:nvPr/>
          </p:nvSpPr>
          <p:spPr bwMode="auto">
            <a:xfrm>
              <a:off x="8569325" y="2898776"/>
              <a:ext cx="338137" cy="146050"/>
            </a:xfrm>
            <a:custGeom>
              <a:avLst/>
              <a:gdLst>
                <a:gd name="T0" fmla="*/ 9 w 90"/>
                <a:gd name="T1" fmla="*/ 27 h 39"/>
                <a:gd name="T2" fmla="*/ 12 w 90"/>
                <a:gd name="T3" fmla="*/ 26 h 39"/>
                <a:gd name="T4" fmla="*/ 17 w 90"/>
                <a:gd name="T5" fmla="*/ 21 h 39"/>
                <a:gd name="T6" fmla="*/ 19 w 90"/>
                <a:gd name="T7" fmla="*/ 21 h 39"/>
                <a:gd name="T8" fmla="*/ 25 w 90"/>
                <a:gd name="T9" fmla="*/ 21 h 39"/>
                <a:gd name="T10" fmla="*/ 27 w 90"/>
                <a:gd name="T11" fmla="*/ 21 h 39"/>
                <a:gd name="T12" fmla="*/ 30 w 90"/>
                <a:gd name="T13" fmla="*/ 19 h 39"/>
                <a:gd name="T14" fmla="*/ 33 w 90"/>
                <a:gd name="T15" fmla="*/ 19 h 39"/>
                <a:gd name="T16" fmla="*/ 35 w 90"/>
                <a:gd name="T17" fmla="*/ 20 h 39"/>
                <a:gd name="T18" fmla="*/ 36 w 90"/>
                <a:gd name="T19" fmla="*/ 18 h 39"/>
                <a:gd name="T20" fmla="*/ 38 w 90"/>
                <a:gd name="T21" fmla="*/ 15 h 39"/>
                <a:gd name="T22" fmla="*/ 40 w 90"/>
                <a:gd name="T23" fmla="*/ 15 h 39"/>
                <a:gd name="T24" fmla="*/ 42 w 90"/>
                <a:gd name="T25" fmla="*/ 13 h 39"/>
                <a:gd name="T26" fmla="*/ 44 w 90"/>
                <a:gd name="T27" fmla="*/ 14 h 39"/>
                <a:gd name="T28" fmla="*/ 47 w 90"/>
                <a:gd name="T29" fmla="*/ 13 h 39"/>
                <a:gd name="T30" fmla="*/ 50 w 90"/>
                <a:gd name="T31" fmla="*/ 14 h 39"/>
                <a:gd name="T32" fmla="*/ 52 w 90"/>
                <a:gd name="T33" fmla="*/ 12 h 39"/>
                <a:gd name="T34" fmla="*/ 53 w 90"/>
                <a:gd name="T35" fmla="*/ 13 h 39"/>
                <a:gd name="T36" fmla="*/ 54 w 90"/>
                <a:gd name="T37" fmla="*/ 11 h 39"/>
                <a:gd name="T38" fmla="*/ 55 w 90"/>
                <a:gd name="T39" fmla="*/ 11 h 39"/>
                <a:gd name="T40" fmla="*/ 56 w 90"/>
                <a:gd name="T41" fmla="*/ 10 h 39"/>
                <a:gd name="T42" fmla="*/ 60 w 90"/>
                <a:gd name="T43" fmla="*/ 9 h 39"/>
                <a:gd name="T44" fmla="*/ 62 w 90"/>
                <a:gd name="T45" fmla="*/ 9 h 39"/>
                <a:gd name="T46" fmla="*/ 64 w 90"/>
                <a:gd name="T47" fmla="*/ 8 h 39"/>
                <a:gd name="T48" fmla="*/ 68 w 90"/>
                <a:gd name="T49" fmla="*/ 8 h 39"/>
                <a:gd name="T50" fmla="*/ 69 w 90"/>
                <a:gd name="T51" fmla="*/ 12 h 39"/>
                <a:gd name="T52" fmla="*/ 70 w 90"/>
                <a:gd name="T53" fmla="*/ 8 h 39"/>
                <a:gd name="T54" fmla="*/ 70 w 90"/>
                <a:gd name="T55" fmla="*/ 3 h 39"/>
                <a:gd name="T56" fmla="*/ 72 w 90"/>
                <a:gd name="T57" fmla="*/ 4 h 39"/>
                <a:gd name="T58" fmla="*/ 72 w 90"/>
                <a:gd name="T59" fmla="*/ 2 h 39"/>
                <a:gd name="T60" fmla="*/ 73 w 90"/>
                <a:gd name="T61" fmla="*/ 3 h 39"/>
                <a:gd name="T62" fmla="*/ 75 w 90"/>
                <a:gd name="T63" fmla="*/ 7 h 39"/>
                <a:gd name="T64" fmla="*/ 76 w 90"/>
                <a:gd name="T65" fmla="*/ 3 h 39"/>
                <a:gd name="T66" fmla="*/ 77 w 90"/>
                <a:gd name="T67" fmla="*/ 5 h 39"/>
                <a:gd name="T68" fmla="*/ 78 w 90"/>
                <a:gd name="T69" fmla="*/ 2 h 39"/>
                <a:gd name="T70" fmla="*/ 79 w 90"/>
                <a:gd name="T71" fmla="*/ 2 h 39"/>
                <a:gd name="T72" fmla="*/ 80 w 90"/>
                <a:gd name="T73" fmla="*/ 7 h 39"/>
                <a:gd name="T74" fmla="*/ 81 w 90"/>
                <a:gd name="T75" fmla="*/ 3 h 39"/>
                <a:gd name="T76" fmla="*/ 86 w 90"/>
                <a:gd name="T77" fmla="*/ 10 h 39"/>
                <a:gd name="T78" fmla="*/ 87 w 90"/>
                <a:gd name="T79" fmla="*/ 11 h 39"/>
                <a:gd name="T80" fmla="*/ 89 w 90"/>
                <a:gd name="T81" fmla="*/ 10 h 39"/>
                <a:gd name="T82" fmla="*/ 89 w 90"/>
                <a:gd name="T83" fmla="*/ 13 h 39"/>
                <a:gd name="T84" fmla="*/ 87 w 90"/>
                <a:gd name="T85" fmla="*/ 11 h 39"/>
                <a:gd name="T86" fmla="*/ 84 w 90"/>
                <a:gd name="T87" fmla="*/ 17 h 39"/>
                <a:gd name="T88" fmla="*/ 78 w 90"/>
                <a:gd name="T89" fmla="*/ 20 h 39"/>
                <a:gd name="T90" fmla="*/ 71 w 90"/>
                <a:gd name="T91" fmla="*/ 23 h 39"/>
                <a:gd name="T92" fmla="*/ 66 w 90"/>
                <a:gd name="T93" fmla="*/ 25 h 39"/>
                <a:gd name="T94" fmla="*/ 62 w 90"/>
                <a:gd name="T95" fmla="*/ 27 h 39"/>
                <a:gd name="T96" fmla="*/ 53 w 90"/>
                <a:gd name="T97" fmla="*/ 28 h 39"/>
                <a:gd name="T98" fmla="*/ 48 w 90"/>
                <a:gd name="T99" fmla="*/ 27 h 39"/>
                <a:gd name="T100" fmla="*/ 41 w 90"/>
                <a:gd name="T101" fmla="*/ 27 h 39"/>
                <a:gd name="T102" fmla="*/ 22 w 90"/>
                <a:gd name="T103" fmla="*/ 35 h 39"/>
                <a:gd name="T104" fmla="*/ 17 w 90"/>
                <a:gd name="T105" fmla="*/ 35 h 39"/>
                <a:gd name="T106" fmla="*/ 0 w 90"/>
                <a:gd name="T107" fmla="*/ 2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 h="39">
                  <a:moveTo>
                    <a:pt x="0" y="28"/>
                  </a:moveTo>
                  <a:cubicBezTo>
                    <a:pt x="1" y="24"/>
                    <a:pt x="3" y="28"/>
                    <a:pt x="4" y="25"/>
                  </a:cubicBezTo>
                  <a:cubicBezTo>
                    <a:pt x="4" y="25"/>
                    <a:pt x="4" y="27"/>
                    <a:pt x="4" y="27"/>
                  </a:cubicBezTo>
                  <a:cubicBezTo>
                    <a:pt x="5" y="23"/>
                    <a:pt x="7" y="25"/>
                    <a:pt x="9" y="28"/>
                  </a:cubicBezTo>
                  <a:cubicBezTo>
                    <a:pt x="9" y="28"/>
                    <a:pt x="9" y="28"/>
                    <a:pt x="9" y="28"/>
                  </a:cubicBezTo>
                  <a:cubicBezTo>
                    <a:pt x="9" y="29"/>
                    <a:pt x="9" y="26"/>
                    <a:pt x="9" y="27"/>
                  </a:cubicBezTo>
                  <a:cubicBezTo>
                    <a:pt x="9" y="27"/>
                    <a:pt x="9" y="27"/>
                    <a:pt x="10" y="28"/>
                  </a:cubicBezTo>
                  <a:cubicBezTo>
                    <a:pt x="9" y="26"/>
                    <a:pt x="10" y="27"/>
                    <a:pt x="10" y="26"/>
                  </a:cubicBezTo>
                  <a:cubicBezTo>
                    <a:pt x="10" y="27"/>
                    <a:pt x="10" y="28"/>
                    <a:pt x="10" y="28"/>
                  </a:cubicBezTo>
                  <a:cubicBezTo>
                    <a:pt x="10" y="27"/>
                    <a:pt x="10" y="27"/>
                    <a:pt x="10" y="27"/>
                  </a:cubicBezTo>
                  <a:cubicBezTo>
                    <a:pt x="10" y="23"/>
                    <a:pt x="12" y="27"/>
                    <a:pt x="12" y="25"/>
                  </a:cubicBezTo>
                  <a:cubicBezTo>
                    <a:pt x="12" y="26"/>
                    <a:pt x="12" y="26"/>
                    <a:pt x="12" y="26"/>
                  </a:cubicBezTo>
                  <a:cubicBezTo>
                    <a:pt x="13" y="23"/>
                    <a:pt x="14" y="24"/>
                    <a:pt x="15" y="23"/>
                  </a:cubicBezTo>
                  <a:cubicBezTo>
                    <a:pt x="15" y="25"/>
                    <a:pt x="15" y="25"/>
                    <a:pt x="15" y="25"/>
                  </a:cubicBezTo>
                  <a:cubicBezTo>
                    <a:pt x="15" y="23"/>
                    <a:pt x="15" y="23"/>
                    <a:pt x="16" y="22"/>
                  </a:cubicBezTo>
                  <a:cubicBezTo>
                    <a:pt x="16" y="24"/>
                    <a:pt x="16" y="21"/>
                    <a:pt x="16" y="22"/>
                  </a:cubicBezTo>
                  <a:cubicBezTo>
                    <a:pt x="17" y="22"/>
                    <a:pt x="17" y="22"/>
                    <a:pt x="17" y="22"/>
                  </a:cubicBezTo>
                  <a:cubicBezTo>
                    <a:pt x="17" y="20"/>
                    <a:pt x="17" y="23"/>
                    <a:pt x="17" y="21"/>
                  </a:cubicBezTo>
                  <a:cubicBezTo>
                    <a:pt x="17" y="22"/>
                    <a:pt x="17" y="22"/>
                    <a:pt x="17" y="22"/>
                  </a:cubicBezTo>
                  <a:cubicBezTo>
                    <a:pt x="17" y="20"/>
                    <a:pt x="18" y="23"/>
                    <a:pt x="18" y="22"/>
                  </a:cubicBezTo>
                  <a:cubicBezTo>
                    <a:pt x="18" y="21"/>
                    <a:pt x="18" y="21"/>
                    <a:pt x="18" y="21"/>
                  </a:cubicBezTo>
                  <a:cubicBezTo>
                    <a:pt x="18" y="21"/>
                    <a:pt x="18" y="22"/>
                    <a:pt x="18" y="22"/>
                  </a:cubicBezTo>
                  <a:cubicBezTo>
                    <a:pt x="18" y="22"/>
                    <a:pt x="18" y="22"/>
                    <a:pt x="18" y="22"/>
                  </a:cubicBezTo>
                  <a:cubicBezTo>
                    <a:pt x="19" y="21"/>
                    <a:pt x="19" y="23"/>
                    <a:pt x="19" y="21"/>
                  </a:cubicBezTo>
                  <a:cubicBezTo>
                    <a:pt x="19" y="22"/>
                    <a:pt x="19" y="21"/>
                    <a:pt x="19" y="24"/>
                  </a:cubicBezTo>
                  <a:cubicBezTo>
                    <a:pt x="20" y="21"/>
                    <a:pt x="22" y="22"/>
                    <a:pt x="23" y="21"/>
                  </a:cubicBezTo>
                  <a:cubicBezTo>
                    <a:pt x="24" y="23"/>
                    <a:pt x="24" y="23"/>
                    <a:pt x="24" y="23"/>
                  </a:cubicBezTo>
                  <a:cubicBezTo>
                    <a:pt x="24" y="23"/>
                    <a:pt x="24" y="23"/>
                    <a:pt x="24" y="22"/>
                  </a:cubicBezTo>
                  <a:cubicBezTo>
                    <a:pt x="24" y="22"/>
                    <a:pt x="24" y="23"/>
                    <a:pt x="25" y="23"/>
                  </a:cubicBezTo>
                  <a:cubicBezTo>
                    <a:pt x="25" y="23"/>
                    <a:pt x="25" y="21"/>
                    <a:pt x="25" y="21"/>
                  </a:cubicBezTo>
                  <a:cubicBezTo>
                    <a:pt x="25" y="23"/>
                    <a:pt x="25" y="23"/>
                    <a:pt x="25" y="23"/>
                  </a:cubicBezTo>
                  <a:cubicBezTo>
                    <a:pt x="25" y="22"/>
                    <a:pt x="26" y="22"/>
                    <a:pt x="26" y="21"/>
                  </a:cubicBezTo>
                  <a:cubicBezTo>
                    <a:pt x="26" y="22"/>
                    <a:pt x="26" y="22"/>
                    <a:pt x="26" y="22"/>
                  </a:cubicBezTo>
                  <a:cubicBezTo>
                    <a:pt x="26" y="21"/>
                    <a:pt x="26" y="23"/>
                    <a:pt x="27" y="22"/>
                  </a:cubicBezTo>
                  <a:cubicBezTo>
                    <a:pt x="27" y="23"/>
                    <a:pt x="27" y="23"/>
                    <a:pt x="27" y="23"/>
                  </a:cubicBezTo>
                  <a:cubicBezTo>
                    <a:pt x="27" y="24"/>
                    <a:pt x="26" y="20"/>
                    <a:pt x="27" y="21"/>
                  </a:cubicBezTo>
                  <a:cubicBezTo>
                    <a:pt x="27" y="22"/>
                    <a:pt x="27" y="22"/>
                    <a:pt x="27" y="22"/>
                  </a:cubicBezTo>
                  <a:cubicBezTo>
                    <a:pt x="27" y="20"/>
                    <a:pt x="28" y="21"/>
                    <a:pt x="28" y="20"/>
                  </a:cubicBezTo>
                  <a:cubicBezTo>
                    <a:pt x="28" y="21"/>
                    <a:pt x="28" y="21"/>
                    <a:pt x="28" y="21"/>
                  </a:cubicBezTo>
                  <a:cubicBezTo>
                    <a:pt x="28" y="20"/>
                    <a:pt x="29" y="21"/>
                    <a:pt x="29" y="20"/>
                  </a:cubicBezTo>
                  <a:cubicBezTo>
                    <a:pt x="29" y="20"/>
                    <a:pt x="30" y="23"/>
                    <a:pt x="30" y="22"/>
                  </a:cubicBezTo>
                  <a:cubicBezTo>
                    <a:pt x="30" y="20"/>
                    <a:pt x="30" y="21"/>
                    <a:pt x="30" y="19"/>
                  </a:cubicBezTo>
                  <a:cubicBezTo>
                    <a:pt x="30" y="19"/>
                    <a:pt x="31" y="20"/>
                    <a:pt x="31" y="19"/>
                  </a:cubicBezTo>
                  <a:cubicBezTo>
                    <a:pt x="31" y="20"/>
                    <a:pt x="32" y="22"/>
                    <a:pt x="31" y="22"/>
                  </a:cubicBezTo>
                  <a:cubicBezTo>
                    <a:pt x="32" y="23"/>
                    <a:pt x="32" y="23"/>
                    <a:pt x="32" y="23"/>
                  </a:cubicBezTo>
                  <a:cubicBezTo>
                    <a:pt x="32" y="24"/>
                    <a:pt x="32" y="23"/>
                    <a:pt x="32" y="24"/>
                  </a:cubicBezTo>
                  <a:cubicBezTo>
                    <a:pt x="32" y="24"/>
                    <a:pt x="32" y="23"/>
                    <a:pt x="32" y="23"/>
                  </a:cubicBezTo>
                  <a:cubicBezTo>
                    <a:pt x="32" y="22"/>
                    <a:pt x="32" y="19"/>
                    <a:pt x="33" y="19"/>
                  </a:cubicBezTo>
                  <a:cubicBezTo>
                    <a:pt x="33" y="20"/>
                    <a:pt x="33" y="22"/>
                    <a:pt x="33" y="22"/>
                  </a:cubicBezTo>
                  <a:cubicBezTo>
                    <a:pt x="33" y="18"/>
                    <a:pt x="33" y="18"/>
                    <a:pt x="33" y="18"/>
                  </a:cubicBezTo>
                  <a:cubicBezTo>
                    <a:pt x="33" y="17"/>
                    <a:pt x="33" y="19"/>
                    <a:pt x="34" y="19"/>
                  </a:cubicBezTo>
                  <a:cubicBezTo>
                    <a:pt x="33" y="17"/>
                    <a:pt x="33" y="17"/>
                    <a:pt x="33" y="17"/>
                  </a:cubicBezTo>
                  <a:cubicBezTo>
                    <a:pt x="34" y="18"/>
                    <a:pt x="34" y="17"/>
                    <a:pt x="34" y="19"/>
                  </a:cubicBezTo>
                  <a:cubicBezTo>
                    <a:pt x="35" y="20"/>
                    <a:pt x="34" y="19"/>
                    <a:pt x="35" y="20"/>
                  </a:cubicBezTo>
                  <a:cubicBezTo>
                    <a:pt x="35" y="20"/>
                    <a:pt x="35" y="19"/>
                    <a:pt x="35" y="19"/>
                  </a:cubicBezTo>
                  <a:cubicBezTo>
                    <a:pt x="35" y="19"/>
                    <a:pt x="35" y="19"/>
                    <a:pt x="35" y="19"/>
                  </a:cubicBezTo>
                  <a:cubicBezTo>
                    <a:pt x="35" y="20"/>
                    <a:pt x="35" y="18"/>
                    <a:pt x="35" y="17"/>
                  </a:cubicBezTo>
                  <a:cubicBezTo>
                    <a:pt x="35" y="17"/>
                    <a:pt x="35" y="19"/>
                    <a:pt x="35" y="18"/>
                  </a:cubicBezTo>
                  <a:cubicBezTo>
                    <a:pt x="35" y="17"/>
                    <a:pt x="35" y="16"/>
                    <a:pt x="35" y="16"/>
                  </a:cubicBezTo>
                  <a:cubicBezTo>
                    <a:pt x="36" y="18"/>
                    <a:pt x="36" y="18"/>
                    <a:pt x="36" y="18"/>
                  </a:cubicBezTo>
                  <a:cubicBezTo>
                    <a:pt x="36" y="16"/>
                    <a:pt x="36" y="15"/>
                    <a:pt x="36" y="15"/>
                  </a:cubicBezTo>
                  <a:cubicBezTo>
                    <a:pt x="36" y="14"/>
                    <a:pt x="36" y="17"/>
                    <a:pt x="36" y="16"/>
                  </a:cubicBezTo>
                  <a:cubicBezTo>
                    <a:pt x="37" y="17"/>
                    <a:pt x="37" y="14"/>
                    <a:pt x="38" y="16"/>
                  </a:cubicBezTo>
                  <a:cubicBezTo>
                    <a:pt x="38" y="16"/>
                    <a:pt x="37" y="14"/>
                    <a:pt x="38" y="15"/>
                  </a:cubicBezTo>
                  <a:cubicBezTo>
                    <a:pt x="38" y="15"/>
                    <a:pt x="38" y="16"/>
                    <a:pt x="38" y="16"/>
                  </a:cubicBezTo>
                  <a:cubicBezTo>
                    <a:pt x="38" y="17"/>
                    <a:pt x="38" y="15"/>
                    <a:pt x="38" y="15"/>
                  </a:cubicBezTo>
                  <a:cubicBezTo>
                    <a:pt x="38" y="14"/>
                    <a:pt x="38" y="16"/>
                    <a:pt x="38" y="16"/>
                  </a:cubicBezTo>
                  <a:cubicBezTo>
                    <a:pt x="38" y="15"/>
                    <a:pt x="39" y="13"/>
                    <a:pt x="40" y="15"/>
                  </a:cubicBezTo>
                  <a:cubicBezTo>
                    <a:pt x="40" y="14"/>
                    <a:pt x="40" y="12"/>
                    <a:pt x="40" y="12"/>
                  </a:cubicBezTo>
                  <a:cubicBezTo>
                    <a:pt x="40" y="14"/>
                    <a:pt x="40" y="14"/>
                    <a:pt x="40" y="14"/>
                  </a:cubicBezTo>
                  <a:cubicBezTo>
                    <a:pt x="40" y="15"/>
                    <a:pt x="41" y="14"/>
                    <a:pt x="41" y="15"/>
                  </a:cubicBezTo>
                  <a:cubicBezTo>
                    <a:pt x="41" y="13"/>
                    <a:pt x="40" y="16"/>
                    <a:pt x="40" y="15"/>
                  </a:cubicBezTo>
                  <a:cubicBezTo>
                    <a:pt x="40" y="16"/>
                    <a:pt x="40" y="13"/>
                    <a:pt x="41" y="15"/>
                  </a:cubicBezTo>
                  <a:cubicBezTo>
                    <a:pt x="41" y="15"/>
                    <a:pt x="41" y="13"/>
                    <a:pt x="41" y="14"/>
                  </a:cubicBezTo>
                  <a:cubicBezTo>
                    <a:pt x="41" y="14"/>
                    <a:pt x="41" y="16"/>
                    <a:pt x="42" y="16"/>
                  </a:cubicBezTo>
                  <a:cubicBezTo>
                    <a:pt x="42" y="16"/>
                    <a:pt x="42" y="15"/>
                    <a:pt x="42" y="15"/>
                  </a:cubicBezTo>
                  <a:cubicBezTo>
                    <a:pt x="42" y="14"/>
                    <a:pt x="42" y="14"/>
                    <a:pt x="42" y="14"/>
                  </a:cubicBezTo>
                  <a:cubicBezTo>
                    <a:pt x="42" y="13"/>
                    <a:pt x="42" y="14"/>
                    <a:pt x="42" y="13"/>
                  </a:cubicBezTo>
                  <a:cubicBezTo>
                    <a:pt x="42" y="14"/>
                    <a:pt x="42" y="12"/>
                    <a:pt x="43" y="14"/>
                  </a:cubicBezTo>
                  <a:cubicBezTo>
                    <a:pt x="43" y="16"/>
                    <a:pt x="43" y="16"/>
                    <a:pt x="43" y="16"/>
                  </a:cubicBezTo>
                  <a:cubicBezTo>
                    <a:pt x="43" y="16"/>
                    <a:pt x="43" y="14"/>
                    <a:pt x="43" y="14"/>
                  </a:cubicBezTo>
                  <a:cubicBezTo>
                    <a:pt x="43" y="14"/>
                    <a:pt x="43" y="14"/>
                    <a:pt x="43" y="14"/>
                  </a:cubicBezTo>
                  <a:cubicBezTo>
                    <a:pt x="42" y="12"/>
                    <a:pt x="43" y="14"/>
                    <a:pt x="43" y="12"/>
                  </a:cubicBezTo>
                  <a:cubicBezTo>
                    <a:pt x="44" y="13"/>
                    <a:pt x="44" y="12"/>
                    <a:pt x="44" y="14"/>
                  </a:cubicBezTo>
                  <a:cubicBezTo>
                    <a:pt x="44" y="13"/>
                    <a:pt x="45" y="12"/>
                    <a:pt x="45" y="13"/>
                  </a:cubicBezTo>
                  <a:cubicBezTo>
                    <a:pt x="45" y="13"/>
                    <a:pt x="45" y="13"/>
                    <a:pt x="45" y="14"/>
                  </a:cubicBezTo>
                  <a:cubicBezTo>
                    <a:pt x="45" y="14"/>
                    <a:pt x="45" y="14"/>
                    <a:pt x="45" y="13"/>
                  </a:cubicBezTo>
                  <a:cubicBezTo>
                    <a:pt x="45" y="14"/>
                    <a:pt x="46" y="15"/>
                    <a:pt x="46" y="16"/>
                  </a:cubicBezTo>
                  <a:cubicBezTo>
                    <a:pt x="46" y="15"/>
                    <a:pt x="46" y="13"/>
                    <a:pt x="46" y="12"/>
                  </a:cubicBezTo>
                  <a:cubicBezTo>
                    <a:pt x="47" y="15"/>
                    <a:pt x="46" y="11"/>
                    <a:pt x="47" y="13"/>
                  </a:cubicBezTo>
                  <a:cubicBezTo>
                    <a:pt x="47" y="13"/>
                    <a:pt x="47" y="14"/>
                    <a:pt x="47" y="15"/>
                  </a:cubicBezTo>
                  <a:cubicBezTo>
                    <a:pt x="48" y="17"/>
                    <a:pt x="47" y="13"/>
                    <a:pt x="48" y="14"/>
                  </a:cubicBezTo>
                  <a:cubicBezTo>
                    <a:pt x="47" y="12"/>
                    <a:pt x="47" y="12"/>
                    <a:pt x="47" y="12"/>
                  </a:cubicBezTo>
                  <a:cubicBezTo>
                    <a:pt x="48" y="13"/>
                    <a:pt x="48" y="10"/>
                    <a:pt x="48" y="13"/>
                  </a:cubicBezTo>
                  <a:cubicBezTo>
                    <a:pt x="48" y="12"/>
                    <a:pt x="49" y="13"/>
                    <a:pt x="48" y="11"/>
                  </a:cubicBezTo>
                  <a:cubicBezTo>
                    <a:pt x="49" y="13"/>
                    <a:pt x="49" y="10"/>
                    <a:pt x="50" y="14"/>
                  </a:cubicBezTo>
                  <a:cubicBezTo>
                    <a:pt x="50" y="13"/>
                    <a:pt x="51" y="14"/>
                    <a:pt x="51" y="12"/>
                  </a:cubicBezTo>
                  <a:cubicBezTo>
                    <a:pt x="50" y="11"/>
                    <a:pt x="50" y="13"/>
                    <a:pt x="50" y="13"/>
                  </a:cubicBezTo>
                  <a:cubicBezTo>
                    <a:pt x="50" y="12"/>
                    <a:pt x="50" y="12"/>
                    <a:pt x="50" y="12"/>
                  </a:cubicBezTo>
                  <a:cubicBezTo>
                    <a:pt x="50" y="12"/>
                    <a:pt x="51" y="12"/>
                    <a:pt x="51" y="14"/>
                  </a:cubicBezTo>
                  <a:cubicBezTo>
                    <a:pt x="51" y="15"/>
                    <a:pt x="51" y="10"/>
                    <a:pt x="51" y="11"/>
                  </a:cubicBezTo>
                  <a:cubicBezTo>
                    <a:pt x="51" y="12"/>
                    <a:pt x="51" y="12"/>
                    <a:pt x="52" y="12"/>
                  </a:cubicBezTo>
                  <a:cubicBezTo>
                    <a:pt x="52" y="10"/>
                    <a:pt x="52" y="10"/>
                    <a:pt x="52" y="10"/>
                  </a:cubicBezTo>
                  <a:cubicBezTo>
                    <a:pt x="52" y="11"/>
                    <a:pt x="52" y="12"/>
                    <a:pt x="52" y="14"/>
                  </a:cubicBezTo>
                  <a:cubicBezTo>
                    <a:pt x="53" y="14"/>
                    <a:pt x="53" y="14"/>
                    <a:pt x="53" y="12"/>
                  </a:cubicBezTo>
                  <a:cubicBezTo>
                    <a:pt x="53" y="14"/>
                    <a:pt x="53" y="14"/>
                    <a:pt x="53" y="14"/>
                  </a:cubicBezTo>
                  <a:cubicBezTo>
                    <a:pt x="53" y="13"/>
                    <a:pt x="53" y="13"/>
                    <a:pt x="53" y="13"/>
                  </a:cubicBezTo>
                  <a:cubicBezTo>
                    <a:pt x="53" y="13"/>
                    <a:pt x="53" y="13"/>
                    <a:pt x="53" y="13"/>
                  </a:cubicBezTo>
                  <a:cubicBezTo>
                    <a:pt x="53" y="14"/>
                    <a:pt x="54" y="14"/>
                    <a:pt x="54" y="13"/>
                  </a:cubicBezTo>
                  <a:cubicBezTo>
                    <a:pt x="53" y="12"/>
                    <a:pt x="53" y="12"/>
                    <a:pt x="53" y="12"/>
                  </a:cubicBezTo>
                  <a:cubicBezTo>
                    <a:pt x="53" y="11"/>
                    <a:pt x="53" y="11"/>
                    <a:pt x="53" y="11"/>
                  </a:cubicBezTo>
                  <a:cubicBezTo>
                    <a:pt x="53" y="12"/>
                    <a:pt x="54" y="12"/>
                    <a:pt x="54" y="12"/>
                  </a:cubicBezTo>
                  <a:cubicBezTo>
                    <a:pt x="54" y="12"/>
                    <a:pt x="54" y="10"/>
                    <a:pt x="54" y="10"/>
                  </a:cubicBezTo>
                  <a:cubicBezTo>
                    <a:pt x="54" y="11"/>
                    <a:pt x="54" y="10"/>
                    <a:pt x="54" y="11"/>
                  </a:cubicBezTo>
                  <a:cubicBezTo>
                    <a:pt x="54" y="12"/>
                    <a:pt x="54" y="11"/>
                    <a:pt x="54" y="11"/>
                  </a:cubicBezTo>
                  <a:cubicBezTo>
                    <a:pt x="54" y="12"/>
                    <a:pt x="54" y="13"/>
                    <a:pt x="54" y="12"/>
                  </a:cubicBezTo>
                  <a:cubicBezTo>
                    <a:pt x="54" y="12"/>
                    <a:pt x="54" y="9"/>
                    <a:pt x="54" y="10"/>
                  </a:cubicBezTo>
                  <a:cubicBezTo>
                    <a:pt x="54" y="12"/>
                    <a:pt x="54" y="12"/>
                    <a:pt x="54" y="12"/>
                  </a:cubicBezTo>
                  <a:cubicBezTo>
                    <a:pt x="55" y="13"/>
                    <a:pt x="55" y="13"/>
                    <a:pt x="55" y="13"/>
                  </a:cubicBezTo>
                  <a:cubicBezTo>
                    <a:pt x="55" y="11"/>
                    <a:pt x="55" y="11"/>
                    <a:pt x="55" y="11"/>
                  </a:cubicBezTo>
                  <a:cubicBezTo>
                    <a:pt x="55" y="12"/>
                    <a:pt x="55" y="12"/>
                    <a:pt x="55" y="12"/>
                  </a:cubicBezTo>
                  <a:cubicBezTo>
                    <a:pt x="55" y="10"/>
                    <a:pt x="55" y="11"/>
                    <a:pt x="55" y="10"/>
                  </a:cubicBezTo>
                  <a:cubicBezTo>
                    <a:pt x="55" y="10"/>
                    <a:pt x="55" y="11"/>
                    <a:pt x="56" y="11"/>
                  </a:cubicBezTo>
                  <a:cubicBezTo>
                    <a:pt x="56" y="11"/>
                    <a:pt x="56" y="11"/>
                    <a:pt x="56" y="11"/>
                  </a:cubicBezTo>
                  <a:cubicBezTo>
                    <a:pt x="56" y="12"/>
                    <a:pt x="56" y="11"/>
                    <a:pt x="56" y="10"/>
                  </a:cubicBezTo>
                  <a:cubicBezTo>
                    <a:pt x="56" y="10"/>
                    <a:pt x="56" y="10"/>
                    <a:pt x="56" y="10"/>
                  </a:cubicBezTo>
                  <a:cubicBezTo>
                    <a:pt x="56" y="10"/>
                    <a:pt x="56" y="10"/>
                    <a:pt x="56" y="9"/>
                  </a:cubicBezTo>
                  <a:cubicBezTo>
                    <a:pt x="57" y="10"/>
                    <a:pt x="57" y="14"/>
                    <a:pt x="57" y="13"/>
                  </a:cubicBezTo>
                  <a:cubicBezTo>
                    <a:pt x="58" y="13"/>
                    <a:pt x="57" y="10"/>
                    <a:pt x="57" y="9"/>
                  </a:cubicBezTo>
                  <a:cubicBezTo>
                    <a:pt x="58" y="10"/>
                    <a:pt x="58" y="8"/>
                    <a:pt x="58" y="10"/>
                  </a:cubicBezTo>
                  <a:cubicBezTo>
                    <a:pt x="58" y="9"/>
                    <a:pt x="58" y="9"/>
                    <a:pt x="58" y="9"/>
                  </a:cubicBezTo>
                  <a:cubicBezTo>
                    <a:pt x="59" y="9"/>
                    <a:pt x="59" y="7"/>
                    <a:pt x="60" y="9"/>
                  </a:cubicBezTo>
                  <a:cubicBezTo>
                    <a:pt x="60" y="10"/>
                    <a:pt x="61" y="11"/>
                    <a:pt x="61" y="11"/>
                  </a:cubicBezTo>
                  <a:cubicBezTo>
                    <a:pt x="61" y="10"/>
                    <a:pt x="61" y="13"/>
                    <a:pt x="61" y="10"/>
                  </a:cubicBezTo>
                  <a:cubicBezTo>
                    <a:pt x="61" y="9"/>
                    <a:pt x="61" y="9"/>
                    <a:pt x="60" y="8"/>
                  </a:cubicBezTo>
                  <a:cubicBezTo>
                    <a:pt x="61" y="8"/>
                    <a:pt x="61" y="7"/>
                    <a:pt x="62" y="8"/>
                  </a:cubicBezTo>
                  <a:cubicBezTo>
                    <a:pt x="61" y="7"/>
                    <a:pt x="61" y="7"/>
                    <a:pt x="61" y="7"/>
                  </a:cubicBezTo>
                  <a:cubicBezTo>
                    <a:pt x="62" y="9"/>
                    <a:pt x="62" y="9"/>
                    <a:pt x="62" y="9"/>
                  </a:cubicBezTo>
                  <a:cubicBezTo>
                    <a:pt x="62" y="7"/>
                    <a:pt x="62" y="7"/>
                    <a:pt x="62" y="7"/>
                  </a:cubicBezTo>
                  <a:cubicBezTo>
                    <a:pt x="62" y="9"/>
                    <a:pt x="62" y="9"/>
                    <a:pt x="62" y="9"/>
                  </a:cubicBezTo>
                  <a:cubicBezTo>
                    <a:pt x="62" y="8"/>
                    <a:pt x="62" y="6"/>
                    <a:pt x="62" y="7"/>
                  </a:cubicBezTo>
                  <a:cubicBezTo>
                    <a:pt x="63" y="8"/>
                    <a:pt x="63" y="8"/>
                    <a:pt x="63" y="8"/>
                  </a:cubicBezTo>
                  <a:cubicBezTo>
                    <a:pt x="63" y="7"/>
                    <a:pt x="63" y="6"/>
                    <a:pt x="63" y="7"/>
                  </a:cubicBezTo>
                  <a:cubicBezTo>
                    <a:pt x="64" y="8"/>
                    <a:pt x="64" y="8"/>
                    <a:pt x="64" y="8"/>
                  </a:cubicBezTo>
                  <a:cubicBezTo>
                    <a:pt x="64" y="8"/>
                    <a:pt x="64" y="7"/>
                    <a:pt x="64" y="7"/>
                  </a:cubicBezTo>
                  <a:cubicBezTo>
                    <a:pt x="64" y="8"/>
                    <a:pt x="64" y="8"/>
                    <a:pt x="65" y="9"/>
                  </a:cubicBezTo>
                  <a:cubicBezTo>
                    <a:pt x="65" y="5"/>
                    <a:pt x="66" y="5"/>
                    <a:pt x="67" y="5"/>
                  </a:cubicBezTo>
                  <a:cubicBezTo>
                    <a:pt x="67" y="6"/>
                    <a:pt x="67" y="6"/>
                    <a:pt x="67" y="6"/>
                  </a:cubicBezTo>
                  <a:cubicBezTo>
                    <a:pt x="67" y="7"/>
                    <a:pt x="67" y="4"/>
                    <a:pt x="67" y="5"/>
                  </a:cubicBezTo>
                  <a:cubicBezTo>
                    <a:pt x="68" y="8"/>
                    <a:pt x="68" y="8"/>
                    <a:pt x="68" y="8"/>
                  </a:cubicBezTo>
                  <a:cubicBezTo>
                    <a:pt x="68" y="9"/>
                    <a:pt x="68" y="6"/>
                    <a:pt x="68" y="6"/>
                  </a:cubicBezTo>
                  <a:cubicBezTo>
                    <a:pt x="68" y="5"/>
                    <a:pt x="68" y="7"/>
                    <a:pt x="67" y="5"/>
                  </a:cubicBezTo>
                  <a:cubicBezTo>
                    <a:pt x="67" y="5"/>
                    <a:pt x="68" y="6"/>
                    <a:pt x="68" y="4"/>
                  </a:cubicBezTo>
                  <a:cubicBezTo>
                    <a:pt x="68" y="5"/>
                    <a:pt x="68" y="6"/>
                    <a:pt x="68" y="7"/>
                  </a:cubicBezTo>
                  <a:cubicBezTo>
                    <a:pt x="68" y="6"/>
                    <a:pt x="68" y="6"/>
                    <a:pt x="68" y="6"/>
                  </a:cubicBezTo>
                  <a:cubicBezTo>
                    <a:pt x="69" y="8"/>
                    <a:pt x="69" y="10"/>
                    <a:pt x="69" y="12"/>
                  </a:cubicBezTo>
                  <a:cubicBezTo>
                    <a:pt x="69" y="12"/>
                    <a:pt x="69" y="12"/>
                    <a:pt x="69" y="12"/>
                  </a:cubicBezTo>
                  <a:cubicBezTo>
                    <a:pt x="70" y="14"/>
                    <a:pt x="69" y="14"/>
                    <a:pt x="70" y="14"/>
                  </a:cubicBezTo>
                  <a:cubicBezTo>
                    <a:pt x="70" y="14"/>
                    <a:pt x="70" y="11"/>
                    <a:pt x="69" y="10"/>
                  </a:cubicBezTo>
                  <a:cubicBezTo>
                    <a:pt x="70" y="10"/>
                    <a:pt x="69" y="6"/>
                    <a:pt x="69" y="6"/>
                  </a:cubicBezTo>
                  <a:cubicBezTo>
                    <a:pt x="69" y="7"/>
                    <a:pt x="69" y="7"/>
                    <a:pt x="69" y="8"/>
                  </a:cubicBezTo>
                  <a:cubicBezTo>
                    <a:pt x="70" y="9"/>
                    <a:pt x="69" y="7"/>
                    <a:pt x="70" y="8"/>
                  </a:cubicBezTo>
                  <a:cubicBezTo>
                    <a:pt x="69" y="7"/>
                    <a:pt x="69" y="5"/>
                    <a:pt x="69" y="5"/>
                  </a:cubicBezTo>
                  <a:cubicBezTo>
                    <a:pt x="70" y="6"/>
                    <a:pt x="69" y="6"/>
                    <a:pt x="70" y="7"/>
                  </a:cubicBezTo>
                  <a:cubicBezTo>
                    <a:pt x="70" y="6"/>
                    <a:pt x="70" y="5"/>
                    <a:pt x="69" y="4"/>
                  </a:cubicBezTo>
                  <a:cubicBezTo>
                    <a:pt x="69" y="2"/>
                    <a:pt x="70" y="5"/>
                    <a:pt x="70" y="3"/>
                  </a:cubicBezTo>
                  <a:cubicBezTo>
                    <a:pt x="70" y="4"/>
                    <a:pt x="70" y="7"/>
                    <a:pt x="71" y="7"/>
                  </a:cubicBezTo>
                  <a:cubicBezTo>
                    <a:pt x="70" y="6"/>
                    <a:pt x="71" y="5"/>
                    <a:pt x="70" y="3"/>
                  </a:cubicBezTo>
                  <a:cubicBezTo>
                    <a:pt x="70" y="3"/>
                    <a:pt x="70" y="5"/>
                    <a:pt x="71" y="5"/>
                  </a:cubicBezTo>
                  <a:cubicBezTo>
                    <a:pt x="71" y="6"/>
                    <a:pt x="70" y="3"/>
                    <a:pt x="71" y="6"/>
                  </a:cubicBezTo>
                  <a:cubicBezTo>
                    <a:pt x="71" y="4"/>
                    <a:pt x="71" y="4"/>
                    <a:pt x="71" y="4"/>
                  </a:cubicBezTo>
                  <a:cubicBezTo>
                    <a:pt x="71" y="5"/>
                    <a:pt x="71" y="5"/>
                    <a:pt x="71" y="6"/>
                  </a:cubicBezTo>
                  <a:cubicBezTo>
                    <a:pt x="72" y="6"/>
                    <a:pt x="72" y="4"/>
                    <a:pt x="72" y="6"/>
                  </a:cubicBezTo>
                  <a:cubicBezTo>
                    <a:pt x="72" y="6"/>
                    <a:pt x="72" y="6"/>
                    <a:pt x="72" y="4"/>
                  </a:cubicBezTo>
                  <a:cubicBezTo>
                    <a:pt x="72" y="3"/>
                    <a:pt x="72" y="5"/>
                    <a:pt x="71" y="3"/>
                  </a:cubicBezTo>
                  <a:cubicBezTo>
                    <a:pt x="72" y="5"/>
                    <a:pt x="72" y="3"/>
                    <a:pt x="72" y="2"/>
                  </a:cubicBezTo>
                  <a:cubicBezTo>
                    <a:pt x="72" y="3"/>
                    <a:pt x="72" y="3"/>
                    <a:pt x="72" y="3"/>
                  </a:cubicBezTo>
                  <a:cubicBezTo>
                    <a:pt x="72" y="3"/>
                    <a:pt x="72" y="3"/>
                    <a:pt x="72" y="2"/>
                  </a:cubicBezTo>
                  <a:cubicBezTo>
                    <a:pt x="72" y="2"/>
                    <a:pt x="72" y="3"/>
                    <a:pt x="72" y="3"/>
                  </a:cubicBezTo>
                  <a:cubicBezTo>
                    <a:pt x="72" y="2"/>
                    <a:pt x="72" y="2"/>
                    <a:pt x="72" y="2"/>
                  </a:cubicBezTo>
                  <a:cubicBezTo>
                    <a:pt x="72" y="1"/>
                    <a:pt x="73" y="4"/>
                    <a:pt x="73" y="4"/>
                  </a:cubicBezTo>
                  <a:cubicBezTo>
                    <a:pt x="73" y="5"/>
                    <a:pt x="73" y="5"/>
                    <a:pt x="73" y="5"/>
                  </a:cubicBezTo>
                  <a:cubicBezTo>
                    <a:pt x="73" y="5"/>
                    <a:pt x="73" y="6"/>
                    <a:pt x="73" y="5"/>
                  </a:cubicBezTo>
                  <a:cubicBezTo>
                    <a:pt x="73" y="4"/>
                    <a:pt x="73" y="3"/>
                    <a:pt x="73" y="2"/>
                  </a:cubicBezTo>
                  <a:cubicBezTo>
                    <a:pt x="73" y="1"/>
                    <a:pt x="73" y="3"/>
                    <a:pt x="73" y="2"/>
                  </a:cubicBezTo>
                  <a:cubicBezTo>
                    <a:pt x="73" y="3"/>
                    <a:pt x="73" y="3"/>
                    <a:pt x="73" y="3"/>
                  </a:cubicBezTo>
                  <a:cubicBezTo>
                    <a:pt x="73" y="4"/>
                    <a:pt x="74" y="5"/>
                    <a:pt x="74" y="5"/>
                  </a:cubicBezTo>
                  <a:cubicBezTo>
                    <a:pt x="74" y="5"/>
                    <a:pt x="74" y="3"/>
                    <a:pt x="74" y="2"/>
                  </a:cubicBezTo>
                  <a:cubicBezTo>
                    <a:pt x="74" y="2"/>
                    <a:pt x="74" y="3"/>
                    <a:pt x="74" y="4"/>
                  </a:cubicBezTo>
                  <a:cubicBezTo>
                    <a:pt x="74" y="3"/>
                    <a:pt x="74" y="3"/>
                    <a:pt x="74" y="2"/>
                  </a:cubicBezTo>
                  <a:cubicBezTo>
                    <a:pt x="74" y="3"/>
                    <a:pt x="75" y="4"/>
                    <a:pt x="75" y="5"/>
                  </a:cubicBezTo>
                  <a:cubicBezTo>
                    <a:pt x="75" y="7"/>
                    <a:pt x="75" y="7"/>
                    <a:pt x="75" y="7"/>
                  </a:cubicBezTo>
                  <a:cubicBezTo>
                    <a:pt x="76" y="7"/>
                    <a:pt x="76" y="7"/>
                    <a:pt x="76" y="7"/>
                  </a:cubicBezTo>
                  <a:cubicBezTo>
                    <a:pt x="76" y="9"/>
                    <a:pt x="76" y="8"/>
                    <a:pt x="76" y="10"/>
                  </a:cubicBezTo>
                  <a:cubicBezTo>
                    <a:pt x="76" y="10"/>
                    <a:pt x="76" y="10"/>
                    <a:pt x="76" y="9"/>
                  </a:cubicBezTo>
                  <a:cubicBezTo>
                    <a:pt x="75" y="6"/>
                    <a:pt x="76" y="5"/>
                    <a:pt x="75" y="3"/>
                  </a:cubicBezTo>
                  <a:cubicBezTo>
                    <a:pt x="76" y="2"/>
                    <a:pt x="77" y="9"/>
                    <a:pt x="77" y="5"/>
                  </a:cubicBezTo>
                  <a:cubicBezTo>
                    <a:pt x="76" y="4"/>
                    <a:pt x="76" y="2"/>
                    <a:pt x="76" y="3"/>
                  </a:cubicBezTo>
                  <a:cubicBezTo>
                    <a:pt x="76" y="3"/>
                    <a:pt x="76" y="0"/>
                    <a:pt x="76" y="1"/>
                  </a:cubicBezTo>
                  <a:cubicBezTo>
                    <a:pt x="76" y="2"/>
                    <a:pt x="77" y="4"/>
                    <a:pt x="77" y="5"/>
                  </a:cubicBezTo>
                  <a:cubicBezTo>
                    <a:pt x="77" y="5"/>
                    <a:pt x="77" y="5"/>
                    <a:pt x="77" y="5"/>
                  </a:cubicBezTo>
                  <a:cubicBezTo>
                    <a:pt x="77" y="6"/>
                    <a:pt x="77" y="8"/>
                    <a:pt x="77" y="8"/>
                  </a:cubicBezTo>
                  <a:cubicBezTo>
                    <a:pt x="78" y="7"/>
                    <a:pt x="78" y="7"/>
                    <a:pt x="78" y="6"/>
                  </a:cubicBezTo>
                  <a:cubicBezTo>
                    <a:pt x="77" y="4"/>
                    <a:pt x="77" y="6"/>
                    <a:pt x="77" y="5"/>
                  </a:cubicBezTo>
                  <a:cubicBezTo>
                    <a:pt x="77" y="4"/>
                    <a:pt x="78" y="6"/>
                    <a:pt x="77" y="4"/>
                  </a:cubicBezTo>
                  <a:cubicBezTo>
                    <a:pt x="77" y="4"/>
                    <a:pt x="77" y="2"/>
                    <a:pt x="77" y="1"/>
                  </a:cubicBezTo>
                  <a:cubicBezTo>
                    <a:pt x="77" y="1"/>
                    <a:pt x="77" y="1"/>
                    <a:pt x="77" y="1"/>
                  </a:cubicBezTo>
                  <a:cubicBezTo>
                    <a:pt x="77" y="2"/>
                    <a:pt x="77" y="2"/>
                    <a:pt x="77" y="2"/>
                  </a:cubicBezTo>
                  <a:cubicBezTo>
                    <a:pt x="78" y="2"/>
                    <a:pt x="77" y="0"/>
                    <a:pt x="77" y="0"/>
                  </a:cubicBezTo>
                  <a:cubicBezTo>
                    <a:pt x="78" y="2"/>
                    <a:pt x="78" y="2"/>
                    <a:pt x="78" y="2"/>
                  </a:cubicBezTo>
                  <a:cubicBezTo>
                    <a:pt x="78" y="4"/>
                    <a:pt x="77" y="1"/>
                    <a:pt x="78" y="4"/>
                  </a:cubicBezTo>
                  <a:cubicBezTo>
                    <a:pt x="78" y="4"/>
                    <a:pt x="78" y="3"/>
                    <a:pt x="78" y="3"/>
                  </a:cubicBezTo>
                  <a:cubicBezTo>
                    <a:pt x="78" y="4"/>
                    <a:pt x="78" y="4"/>
                    <a:pt x="78" y="4"/>
                  </a:cubicBezTo>
                  <a:cubicBezTo>
                    <a:pt x="78" y="4"/>
                    <a:pt x="79" y="8"/>
                    <a:pt x="79" y="5"/>
                  </a:cubicBezTo>
                  <a:cubicBezTo>
                    <a:pt x="79" y="5"/>
                    <a:pt x="79" y="4"/>
                    <a:pt x="79" y="3"/>
                  </a:cubicBezTo>
                  <a:cubicBezTo>
                    <a:pt x="79" y="3"/>
                    <a:pt x="79" y="2"/>
                    <a:pt x="79" y="2"/>
                  </a:cubicBezTo>
                  <a:cubicBezTo>
                    <a:pt x="79" y="4"/>
                    <a:pt x="80" y="2"/>
                    <a:pt x="80" y="4"/>
                  </a:cubicBezTo>
                  <a:cubicBezTo>
                    <a:pt x="79" y="3"/>
                    <a:pt x="79" y="3"/>
                    <a:pt x="79" y="5"/>
                  </a:cubicBezTo>
                  <a:cubicBezTo>
                    <a:pt x="80" y="7"/>
                    <a:pt x="79" y="5"/>
                    <a:pt x="79" y="7"/>
                  </a:cubicBezTo>
                  <a:cubicBezTo>
                    <a:pt x="79" y="7"/>
                    <a:pt x="80" y="9"/>
                    <a:pt x="80" y="11"/>
                  </a:cubicBezTo>
                  <a:cubicBezTo>
                    <a:pt x="80" y="11"/>
                    <a:pt x="80" y="10"/>
                    <a:pt x="80" y="10"/>
                  </a:cubicBezTo>
                  <a:cubicBezTo>
                    <a:pt x="80" y="9"/>
                    <a:pt x="80" y="9"/>
                    <a:pt x="80" y="7"/>
                  </a:cubicBezTo>
                  <a:cubicBezTo>
                    <a:pt x="80" y="8"/>
                    <a:pt x="80" y="7"/>
                    <a:pt x="80" y="5"/>
                  </a:cubicBezTo>
                  <a:cubicBezTo>
                    <a:pt x="81" y="6"/>
                    <a:pt x="81" y="7"/>
                    <a:pt x="81" y="8"/>
                  </a:cubicBezTo>
                  <a:cubicBezTo>
                    <a:pt x="81" y="7"/>
                    <a:pt x="82" y="7"/>
                    <a:pt x="82" y="7"/>
                  </a:cubicBezTo>
                  <a:cubicBezTo>
                    <a:pt x="81" y="5"/>
                    <a:pt x="82" y="7"/>
                    <a:pt x="82" y="5"/>
                  </a:cubicBezTo>
                  <a:cubicBezTo>
                    <a:pt x="81" y="4"/>
                    <a:pt x="81" y="3"/>
                    <a:pt x="81" y="2"/>
                  </a:cubicBezTo>
                  <a:cubicBezTo>
                    <a:pt x="81" y="2"/>
                    <a:pt x="81" y="3"/>
                    <a:pt x="81" y="3"/>
                  </a:cubicBezTo>
                  <a:cubicBezTo>
                    <a:pt x="81" y="2"/>
                    <a:pt x="82" y="5"/>
                    <a:pt x="82" y="3"/>
                  </a:cubicBezTo>
                  <a:cubicBezTo>
                    <a:pt x="81" y="4"/>
                    <a:pt x="82" y="6"/>
                    <a:pt x="83" y="8"/>
                  </a:cubicBezTo>
                  <a:cubicBezTo>
                    <a:pt x="83" y="7"/>
                    <a:pt x="83" y="9"/>
                    <a:pt x="83" y="9"/>
                  </a:cubicBezTo>
                  <a:cubicBezTo>
                    <a:pt x="83" y="8"/>
                    <a:pt x="83" y="7"/>
                    <a:pt x="84" y="7"/>
                  </a:cubicBezTo>
                  <a:cubicBezTo>
                    <a:pt x="84" y="8"/>
                    <a:pt x="85" y="7"/>
                    <a:pt x="85" y="6"/>
                  </a:cubicBezTo>
                  <a:cubicBezTo>
                    <a:pt x="85" y="7"/>
                    <a:pt x="86" y="9"/>
                    <a:pt x="86" y="10"/>
                  </a:cubicBezTo>
                  <a:cubicBezTo>
                    <a:pt x="86" y="10"/>
                    <a:pt x="85" y="7"/>
                    <a:pt x="86" y="8"/>
                  </a:cubicBezTo>
                  <a:cubicBezTo>
                    <a:pt x="86" y="9"/>
                    <a:pt x="86" y="9"/>
                    <a:pt x="86" y="9"/>
                  </a:cubicBezTo>
                  <a:cubicBezTo>
                    <a:pt x="86" y="8"/>
                    <a:pt x="87" y="10"/>
                    <a:pt x="86" y="7"/>
                  </a:cubicBezTo>
                  <a:cubicBezTo>
                    <a:pt x="87" y="9"/>
                    <a:pt x="87" y="9"/>
                    <a:pt x="87" y="9"/>
                  </a:cubicBezTo>
                  <a:cubicBezTo>
                    <a:pt x="87" y="10"/>
                    <a:pt x="87" y="9"/>
                    <a:pt x="87" y="9"/>
                  </a:cubicBezTo>
                  <a:cubicBezTo>
                    <a:pt x="87" y="11"/>
                    <a:pt x="87" y="11"/>
                    <a:pt x="87" y="11"/>
                  </a:cubicBezTo>
                  <a:cubicBezTo>
                    <a:pt x="88" y="12"/>
                    <a:pt x="88" y="10"/>
                    <a:pt x="88" y="10"/>
                  </a:cubicBezTo>
                  <a:cubicBezTo>
                    <a:pt x="88" y="9"/>
                    <a:pt x="88" y="9"/>
                    <a:pt x="88" y="9"/>
                  </a:cubicBezTo>
                  <a:cubicBezTo>
                    <a:pt x="88" y="8"/>
                    <a:pt x="88" y="9"/>
                    <a:pt x="89" y="8"/>
                  </a:cubicBezTo>
                  <a:cubicBezTo>
                    <a:pt x="89" y="10"/>
                    <a:pt x="89" y="10"/>
                    <a:pt x="89" y="10"/>
                  </a:cubicBezTo>
                  <a:cubicBezTo>
                    <a:pt x="89" y="9"/>
                    <a:pt x="89" y="9"/>
                    <a:pt x="89" y="9"/>
                  </a:cubicBezTo>
                  <a:cubicBezTo>
                    <a:pt x="89" y="10"/>
                    <a:pt x="90" y="11"/>
                    <a:pt x="89" y="10"/>
                  </a:cubicBezTo>
                  <a:cubicBezTo>
                    <a:pt x="90" y="13"/>
                    <a:pt x="90" y="13"/>
                    <a:pt x="90" y="13"/>
                  </a:cubicBezTo>
                  <a:cubicBezTo>
                    <a:pt x="89" y="13"/>
                    <a:pt x="89" y="12"/>
                    <a:pt x="89" y="10"/>
                  </a:cubicBezTo>
                  <a:cubicBezTo>
                    <a:pt x="89" y="9"/>
                    <a:pt x="88" y="10"/>
                    <a:pt x="89" y="11"/>
                  </a:cubicBezTo>
                  <a:cubicBezTo>
                    <a:pt x="89" y="11"/>
                    <a:pt x="89" y="11"/>
                    <a:pt x="89" y="10"/>
                  </a:cubicBezTo>
                  <a:cubicBezTo>
                    <a:pt x="89" y="12"/>
                    <a:pt x="89" y="12"/>
                    <a:pt x="89" y="13"/>
                  </a:cubicBezTo>
                  <a:cubicBezTo>
                    <a:pt x="89" y="13"/>
                    <a:pt x="89" y="14"/>
                    <a:pt x="89" y="13"/>
                  </a:cubicBezTo>
                  <a:cubicBezTo>
                    <a:pt x="89" y="14"/>
                    <a:pt x="89" y="14"/>
                    <a:pt x="89" y="14"/>
                  </a:cubicBezTo>
                  <a:cubicBezTo>
                    <a:pt x="89" y="14"/>
                    <a:pt x="89" y="13"/>
                    <a:pt x="89" y="13"/>
                  </a:cubicBezTo>
                  <a:cubicBezTo>
                    <a:pt x="89" y="14"/>
                    <a:pt x="89" y="15"/>
                    <a:pt x="88" y="14"/>
                  </a:cubicBezTo>
                  <a:cubicBezTo>
                    <a:pt x="88" y="13"/>
                    <a:pt x="88" y="16"/>
                    <a:pt x="88" y="15"/>
                  </a:cubicBezTo>
                  <a:cubicBezTo>
                    <a:pt x="87" y="14"/>
                    <a:pt x="87" y="12"/>
                    <a:pt x="87" y="12"/>
                  </a:cubicBezTo>
                  <a:cubicBezTo>
                    <a:pt x="87" y="11"/>
                    <a:pt x="87" y="12"/>
                    <a:pt x="87" y="11"/>
                  </a:cubicBezTo>
                  <a:cubicBezTo>
                    <a:pt x="87" y="12"/>
                    <a:pt x="87" y="14"/>
                    <a:pt x="87" y="15"/>
                  </a:cubicBezTo>
                  <a:cubicBezTo>
                    <a:pt x="87" y="14"/>
                    <a:pt x="87" y="14"/>
                    <a:pt x="87" y="14"/>
                  </a:cubicBezTo>
                  <a:cubicBezTo>
                    <a:pt x="87" y="14"/>
                    <a:pt x="87" y="16"/>
                    <a:pt x="87" y="16"/>
                  </a:cubicBezTo>
                  <a:cubicBezTo>
                    <a:pt x="86" y="15"/>
                    <a:pt x="85" y="16"/>
                    <a:pt x="85" y="15"/>
                  </a:cubicBezTo>
                  <a:cubicBezTo>
                    <a:pt x="85" y="14"/>
                    <a:pt x="85" y="14"/>
                    <a:pt x="85" y="14"/>
                  </a:cubicBezTo>
                  <a:cubicBezTo>
                    <a:pt x="85" y="17"/>
                    <a:pt x="84" y="15"/>
                    <a:pt x="84" y="17"/>
                  </a:cubicBezTo>
                  <a:cubicBezTo>
                    <a:pt x="83" y="16"/>
                    <a:pt x="83" y="18"/>
                    <a:pt x="82" y="16"/>
                  </a:cubicBezTo>
                  <a:cubicBezTo>
                    <a:pt x="81" y="17"/>
                    <a:pt x="81" y="18"/>
                    <a:pt x="80" y="18"/>
                  </a:cubicBezTo>
                  <a:cubicBezTo>
                    <a:pt x="79" y="16"/>
                    <a:pt x="79" y="16"/>
                    <a:pt x="79" y="16"/>
                  </a:cubicBezTo>
                  <a:cubicBezTo>
                    <a:pt x="79" y="18"/>
                    <a:pt x="79" y="15"/>
                    <a:pt x="79" y="15"/>
                  </a:cubicBezTo>
                  <a:cubicBezTo>
                    <a:pt x="79" y="17"/>
                    <a:pt x="79" y="17"/>
                    <a:pt x="79" y="18"/>
                  </a:cubicBezTo>
                  <a:cubicBezTo>
                    <a:pt x="78" y="17"/>
                    <a:pt x="78" y="19"/>
                    <a:pt x="78" y="20"/>
                  </a:cubicBezTo>
                  <a:cubicBezTo>
                    <a:pt x="78" y="19"/>
                    <a:pt x="78" y="19"/>
                    <a:pt x="78" y="19"/>
                  </a:cubicBezTo>
                  <a:cubicBezTo>
                    <a:pt x="78" y="21"/>
                    <a:pt x="77" y="19"/>
                    <a:pt x="76" y="19"/>
                  </a:cubicBezTo>
                  <a:cubicBezTo>
                    <a:pt x="76" y="19"/>
                    <a:pt x="76" y="18"/>
                    <a:pt x="76" y="18"/>
                  </a:cubicBezTo>
                  <a:cubicBezTo>
                    <a:pt x="76" y="20"/>
                    <a:pt x="76" y="20"/>
                    <a:pt x="75" y="21"/>
                  </a:cubicBezTo>
                  <a:cubicBezTo>
                    <a:pt x="75" y="21"/>
                    <a:pt x="74" y="21"/>
                    <a:pt x="74" y="20"/>
                  </a:cubicBezTo>
                  <a:cubicBezTo>
                    <a:pt x="73" y="23"/>
                    <a:pt x="72" y="21"/>
                    <a:pt x="71" y="23"/>
                  </a:cubicBezTo>
                  <a:cubicBezTo>
                    <a:pt x="71" y="22"/>
                    <a:pt x="71" y="22"/>
                    <a:pt x="71" y="22"/>
                  </a:cubicBezTo>
                  <a:cubicBezTo>
                    <a:pt x="70" y="25"/>
                    <a:pt x="68" y="23"/>
                    <a:pt x="68" y="24"/>
                  </a:cubicBezTo>
                  <a:cubicBezTo>
                    <a:pt x="67" y="22"/>
                    <a:pt x="67" y="22"/>
                    <a:pt x="67" y="22"/>
                  </a:cubicBezTo>
                  <a:cubicBezTo>
                    <a:pt x="67" y="21"/>
                    <a:pt x="67" y="23"/>
                    <a:pt x="67" y="24"/>
                  </a:cubicBezTo>
                  <a:cubicBezTo>
                    <a:pt x="67" y="24"/>
                    <a:pt x="67" y="26"/>
                    <a:pt x="66" y="24"/>
                  </a:cubicBezTo>
                  <a:cubicBezTo>
                    <a:pt x="66" y="23"/>
                    <a:pt x="66" y="25"/>
                    <a:pt x="66" y="25"/>
                  </a:cubicBezTo>
                  <a:cubicBezTo>
                    <a:pt x="65" y="25"/>
                    <a:pt x="65" y="25"/>
                    <a:pt x="64" y="25"/>
                  </a:cubicBezTo>
                  <a:cubicBezTo>
                    <a:pt x="64" y="25"/>
                    <a:pt x="64" y="25"/>
                    <a:pt x="64" y="25"/>
                  </a:cubicBezTo>
                  <a:cubicBezTo>
                    <a:pt x="64" y="25"/>
                    <a:pt x="64" y="24"/>
                    <a:pt x="64" y="24"/>
                  </a:cubicBezTo>
                  <a:cubicBezTo>
                    <a:pt x="64" y="25"/>
                    <a:pt x="63" y="23"/>
                    <a:pt x="64" y="26"/>
                  </a:cubicBezTo>
                  <a:cubicBezTo>
                    <a:pt x="63" y="25"/>
                    <a:pt x="62" y="28"/>
                    <a:pt x="61" y="26"/>
                  </a:cubicBezTo>
                  <a:cubicBezTo>
                    <a:pt x="62" y="26"/>
                    <a:pt x="62" y="27"/>
                    <a:pt x="62" y="27"/>
                  </a:cubicBezTo>
                  <a:cubicBezTo>
                    <a:pt x="61" y="27"/>
                    <a:pt x="60" y="26"/>
                    <a:pt x="60" y="27"/>
                  </a:cubicBezTo>
                  <a:cubicBezTo>
                    <a:pt x="60" y="27"/>
                    <a:pt x="60" y="26"/>
                    <a:pt x="60" y="26"/>
                  </a:cubicBezTo>
                  <a:cubicBezTo>
                    <a:pt x="60" y="27"/>
                    <a:pt x="60" y="27"/>
                    <a:pt x="60" y="27"/>
                  </a:cubicBezTo>
                  <a:cubicBezTo>
                    <a:pt x="59" y="29"/>
                    <a:pt x="58" y="26"/>
                    <a:pt x="57" y="27"/>
                  </a:cubicBezTo>
                  <a:cubicBezTo>
                    <a:pt x="56" y="29"/>
                    <a:pt x="54" y="28"/>
                    <a:pt x="53" y="29"/>
                  </a:cubicBezTo>
                  <a:cubicBezTo>
                    <a:pt x="53" y="28"/>
                    <a:pt x="53" y="28"/>
                    <a:pt x="53" y="28"/>
                  </a:cubicBezTo>
                  <a:cubicBezTo>
                    <a:pt x="53" y="30"/>
                    <a:pt x="51" y="26"/>
                    <a:pt x="51" y="29"/>
                  </a:cubicBezTo>
                  <a:cubicBezTo>
                    <a:pt x="51" y="29"/>
                    <a:pt x="51" y="29"/>
                    <a:pt x="51" y="28"/>
                  </a:cubicBezTo>
                  <a:cubicBezTo>
                    <a:pt x="51" y="30"/>
                    <a:pt x="49" y="27"/>
                    <a:pt x="49" y="29"/>
                  </a:cubicBezTo>
                  <a:cubicBezTo>
                    <a:pt x="49" y="29"/>
                    <a:pt x="49" y="29"/>
                    <a:pt x="49" y="29"/>
                  </a:cubicBezTo>
                  <a:cubicBezTo>
                    <a:pt x="49" y="27"/>
                    <a:pt x="48" y="29"/>
                    <a:pt x="48" y="28"/>
                  </a:cubicBezTo>
                  <a:cubicBezTo>
                    <a:pt x="48" y="28"/>
                    <a:pt x="48" y="28"/>
                    <a:pt x="48" y="27"/>
                  </a:cubicBezTo>
                  <a:cubicBezTo>
                    <a:pt x="47" y="26"/>
                    <a:pt x="48" y="30"/>
                    <a:pt x="47" y="27"/>
                  </a:cubicBezTo>
                  <a:cubicBezTo>
                    <a:pt x="47" y="27"/>
                    <a:pt x="47" y="28"/>
                    <a:pt x="47" y="28"/>
                  </a:cubicBezTo>
                  <a:cubicBezTo>
                    <a:pt x="46" y="28"/>
                    <a:pt x="45" y="29"/>
                    <a:pt x="43" y="30"/>
                  </a:cubicBezTo>
                  <a:cubicBezTo>
                    <a:pt x="42" y="29"/>
                    <a:pt x="43" y="26"/>
                    <a:pt x="42" y="28"/>
                  </a:cubicBezTo>
                  <a:cubicBezTo>
                    <a:pt x="42" y="27"/>
                    <a:pt x="42" y="29"/>
                    <a:pt x="42" y="28"/>
                  </a:cubicBezTo>
                  <a:cubicBezTo>
                    <a:pt x="42" y="29"/>
                    <a:pt x="41" y="25"/>
                    <a:pt x="41" y="27"/>
                  </a:cubicBezTo>
                  <a:cubicBezTo>
                    <a:pt x="42" y="28"/>
                    <a:pt x="41" y="28"/>
                    <a:pt x="42" y="29"/>
                  </a:cubicBezTo>
                  <a:cubicBezTo>
                    <a:pt x="41" y="28"/>
                    <a:pt x="40" y="26"/>
                    <a:pt x="40" y="28"/>
                  </a:cubicBezTo>
                  <a:cubicBezTo>
                    <a:pt x="40" y="27"/>
                    <a:pt x="40" y="27"/>
                    <a:pt x="40" y="27"/>
                  </a:cubicBezTo>
                  <a:cubicBezTo>
                    <a:pt x="40" y="29"/>
                    <a:pt x="39" y="28"/>
                    <a:pt x="39" y="31"/>
                  </a:cubicBezTo>
                  <a:cubicBezTo>
                    <a:pt x="36" y="32"/>
                    <a:pt x="34" y="34"/>
                    <a:pt x="31" y="35"/>
                  </a:cubicBezTo>
                  <a:cubicBezTo>
                    <a:pt x="28" y="35"/>
                    <a:pt x="25" y="36"/>
                    <a:pt x="22" y="35"/>
                  </a:cubicBezTo>
                  <a:cubicBezTo>
                    <a:pt x="21" y="33"/>
                    <a:pt x="21" y="33"/>
                    <a:pt x="20" y="34"/>
                  </a:cubicBezTo>
                  <a:cubicBezTo>
                    <a:pt x="20" y="33"/>
                    <a:pt x="20" y="33"/>
                    <a:pt x="20" y="33"/>
                  </a:cubicBezTo>
                  <a:cubicBezTo>
                    <a:pt x="21" y="35"/>
                    <a:pt x="20" y="33"/>
                    <a:pt x="20" y="35"/>
                  </a:cubicBezTo>
                  <a:cubicBezTo>
                    <a:pt x="19" y="35"/>
                    <a:pt x="18" y="36"/>
                    <a:pt x="17" y="36"/>
                  </a:cubicBezTo>
                  <a:cubicBezTo>
                    <a:pt x="17" y="36"/>
                    <a:pt x="17" y="34"/>
                    <a:pt x="17" y="34"/>
                  </a:cubicBezTo>
                  <a:cubicBezTo>
                    <a:pt x="17" y="35"/>
                    <a:pt x="17" y="35"/>
                    <a:pt x="17" y="35"/>
                  </a:cubicBezTo>
                  <a:cubicBezTo>
                    <a:pt x="17" y="35"/>
                    <a:pt x="17" y="35"/>
                    <a:pt x="17" y="35"/>
                  </a:cubicBezTo>
                  <a:cubicBezTo>
                    <a:pt x="17" y="35"/>
                    <a:pt x="16" y="36"/>
                    <a:pt x="17" y="37"/>
                  </a:cubicBezTo>
                  <a:cubicBezTo>
                    <a:pt x="14" y="39"/>
                    <a:pt x="11" y="35"/>
                    <a:pt x="8" y="36"/>
                  </a:cubicBezTo>
                  <a:cubicBezTo>
                    <a:pt x="8" y="35"/>
                    <a:pt x="7" y="36"/>
                    <a:pt x="6" y="37"/>
                  </a:cubicBezTo>
                  <a:cubicBezTo>
                    <a:pt x="4" y="35"/>
                    <a:pt x="2" y="33"/>
                    <a:pt x="0" y="35"/>
                  </a:cubicBezTo>
                  <a:cubicBezTo>
                    <a:pt x="0" y="35"/>
                    <a:pt x="0" y="30"/>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43"/>
            <p:cNvSpPr/>
            <p:nvPr/>
          </p:nvSpPr>
          <p:spPr bwMode="auto">
            <a:xfrm>
              <a:off x="8907463" y="2940051"/>
              <a:ext cx="4762" cy="11113"/>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2"/>
                    <a:pt x="0" y="0"/>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4"/>
            <p:cNvSpPr/>
            <p:nvPr/>
          </p:nvSpPr>
          <p:spPr bwMode="auto">
            <a:xfrm>
              <a:off x="8877300" y="2913063"/>
              <a:ext cx="0" cy="7938"/>
            </a:xfrm>
            <a:custGeom>
              <a:avLst/>
              <a:gdLst>
                <a:gd name="T0" fmla="*/ 1 h 2"/>
                <a:gd name="T1" fmla="*/ 1 h 2"/>
                <a:gd name="T2" fmla="*/ 0 h 2"/>
                <a:gd name="T3" fmla="*/ 1 h 2"/>
              </a:gdLst>
              <a:ahLst/>
              <a:cxnLst>
                <a:cxn ang="0">
                  <a:pos x="0" y="T0"/>
                </a:cxn>
                <a:cxn ang="0">
                  <a:pos x="0" y="T1"/>
                </a:cxn>
                <a:cxn ang="0">
                  <a:pos x="0" y="T2"/>
                </a:cxn>
                <a:cxn ang="0">
                  <a:pos x="0" y="T3"/>
                </a:cxn>
              </a:cxnLst>
              <a:rect l="0" t="0" r="r" b="b"/>
              <a:pathLst>
                <a:path h="2">
                  <a:moveTo>
                    <a:pt x="0" y="1"/>
                  </a:moveTo>
                  <a:cubicBezTo>
                    <a:pt x="0" y="2"/>
                    <a:pt x="0" y="1"/>
                    <a:pt x="0" y="1"/>
                  </a:cubicBez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45"/>
            <p:cNvSpPr/>
            <p:nvPr/>
          </p:nvSpPr>
          <p:spPr bwMode="auto">
            <a:xfrm>
              <a:off x="8870950" y="2909888"/>
              <a:ext cx="3175" cy="7938"/>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0" y="1"/>
                    <a:pt x="1" y="0"/>
                    <a:pt x="1" y="0"/>
                  </a:cubicBezTo>
                  <a:lnTo>
                    <a:pt x="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46"/>
            <p:cNvSpPr/>
            <p:nvPr/>
          </p:nvSpPr>
          <p:spPr bwMode="auto">
            <a:xfrm>
              <a:off x="8863013" y="2901951"/>
              <a:ext cx="0" cy="476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47"/>
            <p:cNvSpPr/>
            <p:nvPr/>
          </p:nvSpPr>
          <p:spPr bwMode="auto">
            <a:xfrm>
              <a:off x="8863013" y="2906713"/>
              <a:ext cx="3175" cy="635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0" y="2"/>
                    <a:pt x="0" y="1"/>
                    <a:pt x="0" y="1"/>
                  </a:cubicBezTo>
                  <a:cubicBezTo>
                    <a:pt x="0" y="2"/>
                    <a:pt x="0" y="0"/>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8"/>
            <p:cNvSpPr/>
            <p:nvPr/>
          </p:nvSpPr>
          <p:spPr bwMode="auto">
            <a:xfrm>
              <a:off x="8851900" y="2901951"/>
              <a:ext cx="0" cy="7938"/>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1"/>
                    <a:pt x="0" y="2"/>
                    <a:pt x="0" y="1"/>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9"/>
            <p:cNvSpPr/>
            <p:nvPr/>
          </p:nvSpPr>
          <p:spPr bwMode="auto">
            <a:xfrm>
              <a:off x="8843963" y="2906713"/>
              <a:ext cx="3175" cy="6350"/>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2"/>
                  </a:cubicBezTo>
                  <a:cubicBezTo>
                    <a:pt x="0" y="1"/>
                    <a:pt x="0" y="1"/>
                    <a:pt x="0" y="0"/>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50"/>
            <p:cNvSpPr/>
            <p:nvPr/>
          </p:nvSpPr>
          <p:spPr bwMode="auto">
            <a:xfrm>
              <a:off x="8745538" y="2943226"/>
              <a:ext cx="0" cy="4763"/>
            </a:xfrm>
            <a:custGeom>
              <a:avLst/>
              <a:gdLst>
                <a:gd name="T0" fmla="*/ 3 h 3"/>
                <a:gd name="T1" fmla="*/ 0 h 3"/>
                <a:gd name="T2" fmla="*/ 3 h 3"/>
                <a:gd name="T3" fmla="*/ 3 h 3"/>
              </a:gdLst>
              <a:ahLst/>
              <a:cxnLst>
                <a:cxn ang="0">
                  <a:pos x="0" y="T0"/>
                </a:cxn>
                <a:cxn ang="0">
                  <a:pos x="0" y="T1"/>
                </a:cxn>
                <a:cxn ang="0">
                  <a:pos x="0" y="T2"/>
                </a:cxn>
                <a:cxn ang="0">
                  <a:pos x="0" y="T3"/>
                </a:cxn>
              </a:cxnLst>
              <a:rect l="0" t="0" r="r" b="b"/>
              <a:pathLst>
                <a:path h="3">
                  <a:moveTo>
                    <a:pt x="0" y="3"/>
                  </a:moveTo>
                  <a:lnTo>
                    <a:pt x="0" y="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51"/>
            <p:cNvSpPr/>
            <p:nvPr/>
          </p:nvSpPr>
          <p:spPr bwMode="auto">
            <a:xfrm>
              <a:off x="8701088" y="294798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2"/>
                    <a:pt x="0" y="1"/>
                    <a:pt x="0" y="1"/>
                  </a:cubicBezTo>
                  <a:cubicBezTo>
                    <a:pt x="0" y="0"/>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52"/>
            <p:cNvSpPr/>
            <p:nvPr/>
          </p:nvSpPr>
          <p:spPr bwMode="auto">
            <a:xfrm>
              <a:off x="8678863" y="2973388"/>
              <a:ext cx="3175" cy="7938"/>
            </a:xfrm>
            <a:custGeom>
              <a:avLst/>
              <a:gdLst>
                <a:gd name="T0" fmla="*/ 0 w 2"/>
                <a:gd name="T1" fmla="*/ 0 h 5"/>
                <a:gd name="T2" fmla="*/ 2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lnTo>
                    <a:pt x="2" y="0"/>
                  </a:lnTo>
                  <a:lnTo>
                    <a:pt x="2"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53"/>
            <p:cNvSpPr/>
            <p:nvPr/>
          </p:nvSpPr>
          <p:spPr bwMode="auto">
            <a:xfrm>
              <a:off x="8799513" y="2439988"/>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1"/>
                    <a:pt x="1" y="0"/>
                    <a:pt x="1" y="1"/>
                  </a:cubicBezTo>
                  <a:cubicBezTo>
                    <a:pt x="0" y="1"/>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54"/>
            <p:cNvSpPr/>
            <p:nvPr/>
          </p:nvSpPr>
          <p:spPr bwMode="auto">
            <a:xfrm>
              <a:off x="8412163" y="2289176"/>
              <a:ext cx="393700" cy="153988"/>
            </a:xfrm>
            <a:custGeom>
              <a:avLst/>
              <a:gdLst>
                <a:gd name="T0" fmla="*/ 14 w 105"/>
                <a:gd name="T1" fmla="*/ 7 h 41"/>
                <a:gd name="T2" fmla="*/ 17 w 105"/>
                <a:gd name="T3" fmla="*/ 8 h 41"/>
                <a:gd name="T4" fmla="*/ 24 w 105"/>
                <a:gd name="T5" fmla="*/ 5 h 41"/>
                <a:gd name="T6" fmla="*/ 26 w 105"/>
                <a:gd name="T7" fmla="*/ 6 h 41"/>
                <a:gd name="T8" fmla="*/ 33 w 105"/>
                <a:gd name="T9" fmla="*/ 10 h 41"/>
                <a:gd name="T10" fmla="*/ 35 w 105"/>
                <a:gd name="T11" fmla="*/ 11 h 41"/>
                <a:gd name="T12" fmla="*/ 39 w 105"/>
                <a:gd name="T13" fmla="*/ 10 h 41"/>
                <a:gd name="T14" fmla="*/ 42 w 105"/>
                <a:gd name="T15" fmla="*/ 11 h 41"/>
                <a:gd name="T16" fmla="*/ 43 w 105"/>
                <a:gd name="T17" fmla="*/ 13 h 41"/>
                <a:gd name="T18" fmla="*/ 46 w 105"/>
                <a:gd name="T19" fmla="*/ 12 h 41"/>
                <a:gd name="T20" fmla="*/ 50 w 105"/>
                <a:gd name="T21" fmla="*/ 10 h 41"/>
                <a:gd name="T22" fmla="*/ 52 w 105"/>
                <a:gd name="T23" fmla="*/ 11 h 41"/>
                <a:gd name="T24" fmla="*/ 55 w 105"/>
                <a:gd name="T25" fmla="*/ 10 h 41"/>
                <a:gd name="T26" fmla="*/ 57 w 105"/>
                <a:gd name="T27" fmla="*/ 12 h 41"/>
                <a:gd name="T28" fmla="*/ 60 w 105"/>
                <a:gd name="T29" fmla="*/ 13 h 41"/>
                <a:gd name="T30" fmla="*/ 63 w 105"/>
                <a:gd name="T31" fmla="*/ 16 h 41"/>
                <a:gd name="T32" fmla="*/ 65 w 105"/>
                <a:gd name="T33" fmla="*/ 15 h 41"/>
                <a:gd name="T34" fmla="*/ 66 w 105"/>
                <a:gd name="T35" fmla="*/ 17 h 41"/>
                <a:gd name="T36" fmla="*/ 68 w 105"/>
                <a:gd name="T37" fmla="*/ 16 h 41"/>
                <a:gd name="T38" fmla="*/ 69 w 105"/>
                <a:gd name="T39" fmla="*/ 16 h 41"/>
                <a:gd name="T40" fmla="*/ 71 w 105"/>
                <a:gd name="T41" fmla="*/ 16 h 41"/>
                <a:gd name="T42" fmla="*/ 76 w 105"/>
                <a:gd name="T43" fmla="*/ 18 h 41"/>
                <a:gd name="T44" fmla="*/ 78 w 105"/>
                <a:gd name="T45" fmla="*/ 18 h 41"/>
                <a:gd name="T46" fmla="*/ 80 w 105"/>
                <a:gd name="T47" fmla="*/ 19 h 41"/>
                <a:gd name="T48" fmla="*/ 84 w 105"/>
                <a:gd name="T49" fmla="*/ 21 h 41"/>
                <a:gd name="T50" fmla="*/ 84 w 105"/>
                <a:gd name="T51" fmla="*/ 25 h 41"/>
                <a:gd name="T52" fmla="*/ 87 w 105"/>
                <a:gd name="T53" fmla="*/ 22 h 41"/>
                <a:gd name="T54" fmla="*/ 90 w 105"/>
                <a:gd name="T55" fmla="*/ 19 h 41"/>
                <a:gd name="T56" fmla="*/ 91 w 105"/>
                <a:gd name="T57" fmla="*/ 21 h 41"/>
                <a:gd name="T58" fmla="*/ 93 w 105"/>
                <a:gd name="T59" fmla="*/ 19 h 41"/>
                <a:gd name="T60" fmla="*/ 93 w 105"/>
                <a:gd name="T61" fmla="*/ 21 h 41"/>
                <a:gd name="T62" fmla="*/ 93 w 105"/>
                <a:gd name="T63" fmla="*/ 26 h 41"/>
                <a:gd name="T64" fmla="*/ 96 w 105"/>
                <a:gd name="T65" fmla="*/ 23 h 41"/>
                <a:gd name="T66" fmla="*/ 96 w 105"/>
                <a:gd name="T67" fmla="*/ 25 h 41"/>
                <a:gd name="T68" fmla="*/ 98 w 105"/>
                <a:gd name="T69" fmla="*/ 23 h 41"/>
                <a:gd name="T70" fmla="*/ 100 w 105"/>
                <a:gd name="T71" fmla="*/ 24 h 41"/>
                <a:gd name="T72" fmla="*/ 97 w 105"/>
                <a:gd name="T73" fmla="*/ 29 h 41"/>
                <a:gd name="T74" fmla="*/ 101 w 105"/>
                <a:gd name="T75" fmla="*/ 27 h 41"/>
                <a:gd name="T76" fmla="*/ 101 w 105"/>
                <a:gd name="T77" fmla="*/ 35 h 41"/>
                <a:gd name="T78" fmla="*/ 102 w 105"/>
                <a:gd name="T79" fmla="*/ 36 h 41"/>
                <a:gd name="T80" fmla="*/ 104 w 105"/>
                <a:gd name="T81" fmla="*/ 37 h 41"/>
                <a:gd name="T82" fmla="*/ 102 w 105"/>
                <a:gd name="T83" fmla="*/ 40 h 41"/>
                <a:gd name="T84" fmla="*/ 101 w 105"/>
                <a:gd name="T85" fmla="*/ 36 h 41"/>
                <a:gd name="T86" fmla="*/ 95 w 105"/>
                <a:gd name="T87" fmla="*/ 39 h 41"/>
                <a:gd name="T88" fmla="*/ 87 w 105"/>
                <a:gd name="T89" fmla="*/ 38 h 41"/>
                <a:gd name="T90" fmla="*/ 79 w 105"/>
                <a:gd name="T91" fmla="*/ 36 h 41"/>
                <a:gd name="T92" fmla="*/ 72 w 105"/>
                <a:gd name="T93" fmla="*/ 34 h 41"/>
                <a:gd name="T94" fmla="*/ 67 w 105"/>
                <a:gd name="T95" fmla="*/ 33 h 41"/>
                <a:gd name="T96" fmla="*/ 58 w 105"/>
                <a:gd name="T97" fmla="*/ 29 h 41"/>
                <a:gd name="T98" fmla="*/ 54 w 105"/>
                <a:gd name="T99" fmla="*/ 26 h 41"/>
                <a:gd name="T100" fmla="*/ 47 w 105"/>
                <a:gd name="T101" fmla="*/ 22 h 41"/>
                <a:gd name="T102" fmla="*/ 24 w 105"/>
                <a:gd name="T103" fmla="*/ 21 h 41"/>
                <a:gd name="T104" fmla="*/ 18 w 105"/>
                <a:gd name="T105" fmla="*/ 19 h 41"/>
                <a:gd name="T106" fmla="*/ 3 w 105"/>
                <a:gd name="T107"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41">
                  <a:moveTo>
                    <a:pt x="3" y="5"/>
                  </a:moveTo>
                  <a:cubicBezTo>
                    <a:pt x="6" y="0"/>
                    <a:pt x="6" y="5"/>
                    <a:pt x="8" y="3"/>
                  </a:cubicBezTo>
                  <a:cubicBezTo>
                    <a:pt x="8" y="3"/>
                    <a:pt x="7" y="5"/>
                    <a:pt x="8" y="5"/>
                  </a:cubicBezTo>
                  <a:cubicBezTo>
                    <a:pt x="10" y="2"/>
                    <a:pt x="12" y="5"/>
                    <a:pt x="12" y="8"/>
                  </a:cubicBezTo>
                  <a:cubicBezTo>
                    <a:pt x="12" y="8"/>
                    <a:pt x="12" y="8"/>
                    <a:pt x="12" y="8"/>
                  </a:cubicBezTo>
                  <a:cubicBezTo>
                    <a:pt x="12" y="9"/>
                    <a:pt x="13" y="7"/>
                    <a:pt x="14" y="7"/>
                  </a:cubicBezTo>
                  <a:cubicBezTo>
                    <a:pt x="13" y="8"/>
                    <a:pt x="13" y="8"/>
                    <a:pt x="13" y="8"/>
                  </a:cubicBezTo>
                  <a:cubicBezTo>
                    <a:pt x="14" y="7"/>
                    <a:pt x="14" y="8"/>
                    <a:pt x="14" y="7"/>
                  </a:cubicBezTo>
                  <a:cubicBezTo>
                    <a:pt x="14" y="8"/>
                    <a:pt x="14" y="9"/>
                    <a:pt x="14" y="9"/>
                  </a:cubicBezTo>
                  <a:cubicBezTo>
                    <a:pt x="15" y="8"/>
                    <a:pt x="15" y="8"/>
                    <a:pt x="15" y="8"/>
                  </a:cubicBezTo>
                  <a:cubicBezTo>
                    <a:pt x="16" y="4"/>
                    <a:pt x="16" y="8"/>
                    <a:pt x="17" y="7"/>
                  </a:cubicBezTo>
                  <a:cubicBezTo>
                    <a:pt x="17" y="8"/>
                    <a:pt x="17" y="8"/>
                    <a:pt x="17" y="8"/>
                  </a:cubicBezTo>
                  <a:cubicBezTo>
                    <a:pt x="19" y="6"/>
                    <a:pt x="20" y="7"/>
                    <a:pt x="21" y="6"/>
                  </a:cubicBezTo>
                  <a:cubicBezTo>
                    <a:pt x="21" y="8"/>
                    <a:pt x="21" y="8"/>
                    <a:pt x="21" y="8"/>
                  </a:cubicBezTo>
                  <a:cubicBezTo>
                    <a:pt x="21" y="7"/>
                    <a:pt x="22" y="6"/>
                    <a:pt x="22" y="6"/>
                  </a:cubicBezTo>
                  <a:cubicBezTo>
                    <a:pt x="22" y="8"/>
                    <a:pt x="23" y="5"/>
                    <a:pt x="23" y="6"/>
                  </a:cubicBezTo>
                  <a:cubicBezTo>
                    <a:pt x="23" y="6"/>
                    <a:pt x="23" y="6"/>
                    <a:pt x="23" y="6"/>
                  </a:cubicBezTo>
                  <a:cubicBezTo>
                    <a:pt x="24" y="5"/>
                    <a:pt x="23" y="7"/>
                    <a:pt x="24" y="5"/>
                  </a:cubicBezTo>
                  <a:cubicBezTo>
                    <a:pt x="24" y="7"/>
                    <a:pt x="24" y="7"/>
                    <a:pt x="24" y="7"/>
                  </a:cubicBezTo>
                  <a:cubicBezTo>
                    <a:pt x="25" y="4"/>
                    <a:pt x="24" y="8"/>
                    <a:pt x="25" y="7"/>
                  </a:cubicBezTo>
                  <a:cubicBezTo>
                    <a:pt x="25" y="7"/>
                    <a:pt x="25" y="7"/>
                    <a:pt x="25" y="7"/>
                  </a:cubicBezTo>
                  <a:cubicBezTo>
                    <a:pt x="25" y="6"/>
                    <a:pt x="25" y="7"/>
                    <a:pt x="25" y="7"/>
                  </a:cubicBezTo>
                  <a:cubicBezTo>
                    <a:pt x="25" y="7"/>
                    <a:pt x="25" y="7"/>
                    <a:pt x="25" y="7"/>
                  </a:cubicBezTo>
                  <a:cubicBezTo>
                    <a:pt x="26" y="7"/>
                    <a:pt x="26" y="8"/>
                    <a:pt x="26" y="6"/>
                  </a:cubicBezTo>
                  <a:cubicBezTo>
                    <a:pt x="26" y="8"/>
                    <a:pt x="26" y="7"/>
                    <a:pt x="25" y="9"/>
                  </a:cubicBezTo>
                  <a:cubicBezTo>
                    <a:pt x="27" y="8"/>
                    <a:pt x="29" y="9"/>
                    <a:pt x="31" y="9"/>
                  </a:cubicBezTo>
                  <a:cubicBezTo>
                    <a:pt x="31" y="10"/>
                    <a:pt x="31" y="10"/>
                    <a:pt x="30" y="11"/>
                  </a:cubicBezTo>
                  <a:cubicBezTo>
                    <a:pt x="31" y="10"/>
                    <a:pt x="31" y="11"/>
                    <a:pt x="32" y="10"/>
                  </a:cubicBezTo>
                  <a:cubicBezTo>
                    <a:pt x="32" y="10"/>
                    <a:pt x="31" y="11"/>
                    <a:pt x="32" y="11"/>
                  </a:cubicBezTo>
                  <a:cubicBezTo>
                    <a:pt x="32" y="12"/>
                    <a:pt x="32" y="9"/>
                    <a:pt x="33" y="10"/>
                  </a:cubicBezTo>
                  <a:cubicBezTo>
                    <a:pt x="32" y="12"/>
                    <a:pt x="32" y="12"/>
                    <a:pt x="32" y="12"/>
                  </a:cubicBezTo>
                  <a:cubicBezTo>
                    <a:pt x="33" y="10"/>
                    <a:pt x="33" y="10"/>
                    <a:pt x="33" y="10"/>
                  </a:cubicBezTo>
                  <a:cubicBezTo>
                    <a:pt x="33" y="10"/>
                    <a:pt x="33" y="11"/>
                    <a:pt x="33" y="11"/>
                  </a:cubicBezTo>
                  <a:cubicBezTo>
                    <a:pt x="34" y="10"/>
                    <a:pt x="33" y="12"/>
                    <a:pt x="34" y="11"/>
                  </a:cubicBezTo>
                  <a:cubicBezTo>
                    <a:pt x="34" y="12"/>
                    <a:pt x="34" y="12"/>
                    <a:pt x="34" y="12"/>
                  </a:cubicBezTo>
                  <a:cubicBezTo>
                    <a:pt x="34" y="13"/>
                    <a:pt x="34" y="10"/>
                    <a:pt x="35" y="11"/>
                  </a:cubicBezTo>
                  <a:cubicBezTo>
                    <a:pt x="34" y="12"/>
                    <a:pt x="34" y="12"/>
                    <a:pt x="34" y="12"/>
                  </a:cubicBezTo>
                  <a:cubicBezTo>
                    <a:pt x="35" y="10"/>
                    <a:pt x="36" y="11"/>
                    <a:pt x="36" y="10"/>
                  </a:cubicBezTo>
                  <a:cubicBezTo>
                    <a:pt x="36" y="11"/>
                    <a:pt x="36" y="11"/>
                    <a:pt x="36" y="11"/>
                  </a:cubicBezTo>
                  <a:cubicBezTo>
                    <a:pt x="37" y="10"/>
                    <a:pt x="37" y="11"/>
                    <a:pt x="38" y="11"/>
                  </a:cubicBezTo>
                  <a:cubicBezTo>
                    <a:pt x="38" y="11"/>
                    <a:pt x="37" y="13"/>
                    <a:pt x="37" y="13"/>
                  </a:cubicBezTo>
                  <a:cubicBezTo>
                    <a:pt x="38" y="11"/>
                    <a:pt x="39" y="12"/>
                    <a:pt x="39" y="10"/>
                  </a:cubicBezTo>
                  <a:cubicBezTo>
                    <a:pt x="39" y="10"/>
                    <a:pt x="40" y="11"/>
                    <a:pt x="40" y="11"/>
                  </a:cubicBezTo>
                  <a:cubicBezTo>
                    <a:pt x="40" y="11"/>
                    <a:pt x="40" y="13"/>
                    <a:pt x="39" y="13"/>
                  </a:cubicBezTo>
                  <a:cubicBezTo>
                    <a:pt x="39" y="15"/>
                    <a:pt x="39" y="15"/>
                    <a:pt x="39" y="15"/>
                  </a:cubicBezTo>
                  <a:cubicBezTo>
                    <a:pt x="39" y="16"/>
                    <a:pt x="39" y="14"/>
                    <a:pt x="39" y="15"/>
                  </a:cubicBezTo>
                  <a:cubicBezTo>
                    <a:pt x="39" y="15"/>
                    <a:pt x="40" y="15"/>
                    <a:pt x="40" y="15"/>
                  </a:cubicBezTo>
                  <a:cubicBezTo>
                    <a:pt x="40" y="14"/>
                    <a:pt x="41" y="11"/>
                    <a:pt x="42" y="11"/>
                  </a:cubicBezTo>
                  <a:cubicBezTo>
                    <a:pt x="41" y="12"/>
                    <a:pt x="41" y="14"/>
                    <a:pt x="41" y="14"/>
                  </a:cubicBezTo>
                  <a:cubicBezTo>
                    <a:pt x="43" y="10"/>
                    <a:pt x="43" y="10"/>
                    <a:pt x="43" y="10"/>
                  </a:cubicBezTo>
                  <a:cubicBezTo>
                    <a:pt x="43" y="10"/>
                    <a:pt x="43" y="12"/>
                    <a:pt x="43" y="11"/>
                  </a:cubicBezTo>
                  <a:cubicBezTo>
                    <a:pt x="44" y="10"/>
                    <a:pt x="44" y="10"/>
                    <a:pt x="44" y="10"/>
                  </a:cubicBezTo>
                  <a:cubicBezTo>
                    <a:pt x="44" y="10"/>
                    <a:pt x="44" y="10"/>
                    <a:pt x="44" y="12"/>
                  </a:cubicBezTo>
                  <a:cubicBezTo>
                    <a:pt x="44" y="13"/>
                    <a:pt x="43" y="12"/>
                    <a:pt x="43" y="13"/>
                  </a:cubicBezTo>
                  <a:cubicBezTo>
                    <a:pt x="44" y="13"/>
                    <a:pt x="44" y="12"/>
                    <a:pt x="44" y="12"/>
                  </a:cubicBezTo>
                  <a:cubicBezTo>
                    <a:pt x="44" y="13"/>
                    <a:pt x="44" y="13"/>
                    <a:pt x="44" y="13"/>
                  </a:cubicBezTo>
                  <a:cubicBezTo>
                    <a:pt x="44" y="13"/>
                    <a:pt x="45" y="12"/>
                    <a:pt x="45" y="11"/>
                  </a:cubicBezTo>
                  <a:cubicBezTo>
                    <a:pt x="45" y="11"/>
                    <a:pt x="45" y="12"/>
                    <a:pt x="45" y="11"/>
                  </a:cubicBezTo>
                  <a:cubicBezTo>
                    <a:pt x="45" y="10"/>
                    <a:pt x="46" y="10"/>
                    <a:pt x="46" y="10"/>
                  </a:cubicBezTo>
                  <a:cubicBezTo>
                    <a:pt x="46" y="12"/>
                    <a:pt x="46" y="12"/>
                    <a:pt x="46" y="12"/>
                  </a:cubicBezTo>
                  <a:cubicBezTo>
                    <a:pt x="46" y="10"/>
                    <a:pt x="47" y="10"/>
                    <a:pt x="48" y="9"/>
                  </a:cubicBezTo>
                  <a:cubicBezTo>
                    <a:pt x="48" y="8"/>
                    <a:pt x="47" y="11"/>
                    <a:pt x="47" y="10"/>
                  </a:cubicBezTo>
                  <a:cubicBezTo>
                    <a:pt x="47" y="12"/>
                    <a:pt x="49" y="9"/>
                    <a:pt x="49" y="11"/>
                  </a:cubicBezTo>
                  <a:cubicBezTo>
                    <a:pt x="49" y="11"/>
                    <a:pt x="49" y="9"/>
                    <a:pt x="49" y="10"/>
                  </a:cubicBezTo>
                  <a:cubicBezTo>
                    <a:pt x="49" y="10"/>
                    <a:pt x="49" y="11"/>
                    <a:pt x="49" y="11"/>
                  </a:cubicBezTo>
                  <a:cubicBezTo>
                    <a:pt x="49" y="12"/>
                    <a:pt x="50" y="11"/>
                    <a:pt x="50" y="10"/>
                  </a:cubicBezTo>
                  <a:cubicBezTo>
                    <a:pt x="50" y="10"/>
                    <a:pt x="50" y="11"/>
                    <a:pt x="50" y="11"/>
                  </a:cubicBezTo>
                  <a:cubicBezTo>
                    <a:pt x="50" y="10"/>
                    <a:pt x="52" y="9"/>
                    <a:pt x="52" y="11"/>
                  </a:cubicBezTo>
                  <a:cubicBezTo>
                    <a:pt x="52" y="10"/>
                    <a:pt x="53" y="9"/>
                    <a:pt x="53" y="9"/>
                  </a:cubicBezTo>
                  <a:cubicBezTo>
                    <a:pt x="52" y="10"/>
                    <a:pt x="52" y="10"/>
                    <a:pt x="52" y="10"/>
                  </a:cubicBezTo>
                  <a:cubicBezTo>
                    <a:pt x="52" y="11"/>
                    <a:pt x="53" y="10"/>
                    <a:pt x="53" y="11"/>
                  </a:cubicBezTo>
                  <a:cubicBezTo>
                    <a:pt x="53" y="10"/>
                    <a:pt x="51" y="12"/>
                    <a:pt x="52" y="11"/>
                  </a:cubicBezTo>
                  <a:cubicBezTo>
                    <a:pt x="52" y="12"/>
                    <a:pt x="53" y="9"/>
                    <a:pt x="52" y="11"/>
                  </a:cubicBezTo>
                  <a:cubicBezTo>
                    <a:pt x="53" y="11"/>
                    <a:pt x="53" y="10"/>
                    <a:pt x="53" y="11"/>
                  </a:cubicBezTo>
                  <a:cubicBezTo>
                    <a:pt x="53" y="11"/>
                    <a:pt x="53" y="13"/>
                    <a:pt x="53" y="13"/>
                  </a:cubicBezTo>
                  <a:cubicBezTo>
                    <a:pt x="53" y="13"/>
                    <a:pt x="53" y="12"/>
                    <a:pt x="54" y="12"/>
                  </a:cubicBezTo>
                  <a:cubicBezTo>
                    <a:pt x="54" y="11"/>
                    <a:pt x="54" y="11"/>
                    <a:pt x="54" y="11"/>
                  </a:cubicBezTo>
                  <a:cubicBezTo>
                    <a:pt x="54" y="10"/>
                    <a:pt x="54" y="12"/>
                    <a:pt x="55" y="10"/>
                  </a:cubicBezTo>
                  <a:cubicBezTo>
                    <a:pt x="54" y="11"/>
                    <a:pt x="55" y="10"/>
                    <a:pt x="55" y="12"/>
                  </a:cubicBezTo>
                  <a:cubicBezTo>
                    <a:pt x="54" y="13"/>
                    <a:pt x="54" y="13"/>
                    <a:pt x="54" y="13"/>
                  </a:cubicBezTo>
                  <a:cubicBezTo>
                    <a:pt x="54" y="13"/>
                    <a:pt x="55" y="12"/>
                    <a:pt x="55" y="11"/>
                  </a:cubicBezTo>
                  <a:cubicBezTo>
                    <a:pt x="55" y="12"/>
                    <a:pt x="55" y="12"/>
                    <a:pt x="55" y="12"/>
                  </a:cubicBezTo>
                  <a:cubicBezTo>
                    <a:pt x="56" y="9"/>
                    <a:pt x="55" y="12"/>
                    <a:pt x="56" y="10"/>
                  </a:cubicBezTo>
                  <a:cubicBezTo>
                    <a:pt x="56" y="11"/>
                    <a:pt x="57" y="11"/>
                    <a:pt x="57" y="12"/>
                  </a:cubicBezTo>
                  <a:cubicBezTo>
                    <a:pt x="57" y="12"/>
                    <a:pt x="58" y="11"/>
                    <a:pt x="58" y="11"/>
                  </a:cubicBezTo>
                  <a:cubicBezTo>
                    <a:pt x="58" y="12"/>
                    <a:pt x="58" y="12"/>
                    <a:pt x="58" y="12"/>
                  </a:cubicBezTo>
                  <a:cubicBezTo>
                    <a:pt x="58" y="13"/>
                    <a:pt x="58" y="12"/>
                    <a:pt x="58" y="12"/>
                  </a:cubicBezTo>
                  <a:cubicBezTo>
                    <a:pt x="58" y="12"/>
                    <a:pt x="58" y="14"/>
                    <a:pt x="58" y="15"/>
                  </a:cubicBezTo>
                  <a:cubicBezTo>
                    <a:pt x="59" y="14"/>
                    <a:pt x="59" y="13"/>
                    <a:pt x="59" y="12"/>
                  </a:cubicBezTo>
                  <a:cubicBezTo>
                    <a:pt x="59" y="14"/>
                    <a:pt x="61" y="10"/>
                    <a:pt x="60" y="13"/>
                  </a:cubicBezTo>
                  <a:cubicBezTo>
                    <a:pt x="60" y="13"/>
                    <a:pt x="59" y="14"/>
                    <a:pt x="59" y="15"/>
                  </a:cubicBezTo>
                  <a:cubicBezTo>
                    <a:pt x="59" y="17"/>
                    <a:pt x="61" y="13"/>
                    <a:pt x="61" y="14"/>
                  </a:cubicBezTo>
                  <a:cubicBezTo>
                    <a:pt x="61" y="12"/>
                    <a:pt x="61" y="12"/>
                    <a:pt x="61" y="12"/>
                  </a:cubicBezTo>
                  <a:cubicBezTo>
                    <a:pt x="61" y="14"/>
                    <a:pt x="62" y="11"/>
                    <a:pt x="61" y="13"/>
                  </a:cubicBezTo>
                  <a:cubicBezTo>
                    <a:pt x="62" y="13"/>
                    <a:pt x="62" y="14"/>
                    <a:pt x="62" y="12"/>
                  </a:cubicBezTo>
                  <a:cubicBezTo>
                    <a:pt x="62" y="14"/>
                    <a:pt x="64" y="12"/>
                    <a:pt x="63" y="16"/>
                  </a:cubicBezTo>
                  <a:cubicBezTo>
                    <a:pt x="64" y="15"/>
                    <a:pt x="64" y="16"/>
                    <a:pt x="64" y="15"/>
                  </a:cubicBezTo>
                  <a:cubicBezTo>
                    <a:pt x="64" y="13"/>
                    <a:pt x="64" y="15"/>
                    <a:pt x="64" y="15"/>
                  </a:cubicBezTo>
                  <a:cubicBezTo>
                    <a:pt x="64" y="14"/>
                    <a:pt x="64" y="14"/>
                    <a:pt x="64" y="14"/>
                  </a:cubicBezTo>
                  <a:cubicBezTo>
                    <a:pt x="64" y="14"/>
                    <a:pt x="64" y="14"/>
                    <a:pt x="64" y="16"/>
                  </a:cubicBezTo>
                  <a:cubicBezTo>
                    <a:pt x="64" y="17"/>
                    <a:pt x="65" y="13"/>
                    <a:pt x="66" y="14"/>
                  </a:cubicBezTo>
                  <a:cubicBezTo>
                    <a:pt x="65" y="15"/>
                    <a:pt x="65" y="15"/>
                    <a:pt x="65" y="15"/>
                  </a:cubicBezTo>
                  <a:cubicBezTo>
                    <a:pt x="66" y="14"/>
                    <a:pt x="66" y="14"/>
                    <a:pt x="66" y="14"/>
                  </a:cubicBezTo>
                  <a:cubicBezTo>
                    <a:pt x="67" y="14"/>
                    <a:pt x="66" y="16"/>
                    <a:pt x="65" y="17"/>
                  </a:cubicBezTo>
                  <a:cubicBezTo>
                    <a:pt x="66" y="17"/>
                    <a:pt x="66" y="17"/>
                    <a:pt x="66" y="16"/>
                  </a:cubicBezTo>
                  <a:cubicBezTo>
                    <a:pt x="66" y="18"/>
                    <a:pt x="66" y="18"/>
                    <a:pt x="66" y="18"/>
                  </a:cubicBezTo>
                  <a:cubicBezTo>
                    <a:pt x="66" y="16"/>
                    <a:pt x="66" y="17"/>
                    <a:pt x="67" y="17"/>
                  </a:cubicBezTo>
                  <a:cubicBezTo>
                    <a:pt x="66" y="17"/>
                    <a:pt x="66" y="17"/>
                    <a:pt x="66" y="17"/>
                  </a:cubicBezTo>
                  <a:cubicBezTo>
                    <a:pt x="66" y="18"/>
                    <a:pt x="67" y="17"/>
                    <a:pt x="67" y="17"/>
                  </a:cubicBezTo>
                  <a:cubicBezTo>
                    <a:pt x="67" y="16"/>
                    <a:pt x="67" y="16"/>
                    <a:pt x="67" y="16"/>
                  </a:cubicBezTo>
                  <a:cubicBezTo>
                    <a:pt x="67" y="15"/>
                    <a:pt x="67" y="15"/>
                    <a:pt x="68" y="14"/>
                  </a:cubicBezTo>
                  <a:cubicBezTo>
                    <a:pt x="67" y="16"/>
                    <a:pt x="68" y="16"/>
                    <a:pt x="68" y="16"/>
                  </a:cubicBezTo>
                  <a:cubicBezTo>
                    <a:pt x="68" y="16"/>
                    <a:pt x="69" y="15"/>
                    <a:pt x="69" y="15"/>
                  </a:cubicBezTo>
                  <a:cubicBezTo>
                    <a:pt x="68" y="15"/>
                    <a:pt x="69" y="15"/>
                    <a:pt x="68" y="16"/>
                  </a:cubicBezTo>
                  <a:cubicBezTo>
                    <a:pt x="68" y="16"/>
                    <a:pt x="68" y="15"/>
                    <a:pt x="68" y="16"/>
                  </a:cubicBezTo>
                  <a:cubicBezTo>
                    <a:pt x="68" y="16"/>
                    <a:pt x="68" y="18"/>
                    <a:pt x="68" y="17"/>
                  </a:cubicBezTo>
                  <a:cubicBezTo>
                    <a:pt x="69" y="16"/>
                    <a:pt x="69" y="14"/>
                    <a:pt x="69" y="15"/>
                  </a:cubicBezTo>
                  <a:cubicBezTo>
                    <a:pt x="68" y="16"/>
                    <a:pt x="68" y="16"/>
                    <a:pt x="68" y="16"/>
                  </a:cubicBezTo>
                  <a:cubicBezTo>
                    <a:pt x="69" y="17"/>
                    <a:pt x="69" y="17"/>
                    <a:pt x="69" y="17"/>
                  </a:cubicBezTo>
                  <a:cubicBezTo>
                    <a:pt x="69" y="16"/>
                    <a:pt x="69" y="16"/>
                    <a:pt x="69" y="16"/>
                  </a:cubicBezTo>
                  <a:cubicBezTo>
                    <a:pt x="69" y="16"/>
                    <a:pt x="69" y="16"/>
                    <a:pt x="69" y="16"/>
                  </a:cubicBezTo>
                  <a:cubicBezTo>
                    <a:pt x="69" y="15"/>
                    <a:pt x="70" y="16"/>
                    <a:pt x="70" y="15"/>
                  </a:cubicBezTo>
                  <a:cubicBezTo>
                    <a:pt x="70" y="15"/>
                    <a:pt x="70" y="16"/>
                    <a:pt x="70" y="16"/>
                  </a:cubicBezTo>
                  <a:cubicBezTo>
                    <a:pt x="70" y="16"/>
                    <a:pt x="70" y="16"/>
                    <a:pt x="70" y="16"/>
                  </a:cubicBezTo>
                  <a:cubicBezTo>
                    <a:pt x="70" y="17"/>
                    <a:pt x="71" y="17"/>
                    <a:pt x="71" y="16"/>
                  </a:cubicBezTo>
                  <a:cubicBezTo>
                    <a:pt x="71" y="16"/>
                    <a:pt x="71" y="16"/>
                    <a:pt x="71" y="16"/>
                  </a:cubicBezTo>
                  <a:cubicBezTo>
                    <a:pt x="71" y="16"/>
                    <a:pt x="71" y="16"/>
                    <a:pt x="72" y="15"/>
                  </a:cubicBezTo>
                  <a:cubicBezTo>
                    <a:pt x="72" y="16"/>
                    <a:pt x="70" y="20"/>
                    <a:pt x="71" y="19"/>
                  </a:cubicBezTo>
                  <a:cubicBezTo>
                    <a:pt x="71" y="19"/>
                    <a:pt x="72" y="17"/>
                    <a:pt x="73" y="16"/>
                  </a:cubicBezTo>
                  <a:cubicBezTo>
                    <a:pt x="73" y="17"/>
                    <a:pt x="74" y="15"/>
                    <a:pt x="74" y="17"/>
                  </a:cubicBezTo>
                  <a:cubicBezTo>
                    <a:pt x="74" y="16"/>
                    <a:pt x="74" y="16"/>
                    <a:pt x="74" y="16"/>
                  </a:cubicBezTo>
                  <a:cubicBezTo>
                    <a:pt x="75" y="17"/>
                    <a:pt x="77" y="15"/>
                    <a:pt x="76" y="18"/>
                  </a:cubicBezTo>
                  <a:cubicBezTo>
                    <a:pt x="76" y="18"/>
                    <a:pt x="76" y="19"/>
                    <a:pt x="75" y="20"/>
                  </a:cubicBezTo>
                  <a:cubicBezTo>
                    <a:pt x="76" y="19"/>
                    <a:pt x="75" y="21"/>
                    <a:pt x="76" y="19"/>
                  </a:cubicBezTo>
                  <a:cubicBezTo>
                    <a:pt x="76" y="18"/>
                    <a:pt x="77" y="17"/>
                    <a:pt x="77" y="17"/>
                  </a:cubicBezTo>
                  <a:cubicBezTo>
                    <a:pt x="77" y="16"/>
                    <a:pt x="78" y="17"/>
                    <a:pt x="78" y="18"/>
                  </a:cubicBezTo>
                  <a:cubicBezTo>
                    <a:pt x="78" y="16"/>
                    <a:pt x="78" y="16"/>
                    <a:pt x="78" y="16"/>
                  </a:cubicBezTo>
                  <a:cubicBezTo>
                    <a:pt x="78" y="18"/>
                    <a:pt x="78" y="19"/>
                    <a:pt x="78" y="18"/>
                  </a:cubicBezTo>
                  <a:cubicBezTo>
                    <a:pt x="79" y="17"/>
                    <a:pt x="79" y="17"/>
                    <a:pt x="79" y="17"/>
                  </a:cubicBezTo>
                  <a:cubicBezTo>
                    <a:pt x="79" y="18"/>
                    <a:pt x="79" y="18"/>
                    <a:pt x="79" y="18"/>
                  </a:cubicBezTo>
                  <a:cubicBezTo>
                    <a:pt x="79" y="18"/>
                    <a:pt x="80" y="16"/>
                    <a:pt x="79" y="17"/>
                  </a:cubicBezTo>
                  <a:cubicBezTo>
                    <a:pt x="79" y="18"/>
                    <a:pt x="79" y="18"/>
                    <a:pt x="79" y="18"/>
                  </a:cubicBezTo>
                  <a:cubicBezTo>
                    <a:pt x="80" y="18"/>
                    <a:pt x="81" y="16"/>
                    <a:pt x="81" y="17"/>
                  </a:cubicBezTo>
                  <a:cubicBezTo>
                    <a:pt x="80" y="19"/>
                    <a:pt x="80" y="19"/>
                    <a:pt x="80" y="19"/>
                  </a:cubicBezTo>
                  <a:cubicBezTo>
                    <a:pt x="80" y="19"/>
                    <a:pt x="81" y="18"/>
                    <a:pt x="81" y="17"/>
                  </a:cubicBezTo>
                  <a:cubicBezTo>
                    <a:pt x="81" y="18"/>
                    <a:pt x="81" y="19"/>
                    <a:pt x="81" y="20"/>
                  </a:cubicBezTo>
                  <a:cubicBezTo>
                    <a:pt x="83" y="17"/>
                    <a:pt x="84" y="17"/>
                    <a:pt x="85" y="18"/>
                  </a:cubicBezTo>
                  <a:cubicBezTo>
                    <a:pt x="85" y="19"/>
                    <a:pt x="85" y="19"/>
                    <a:pt x="85" y="19"/>
                  </a:cubicBezTo>
                  <a:cubicBezTo>
                    <a:pt x="85" y="20"/>
                    <a:pt x="86" y="17"/>
                    <a:pt x="85" y="18"/>
                  </a:cubicBezTo>
                  <a:cubicBezTo>
                    <a:pt x="85" y="19"/>
                    <a:pt x="85" y="20"/>
                    <a:pt x="84" y="21"/>
                  </a:cubicBezTo>
                  <a:cubicBezTo>
                    <a:pt x="84" y="22"/>
                    <a:pt x="85" y="20"/>
                    <a:pt x="86" y="19"/>
                  </a:cubicBezTo>
                  <a:cubicBezTo>
                    <a:pt x="86" y="18"/>
                    <a:pt x="85" y="20"/>
                    <a:pt x="86" y="19"/>
                  </a:cubicBezTo>
                  <a:cubicBezTo>
                    <a:pt x="86" y="18"/>
                    <a:pt x="86" y="20"/>
                    <a:pt x="87" y="18"/>
                  </a:cubicBezTo>
                  <a:cubicBezTo>
                    <a:pt x="86" y="20"/>
                    <a:pt x="86" y="20"/>
                    <a:pt x="86" y="20"/>
                  </a:cubicBezTo>
                  <a:cubicBezTo>
                    <a:pt x="86" y="20"/>
                    <a:pt x="86" y="20"/>
                    <a:pt x="86" y="20"/>
                  </a:cubicBezTo>
                  <a:cubicBezTo>
                    <a:pt x="86" y="22"/>
                    <a:pt x="84" y="23"/>
                    <a:pt x="84" y="25"/>
                  </a:cubicBezTo>
                  <a:cubicBezTo>
                    <a:pt x="84" y="25"/>
                    <a:pt x="84" y="25"/>
                    <a:pt x="84" y="25"/>
                  </a:cubicBezTo>
                  <a:cubicBezTo>
                    <a:pt x="83" y="27"/>
                    <a:pt x="83" y="27"/>
                    <a:pt x="83" y="28"/>
                  </a:cubicBezTo>
                  <a:cubicBezTo>
                    <a:pt x="83" y="27"/>
                    <a:pt x="85" y="25"/>
                    <a:pt x="85" y="24"/>
                  </a:cubicBezTo>
                  <a:cubicBezTo>
                    <a:pt x="85" y="24"/>
                    <a:pt x="86" y="20"/>
                    <a:pt x="87" y="21"/>
                  </a:cubicBezTo>
                  <a:cubicBezTo>
                    <a:pt x="87" y="22"/>
                    <a:pt x="86" y="21"/>
                    <a:pt x="86" y="22"/>
                  </a:cubicBezTo>
                  <a:cubicBezTo>
                    <a:pt x="86" y="23"/>
                    <a:pt x="87" y="21"/>
                    <a:pt x="87" y="22"/>
                  </a:cubicBezTo>
                  <a:cubicBezTo>
                    <a:pt x="87" y="21"/>
                    <a:pt x="88" y="20"/>
                    <a:pt x="88" y="19"/>
                  </a:cubicBezTo>
                  <a:cubicBezTo>
                    <a:pt x="88" y="20"/>
                    <a:pt x="87" y="21"/>
                    <a:pt x="87" y="21"/>
                  </a:cubicBezTo>
                  <a:cubicBezTo>
                    <a:pt x="88" y="20"/>
                    <a:pt x="89" y="20"/>
                    <a:pt x="89" y="19"/>
                  </a:cubicBezTo>
                  <a:cubicBezTo>
                    <a:pt x="90" y="17"/>
                    <a:pt x="89" y="20"/>
                    <a:pt x="90" y="18"/>
                  </a:cubicBezTo>
                  <a:cubicBezTo>
                    <a:pt x="89" y="20"/>
                    <a:pt x="88" y="22"/>
                    <a:pt x="88" y="22"/>
                  </a:cubicBezTo>
                  <a:cubicBezTo>
                    <a:pt x="88" y="21"/>
                    <a:pt x="89" y="21"/>
                    <a:pt x="90" y="19"/>
                  </a:cubicBezTo>
                  <a:cubicBezTo>
                    <a:pt x="90" y="19"/>
                    <a:pt x="89" y="20"/>
                    <a:pt x="89" y="21"/>
                  </a:cubicBezTo>
                  <a:cubicBezTo>
                    <a:pt x="89" y="22"/>
                    <a:pt x="90" y="19"/>
                    <a:pt x="89" y="21"/>
                  </a:cubicBezTo>
                  <a:cubicBezTo>
                    <a:pt x="90" y="20"/>
                    <a:pt x="90" y="20"/>
                    <a:pt x="90" y="20"/>
                  </a:cubicBezTo>
                  <a:cubicBezTo>
                    <a:pt x="90" y="21"/>
                    <a:pt x="90" y="21"/>
                    <a:pt x="90" y="22"/>
                  </a:cubicBezTo>
                  <a:cubicBezTo>
                    <a:pt x="90" y="22"/>
                    <a:pt x="91" y="20"/>
                    <a:pt x="90" y="22"/>
                  </a:cubicBezTo>
                  <a:cubicBezTo>
                    <a:pt x="90" y="22"/>
                    <a:pt x="91" y="22"/>
                    <a:pt x="91" y="21"/>
                  </a:cubicBezTo>
                  <a:cubicBezTo>
                    <a:pt x="91" y="20"/>
                    <a:pt x="90" y="22"/>
                    <a:pt x="91" y="20"/>
                  </a:cubicBezTo>
                  <a:cubicBezTo>
                    <a:pt x="91" y="21"/>
                    <a:pt x="92" y="20"/>
                    <a:pt x="92" y="19"/>
                  </a:cubicBezTo>
                  <a:cubicBezTo>
                    <a:pt x="92" y="20"/>
                    <a:pt x="92" y="20"/>
                    <a:pt x="92" y="20"/>
                  </a:cubicBezTo>
                  <a:cubicBezTo>
                    <a:pt x="92" y="20"/>
                    <a:pt x="92" y="20"/>
                    <a:pt x="93" y="19"/>
                  </a:cubicBezTo>
                  <a:cubicBezTo>
                    <a:pt x="92" y="20"/>
                    <a:pt x="92" y="20"/>
                    <a:pt x="92" y="20"/>
                  </a:cubicBezTo>
                  <a:cubicBezTo>
                    <a:pt x="93" y="19"/>
                    <a:pt x="93" y="19"/>
                    <a:pt x="93" y="19"/>
                  </a:cubicBezTo>
                  <a:cubicBezTo>
                    <a:pt x="93" y="19"/>
                    <a:pt x="92" y="21"/>
                    <a:pt x="92" y="21"/>
                  </a:cubicBezTo>
                  <a:cubicBezTo>
                    <a:pt x="92" y="22"/>
                    <a:pt x="92" y="22"/>
                    <a:pt x="92" y="22"/>
                  </a:cubicBezTo>
                  <a:cubicBezTo>
                    <a:pt x="92" y="22"/>
                    <a:pt x="91" y="23"/>
                    <a:pt x="92" y="23"/>
                  </a:cubicBezTo>
                  <a:cubicBezTo>
                    <a:pt x="92" y="22"/>
                    <a:pt x="93" y="20"/>
                    <a:pt x="94" y="20"/>
                  </a:cubicBezTo>
                  <a:cubicBezTo>
                    <a:pt x="94" y="19"/>
                    <a:pt x="93" y="21"/>
                    <a:pt x="94" y="20"/>
                  </a:cubicBezTo>
                  <a:cubicBezTo>
                    <a:pt x="93" y="21"/>
                    <a:pt x="93" y="21"/>
                    <a:pt x="93" y="21"/>
                  </a:cubicBezTo>
                  <a:cubicBezTo>
                    <a:pt x="93" y="21"/>
                    <a:pt x="92" y="23"/>
                    <a:pt x="92" y="23"/>
                  </a:cubicBezTo>
                  <a:cubicBezTo>
                    <a:pt x="93" y="23"/>
                    <a:pt x="94" y="21"/>
                    <a:pt x="94" y="21"/>
                  </a:cubicBezTo>
                  <a:cubicBezTo>
                    <a:pt x="94" y="21"/>
                    <a:pt x="94" y="21"/>
                    <a:pt x="93" y="22"/>
                  </a:cubicBezTo>
                  <a:cubicBezTo>
                    <a:pt x="94" y="22"/>
                    <a:pt x="94" y="21"/>
                    <a:pt x="95" y="20"/>
                  </a:cubicBezTo>
                  <a:cubicBezTo>
                    <a:pt x="94" y="21"/>
                    <a:pt x="94" y="22"/>
                    <a:pt x="94" y="24"/>
                  </a:cubicBezTo>
                  <a:cubicBezTo>
                    <a:pt x="93" y="26"/>
                    <a:pt x="93" y="26"/>
                    <a:pt x="93" y="26"/>
                  </a:cubicBezTo>
                  <a:cubicBezTo>
                    <a:pt x="93" y="26"/>
                    <a:pt x="93" y="26"/>
                    <a:pt x="93" y="26"/>
                  </a:cubicBezTo>
                  <a:cubicBezTo>
                    <a:pt x="92" y="27"/>
                    <a:pt x="92" y="27"/>
                    <a:pt x="91" y="29"/>
                  </a:cubicBezTo>
                  <a:cubicBezTo>
                    <a:pt x="91" y="29"/>
                    <a:pt x="92" y="28"/>
                    <a:pt x="92" y="28"/>
                  </a:cubicBezTo>
                  <a:cubicBezTo>
                    <a:pt x="93" y="25"/>
                    <a:pt x="94" y="25"/>
                    <a:pt x="95" y="22"/>
                  </a:cubicBezTo>
                  <a:cubicBezTo>
                    <a:pt x="96" y="22"/>
                    <a:pt x="93" y="28"/>
                    <a:pt x="95" y="25"/>
                  </a:cubicBezTo>
                  <a:cubicBezTo>
                    <a:pt x="95" y="24"/>
                    <a:pt x="97" y="22"/>
                    <a:pt x="96" y="23"/>
                  </a:cubicBezTo>
                  <a:cubicBezTo>
                    <a:pt x="96" y="23"/>
                    <a:pt x="97" y="20"/>
                    <a:pt x="97" y="22"/>
                  </a:cubicBezTo>
                  <a:cubicBezTo>
                    <a:pt x="96" y="22"/>
                    <a:pt x="96" y="24"/>
                    <a:pt x="95" y="25"/>
                  </a:cubicBezTo>
                  <a:cubicBezTo>
                    <a:pt x="96" y="25"/>
                    <a:pt x="95" y="25"/>
                    <a:pt x="95" y="25"/>
                  </a:cubicBezTo>
                  <a:cubicBezTo>
                    <a:pt x="95" y="26"/>
                    <a:pt x="94" y="27"/>
                    <a:pt x="94" y="27"/>
                  </a:cubicBezTo>
                  <a:cubicBezTo>
                    <a:pt x="95" y="27"/>
                    <a:pt x="95" y="27"/>
                    <a:pt x="95" y="26"/>
                  </a:cubicBezTo>
                  <a:cubicBezTo>
                    <a:pt x="96" y="25"/>
                    <a:pt x="95" y="26"/>
                    <a:pt x="96" y="25"/>
                  </a:cubicBezTo>
                  <a:cubicBezTo>
                    <a:pt x="97" y="25"/>
                    <a:pt x="96" y="27"/>
                    <a:pt x="97" y="24"/>
                  </a:cubicBezTo>
                  <a:cubicBezTo>
                    <a:pt x="97" y="24"/>
                    <a:pt x="97" y="23"/>
                    <a:pt x="98" y="22"/>
                  </a:cubicBezTo>
                  <a:cubicBezTo>
                    <a:pt x="98" y="22"/>
                    <a:pt x="98" y="22"/>
                    <a:pt x="98" y="22"/>
                  </a:cubicBezTo>
                  <a:cubicBezTo>
                    <a:pt x="98" y="22"/>
                    <a:pt x="98" y="22"/>
                    <a:pt x="98" y="22"/>
                  </a:cubicBezTo>
                  <a:cubicBezTo>
                    <a:pt x="98" y="23"/>
                    <a:pt x="99" y="21"/>
                    <a:pt x="99" y="21"/>
                  </a:cubicBezTo>
                  <a:cubicBezTo>
                    <a:pt x="98" y="23"/>
                    <a:pt x="98" y="23"/>
                    <a:pt x="98" y="23"/>
                  </a:cubicBezTo>
                  <a:cubicBezTo>
                    <a:pt x="98" y="25"/>
                    <a:pt x="98" y="22"/>
                    <a:pt x="97" y="25"/>
                  </a:cubicBezTo>
                  <a:cubicBezTo>
                    <a:pt x="97" y="25"/>
                    <a:pt x="98" y="24"/>
                    <a:pt x="98" y="25"/>
                  </a:cubicBezTo>
                  <a:cubicBezTo>
                    <a:pt x="97" y="25"/>
                    <a:pt x="97" y="25"/>
                    <a:pt x="97" y="25"/>
                  </a:cubicBezTo>
                  <a:cubicBezTo>
                    <a:pt x="97" y="25"/>
                    <a:pt x="96" y="29"/>
                    <a:pt x="97" y="27"/>
                  </a:cubicBezTo>
                  <a:cubicBezTo>
                    <a:pt x="98" y="26"/>
                    <a:pt x="98" y="26"/>
                    <a:pt x="98" y="25"/>
                  </a:cubicBezTo>
                  <a:cubicBezTo>
                    <a:pt x="99" y="25"/>
                    <a:pt x="100" y="24"/>
                    <a:pt x="100" y="24"/>
                  </a:cubicBezTo>
                  <a:cubicBezTo>
                    <a:pt x="99" y="26"/>
                    <a:pt x="100" y="24"/>
                    <a:pt x="99" y="26"/>
                  </a:cubicBezTo>
                  <a:cubicBezTo>
                    <a:pt x="99" y="25"/>
                    <a:pt x="99" y="25"/>
                    <a:pt x="98" y="26"/>
                  </a:cubicBezTo>
                  <a:cubicBezTo>
                    <a:pt x="97" y="29"/>
                    <a:pt x="97" y="26"/>
                    <a:pt x="96" y="28"/>
                  </a:cubicBezTo>
                  <a:cubicBezTo>
                    <a:pt x="97" y="28"/>
                    <a:pt x="96" y="31"/>
                    <a:pt x="95" y="32"/>
                  </a:cubicBezTo>
                  <a:cubicBezTo>
                    <a:pt x="95" y="32"/>
                    <a:pt x="95" y="32"/>
                    <a:pt x="96" y="31"/>
                  </a:cubicBezTo>
                  <a:cubicBezTo>
                    <a:pt x="96" y="30"/>
                    <a:pt x="96" y="30"/>
                    <a:pt x="97" y="29"/>
                  </a:cubicBezTo>
                  <a:cubicBezTo>
                    <a:pt x="97" y="29"/>
                    <a:pt x="98" y="29"/>
                    <a:pt x="99" y="27"/>
                  </a:cubicBezTo>
                  <a:cubicBezTo>
                    <a:pt x="98" y="28"/>
                    <a:pt x="98" y="30"/>
                    <a:pt x="98" y="30"/>
                  </a:cubicBezTo>
                  <a:cubicBezTo>
                    <a:pt x="98" y="29"/>
                    <a:pt x="99" y="30"/>
                    <a:pt x="99" y="30"/>
                  </a:cubicBezTo>
                  <a:cubicBezTo>
                    <a:pt x="100" y="28"/>
                    <a:pt x="100" y="30"/>
                    <a:pt x="100" y="28"/>
                  </a:cubicBezTo>
                  <a:cubicBezTo>
                    <a:pt x="100" y="28"/>
                    <a:pt x="101" y="26"/>
                    <a:pt x="102" y="25"/>
                  </a:cubicBezTo>
                  <a:cubicBezTo>
                    <a:pt x="102" y="25"/>
                    <a:pt x="101" y="26"/>
                    <a:pt x="101" y="27"/>
                  </a:cubicBezTo>
                  <a:cubicBezTo>
                    <a:pt x="102" y="26"/>
                    <a:pt x="100" y="29"/>
                    <a:pt x="102" y="27"/>
                  </a:cubicBezTo>
                  <a:cubicBezTo>
                    <a:pt x="101" y="27"/>
                    <a:pt x="100" y="29"/>
                    <a:pt x="99" y="31"/>
                  </a:cubicBezTo>
                  <a:cubicBezTo>
                    <a:pt x="100" y="30"/>
                    <a:pt x="99" y="32"/>
                    <a:pt x="99" y="32"/>
                  </a:cubicBezTo>
                  <a:cubicBezTo>
                    <a:pt x="100" y="32"/>
                    <a:pt x="100" y="31"/>
                    <a:pt x="101" y="31"/>
                  </a:cubicBezTo>
                  <a:cubicBezTo>
                    <a:pt x="101" y="33"/>
                    <a:pt x="102" y="32"/>
                    <a:pt x="103" y="32"/>
                  </a:cubicBezTo>
                  <a:cubicBezTo>
                    <a:pt x="102" y="33"/>
                    <a:pt x="101" y="34"/>
                    <a:pt x="101" y="35"/>
                  </a:cubicBezTo>
                  <a:cubicBezTo>
                    <a:pt x="102" y="35"/>
                    <a:pt x="102" y="33"/>
                    <a:pt x="102" y="34"/>
                  </a:cubicBezTo>
                  <a:cubicBezTo>
                    <a:pt x="102" y="34"/>
                    <a:pt x="102" y="34"/>
                    <a:pt x="102" y="34"/>
                  </a:cubicBezTo>
                  <a:cubicBezTo>
                    <a:pt x="102" y="34"/>
                    <a:pt x="102" y="36"/>
                    <a:pt x="104" y="33"/>
                  </a:cubicBezTo>
                  <a:cubicBezTo>
                    <a:pt x="102" y="35"/>
                    <a:pt x="102" y="35"/>
                    <a:pt x="102" y="35"/>
                  </a:cubicBezTo>
                  <a:cubicBezTo>
                    <a:pt x="102" y="35"/>
                    <a:pt x="103" y="35"/>
                    <a:pt x="103" y="35"/>
                  </a:cubicBezTo>
                  <a:cubicBezTo>
                    <a:pt x="102" y="36"/>
                    <a:pt x="102" y="36"/>
                    <a:pt x="102" y="36"/>
                  </a:cubicBezTo>
                  <a:cubicBezTo>
                    <a:pt x="101" y="38"/>
                    <a:pt x="102" y="36"/>
                    <a:pt x="103" y="37"/>
                  </a:cubicBezTo>
                  <a:cubicBezTo>
                    <a:pt x="103" y="35"/>
                    <a:pt x="103" y="35"/>
                    <a:pt x="103" y="35"/>
                  </a:cubicBezTo>
                  <a:cubicBezTo>
                    <a:pt x="104" y="35"/>
                    <a:pt x="104" y="36"/>
                    <a:pt x="105" y="36"/>
                  </a:cubicBezTo>
                  <a:cubicBezTo>
                    <a:pt x="104" y="37"/>
                    <a:pt x="104" y="37"/>
                    <a:pt x="104" y="37"/>
                  </a:cubicBezTo>
                  <a:cubicBezTo>
                    <a:pt x="105" y="36"/>
                    <a:pt x="105" y="36"/>
                    <a:pt x="105" y="36"/>
                  </a:cubicBezTo>
                  <a:cubicBezTo>
                    <a:pt x="104" y="37"/>
                    <a:pt x="104" y="38"/>
                    <a:pt x="104" y="37"/>
                  </a:cubicBezTo>
                  <a:cubicBezTo>
                    <a:pt x="102" y="40"/>
                    <a:pt x="102" y="40"/>
                    <a:pt x="102" y="40"/>
                  </a:cubicBezTo>
                  <a:cubicBezTo>
                    <a:pt x="102" y="39"/>
                    <a:pt x="103" y="39"/>
                    <a:pt x="104" y="37"/>
                  </a:cubicBezTo>
                  <a:cubicBezTo>
                    <a:pt x="104" y="36"/>
                    <a:pt x="103" y="36"/>
                    <a:pt x="103" y="37"/>
                  </a:cubicBezTo>
                  <a:cubicBezTo>
                    <a:pt x="103" y="38"/>
                    <a:pt x="103" y="37"/>
                    <a:pt x="103" y="37"/>
                  </a:cubicBezTo>
                  <a:cubicBezTo>
                    <a:pt x="103" y="39"/>
                    <a:pt x="102" y="39"/>
                    <a:pt x="102" y="40"/>
                  </a:cubicBezTo>
                  <a:cubicBezTo>
                    <a:pt x="102" y="40"/>
                    <a:pt x="102" y="40"/>
                    <a:pt x="102" y="40"/>
                  </a:cubicBezTo>
                  <a:cubicBezTo>
                    <a:pt x="101" y="40"/>
                    <a:pt x="101" y="40"/>
                    <a:pt x="101" y="40"/>
                  </a:cubicBezTo>
                  <a:cubicBezTo>
                    <a:pt x="101" y="40"/>
                    <a:pt x="101" y="39"/>
                    <a:pt x="102" y="39"/>
                  </a:cubicBezTo>
                  <a:cubicBezTo>
                    <a:pt x="101" y="40"/>
                    <a:pt x="100" y="41"/>
                    <a:pt x="100" y="40"/>
                  </a:cubicBezTo>
                  <a:cubicBezTo>
                    <a:pt x="101" y="38"/>
                    <a:pt x="99" y="41"/>
                    <a:pt x="99" y="40"/>
                  </a:cubicBezTo>
                  <a:cubicBezTo>
                    <a:pt x="100" y="39"/>
                    <a:pt x="101" y="38"/>
                    <a:pt x="101" y="37"/>
                  </a:cubicBezTo>
                  <a:cubicBezTo>
                    <a:pt x="101" y="36"/>
                    <a:pt x="101" y="37"/>
                    <a:pt x="101" y="36"/>
                  </a:cubicBezTo>
                  <a:cubicBezTo>
                    <a:pt x="100" y="37"/>
                    <a:pt x="99" y="39"/>
                    <a:pt x="99" y="39"/>
                  </a:cubicBezTo>
                  <a:cubicBezTo>
                    <a:pt x="99" y="38"/>
                    <a:pt x="99" y="38"/>
                    <a:pt x="99" y="38"/>
                  </a:cubicBezTo>
                  <a:cubicBezTo>
                    <a:pt x="99" y="39"/>
                    <a:pt x="98" y="40"/>
                    <a:pt x="98" y="40"/>
                  </a:cubicBezTo>
                  <a:cubicBezTo>
                    <a:pt x="97" y="39"/>
                    <a:pt x="97" y="39"/>
                    <a:pt x="96" y="38"/>
                  </a:cubicBezTo>
                  <a:cubicBezTo>
                    <a:pt x="97" y="37"/>
                    <a:pt x="97" y="37"/>
                    <a:pt x="97" y="37"/>
                  </a:cubicBezTo>
                  <a:cubicBezTo>
                    <a:pt x="95" y="40"/>
                    <a:pt x="95" y="38"/>
                    <a:pt x="95" y="39"/>
                  </a:cubicBezTo>
                  <a:cubicBezTo>
                    <a:pt x="94" y="37"/>
                    <a:pt x="93" y="39"/>
                    <a:pt x="93" y="37"/>
                  </a:cubicBezTo>
                  <a:cubicBezTo>
                    <a:pt x="92" y="37"/>
                    <a:pt x="91" y="38"/>
                    <a:pt x="90" y="37"/>
                  </a:cubicBezTo>
                  <a:cubicBezTo>
                    <a:pt x="91" y="35"/>
                    <a:pt x="91" y="35"/>
                    <a:pt x="91" y="35"/>
                  </a:cubicBezTo>
                  <a:cubicBezTo>
                    <a:pt x="90" y="36"/>
                    <a:pt x="91" y="34"/>
                    <a:pt x="91" y="35"/>
                  </a:cubicBezTo>
                  <a:cubicBezTo>
                    <a:pt x="90" y="36"/>
                    <a:pt x="90" y="36"/>
                    <a:pt x="89" y="37"/>
                  </a:cubicBezTo>
                  <a:cubicBezTo>
                    <a:pt x="89" y="35"/>
                    <a:pt x="88" y="37"/>
                    <a:pt x="87" y="38"/>
                  </a:cubicBezTo>
                  <a:cubicBezTo>
                    <a:pt x="87" y="36"/>
                    <a:pt x="87" y="36"/>
                    <a:pt x="87" y="36"/>
                  </a:cubicBezTo>
                  <a:cubicBezTo>
                    <a:pt x="86" y="38"/>
                    <a:pt x="86" y="36"/>
                    <a:pt x="86" y="36"/>
                  </a:cubicBezTo>
                  <a:cubicBezTo>
                    <a:pt x="86" y="35"/>
                    <a:pt x="86" y="34"/>
                    <a:pt x="86" y="34"/>
                  </a:cubicBezTo>
                  <a:cubicBezTo>
                    <a:pt x="85" y="36"/>
                    <a:pt x="85" y="36"/>
                    <a:pt x="84" y="36"/>
                  </a:cubicBezTo>
                  <a:cubicBezTo>
                    <a:pt x="84" y="36"/>
                    <a:pt x="83" y="36"/>
                    <a:pt x="83" y="35"/>
                  </a:cubicBezTo>
                  <a:cubicBezTo>
                    <a:pt x="81" y="37"/>
                    <a:pt x="81" y="35"/>
                    <a:pt x="79" y="36"/>
                  </a:cubicBezTo>
                  <a:cubicBezTo>
                    <a:pt x="79" y="34"/>
                    <a:pt x="79" y="34"/>
                    <a:pt x="79" y="34"/>
                  </a:cubicBezTo>
                  <a:cubicBezTo>
                    <a:pt x="77" y="36"/>
                    <a:pt x="77" y="33"/>
                    <a:pt x="75" y="34"/>
                  </a:cubicBezTo>
                  <a:cubicBezTo>
                    <a:pt x="76" y="32"/>
                    <a:pt x="76" y="32"/>
                    <a:pt x="76" y="32"/>
                  </a:cubicBezTo>
                  <a:cubicBezTo>
                    <a:pt x="76" y="31"/>
                    <a:pt x="75" y="32"/>
                    <a:pt x="74" y="34"/>
                  </a:cubicBezTo>
                  <a:cubicBezTo>
                    <a:pt x="74" y="33"/>
                    <a:pt x="73" y="35"/>
                    <a:pt x="74" y="33"/>
                  </a:cubicBezTo>
                  <a:cubicBezTo>
                    <a:pt x="73" y="32"/>
                    <a:pt x="73" y="34"/>
                    <a:pt x="72" y="34"/>
                  </a:cubicBezTo>
                  <a:cubicBezTo>
                    <a:pt x="72" y="33"/>
                    <a:pt x="72" y="33"/>
                    <a:pt x="71" y="33"/>
                  </a:cubicBezTo>
                  <a:cubicBezTo>
                    <a:pt x="71" y="33"/>
                    <a:pt x="71" y="33"/>
                    <a:pt x="71" y="33"/>
                  </a:cubicBezTo>
                  <a:cubicBezTo>
                    <a:pt x="71" y="33"/>
                    <a:pt x="72" y="32"/>
                    <a:pt x="72" y="32"/>
                  </a:cubicBezTo>
                  <a:cubicBezTo>
                    <a:pt x="71" y="32"/>
                    <a:pt x="71" y="31"/>
                    <a:pt x="70" y="34"/>
                  </a:cubicBezTo>
                  <a:cubicBezTo>
                    <a:pt x="70" y="32"/>
                    <a:pt x="68" y="34"/>
                    <a:pt x="68" y="32"/>
                  </a:cubicBezTo>
                  <a:cubicBezTo>
                    <a:pt x="68" y="33"/>
                    <a:pt x="68" y="33"/>
                    <a:pt x="67" y="33"/>
                  </a:cubicBezTo>
                  <a:cubicBezTo>
                    <a:pt x="67" y="33"/>
                    <a:pt x="67" y="31"/>
                    <a:pt x="66" y="33"/>
                  </a:cubicBezTo>
                  <a:cubicBezTo>
                    <a:pt x="66" y="32"/>
                    <a:pt x="66" y="31"/>
                    <a:pt x="66" y="31"/>
                  </a:cubicBezTo>
                  <a:cubicBezTo>
                    <a:pt x="66" y="31"/>
                    <a:pt x="66" y="32"/>
                    <a:pt x="65" y="33"/>
                  </a:cubicBezTo>
                  <a:cubicBezTo>
                    <a:pt x="64" y="34"/>
                    <a:pt x="64" y="30"/>
                    <a:pt x="63" y="30"/>
                  </a:cubicBezTo>
                  <a:cubicBezTo>
                    <a:pt x="61" y="31"/>
                    <a:pt x="60" y="30"/>
                    <a:pt x="58" y="30"/>
                  </a:cubicBezTo>
                  <a:cubicBezTo>
                    <a:pt x="58" y="29"/>
                    <a:pt x="58" y="29"/>
                    <a:pt x="58" y="29"/>
                  </a:cubicBezTo>
                  <a:cubicBezTo>
                    <a:pt x="57" y="31"/>
                    <a:pt x="58" y="27"/>
                    <a:pt x="56" y="30"/>
                  </a:cubicBezTo>
                  <a:cubicBezTo>
                    <a:pt x="56" y="29"/>
                    <a:pt x="56" y="29"/>
                    <a:pt x="56" y="28"/>
                  </a:cubicBezTo>
                  <a:cubicBezTo>
                    <a:pt x="55" y="30"/>
                    <a:pt x="56" y="26"/>
                    <a:pt x="54" y="28"/>
                  </a:cubicBezTo>
                  <a:cubicBezTo>
                    <a:pt x="55" y="28"/>
                    <a:pt x="55" y="28"/>
                    <a:pt x="55" y="28"/>
                  </a:cubicBezTo>
                  <a:cubicBezTo>
                    <a:pt x="55" y="26"/>
                    <a:pt x="53" y="28"/>
                    <a:pt x="53" y="27"/>
                  </a:cubicBezTo>
                  <a:cubicBezTo>
                    <a:pt x="53" y="26"/>
                    <a:pt x="54" y="26"/>
                    <a:pt x="54" y="26"/>
                  </a:cubicBezTo>
                  <a:cubicBezTo>
                    <a:pt x="54" y="24"/>
                    <a:pt x="52" y="28"/>
                    <a:pt x="53" y="25"/>
                  </a:cubicBezTo>
                  <a:cubicBezTo>
                    <a:pt x="53" y="25"/>
                    <a:pt x="53" y="26"/>
                    <a:pt x="53" y="26"/>
                  </a:cubicBezTo>
                  <a:cubicBezTo>
                    <a:pt x="52" y="25"/>
                    <a:pt x="50" y="26"/>
                    <a:pt x="48" y="26"/>
                  </a:cubicBezTo>
                  <a:cubicBezTo>
                    <a:pt x="47" y="24"/>
                    <a:pt x="49" y="22"/>
                    <a:pt x="48" y="23"/>
                  </a:cubicBezTo>
                  <a:cubicBezTo>
                    <a:pt x="48" y="23"/>
                    <a:pt x="47" y="24"/>
                    <a:pt x="48" y="24"/>
                  </a:cubicBezTo>
                  <a:cubicBezTo>
                    <a:pt x="47" y="25"/>
                    <a:pt x="48" y="21"/>
                    <a:pt x="47" y="22"/>
                  </a:cubicBezTo>
                  <a:cubicBezTo>
                    <a:pt x="47" y="24"/>
                    <a:pt x="47" y="23"/>
                    <a:pt x="47" y="24"/>
                  </a:cubicBezTo>
                  <a:cubicBezTo>
                    <a:pt x="46" y="23"/>
                    <a:pt x="47" y="21"/>
                    <a:pt x="46" y="22"/>
                  </a:cubicBezTo>
                  <a:cubicBezTo>
                    <a:pt x="46" y="21"/>
                    <a:pt x="46" y="21"/>
                    <a:pt x="46" y="21"/>
                  </a:cubicBezTo>
                  <a:cubicBezTo>
                    <a:pt x="45" y="24"/>
                    <a:pt x="44" y="22"/>
                    <a:pt x="43" y="25"/>
                  </a:cubicBezTo>
                  <a:cubicBezTo>
                    <a:pt x="40" y="24"/>
                    <a:pt x="36" y="25"/>
                    <a:pt x="33" y="25"/>
                  </a:cubicBezTo>
                  <a:cubicBezTo>
                    <a:pt x="30" y="23"/>
                    <a:pt x="26" y="23"/>
                    <a:pt x="24" y="21"/>
                  </a:cubicBezTo>
                  <a:cubicBezTo>
                    <a:pt x="24" y="18"/>
                    <a:pt x="23" y="18"/>
                    <a:pt x="22" y="19"/>
                  </a:cubicBezTo>
                  <a:cubicBezTo>
                    <a:pt x="23" y="18"/>
                    <a:pt x="23" y="18"/>
                    <a:pt x="23" y="18"/>
                  </a:cubicBezTo>
                  <a:cubicBezTo>
                    <a:pt x="22" y="20"/>
                    <a:pt x="22" y="18"/>
                    <a:pt x="21" y="20"/>
                  </a:cubicBezTo>
                  <a:cubicBezTo>
                    <a:pt x="20" y="19"/>
                    <a:pt x="19" y="20"/>
                    <a:pt x="18" y="19"/>
                  </a:cubicBezTo>
                  <a:cubicBezTo>
                    <a:pt x="18" y="19"/>
                    <a:pt x="19" y="18"/>
                    <a:pt x="18" y="18"/>
                  </a:cubicBezTo>
                  <a:cubicBezTo>
                    <a:pt x="18" y="19"/>
                    <a:pt x="18" y="19"/>
                    <a:pt x="18" y="19"/>
                  </a:cubicBezTo>
                  <a:cubicBezTo>
                    <a:pt x="18" y="18"/>
                    <a:pt x="18" y="18"/>
                    <a:pt x="18" y="18"/>
                  </a:cubicBezTo>
                  <a:cubicBezTo>
                    <a:pt x="18" y="18"/>
                    <a:pt x="17" y="19"/>
                    <a:pt x="17" y="20"/>
                  </a:cubicBezTo>
                  <a:cubicBezTo>
                    <a:pt x="13" y="21"/>
                    <a:pt x="12" y="16"/>
                    <a:pt x="8" y="15"/>
                  </a:cubicBezTo>
                  <a:cubicBezTo>
                    <a:pt x="8" y="14"/>
                    <a:pt x="7" y="15"/>
                    <a:pt x="6" y="15"/>
                  </a:cubicBezTo>
                  <a:cubicBezTo>
                    <a:pt x="4" y="12"/>
                    <a:pt x="3" y="9"/>
                    <a:pt x="0" y="10"/>
                  </a:cubicBezTo>
                  <a:cubicBezTo>
                    <a:pt x="0" y="10"/>
                    <a:pt x="2" y="5"/>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55"/>
            <p:cNvSpPr/>
            <p:nvPr/>
          </p:nvSpPr>
          <p:spPr bwMode="auto">
            <a:xfrm>
              <a:off x="8799513" y="2435226"/>
              <a:ext cx="3175" cy="7938"/>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0" y="1"/>
                    <a:pt x="0" y="1"/>
                    <a:pt x="1"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56"/>
            <p:cNvSpPr/>
            <p:nvPr/>
          </p:nvSpPr>
          <p:spPr bwMode="auto">
            <a:xfrm>
              <a:off x="8786813" y="2393951"/>
              <a:ext cx="4762" cy="4763"/>
            </a:xfrm>
            <a:custGeom>
              <a:avLst/>
              <a:gdLst>
                <a:gd name="T0" fmla="*/ 1 w 1"/>
                <a:gd name="T1" fmla="*/ 1 h 1"/>
                <a:gd name="T2" fmla="*/ 1 w 1"/>
                <a:gd name="T3" fmla="*/ 0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0" y="1"/>
                    <a:pt x="1" y="1"/>
                    <a:pt x="1" y="0"/>
                  </a:cubicBezTo>
                  <a:cubicBezTo>
                    <a:pt x="1" y="0"/>
                    <a:pt x="1" y="0"/>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57"/>
            <p:cNvSpPr/>
            <p:nvPr/>
          </p:nvSpPr>
          <p:spPr bwMode="auto">
            <a:xfrm>
              <a:off x="8783638" y="2387601"/>
              <a:ext cx="3175" cy="6350"/>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1"/>
                    <a:pt x="1" y="0"/>
                    <a:pt x="1"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58"/>
            <p:cNvSpPr/>
            <p:nvPr/>
          </p:nvSpPr>
          <p:spPr bwMode="auto">
            <a:xfrm>
              <a:off x="8783638" y="2371726"/>
              <a:ext cx="3175"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59"/>
            <p:cNvSpPr/>
            <p:nvPr/>
          </p:nvSpPr>
          <p:spPr bwMode="auto">
            <a:xfrm>
              <a:off x="8780463" y="2379663"/>
              <a:ext cx="3175" cy="3175"/>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1"/>
                    <a:pt x="0" y="0"/>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60"/>
            <p:cNvSpPr/>
            <p:nvPr/>
          </p:nvSpPr>
          <p:spPr bwMode="auto">
            <a:xfrm>
              <a:off x="8769350" y="2363788"/>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2"/>
                    <a:pt x="0" y="1"/>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61"/>
            <p:cNvSpPr/>
            <p:nvPr/>
          </p:nvSpPr>
          <p:spPr bwMode="auto">
            <a:xfrm>
              <a:off x="8761413" y="2368551"/>
              <a:ext cx="3175"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0" y="0"/>
                    <a:pt x="0" y="1"/>
                  </a:cubicBezTo>
                  <a:cubicBezTo>
                    <a:pt x="0" y="0"/>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62"/>
            <p:cNvSpPr/>
            <p:nvPr/>
          </p:nvSpPr>
          <p:spPr bwMode="auto">
            <a:xfrm>
              <a:off x="8640763" y="2335213"/>
              <a:ext cx="0" cy="3175"/>
            </a:xfrm>
            <a:custGeom>
              <a:avLst/>
              <a:gdLst>
                <a:gd name="T0" fmla="*/ 2 h 2"/>
                <a:gd name="T1" fmla="*/ 0 h 2"/>
                <a:gd name="T2" fmla="*/ 2 h 2"/>
                <a:gd name="T3" fmla="*/ 2 h 2"/>
              </a:gdLst>
              <a:ahLst/>
              <a:cxnLst>
                <a:cxn ang="0">
                  <a:pos x="0" y="T0"/>
                </a:cxn>
                <a:cxn ang="0">
                  <a:pos x="0" y="T1"/>
                </a:cxn>
                <a:cxn ang="0">
                  <a:pos x="0" y="T2"/>
                </a:cxn>
                <a:cxn ang="0">
                  <a:pos x="0" y="T3"/>
                </a:cxn>
              </a:cxnLst>
              <a:rect l="0" t="0" r="r" b="b"/>
              <a:pathLst>
                <a:path h="2">
                  <a:moveTo>
                    <a:pt x="0" y="2"/>
                  </a:moveTo>
                  <a:lnTo>
                    <a:pt x="0"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63"/>
            <p:cNvSpPr/>
            <p:nvPr/>
          </p:nvSpPr>
          <p:spPr bwMode="auto">
            <a:xfrm>
              <a:off x="8583613" y="2316163"/>
              <a:ext cx="4762" cy="6350"/>
            </a:xfrm>
            <a:custGeom>
              <a:avLst/>
              <a:gdLst>
                <a:gd name="T0" fmla="*/ 1 w 1"/>
                <a:gd name="T1" fmla="*/ 1 h 2"/>
                <a:gd name="T2" fmla="*/ 1 w 1"/>
                <a:gd name="T3" fmla="*/ 0 h 2"/>
                <a:gd name="T4" fmla="*/ 1 w 1"/>
                <a:gd name="T5" fmla="*/ 1 h 2"/>
              </a:gdLst>
              <a:ahLst/>
              <a:cxnLst>
                <a:cxn ang="0">
                  <a:pos x="T0" y="T1"/>
                </a:cxn>
                <a:cxn ang="0">
                  <a:pos x="T2" y="T3"/>
                </a:cxn>
                <a:cxn ang="0">
                  <a:pos x="T4" y="T5"/>
                </a:cxn>
              </a:cxnLst>
              <a:rect l="0" t="0" r="r" b="b"/>
              <a:pathLst>
                <a:path w="1" h="2">
                  <a:moveTo>
                    <a:pt x="1" y="1"/>
                  </a:moveTo>
                  <a:cubicBezTo>
                    <a:pt x="0" y="2"/>
                    <a:pt x="1" y="1"/>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64"/>
            <p:cNvSpPr/>
            <p:nvPr/>
          </p:nvSpPr>
          <p:spPr bwMode="auto">
            <a:xfrm>
              <a:off x="8555038" y="2327276"/>
              <a:ext cx="0" cy="7938"/>
            </a:xfrm>
            <a:custGeom>
              <a:avLst/>
              <a:gdLst>
                <a:gd name="T0" fmla="*/ 0 h 5"/>
                <a:gd name="T1" fmla="*/ 0 h 5"/>
                <a:gd name="T2" fmla="*/ 5 h 5"/>
                <a:gd name="T3" fmla="*/ 0 h 5"/>
              </a:gdLst>
              <a:ahLst/>
              <a:cxnLst>
                <a:cxn ang="0">
                  <a:pos x="0" y="T0"/>
                </a:cxn>
                <a:cxn ang="0">
                  <a:pos x="0" y="T1"/>
                </a:cxn>
                <a:cxn ang="0">
                  <a:pos x="0" y="T2"/>
                </a:cxn>
                <a:cxn ang="0">
                  <a:pos x="0" y="T3"/>
                </a:cxn>
              </a:cxnLst>
              <a:rect l="0" t="0" r="r" b="b"/>
              <a:pathLst>
                <a:path h="5">
                  <a:moveTo>
                    <a:pt x="0" y="0"/>
                  </a:moveTo>
                  <a:lnTo>
                    <a:pt x="0" y="0"/>
                  </a:lnTo>
                  <a:lnTo>
                    <a:pt x="0"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65"/>
            <p:cNvSpPr/>
            <p:nvPr/>
          </p:nvSpPr>
          <p:spPr bwMode="auto">
            <a:xfrm>
              <a:off x="9099550" y="2047876"/>
              <a:ext cx="3175" cy="4763"/>
            </a:xfrm>
            <a:custGeom>
              <a:avLst/>
              <a:gdLst>
                <a:gd name="T0" fmla="*/ 0 w 1"/>
                <a:gd name="T1" fmla="*/ 1 h 1"/>
                <a:gd name="T2" fmla="*/ 1 w 1"/>
                <a:gd name="T3" fmla="*/ 1 h 1"/>
                <a:gd name="T4" fmla="*/ 0 w 1"/>
                <a:gd name="T5" fmla="*/ 1 h 1"/>
              </a:gdLst>
              <a:ahLst/>
              <a:cxnLst>
                <a:cxn ang="0">
                  <a:pos x="T0" y="T1"/>
                </a:cxn>
                <a:cxn ang="0">
                  <a:pos x="T2" y="T3"/>
                </a:cxn>
                <a:cxn ang="0">
                  <a:pos x="T4" y="T5"/>
                </a:cxn>
              </a:cxnLst>
              <a:rect l="0" t="0" r="r" b="b"/>
              <a:pathLst>
                <a:path w="1" h="1">
                  <a:moveTo>
                    <a:pt x="0" y="1"/>
                  </a:moveTo>
                  <a:cubicBezTo>
                    <a:pt x="1" y="1"/>
                    <a:pt x="1" y="0"/>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66"/>
            <p:cNvSpPr/>
            <p:nvPr/>
          </p:nvSpPr>
          <p:spPr bwMode="auto">
            <a:xfrm>
              <a:off x="8926513" y="1736726"/>
              <a:ext cx="200025" cy="307975"/>
            </a:xfrm>
            <a:custGeom>
              <a:avLst/>
              <a:gdLst>
                <a:gd name="T0" fmla="*/ 11 w 53"/>
                <a:gd name="T1" fmla="*/ 10 h 82"/>
                <a:gd name="T2" fmla="*/ 12 w 53"/>
                <a:gd name="T3" fmla="*/ 12 h 82"/>
                <a:gd name="T4" fmla="*/ 18 w 53"/>
                <a:gd name="T5" fmla="*/ 16 h 82"/>
                <a:gd name="T6" fmla="*/ 19 w 53"/>
                <a:gd name="T7" fmla="*/ 18 h 82"/>
                <a:gd name="T8" fmla="*/ 19 w 53"/>
                <a:gd name="T9" fmla="*/ 24 h 82"/>
                <a:gd name="T10" fmla="*/ 20 w 53"/>
                <a:gd name="T11" fmla="*/ 25 h 82"/>
                <a:gd name="T12" fmla="*/ 23 w 53"/>
                <a:gd name="T13" fmla="*/ 28 h 82"/>
                <a:gd name="T14" fmla="*/ 23 w 53"/>
                <a:gd name="T15" fmla="*/ 31 h 82"/>
                <a:gd name="T16" fmla="*/ 23 w 53"/>
                <a:gd name="T17" fmla="*/ 32 h 82"/>
                <a:gd name="T18" fmla="*/ 25 w 53"/>
                <a:gd name="T19" fmla="*/ 33 h 82"/>
                <a:gd name="T20" fmla="*/ 28 w 53"/>
                <a:gd name="T21" fmla="*/ 35 h 82"/>
                <a:gd name="T22" fmla="*/ 29 w 53"/>
                <a:gd name="T23" fmla="*/ 37 h 82"/>
                <a:gd name="T24" fmla="*/ 31 w 53"/>
                <a:gd name="T25" fmla="*/ 38 h 82"/>
                <a:gd name="T26" fmla="*/ 31 w 53"/>
                <a:gd name="T27" fmla="*/ 41 h 82"/>
                <a:gd name="T28" fmla="*/ 32 w 53"/>
                <a:gd name="T29" fmla="*/ 43 h 82"/>
                <a:gd name="T30" fmla="*/ 33 w 53"/>
                <a:gd name="T31" fmla="*/ 46 h 82"/>
                <a:gd name="T32" fmla="*/ 34 w 53"/>
                <a:gd name="T33" fmla="*/ 47 h 82"/>
                <a:gd name="T34" fmla="*/ 33 w 53"/>
                <a:gd name="T35" fmla="*/ 49 h 82"/>
                <a:gd name="T36" fmla="*/ 35 w 53"/>
                <a:gd name="T37" fmla="*/ 49 h 82"/>
                <a:gd name="T38" fmla="*/ 36 w 53"/>
                <a:gd name="T39" fmla="*/ 49 h 82"/>
                <a:gd name="T40" fmla="*/ 37 w 53"/>
                <a:gd name="T41" fmla="*/ 50 h 82"/>
                <a:gd name="T42" fmla="*/ 39 w 53"/>
                <a:gd name="T43" fmla="*/ 54 h 82"/>
                <a:gd name="T44" fmla="*/ 40 w 53"/>
                <a:gd name="T45" fmla="*/ 56 h 82"/>
                <a:gd name="T46" fmla="*/ 41 w 53"/>
                <a:gd name="T47" fmla="*/ 57 h 82"/>
                <a:gd name="T48" fmla="*/ 42 w 53"/>
                <a:gd name="T49" fmla="*/ 60 h 82"/>
                <a:gd name="T50" fmla="*/ 39 w 53"/>
                <a:gd name="T51" fmla="*/ 63 h 82"/>
                <a:gd name="T52" fmla="*/ 44 w 53"/>
                <a:gd name="T53" fmla="*/ 62 h 82"/>
                <a:gd name="T54" fmla="*/ 48 w 53"/>
                <a:gd name="T55" fmla="*/ 61 h 82"/>
                <a:gd name="T56" fmla="*/ 48 w 53"/>
                <a:gd name="T57" fmla="*/ 63 h 82"/>
                <a:gd name="T58" fmla="*/ 50 w 53"/>
                <a:gd name="T59" fmla="*/ 62 h 82"/>
                <a:gd name="T60" fmla="*/ 49 w 53"/>
                <a:gd name="T61" fmla="*/ 64 h 82"/>
                <a:gd name="T62" fmla="*/ 46 w 53"/>
                <a:gd name="T63" fmla="*/ 67 h 82"/>
                <a:gd name="T64" fmla="*/ 50 w 53"/>
                <a:gd name="T65" fmla="*/ 66 h 82"/>
                <a:gd name="T66" fmla="*/ 49 w 53"/>
                <a:gd name="T67" fmla="*/ 67 h 82"/>
                <a:gd name="T68" fmla="*/ 52 w 53"/>
                <a:gd name="T69" fmla="*/ 67 h 82"/>
                <a:gd name="T70" fmla="*/ 52 w 53"/>
                <a:gd name="T71" fmla="*/ 68 h 82"/>
                <a:gd name="T72" fmla="*/ 47 w 53"/>
                <a:gd name="T73" fmla="*/ 71 h 82"/>
                <a:gd name="T74" fmla="*/ 52 w 53"/>
                <a:gd name="T75" fmla="*/ 70 h 82"/>
                <a:gd name="T76" fmla="*/ 48 w 53"/>
                <a:gd name="T77" fmla="*/ 78 h 82"/>
                <a:gd name="T78" fmla="*/ 47 w 53"/>
                <a:gd name="T79" fmla="*/ 79 h 82"/>
                <a:gd name="T80" fmla="*/ 49 w 53"/>
                <a:gd name="T81" fmla="*/ 81 h 82"/>
                <a:gd name="T82" fmla="*/ 46 w 53"/>
                <a:gd name="T83" fmla="*/ 82 h 82"/>
                <a:gd name="T84" fmla="*/ 47 w 53"/>
                <a:gd name="T85" fmla="*/ 79 h 82"/>
                <a:gd name="T86" fmla="*/ 41 w 53"/>
                <a:gd name="T87" fmla="*/ 78 h 82"/>
                <a:gd name="T88" fmla="*/ 35 w 53"/>
                <a:gd name="T89" fmla="*/ 74 h 82"/>
                <a:gd name="T90" fmla="*/ 29 w 53"/>
                <a:gd name="T91" fmla="*/ 69 h 82"/>
                <a:gd name="T92" fmla="*/ 25 w 53"/>
                <a:gd name="T93" fmla="*/ 64 h 82"/>
                <a:gd name="T94" fmla="*/ 22 w 53"/>
                <a:gd name="T95" fmla="*/ 61 h 82"/>
                <a:gd name="T96" fmla="*/ 19 w 53"/>
                <a:gd name="T97" fmla="*/ 52 h 82"/>
                <a:gd name="T98" fmla="*/ 19 w 53"/>
                <a:gd name="T99" fmla="*/ 47 h 82"/>
                <a:gd name="T100" fmla="*/ 18 w 53"/>
                <a:gd name="T101" fmla="*/ 41 h 82"/>
                <a:gd name="T102" fmla="*/ 5 w 53"/>
                <a:gd name="T103" fmla="*/ 24 h 82"/>
                <a:gd name="T104" fmla="*/ 4 w 53"/>
                <a:gd name="T105" fmla="*/ 19 h 82"/>
                <a:gd name="T106" fmla="*/ 8 w 53"/>
                <a:gd name="T107" fmla="*/ 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 h="82">
                  <a:moveTo>
                    <a:pt x="8" y="1"/>
                  </a:moveTo>
                  <a:cubicBezTo>
                    <a:pt x="12" y="0"/>
                    <a:pt x="8" y="3"/>
                    <a:pt x="12" y="4"/>
                  </a:cubicBezTo>
                  <a:cubicBezTo>
                    <a:pt x="12" y="4"/>
                    <a:pt x="9" y="4"/>
                    <a:pt x="10" y="4"/>
                  </a:cubicBezTo>
                  <a:cubicBezTo>
                    <a:pt x="14" y="4"/>
                    <a:pt x="12" y="7"/>
                    <a:pt x="10" y="9"/>
                  </a:cubicBezTo>
                  <a:cubicBezTo>
                    <a:pt x="9" y="9"/>
                    <a:pt x="9" y="9"/>
                    <a:pt x="9" y="9"/>
                  </a:cubicBezTo>
                  <a:cubicBezTo>
                    <a:pt x="9" y="10"/>
                    <a:pt x="11" y="9"/>
                    <a:pt x="11" y="10"/>
                  </a:cubicBezTo>
                  <a:cubicBezTo>
                    <a:pt x="10" y="10"/>
                    <a:pt x="10" y="10"/>
                    <a:pt x="10" y="10"/>
                  </a:cubicBezTo>
                  <a:cubicBezTo>
                    <a:pt x="11" y="10"/>
                    <a:pt x="11" y="10"/>
                    <a:pt x="12" y="10"/>
                  </a:cubicBezTo>
                  <a:cubicBezTo>
                    <a:pt x="11" y="10"/>
                    <a:pt x="10" y="11"/>
                    <a:pt x="9" y="11"/>
                  </a:cubicBezTo>
                  <a:cubicBezTo>
                    <a:pt x="11" y="11"/>
                    <a:pt x="11" y="11"/>
                    <a:pt x="11" y="11"/>
                  </a:cubicBezTo>
                  <a:cubicBezTo>
                    <a:pt x="15" y="10"/>
                    <a:pt x="11" y="12"/>
                    <a:pt x="13" y="12"/>
                  </a:cubicBezTo>
                  <a:cubicBezTo>
                    <a:pt x="12" y="12"/>
                    <a:pt x="12" y="12"/>
                    <a:pt x="12" y="12"/>
                  </a:cubicBezTo>
                  <a:cubicBezTo>
                    <a:pt x="15" y="12"/>
                    <a:pt x="15" y="13"/>
                    <a:pt x="16" y="14"/>
                  </a:cubicBezTo>
                  <a:cubicBezTo>
                    <a:pt x="14" y="15"/>
                    <a:pt x="14" y="15"/>
                    <a:pt x="14" y="15"/>
                  </a:cubicBezTo>
                  <a:cubicBezTo>
                    <a:pt x="15" y="14"/>
                    <a:pt x="16" y="15"/>
                    <a:pt x="16" y="15"/>
                  </a:cubicBezTo>
                  <a:cubicBezTo>
                    <a:pt x="15" y="15"/>
                    <a:pt x="18" y="15"/>
                    <a:pt x="17" y="15"/>
                  </a:cubicBezTo>
                  <a:cubicBezTo>
                    <a:pt x="17" y="15"/>
                    <a:pt x="17" y="15"/>
                    <a:pt x="17" y="15"/>
                  </a:cubicBezTo>
                  <a:cubicBezTo>
                    <a:pt x="19" y="15"/>
                    <a:pt x="16" y="16"/>
                    <a:pt x="18" y="16"/>
                  </a:cubicBezTo>
                  <a:cubicBezTo>
                    <a:pt x="17" y="16"/>
                    <a:pt x="17" y="16"/>
                    <a:pt x="17" y="16"/>
                  </a:cubicBezTo>
                  <a:cubicBezTo>
                    <a:pt x="19" y="16"/>
                    <a:pt x="16" y="17"/>
                    <a:pt x="17" y="17"/>
                  </a:cubicBezTo>
                  <a:cubicBezTo>
                    <a:pt x="18" y="17"/>
                    <a:pt x="18" y="17"/>
                    <a:pt x="18" y="17"/>
                  </a:cubicBezTo>
                  <a:cubicBezTo>
                    <a:pt x="18" y="17"/>
                    <a:pt x="17" y="17"/>
                    <a:pt x="18" y="17"/>
                  </a:cubicBezTo>
                  <a:cubicBezTo>
                    <a:pt x="17" y="17"/>
                    <a:pt x="17" y="17"/>
                    <a:pt x="17" y="17"/>
                  </a:cubicBezTo>
                  <a:cubicBezTo>
                    <a:pt x="18" y="17"/>
                    <a:pt x="17" y="18"/>
                    <a:pt x="19" y="18"/>
                  </a:cubicBezTo>
                  <a:cubicBezTo>
                    <a:pt x="17" y="18"/>
                    <a:pt x="18" y="17"/>
                    <a:pt x="16" y="18"/>
                  </a:cubicBezTo>
                  <a:cubicBezTo>
                    <a:pt x="18" y="19"/>
                    <a:pt x="18" y="21"/>
                    <a:pt x="19" y="22"/>
                  </a:cubicBezTo>
                  <a:cubicBezTo>
                    <a:pt x="17" y="23"/>
                    <a:pt x="17" y="23"/>
                    <a:pt x="17" y="23"/>
                  </a:cubicBezTo>
                  <a:cubicBezTo>
                    <a:pt x="18" y="23"/>
                    <a:pt x="18" y="23"/>
                    <a:pt x="19" y="23"/>
                  </a:cubicBezTo>
                  <a:cubicBezTo>
                    <a:pt x="19" y="23"/>
                    <a:pt x="18" y="23"/>
                    <a:pt x="18" y="23"/>
                  </a:cubicBezTo>
                  <a:cubicBezTo>
                    <a:pt x="17" y="24"/>
                    <a:pt x="20" y="23"/>
                    <a:pt x="19" y="24"/>
                  </a:cubicBezTo>
                  <a:cubicBezTo>
                    <a:pt x="17" y="24"/>
                    <a:pt x="17" y="24"/>
                    <a:pt x="17" y="24"/>
                  </a:cubicBezTo>
                  <a:cubicBezTo>
                    <a:pt x="19" y="24"/>
                    <a:pt x="19" y="24"/>
                    <a:pt x="19" y="24"/>
                  </a:cubicBezTo>
                  <a:cubicBezTo>
                    <a:pt x="19" y="24"/>
                    <a:pt x="19" y="24"/>
                    <a:pt x="18" y="25"/>
                  </a:cubicBezTo>
                  <a:cubicBezTo>
                    <a:pt x="20" y="24"/>
                    <a:pt x="18" y="25"/>
                    <a:pt x="19" y="25"/>
                  </a:cubicBezTo>
                  <a:cubicBezTo>
                    <a:pt x="18" y="25"/>
                    <a:pt x="18" y="25"/>
                    <a:pt x="18" y="25"/>
                  </a:cubicBezTo>
                  <a:cubicBezTo>
                    <a:pt x="17" y="26"/>
                    <a:pt x="20" y="25"/>
                    <a:pt x="20" y="25"/>
                  </a:cubicBezTo>
                  <a:cubicBezTo>
                    <a:pt x="19" y="26"/>
                    <a:pt x="19" y="26"/>
                    <a:pt x="19" y="26"/>
                  </a:cubicBezTo>
                  <a:cubicBezTo>
                    <a:pt x="21" y="25"/>
                    <a:pt x="20" y="26"/>
                    <a:pt x="21" y="26"/>
                  </a:cubicBezTo>
                  <a:cubicBezTo>
                    <a:pt x="21" y="26"/>
                    <a:pt x="21" y="26"/>
                    <a:pt x="21" y="26"/>
                  </a:cubicBezTo>
                  <a:cubicBezTo>
                    <a:pt x="21" y="27"/>
                    <a:pt x="20" y="27"/>
                    <a:pt x="21" y="27"/>
                  </a:cubicBezTo>
                  <a:cubicBezTo>
                    <a:pt x="21" y="28"/>
                    <a:pt x="19" y="28"/>
                    <a:pt x="19" y="28"/>
                  </a:cubicBezTo>
                  <a:cubicBezTo>
                    <a:pt x="22" y="28"/>
                    <a:pt x="21" y="29"/>
                    <a:pt x="23" y="28"/>
                  </a:cubicBezTo>
                  <a:cubicBezTo>
                    <a:pt x="23" y="28"/>
                    <a:pt x="22" y="29"/>
                    <a:pt x="23" y="29"/>
                  </a:cubicBezTo>
                  <a:cubicBezTo>
                    <a:pt x="22" y="29"/>
                    <a:pt x="20" y="30"/>
                    <a:pt x="20" y="30"/>
                  </a:cubicBezTo>
                  <a:cubicBezTo>
                    <a:pt x="19" y="31"/>
                    <a:pt x="19" y="31"/>
                    <a:pt x="19" y="31"/>
                  </a:cubicBezTo>
                  <a:cubicBezTo>
                    <a:pt x="18" y="31"/>
                    <a:pt x="19" y="30"/>
                    <a:pt x="18" y="31"/>
                  </a:cubicBezTo>
                  <a:cubicBezTo>
                    <a:pt x="18" y="31"/>
                    <a:pt x="19" y="31"/>
                    <a:pt x="19" y="31"/>
                  </a:cubicBezTo>
                  <a:cubicBezTo>
                    <a:pt x="20" y="31"/>
                    <a:pt x="23" y="30"/>
                    <a:pt x="23" y="31"/>
                  </a:cubicBezTo>
                  <a:cubicBezTo>
                    <a:pt x="22" y="31"/>
                    <a:pt x="21" y="32"/>
                    <a:pt x="20" y="32"/>
                  </a:cubicBezTo>
                  <a:cubicBezTo>
                    <a:pt x="25" y="31"/>
                    <a:pt x="25" y="31"/>
                    <a:pt x="25" y="31"/>
                  </a:cubicBezTo>
                  <a:cubicBezTo>
                    <a:pt x="25" y="31"/>
                    <a:pt x="23" y="31"/>
                    <a:pt x="24" y="31"/>
                  </a:cubicBezTo>
                  <a:cubicBezTo>
                    <a:pt x="25" y="31"/>
                    <a:pt x="25" y="31"/>
                    <a:pt x="25" y="31"/>
                  </a:cubicBezTo>
                  <a:cubicBezTo>
                    <a:pt x="25" y="31"/>
                    <a:pt x="26" y="31"/>
                    <a:pt x="24" y="32"/>
                  </a:cubicBezTo>
                  <a:cubicBezTo>
                    <a:pt x="23" y="32"/>
                    <a:pt x="23" y="32"/>
                    <a:pt x="23" y="32"/>
                  </a:cubicBezTo>
                  <a:cubicBezTo>
                    <a:pt x="23" y="33"/>
                    <a:pt x="23" y="32"/>
                    <a:pt x="24" y="33"/>
                  </a:cubicBezTo>
                  <a:cubicBezTo>
                    <a:pt x="23" y="33"/>
                    <a:pt x="23" y="33"/>
                    <a:pt x="23" y="33"/>
                  </a:cubicBezTo>
                  <a:cubicBezTo>
                    <a:pt x="23" y="33"/>
                    <a:pt x="24" y="33"/>
                    <a:pt x="25" y="32"/>
                  </a:cubicBezTo>
                  <a:cubicBezTo>
                    <a:pt x="25" y="32"/>
                    <a:pt x="24" y="33"/>
                    <a:pt x="25" y="32"/>
                  </a:cubicBezTo>
                  <a:cubicBezTo>
                    <a:pt x="26" y="32"/>
                    <a:pt x="26" y="32"/>
                    <a:pt x="27" y="32"/>
                  </a:cubicBezTo>
                  <a:cubicBezTo>
                    <a:pt x="25" y="33"/>
                    <a:pt x="25" y="33"/>
                    <a:pt x="25" y="33"/>
                  </a:cubicBezTo>
                  <a:cubicBezTo>
                    <a:pt x="27" y="33"/>
                    <a:pt x="27" y="33"/>
                    <a:pt x="28" y="33"/>
                  </a:cubicBezTo>
                  <a:cubicBezTo>
                    <a:pt x="29" y="32"/>
                    <a:pt x="26" y="33"/>
                    <a:pt x="27" y="33"/>
                  </a:cubicBezTo>
                  <a:cubicBezTo>
                    <a:pt x="26" y="34"/>
                    <a:pt x="29" y="33"/>
                    <a:pt x="27" y="35"/>
                  </a:cubicBezTo>
                  <a:cubicBezTo>
                    <a:pt x="27" y="35"/>
                    <a:pt x="29" y="34"/>
                    <a:pt x="28" y="34"/>
                  </a:cubicBezTo>
                  <a:cubicBezTo>
                    <a:pt x="28" y="34"/>
                    <a:pt x="27" y="35"/>
                    <a:pt x="28" y="35"/>
                  </a:cubicBezTo>
                  <a:cubicBezTo>
                    <a:pt x="27" y="35"/>
                    <a:pt x="28" y="35"/>
                    <a:pt x="28" y="35"/>
                  </a:cubicBezTo>
                  <a:cubicBezTo>
                    <a:pt x="29" y="35"/>
                    <a:pt x="28" y="35"/>
                    <a:pt x="28" y="35"/>
                  </a:cubicBezTo>
                  <a:cubicBezTo>
                    <a:pt x="29" y="35"/>
                    <a:pt x="30" y="35"/>
                    <a:pt x="29" y="36"/>
                  </a:cubicBezTo>
                  <a:cubicBezTo>
                    <a:pt x="30" y="36"/>
                    <a:pt x="31" y="36"/>
                    <a:pt x="31" y="36"/>
                  </a:cubicBezTo>
                  <a:cubicBezTo>
                    <a:pt x="30" y="37"/>
                    <a:pt x="30" y="37"/>
                    <a:pt x="30" y="37"/>
                  </a:cubicBezTo>
                  <a:cubicBezTo>
                    <a:pt x="29" y="37"/>
                    <a:pt x="30" y="37"/>
                    <a:pt x="29" y="37"/>
                  </a:cubicBezTo>
                  <a:cubicBezTo>
                    <a:pt x="31" y="37"/>
                    <a:pt x="27" y="37"/>
                    <a:pt x="29" y="37"/>
                  </a:cubicBezTo>
                  <a:cubicBezTo>
                    <a:pt x="28" y="37"/>
                    <a:pt x="31" y="36"/>
                    <a:pt x="29" y="37"/>
                  </a:cubicBezTo>
                  <a:cubicBezTo>
                    <a:pt x="29" y="37"/>
                    <a:pt x="31" y="37"/>
                    <a:pt x="30" y="38"/>
                  </a:cubicBezTo>
                  <a:cubicBezTo>
                    <a:pt x="30" y="37"/>
                    <a:pt x="28" y="38"/>
                    <a:pt x="28" y="38"/>
                  </a:cubicBezTo>
                  <a:cubicBezTo>
                    <a:pt x="28" y="39"/>
                    <a:pt x="29" y="38"/>
                    <a:pt x="29" y="38"/>
                  </a:cubicBezTo>
                  <a:cubicBezTo>
                    <a:pt x="30" y="38"/>
                    <a:pt x="30" y="38"/>
                    <a:pt x="30" y="38"/>
                  </a:cubicBezTo>
                  <a:cubicBezTo>
                    <a:pt x="31" y="38"/>
                    <a:pt x="30" y="39"/>
                    <a:pt x="31" y="38"/>
                  </a:cubicBezTo>
                  <a:cubicBezTo>
                    <a:pt x="30" y="38"/>
                    <a:pt x="32" y="38"/>
                    <a:pt x="30" y="39"/>
                  </a:cubicBezTo>
                  <a:cubicBezTo>
                    <a:pt x="28" y="40"/>
                    <a:pt x="28" y="40"/>
                    <a:pt x="28" y="40"/>
                  </a:cubicBezTo>
                  <a:cubicBezTo>
                    <a:pt x="28" y="40"/>
                    <a:pt x="30" y="39"/>
                    <a:pt x="31" y="39"/>
                  </a:cubicBezTo>
                  <a:cubicBezTo>
                    <a:pt x="30" y="39"/>
                    <a:pt x="30" y="39"/>
                    <a:pt x="30" y="39"/>
                  </a:cubicBezTo>
                  <a:cubicBezTo>
                    <a:pt x="33" y="38"/>
                    <a:pt x="30" y="40"/>
                    <a:pt x="32" y="39"/>
                  </a:cubicBezTo>
                  <a:cubicBezTo>
                    <a:pt x="31" y="40"/>
                    <a:pt x="32" y="40"/>
                    <a:pt x="31" y="41"/>
                  </a:cubicBezTo>
                  <a:cubicBezTo>
                    <a:pt x="32" y="40"/>
                    <a:pt x="33" y="40"/>
                    <a:pt x="32" y="41"/>
                  </a:cubicBezTo>
                  <a:cubicBezTo>
                    <a:pt x="32" y="41"/>
                    <a:pt x="32" y="41"/>
                    <a:pt x="31" y="41"/>
                  </a:cubicBezTo>
                  <a:cubicBezTo>
                    <a:pt x="31" y="41"/>
                    <a:pt x="31" y="41"/>
                    <a:pt x="32" y="41"/>
                  </a:cubicBezTo>
                  <a:cubicBezTo>
                    <a:pt x="31" y="41"/>
                    <a:pt x="30" y="42"/>
                    <a:pt x="30" y="43"/>
                  </a:cubicBezTo>
                  <a:cubicBezTo>
                    <a:pt x="31" y="43"/>
                    <a:pt x="32" y="42"/>
                    <a:pt x="33" y="42"/>
                  </a:cubicBezTo>
                  <a:cubicBezTo>
                    <a:pt x="30" y="43"/>
                    <a:pt x="35" y="41"/>
                    <a:pt x="32" y="43"/>
                  </a:cubicBezTo>
                  <a:cubicBezTo>
                    <a:pt x="32" y="43"/>
                    <a:pt x="31" y="43"/>
                    <a:pt x="31" y="43"/>
                  </a:cubicBezTo>
                  <a:cubicBezTo>
                    <a:pt x="28" y="45"/>
                    <a:pt x="33" y="43"/>
                    <a:pt x="32" y="44"/>
                  </a:cubicBezTo>
                  <a:cubicBezTo>
                    <a:pt x="34" y="43"/>
                    <a:pt x="34" y="43"/>
                    <a:pt x="34" y="43"/>
                  </a:cubicBezTo>
                  <a:cubicBezTo>
                    <a:pt x="32" y="43"/>
                    <a:pt x="35" y="43"/>
                    <a:pt x="33" y="44"/>
                  </a:cubicBezTo>
                  <a:cubicBezTo>
                    <a:pt x="34" y="43"/>
                    <a:pt x="32" y="44"/>
                    <a:pt x="34" y="43"/>
                  </a:cubicBezTo>
                  <a:cubicBezTo>
                    <a:pt x="33" y="45"/>
                    <a:pt x="36" y="44"/>
                    <a:pt x="33" y="46"/>
                  </a:cubicBezTo>
                  <a:cubicBezTo>
                    <a:pt x="33" y="46"/>
                    <a:pt x="33" y="46"/>
                    <a:pt x="34" y="46"/>
                  </a:cubicBezTo>
                  <a:cubicBezTo>
                    <a:pt x="35" y="45"/>
                    <a:pt x="33" y="46"/>
                    <a:pt x="34" y="46"/>
                  </a:cubicBezTo>
                  <a:cubicBezTo>
                    <a:pt x="34" y="46"/>
                    <a:pt x="34" y="45"/>
                    <a:pt x="34" y="45"/>
                  </a:cubicBezTo>
                  <a:cubicBezTo>
                    <a:pt x="34" y="46"/>
                    <a:pt x="34" y="46"/>
                    <a:pt x="32" y="47"/>
                  </a:cubicBezTo>
                  <a:cubicBezTo>
                    <a:pt x="31" y="47"/>
                    <a:pt x="36" y="45"/>
                    <a:pt x="35" y="46"/>
                  </a:cubicBezTo>
                  <a:cubicBezTo>
                    <a:pt x="34" y="47"/>
                    <a:pt x="34" y="47"/>
                    <a:pt x="34" y="47"/>
                  </a:cubicBezTo>
                  <a:cubicBezTo>
                    <a:pt x="36" y="46"/>
                    <a:pt x="36" y="46"/>
                    <a:pt x="36" y="46"/>
                  </a:cubicBezTo>
                  <a:cubicBezTo>
                    <a:pt x="36" y="47"/>
                    <a:pt x="34" y="47"/>
                    <a:pt x="33" y="48"/>
                  </a:cubicBezTo>
                  <a:cubicBezTo>
                    <a:pt x="33" y="48"/>
                    <a:pt x="33" y="48"/>
                    <a:pt x="34" y="48"/>
                  </a:cubicBezTo>
                  <a:cubicBezTo>
                    <a:pt x="33" y="49"/>
                    <a:pt x="33" y="49"/>
                    <a:pt x="33" y="49"/>
                  </a:cubicBezTo>
                  <a:cubicBezTo>
                    <a:pt x="34" y="48"/>
                    <a:pt x="33" y="49"/>
                    <a:pt x="34" y="49"/>
                  </a:cubicBezTo>
                  <a:cubicBezTo>
                    <a:pt x="33" y="49"/>
                    <a:pt x="33" y="49"/>
                    <a:pt x="33" y="49"/>
                  </a:cubicBezTo>
                  <a:cubicBezTo>
                    <a:pt x="33" y="49"/>
                    <a:pt x="33" y="49"/>
                    <a:pt x="34" y="49"/>
                  </a:cubicBezTo>
                  <a:cubicBezTo>
                    <a:pt x="34" y="49"/>
                    <a:pt x="35" y="48"/>
                    <a:pt x="35" y="48"/>
                  </a:cubicBezTo>
                  <a:cubicBezTo>
                    <a:pt x="35" y="48"/>
                    <a:pt x="35" y="48"/>
                    <a:pt x="36" y="48"/>
                  </a:cubicBezTo>
                  <a:cubicBezTo>
                    <a:pt x="35" y="48"/>
                    <a:pt x="35" y="48"/>
                    <a:pt x="35" y="49"/>
                  </a:cubicBezTo>
                  <a:cubicBezTo>
                    <a:pt x="35" y="49"/>
                    <a:pt x="37" y="48"/>
                    <a:pt x="37" y="48"/>
                  </a:cubicBezTo>
                  <a:cubicBezTo>
                    <a:pt x="36" y="49"/>
                    <a:pt x="37" y="49"/>
                    <a:pt x="35" y="49"/>
                  </a:cubicBezTo>
                  <a:cubicBezTo>
                    <a:pt x="35" y="49"/>
                    <a:pt x="36" y="49"/>
                    <a:pt x="35" y="49"/>
                  </a:cubicBezTo>
                  <a:cubicBezTo>
                    <a:pt x="35" y="49"/>
                    <a:pt x="34" y="50"/>
                    <a:pt x="35" y="49"/>
                  </a:cubicBezTo>
                  <a:cubicBezTo>
                    <a:pt x="35" y="49"/>
                    <a:pt x="37" y="48"/>
                    <a:pt x="37" y="49"/>
                  </a:cubicBezTo>
                  <a:cubicBezTo>
                    <a:pt x="35" y="49"/>
                    <a:pt x="35" y="49"/>
                    <a:pt x="35" y="49"/>
                  </a:cubicBezTo>
                  <a:cubicBezTo>
                    <a:pt x="35" y="50"/>
                    <a:pt x="35" y="50"/>
                    <a:pt x="35" y="50"/>
                  </a:cubicBezTo>
                  <a:cubicBezTo>
                    <a:pt x="36" y="49"/>
                    <a:pt x="36" y="49"/>
                    <a:pt x="36" y="49"/>
                  </a:cubicBezTo>
                  <a:cubicBezTo>
                    <a:pt x="35" y="50"/>
                    <a:pt x="35" y="50"/>
                    <a:pt x="35" y="50"/>
                  </a:cubicBezTo>
                  <a:cubicBezTo>
                    <a:pt x="37" y="49"/>
                    <a:pt x="36" y="50"/>
                    <a:pt x="37" y="49"/>
                  </a:cubicBezTo>
                  <a:cubicBezTo>
                    <a:pt x="38" y="49"/>
                    <a:pt x="37" y="50"/>
                    <a:pt x="37" y="50"/>
                  </a:cubicBezTo>
                  <a:cubicBezTo>
                    <a:pt x="37" y="50"/>
                    <a:pt x="37" y="50"/>
                    <a:pt x="37" y="50"/>
                  </a:cubicBezTo>
                  <a:cubicBezTo>
                    <a:pt x="36" y="51"/>
                    <a:pt x="36" y="51"/>
                    <a:pt x="37" y="50"/>
                  </a:cubicBezTo>
                  <a:cubicBezTo>
                    <a:pt x="37" y="50"/>
                    <a:pt x="37" y="50"/>
                    <a:pt x="37" y="50"/>
                  </a:cubicBezTo>
                  <a:cubicBezTo>
                    <a:pt x="37" y="51"/>
                    <a:pt x="37" y="51"/>
                    <a:pt x="38" y="50"/>
                  </a:cubicBezTo>
                  <a:cubicBezTo>
                    <a:pt x="37" y="51"/>
                    <a:pt x="34" y="53"/>
                    <a:pt x="35" y="52"/>
                  </a:cubicBezTo>
                  <a:cubicBezTo>
                    <a:pt x="35" y="52"/>
                    <a:pt x="38" y="51"/>
                    <a:pt x="38" y="51"/>
                  </a:cubicBezTo>
                  <a:cubicBezTo>
                    <a:pt x="38" y="52"/>
                    <a:pt x="40" y="51"/>
                    <a:pt x="38" y="53"/>
                  </a:cubicBezTo>
                  <a:cubicBezTo>
                    <a:pt x="39" y="52"/>
                    <a:pt x="39" y="52"/>
                    <a:pt x="39" y="52"/>
                  </a:cubicBezTo>
                  <a:cubicBezTo>
                    <a:pt x="39" y="53"/>
                    <a:pt x="41" y="53"/>
                    <a:pt x="39" y="54"/>
                  </a:cubicBezTo>
                  <a:cubicBezTo>
                    <a:pt x="39" y="54"/>
                    <a:pt x="38" y="55"/>
                    <a:pt x="37" y="55"/>
                  </a:cubicBezTo>
                  <a:cubicBezTo>
                    <a:pt x="38" y="55"/>
                    <a:pt x="36" y="56"/>
                    <a:pt x="38" y="55"/>
                  </a:cubicBezTo>
                  <a:cubicBezTo>
                    <a:pt x="39" y="55"/>
                    <a:pt x="40" y="54"/>
                    <a:pt x="40" y="54"/>
                  </a:cubicBezTo>
                  <a:cubicBezTo>
                    <a:pt x="41" y="54"/>
                    <a:pt x="41" y="54"/>
                    <a:pt x="40" y="55"/>
                  </a:cubicBezTo>
                  <a:cubicBezTo>
                    <a:pt x="41" y="55"/>
                    <a:pt x="41" y="55"/>
                    <a:pt x="41" y="55"/>
                  </a:cubicBezTo>
                  <a:cubicBezTo>
                    <a:pt x="40" y="55"/>
                    <a:pt x="40" y="56"/>
                    <a:pt x="40" y="56"/>
                  </a:cubicBezTo>
                  <a:cubicBezTo>
                    <a:pt x="41" y="55"/>
                    <a:pt x="41" y="55"/>
                    <a:pt x="41" y="55"/>
                  </a:cubicBezTo>
                  <a:cubicBezTo>
                    <a:pt x="40" y="56"/>
                    <a:pt x="40" y="56"/>
                    <a:pt x="40" y="56"/>
                  </a:cubicBezTo>
                  <a:cubicBezTo>
                    <a:pt x="41" y="56"/>
                    <a:pt x="42" y="55"/>
                    <a:pt x="42" y="56"/>
                  </a:cubicBezTo>
                  <a:cubicBezTo>
                    <a:pt x="40" y="56"/>
                    <a:pt x="40" y="56"/>
                    <a:pt x="40" y="56"/>
                  </a:cubicBezTo>
                  <a:cubicBezTo>
                    <a:pt x="41" y="56"/>
                    <a:pt x="43" y="55"/>
                    <a:pt x="42" y="56"/>
                  </a:cubicBezTo>
                  <a:cubicBezTo>
                    <a:pt x="41" y="57"/>
                    <a:pt x="41" y="57"/>
                    <a:pt x="41" y="57"/>
                  </a:cubicBezTo>
                  <a:cubicBezTo>
                    <a:pt x="41" y="57"/>
                    <a:pt x="42" y="57"/>
                    <a:pt x="42" y="56"/>
                  </a:cubicBezTo>
                  <a:cubicBezTo>
                    <a:pt x="42" y="57"/>
                    <a:pt x="42" y="58"/>
                    <a:pt x="40" y="58"/>
                  </a:cubicBezTo>
                  <a:cubicBezTo>
                    <a:pt x="44" y="57"/>
                    <a:pt x="44" y="58"/>
                    <a:pt x="45" y="59"/>
                  </a:cubicBezTo>
                  <a:cubicBezTo>
                    <a:pt x="44" y="59"/>
                    <a:pt x="44" y="59"/>
                    <a:pt x="44" y="59"/>
                  </a:cubicBezTo>
                  <a:cubicBezTo>
                    <a:pt x="43" y="60"/>
                    <a:pt x="45" y="58"/>
                    <a:pt x="45" y="59"/>
                  </a:cubicBezTo>
                  <a:cubicBezTo>
                    <a:pt x="42" y="60"/>
                    <a:pt x="42" y="60"/>
                    <a:pt x="42" y="60"/>
                  </a:cubicBezTo>
                  <a:cubicBezTo>
                    <a:pt x="42" y="61"/>
                    <a:pt x="44" y="60"/>
                    <a:pt x="44" y="60"/>
                  </a:cubicBezTo>
                  <a:cubicBezTo>
                    <a:pt x="45" y="59"/>
                    <a:pt x="44" y="60"/>
                    <a:pt x="45" y="59"/>
                  </a:cubicBezTo>
                  <a:cubicBezTo>
                    <a:pt x="45" y="59"/>
                    <a:pt x="44" y="60"/>
                    <a:pt x="46" y="59"/>
                  </a:cubicBezTo>
                  <a:cubicBezTo>
                    <a:pt x="45" y="60"/>
                    <a:pt x="44" y="60"/>
                    <a:pt x="44" y="61"/>
                  </a:cubicBezTo>
                  <a:cubicBezTo>
                    <a:pt x="45" y="60"/>
                    <a:pt x="45" y="60"/>
                    <a:pt x="45" y="60"/>
                  </a:cubicBezTo>
                  <a:cubicBezTo>
                    <a:pt x="43" y="62"/>
                    <a:pt x="41" y="62"/>
                    <a:pt x="39" y="63"/>
                  </a:cubicBezTo>
                  <a:cubicBezTo>
                    <a:pt x="39" y="63"/>
                    <a:pt x="39" y="63"/>
                    <a:pt x="39" y="63"/>
                  </a:cubicBezTo>
                  <a:cubicBezTo>
                    <a:pt x="38" y="65"/>
                    <a:pt x="37" y="64"/>
                    <a:pt x="37" y="65"/>
                  </a:cubicBezTo>
                  <a:cubicBezTo>
                    <a:pt x="38" y="65"/>
                    <a:pt x="40" y="63"/>
                    <a:pt x="41" y="63"/>
                  </a:cubicBezTo>
                  <a:cubicBezTo>
                    <a:pt x="41" y="63"/>
                    <a:pt x="44" y="61"/>
                    <a:pt x="45" y="61"/>
                  </a:cubicBezTo>
                  <a:cubicBezTo>
                    <a:pt x="44" y="62"/>
                    <a:pt x="44" y="61"/>
                    <a:pt x="43" y="62"/>
                  </a:cubicBezTo>
                  <a:cubicBezTo>
                    <a:pt x="42" y="63"/>
                    <a:pt x="44" y="62"/>
                    <a:pt x="44" y="62"/>
                  </a:cubicBezTo>
                  <a:cubicBezTo>
                    <a:pt x="44" y="62"/>
                    <a:pt x="46" y="61"/>
                    <a:pt x="46" y="61"/>
                  </a:cubicBezTo>
                  <a:cubicBezTo>
                    <a:pt x="45" y="61"/>
                    <a:pt x="44" y="62"/>
                    <a:pt x="44" y="62"/>
                  </a:cubicBezTo>
                  <a:cubicBezTo>
                    <a:pt x="45" y="61"/>
                    <a:pt x="46" y="61"/>
                    <a:pt x="47" y="61"/>
                  </a:cubicBezTo>
                  <a:cubicBezTo>
                    <a:pt x="49" y="59"/>
                    <a:pt x="46" y="61"/>
                    <a:pt x="48" y="60"/>
                  </a:cubicBezTo>
                  <a:cubicBezTo>
                    <a:pt x="47" y="61"/>
                    <a:pt x="45" y="62"/>
                    <a:pt x="44" y="63"/>
                  </a:cubicBezTo>
                  <a:cubicBezTo>
                    <a:pt x="45" y="62"/>
                    <a:pt x="46" y="62"/>
                    <a:pt x="48" y="61"/>
                  </a:cubicBezTo>
                  <a:cubicBezTo>
                    <a:pt x="48" y="61"/>
                    <a:pt x="47" y="62"/>
                    <a:pt x="46" y="62"/>
                  </a:cubicBezTo>
                  <a:cubicBezTo>
                    <a:pt x="45" y="63"/>
                    <a:pt x="48" y="61"/>
                    <a:pt x="46" y="63"/>
                  </a:cubicBezTo>
                  <a:cubicBezTo>
                    <a:pt x="47" y="62"/>
                    <a:pt x="47" y="62"/>
                    <a:pt x="47" y="62"/>
                  </a:cubicBezTo>
                  <a:cubicBezTo>
                    <a:pt x="47" y="62"/>
                    <a:pt x="46" y="62"/>
                    <a:pt x="46" y="63"/>
                  </a:cubicBezTo>
                  <a:cubicBezTo>
                    <a:pt x="46" y="63"/>
                    <a:pt x="48" y="62"/>
                    <a:pt x="46" y="64"/>
                  </a:cubicBezTo>
                  <a:cubicBezTo>
                    <a:pt x="46" y="63"/>
                    <a:pt x="46" y="64"/>
                    <a:pt x="48" y="63"/>
                  </a:cubicBezTo>
                  <a:cubicBezTo>
                    <a:pt x="48" y="62"/>
                    <a:pt x="46" y="63"/>
                    <a:pt x="48" y="62"/>
                  </a:cubicBezTo>
                  <a:cubicBezTo>
                    <a:pt x="47" y="63"/>
                    <a:pt x="49" y="62"/>
                    <a:pt x="49" y="62"/>
                  </a:cubicBezTo>
                  <a:cubicBezTo>
                    <a:pt x="48" y="62"/>
                    <a:pt x="48" y="62"/>
                    <a:pt x="48" y="62"/>
                  </a:cubicBezTo>
                  <a:cubicBezTo>
                    <a:pt x="49" y="62"/>
                    <a:pt x="49" y="62"/>
                    <a:pt x="50" y="62"/>
                  </a:cubicBezTo>
                  <a:cubicBezTo>
                    <a:pt x="49" y="62"/>
                    <a:pt x="49" y="63"/>
                    <a:pt x="48" y="63"/>
                  </a:cubicBezTo>
                  <a:cubicBezTo>
                    <a:pt x="50" y="62"/>
                    <a:pt x="50" y="62"/>
                    <a:pt x="50" y="62"/>
                  </a:cubicBezTo>
                  <a:cubicBezTo>
                    <a:pt x="50" y="62"/>
                    <a:pt x="48" y="63"/>
                    <a:pt x="48" y="64"/>
                  </a:cubicBezTo>
                  <a:cubicBezTo>
                    <a:pt x="47" y="64"/>
                    <a:pt x="47" y="64"/>
                    <a:pt x="47" y="64"/>
                  </a:cubicBezTo>
                  <a:cubicBezTo>
                    <a:pt x="47" y="64"/>
                    <a:pt x="46" y="65"/>
                    <a:pt x="47" y="65"/>
                  </a:cubicBezTo>
                  <a:cubicBezTo>
                    <a:pt x="48" y="64"/>
                    <a:pt x="49" y="63"/>
                    <a:pt x="50" y="63"/>
                  </a:cubicBezTo>
                  <a:cubicBezTo>
                    <a:pt x="51" y="62"/>
                    <a:pt x="49" y="63"/>
                    <a:pt x="50" y="63"/>
                  </a:cubicBezTo>
                  <a:cubicBezTo>
                    <a:pt x="49" y="64"/>
                    <a:pt x="49" y="64"/>
                    <a:pt x="49" y="64"/>
                  </a:cubicBezTo>
                  <a:cubicBezTo>
                    <a:pt x="48" y="64"/>
                    <a:pt x="47" y="65"/>
                    <a:pt x="47" y="65"/>
                  </a:cubicBezTo>
                  <a:cubicBezTo>
                    <a:pt x="48" y="65"/>
                    <a:pt x="49" y="64"/>
                    <a:pt x="50" y="63"/>
                  </a:cubicBezTo>
                  <a:cubicBezTo>
                    <a:pt x="50" y="64"/>
                    <a:pt x="49" y="64"/>
                    <a:pt x="48" y="65"/>
                  </a:cubicBezTo>
                  <a:cubicBezTo>
                    <a:pt x="49" y="65"/>
                    <a:pt x="50" y="64"/>
                    <a:pt x="50" y="63"/>
                  </a:cubicBezTo>
                  <a:cubicBezTo>
                    <a:pt x="50" y="64"/>
                    <a:pt x="49" y="65"/>
                    <a:pt x="48" y="66"/>
                  </a:cubicBezTo>
                  <a:cubicBezTo>
                    <a:pt x="46" y="67"/>
                    <a:pt x="46" y="67"/>
                    <a:pt x="46" y="67"/>
                  </a:cubicBezTo>
                  <a:cubicBezTo>
                    <a:pt x="46" y="67"/>
                    <a:pt x="46" y="67"/>
                    <a:pt x="46" y="67"/>
                  </a:cubicBezTo>
                  <a:cubicBezTo>
                    <a:pt x="45" y="68"/>
                    <a:pt x="45" y="68"/>
                    <a:pt x="43" y="69"/>
                  </a:cubicBezTo>
                  <a:cubicBezTo>
                    <a:pt x="43" y="69"/>
                    <a:pt x="44" y="69"/>
                    <a:pt x="44" y="69"/>
                  </a:cubicBezTo>
                  <a:cubicBezTo>
                    <a:pt x="47" y="67"/>
                    <a:pt x="48" y="67"/>
                    <a:pt x="50" y="65"/>
                  </a:cubicBezTo>
                  <a:cubicBezTo>
                    <a:pt x="51" y="65"/>
                    <a:pt x="45" y="69"/>
                    <a:pt x="49" y="67"/>
                  </a:cubicBezTo>
                  <a:cubicBezTo>
                    <a:pt x="49" y="67"/>
                    <a:pt x="51" y="66"/>
                    <a:pt x="50" y="66"/>
                  </a:cubicBezTo>
                  <a:cubicBezTo>
                    <a:pt x="50" y="66"/>
                    <a:pt x="52" y="64"/>
                    <a:pt x="52" y="65"/>
                  </a:cubicBezTo>
                  <a:cubicBezTo>
                    <a:pt x="51" y="66"/>
                    <a:pt x="50" y="67"/>
                    <a:pt x="48" y="68"/>
                  </a:cubicBezTo>
                  <a:cubicBezTo>
                    <a:pt x="49" y="67"/>
                    <a:pt x="49" y="67"/>
                    <a:pt x="48" y="67"/>
                  </a:cubicBezTo>
                  <a:cubicBezTo>
                    <a:pt x="47" y="68"/>
                    <a:pt x="46" y="69"/>
                    <a:pt x="46" y="69"/>
                  </a:cubicBezTo>
                  <a:cubicBezTo>
                    <a:pt x="47" y="69"/>
                    <a:pt x="47" y="69"/>
                    <a:pt x="48" y="68"/>
                  </a:cubicBezTo>
                  <a:cubicBezTo>
                    <a:pt x="49" y="67"/>
                    <a:pt x="48" y="68"/>
                    <a:pt x="49" y="67"/>
                  </a:cubicBezTo>
                  <a:cubicBezTo>
                    <a:pt x="50" y="67"/>
                    <a:pt x="48" y="69"/>
                    <a:pt x="50" y="67"/>
                  </a:cubicBezTo>
                  <a:cubicBezTo>
                    <a:pt x="50" y="67"/>
                    <a:pt x="51" y="66"/>
                    <a:pt x="52" y="66"/>
                  </a:cubicBezTo>
                  <a:cubicBezTo>
                    <a:pt x="52" y="65"/>
                    <a:pt x="52" y="65"/>
                    <a:pt x="52" y="65"/>
                  </a:cubicBezTo>
                  <a:cubicBezTo>
                    <a:pt x="52" y="66"/>
                    <a:pt x="52" y="66"/>
                    <a:pt x="52" y="66"/>
                  </a:cubicBezTo>
                  <a:cubicBezTo>
                    <a:pt x="51" y="67"/>
                    <a:pt x="53" y="65"/>
                    <a:pt x="53" y="66"/>
                  </a:cubicBezTo>
                  <a:cubicBezTo>
                    <a:pt x="52" y="67"/>
                    <a:pt x="52" y="67"/>
                    <a:pt x="52" y="67"/>
                  </a:cubicBezTo>
                  <a:cubicBezTo>
                    <a:pt x="50" y="68"/>
                    <a:pt x="52" y="66"/>
                    <a:pt x="50" y="68"/>
                  </a:cubicBezTo>
                  <a:cubicBezTo>
                    <a:pt x="50" y="68"/>
                    <a:pt x="51" y="67"/>
                    <a:pt x="50" y="68"/>
                  </a:cubicBezTo>
                  <a:cubicBezTo>
                    <a:pt x="50" y="68"/>
                    <a:pt x="50" y="68"/>
                    <a:pt x="50" y="68"/>
                  </a:cubicBezTo>
                  <a:cubicBezTo>
                    <a:pt x="50" y="68"/>
                    <a:pt x="47" y="70"/>
                    <a:pt x="49" y="69"/>
                  </a:cubicBezTo>
                  <a:cubicBezTo>
                    <a:pt x="50" y="69"/>
                    <a:pt x="50" y="69"/>
                    <a:pt x="51" y="68"/>
                  </a:cubicBezTo>
                  <a:cubicBezTo>
                    <a:pt x="51" y="68"/>
                    <a:pt x="52" y="68"/>
                    <a:pt x="52" y="68"/>
                  </a:cubicBezTo>
                  <a:cubicBezTo>
                    <a:pt x="51" y="69"/>
                    <a:pt x="52" y="68"/>
                    <a:pt x="51" y="69"/>
                  </a:cubicBezTo>
                  <a:cubicBezTo>
                    <a:pt x="51" y="69"/>
                    <a:pt x="51" y="68"/>
                    <a:pt x="49" y="69"/>
                  </a:cubicBezTo>
                  <a:cubicBezTo>
                    <a:pt x="47" y="71"/>
                    <a:pt x="49" y="69"/>
                    <a:pt x="47" y="70"/>
                  </a:cubicBezTo>
                  <a:cubicBezTo>
                    <a:pt x="47" y="70"/>
                    <a:pt x="46" y="72"/>
                    <a:pt x="44" y="73"/>
                  </a:cubicBezTo>
                  <a:cubicBezTo>
                    <a:pt x="44" y="73"/>
                    <a:pt x="45" y="73"/>
                    <a:pt x="45" y="73"/>
                  </a:cubicBezTo>
                  <a:cubicBezTo>
                    <a:pt x="46" y="72"/>
                    <a:pt x="46" y="72"/>
                    <a:pt x="47" y="71"/>
                  </a:cubicBezTo>
                  <a:cubicBezTo>
                    <a:pt x="47" y="71"/>
                    <a:pt x="48" y="71"/>
                    <a:pt x="49" y="70"/>
                  </a:cubicBezTo>
                  <a:cubicBezTo>
                    <a:pt x="49" y="71"/>
                    <a:pt x="48" y="72"/>
                    <a:pt x="48" y="72"/>
                  </a:cubicBezTo>
                  <a:cubicBezTo>
                    <a:pt x="48" y="72"/>
                    <a:pt x="48" y="72"/>
                    <a:pt x="48" y="73"/>
                  </a:cubicBezTo>
                  <a:cubicBezTo>
                    <a:pt x="50" y="71"/>
                    <a:pt x="49" y="73"/>
                    <a:pt x="50" y="72"/>
                  </a:cubicBezTo>
                  <a:cubicBezTo>
                    <a:pt x="51" y="71"/>
                    <a:pt x="52" y="70"/>
                    <a:pt x="53" y="69"/>
                  </a:cubicBezTo>
                  <a:cubicBezTo>
                    <a:pt x="53" y="70"/>
                    <a:pt x="52" y="70"/>
                    <a:pt x="52" y="70"/>
                  </a:cubicBezTo>
                  <a:cubicBezTo>
                    <a:pt x="53" y="70"/>
                    <a:pt x="50" y="72"/>
                    <a:pt x="52" y="71"/>
                  </a:cubicBezTo>
                  <a:cubicBezTo>
                    <a:pt x="51" y="71"/>
                    <a:pt x="49" y="72"/>
                    <a:pt x="48" y="74"/>
                  </a:cubicBezTo>
                  <a:cubicBezTo>
                    <a:pt x="49" y="73"/>
                    <a:pt x="47" y="74"/>
                    <a:pt x="47" y="75"/>
                  </a:cubicBezTo>
                  <a:cubicBezTo>
                    <a:pt x="48" y="74"/>
                    <a:pt x="49" y="74"/>
                    <a:pt x="49" y="74"/>
                  </a:cubicBezTo>
                  <a:cubicBezTo>
                    <a:pt x="48" y="75"/>
                    <a:pt x="50" y="75"/>
                    <a:pt x="50" y="75"/>
                  </a:cubicBezTo>
                  <a:cubicBezTo>
                    <a:pt x="50" y="76"/>
                    <a:pt x="48" y="77"/>
                    <a:pt x="48" y="78"/>
                  </a:cubicBezTo>
                  <a:cubicBezTo>
                    <a:pt x="48" y="78"/>
                    <a:pt x="49" y="76"/>
                    <a:pt x="49" y="77"/>
                  </a:cubicBezTo>
                  <a:cubicBezTo>
                    <a:pt x="48" y="77"/>
                    <a:pt x="48" y="77"/>
                    <a:pt x="48" y="77"/>
                  </a:cubicBezTo>
                  <a:cubicBezTo>
                    <a:pt x="49" y="77"/>
                    <a:pt x="48" y="79"/>
                    <a:pt x="50" y="77"/>
                  </a:cubicBezTo>
                  <a:cubicBezTo>
                    <a:pt x="48" y="78"/>
                    <a:pt x="48" y="78"/>
                    <a:pt x="48" y="78"/>
                  </a:cubicBezTo>
                  <a:cubicBezTo>
                    <a:pt x="48" y="78"/>
                    <a:pt x="49" y="78"/>
                    <a:pt x="49" y="78"/>
                  </a:cubicBezTo>
                  <a:cubicBezTo>
                    <a:pt x="47" y="79"/>
                    <a:pt x="47" y="79"/>
                    <a:pt x="47" y="79"/>
                  </a:cubicBezTo>
                  <a:cubicBezTo>
                    <a:pt x="46" y="80"/>
                    <a:pt x="48" y="79"/>
                    <a:pt x="48" y="79"/>
                  </a:cubicBezTo>
                  <a:cubicBezTo>
                    <a:pt x="49" y="78"/>
                    <a:pt x="49" y="78"/>
                    <a:pt x="49" y="78"/>
                  </a:cubicBezTo>
                  <a:cubicBezTo>
                    <a:pt x="50" y="78"/>
                    <a:pt x="49" y="79"/>
                    <a:pt x="50" y="79"/>
                  </a:cubicBezTo>
                  <a:cubicBezTo>
                    <a:pt x="49" y="80"/>
                    <a:pt x="49" y="80"/>
                    <a:pt x="49" y="80"/>
                  </a:cubicBezTo>
                  <a:cubicBezTo>
                    <a:pt x="49" y="80"/>
                    <a:pt x="49" y="80"/>
                    <a:pt x="49" y="80"/>
                  </a:cubicBezTo>
                  <a:cubicBezTo>
                    <a:pt x="48" y="81"/>
                    <a:pt x="48" y="81"/>
                    <a:pt x="49" y="81"/>
                  </a:cubicBezTo>
                  <a:cubicBezTo>
                    <a:pt x="46" y="82"/>
                    <a:pt x="46" y="82"/>
                    <a:pt x="46" y="82"/>
                  </a:cubicBezTo>
                  <a:cubicBezTo>
                    <a:pt x="46" y="82"/>
                    <a:pt x="47" y="81"/>
                    <a:pt x="48" y="80"/>
                  </a:cubicBezTo>
                  <a:cubicBezTo>
                    <a:pt x="49" y="80"/>
                    <a:pt x="49" y="80"/>
                    <a:pt x="48" y="80"/>
                  </a:cubicBezTo>
                  <a:cubicBezTo>
                    <a:pt x="48" y="81"/>
                    <a:pt x="48" y="80"/>
                    <a:pt x="48" y="80"/>
                  </a:cubicBezTo>
                  <a:cubicBezTo>
                    <a:pt x="47" y="81"/>
                    <a:pt x="47" y="81"/>
                    <a:pt x="46" y="82"/>
                  </a:cubicBezTo>
                  <a:cubicBezTo>
                    <a:pt x="46" y="82"/>
                    <a:pt x="45" y="82"/>
                    <a:pt x="46" y="82"/>
                  </a:cubicBezTo>
                  <a:cubicBezTo>
                    <a:pt x="45" y="82"/>
                    <a:pt x="45" y="82"/>
                    <a:pt x="45" y="82"/>
                  </a:cubicBezTo>
                  <a:cubicBezTo>
                    <a:pt x="45" y="82"/>
                    <a:pt x="46" y="81"/>
                    <a:pt x="46" y="81"/>
                  </a:cubicBezTo>
                  <a:cubicBezTo>
                    <a:pt x="45" y="82"/>
                    <a:pt x="44" y="82"/>
                    <a:pt x="44" y="82"/>
                  </a:cubicBezTo>
                  <a:cubicBezTo>
                    <a:pt x="46" y="80"/>
                    <a:pt x="43" y="82"/>
                    <a:pt x="43" y="81"/>
                  </a:cubicBezTo>
                  <a:cubicBezTo>
                    <a:pt x="45" y="80"/>
                    <a:pt x="46" y="80"/>
                    <a:pt x="46" y="80"/>
                  </a:cubicBezTo>
                  <a:cubicBezTo>
                    <a:pt x="47" y="79"/>
                    <a:pt x="46" y="79"/>
                    <a:pt x="47" y="79"/>
                  </a:cubicBezTo>
                  <a:cubicBezTo>
                    <a:pt x="46" y="79"/>
                    <a:pt x="44" y="80"/>
                    <a:pt x="43" y="81"/>
                  </a:cubicBezTo>
                  <a:cubicBezTo>
                    <a:pt x="44" y="80"/>
                    <a:pt x="44" y="80"/>
                    <a:pt x="44" y="80"/>
                  </a:cubicBezTo>
                  <a:cubicBezTo>
                    <a:pt x="44" y="80"/>
                    <a:pt x="42" y="81"/>
                    <a:pt x="42" y="81"/>
                  </a:cubicBezTo>
                  <a:cubicBezTo>
                    <a:pt x="43" y="80"/>
                    <a:pt x="42" y="79"/>
                    <a:pt x="42" y="79"/>
                  </a:cubicBezTo>
                  <a:cubicBezTo>
                    <a:pt x="43" y="78"/>
                    <a:pt x="43" y="78"/>
                    <a:pt x="43" y="78"/>
                  </a:cubicBezTo>
                  <a:cubicBezTo>
                    <a:pt x="41" y="79"/>
                    <a:pt x="42" y="78"/>
                    <a:pt x="41" y="78"/>
                  </a:cubicBezTo>
                  <a:cubicBezTo>
                    <a:pt x="41" y="77"/>
                    <a:pt x="39" y="78"/>
                    <a:pt x="40" y="76"/>
                  </a:cubicBezTo>
                  <a:cubicBezTo>
                    <a:pt x="39" y="76"/>
                    <a:pt x="38" y="76"/>
                    <a:pt x="38" y="75"/>
                  </a:cubicBezTo>
                  <a:cubicBezTo>
                    <a:pt x="39" y="74"/>
                    <a:pt x="39" y="74"/>
                    <a:pt x="39" y="74"/>
                  </a:cubicBezTo>
                  <a:cubicBezTo>
                    <a:pt x="38" y="75"/>
                    <a:pt x="40" y="73"/>
                    <a:pt x="40" y="73"/>
                  </a:cubicBezTo>
                  <a:cubicBezTo>
                    <a:pt x="39" y="74"/>
                    <a:pt x="38" y="74"/>
                    <a:pt x="37" y="75"/>
                  </a:cubicBezTo>
                  <a:cubicBezTo>
                    <a:pt x="38" y="73"/>
                    <a:pt x="36" y="74"/>
                    <a:pt x="35" y="74"/>
                  </a:cubicBezTo>
                  <a:cubicBezTo>
                    <a:pt x="36" y="73"/>
                    <a:pt x="36" y="73"/>
                    <a:pt x="36" y="73"/>
                  </a:cubicBezTo>
                  <a:cubicBezTo>
                    <a:pt x="34" y="74"/>
                    <a:pt x="35" y="73"/>
                    <a:pt x="35" y="72"/>
                  </a:cubicBezTo>
                  <a:cubicBezTo>
                    <a:pt x="36" y="72"/>
                    <a:pt x="36" y="71"/>
                    <a:pt x="36" y="71"/>
                  </a:cubicBezTo>
                  <a:cubicBezTo>
                    <a:pt x="34" y="72"/>
                    <a:pt x="34" y="72"/>
                    <a:pt x="33" y="72"/>
                  </a:cubicBezTo>
                  <a:cubicBezTo>
                    <a:pt x="33" y="72"/>
                    <a:pt x="33" y="71"/>
                    <a:pt x="34" y="70"/>
                  </a:cubicBezTo>
                  <a:cubicBezTo>
                    <a:pt x="31" y="71"/>
                    <a:pt x="31" y="69"/>
                    <a:pt x="29" y="69"/>
                  </a:cubicBezTo>
                  <a:cubicBezTo>
                    <a:pt x="30" y="68"/>
                    <a:pt x="30" y="68"/>
                    <a:pt x="30" y="68"/>
                  </a:cubicBezTo>
                  <a:cubicBezTo>
                    <a:pt x="27" y="69"/>
                    <a:pt x="29" y="66"/>
                    <a:pt x="27" y="66"/>
                  </a:cubicBezTo>
                  <a:cubicBezTo>
                    <a:pt x="29" y="65"/>
                    <a:pt x="29" y="65"/>
                    <a:pt x="29" y="65"/>
                  </a:cubicBezTo>
                  <a:cubicBezTo>
                    <a:pt x="30" y="64"/>
                    <a:pt x="28" y="64"/>
                    <a:pt x="27" y="65"/>
                  </a:cubicBezTo>
                  <a:cubicBezTo>
                    <a:pt x="27" y="65"/>
                    <a:pt x="25" y="65"/>
                    <a:pt x="27" y="64"/>
                  </a:cubicBezTo>
                  <a:cubicBezTo>
                    <a:pt x="27" y="63"/>
                    <a:pt x="26" y="64"/>
                    <a:pt x="25" y="64"/>
                  </a:cubicBezTo>
                  <a:cubicBezTo>
                    <a:pt x="26" y="63"/>
                    <a:pt x="26" y="63"/>
                    <a:pt x="25" y="63"/>
                  </a:cubicBezTo>
                  <a:cubicBezTo>
                    <a:pt x="25" y="63"/>
                    <a:pt x="25" y="63"/>
                    <a:pt x="25" y="63"/>
                  </a:cubicBezTo>
                  <a:cubicBezTo>
                    <a:pt x="25" y="63"/>
                    <a:pt x="26" y="62"/>
                    <a:pt x="26" y="62"/>
                  </a:cubicBezTo>
                  <a:cubicBezTo>
                    <a:pt x="26" y="62"/>
                    <a:pt x="27" y="61"/>
                    <a:pt x="24" y="62"/>
                  </a:cubicBezTo>
                  <a:cubicBezTo>
                    <a:pt x="25" y="61"/>
                    <a:pt x="22" y="62"/>
                    <a:pt x="24" y="60"/>
                  </a:cubicBezTo>
                  <a:cubicBezTo>
                    <a:pt x="23" y="60"/>
                    <a:pt x="23" y="60"/>
                    <a:pt x="22" y="61"/>
                  </a:cubicBezTo>
                  <a:cubicBezTo>
                    <a:pt x="22" y="60"/>
                    <a:pt x="23" y="59"/>
                    <a:pt x="22" y="59"/>
                  </a:cubicBezTo>
                  <a:cubicBezTo>
                    <a:pt x="22" y="59"/>
                    <a:pt x="23" y="59"/>
                    <a:pt x="23" y="58"/>
                  </a:cubicBezTo>
                  <a:cubicBezTo>
                    <a:pt x="22" y="59"/>
                    <a:pt x="22" y="59"/>
                    <a:pt x="22" y="59"/>
                  </a:cubicBezTo>
                  <a:cubicBezTo>
                    <a:pt x="20" y="59"/>
                    <a:pt x="22" y="56"/>
                    <a:pt x="22" y="56"/>
                  </a:cubicBezTo>
                  <a:cubicBezTo>
                    <a:pt x="19" y="55"/>
                    <a:pt x="19" y="53"/>
                    <a:pt x="19" y="52"/>
                  </a:cubicBezTo>
                  <a:cubicBezTo>
                    <a:pt x="19" y="52"/>
                    <a:pt x="19" y="52"/>
                    <a:pt x="19" y="52"/>
                  </a:cubicBezTo>
                  <a:cubicBezTo>
                    <a:pt x="17" y="52"/>
                    <a:pt x="21" y="50"/>
                    <a:pt x="17" y="51"/>
                  </a:cubicBezTo>
                  <a:cubicBezTo>
                    <a:pt x="18" y="51"/>
                    <a:pt x="17" y="50"/>
                    <a:pt x="19" y="50"/>
                  </a:cubicBezTo>
                  <a:cubicBezTo>
                    <a:pt x="17" y="50"/>
                    <a:pt x="19" y="48"/>
                    <a:pt x="17" y="49"/>
                  </a:cubicBezTo>
                  <a:cubicBezTo>
                    <a:pt x="18" y="49"/>
                    <a:pt x="18" y="49"/>
                    <a:pt x="18" y="49"/>
                  </a:cubicBezTo>
                  <a:cubicBezTo>
                    <a:pt x="19" y="48"/>
                    <a:pt x="17" y="48"/>
                    <a:pt x="18" y="47"/>
                  </a:cubicBezTo>
                  <a:cubicBezTo>
                    <a:pt x="18" y="47"/>
                    <a:pt x="18" y="47"/>
                    <a:pt x="19" y="47"/>
                  </a:cubicBezTo>
                  <a:cubicBezTo>
                    <a:pt x="20" y="46"/>
                    <a:pt x="16" y="47"/>
                    <a:pt x="19" y="46"/>
                  </a:cubicBezTo>
                  <a:cubicBezTo>
                    <a:pt x="19" y="46"/>
                    <a:pt x="17" y="47"/>
                    <a:pt x="17" y="47"/>
                  </a:cubicBezTo>
                  <a:cubicBezTo>
                    <a:pt x="18" y="45"/>
                    <a:pt x="16" y="44"/>
                    <a:pt x="15" y="43"/>
                  </a:cubicBezTo>
                  <a:cubicBezTo>
                    <a:pt x="16" y="42"/>
                    <a:pt x="19" y="42"/>
                    <a:pt x="17" y="42"/>
                  </a:cubicBezTo>
                  <a:cubicBezTo>
                    <a:pt x="17" y="41"/>
                    <a:pt x="16" y="42"/>
                    <a:pt x="16" y="42"/>
                  </a:cubicBezTo>
                  <a:cubicBezTo>
                    <a:pt x="15" y="42"/>
                    <a:pt x="19" y="40"/>
                    <a:pt x="18" y="41"/>
                  </a:cubicBezTo>
                  <a:cubicBezTo>
                    <a:pt x="16" y="41"/>
                    <a:pt x="17" y="41"/>
                    <a:pt x="16" y="41"/>
                  </a:cubicBezTo>
                  <a:cubicBezTo>
                    <a:pt x="17" y="40"/>
                    <a:pt x="18" y="39"/>
                    <a:pt x="17" y="40"/>
                  </a:cubicBezTo>
                  <a:cubicBezTo>
                    <a:pt x="17" y="39"/>
                    <a:pt x="17" y="39"/>
                    <a:pt x="17" y="39"/>
                  </a:cubicBezTo>
                  <a:cubicBezTo>
                    <a:pt x="15" y="40"/>
                    <a:pt x="16" y="39"/>
                    <a:pt x="13" y="39"/>
                  </a:cubicBezTo>
                  <a:cubicBezTo>
                    <a:pt x="11" y="37"/>
                    <a:pt x="9" y="35"/>
                    <a:pt x="7" y="32"/>
                  </a:cubicBezTo>
                  <a:cubicBezTo>
                    <a:pt x="7" y="29"/>
                    <a:pt x="5" y="27"/>
                    <a:pt x="5" y="24"/>
                  </a:cubicBezTo>
                  <a:cubicBezTo>
                    <a:pt x="7" y="22"/>
                    <a:pt x="7" y="22"/>
                    <a:pt x="6" y="22"/>
                  </a:cubicBezTo>
                  <a:cubicBezTo>
                    <a:pt x="7" y="22"/>
                    <a:pt x="7" y="22"/>
                    <a:pt x="7" y="22"/>
                  </a:cubicBezTo>
                  <a:cubicBezTo>
                    <a:pt x="5" y="22"/>
                    <a:pt x="6" y="21"/>
                    <a:pt x="5" y="22"/>
                  </a:cubicBezTo>
                  <a:cubicBezTo>
                    <a:pt x="5" y="21"/>
                    <a:pt x="4" y="20"/>
                    <a:pt x="3" y="19"/>
                  </a:cubicBezTo>
                  <a:cubicBezTo>
                    <a:pt x="4" y="19"/>
                    <a:pt x="5" y="18"/>
                    <a:pt x="5" y="18"/>
                  </a:cubicBezTo>
                  <a:cubicBezTo>
                    <a:pt x="4" y="19"/>
                    <a:pt x="4" y="19"/>
                    <a:pt x="4" y="19"/>
                  </a:cubicBezTo>
                  <a:cubicBezTo>
                    <a:pt x="4" y="18"/>
                    <a:pt x="4" y="18"/>
                    <a:pt x="4" y="18"/>
                  </a:cubicBezTo>
                  <a:cubicBezTo>
                    <a:pt x="4" y="18"/>
                    <a:pt x="3" y="18"/>
                    <a:pt x="2" y="19"/>
                  </a:cubicBezTo>
                  <a:cubicBezTo>
                    <a:pt x="0" y="17"/>
                    <a:pt x="3" y="13"/>
                    <a:pt x="1" y="11"/>
                  </a:cubicBezTo>
                  <a:cubicBezTo>
                    <a:pt x="2" y="10"/>
                    <a:pt x="1" y="9"/>
                    <a:pt x="0" y="9"/>
                  </a:cubicBezTo>
                  <a:cubicBezTo>
                    <a:pt x="2" y="6"/>
                    <a:pt x="4" y="3"/>
                    <a:pt x="1" y="2"/>
                  </a:cubicBezTo>
                  <a:cubicBezTo>
                    <a:pt x="1" y="2"/>
                    <a:pt x="6" y="1"/>
                    <a:pt x="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67"/>
            <p:cNvSpPr/>
            <p:nvPr/>
          </p:nvSpPr>
          <p:spPr bwMode="auto">
            <a:xfrm>
              <a:off x="9099550" y="2044701"/>
              <a:ext cx="7937" cy="7938"/>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0" y="1"/>
                    <a:pt x="1" y="0"/>
                    <a:pt x="2"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68"/>
            <p:cNvSpPr/>
            <p:nvPr/>
          </p:nvSpPr>
          <p:spPr bwMode="auto">
            <a:xfrm>
              <a:off x="9115425" y="2003426"/>
              <a:ext cx="3175" cy="3175"/>
            </a:xfrm>
            <a:custGeom>
              <a:avLst/>
              <a:gdLst>
                <a:gd name="T0" fmla="*/ 0 w 1"/>
                <a:gd name="T1" fmla="*/ 1 h 1"/>
                <a:gd name="T2" fmla="*/ 1 w 1"/>
                <a:gd name="T3" fmla="*/ 1 h 1"/>
                <a:gd name="T4" fmla="*/ 1 w 1"/>
                <a:gd name="T5" fmla="*/ 1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1" y="1"/>
                  </a:cubicBezTo>
                  <a:cubicBezTo>
                    <a:pt x="1" y="1"/>
                    <a:pt x="1" y="0"/>
                    <a:pt x="1" y="1"/>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69"/>
            <p:cNvSpPr/>
            <p:nvPr/>
          </p:nvSpPr>
          <p:spPr bwMode="auto">
            <a:xfrm>
              <a:off x="9115425" y="2000251"/>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1"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Rectangle 70"/>
            <p:cNvSpPr>
              <a:spLocks noChangeArrowheads="1"/>
            </p:cNvSpPr>
            <p:nvPr/>
          </p:nvSpPr>
          <p:spPr bwMode="auto">
            <a:xfrm>
              <a:off x="9121775" y="1989138"/>
              <a:ext cx="4762"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4" name="Freeform 71"/>
            <p:cNvSpPr/>
            <p:nvPr/>
          </p:nvSpPr>
          <p:spPr bwMode="auto">
            <a:xfrm>
              <a:off x="9115425" y="1992313"/>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0"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72"/>
            <p:cNvSpPr/>
            <p:nvPr/>
          </p:nvSpPr>
          <p:spPr bwMode="auto">
            <a:xfrm>
              <a:off x="9115425" y="1976438"/>
              <a:ext cx="6350" cy="4763"/>
            </a:xfrm>
            <a:custGeom>
              <a:avLst/>
              <a:gdLst>
                <a:gd name="T0" fmla="*/ 1 w 2"/>
                <a:gd name="T1" fmla="*/ 0 h 1"/>
                <a:gd name="T2" fmla="*/ 1 w 2"/>
                <a:gd name="T3" fmla="*/ 0 h 1"/>
                <a:gd name="T4" fmla="*/ 1 w 2"/>
                <a:gd name="T5" fmla="*/ 0 h 1"/>
              </a:gdLst>
              <a:ahLst/>
              <a:cxnLst>
                <a:cxn ang="0">
                  <a:pos x="T0" y="T1"/>
                </a:cxn>
                <a:cxn ang="0">
                  <a:pos x="T2" y="T3"/>
                </a:cxn>
                <a:cxn ang="0">
                  <a:pos x="T4" y="T5"/>
                </a:cxn>
              </a:cxnLst>
              <a:rect l="0" t="0" r="r" b="b"/>
              <a:pathLst>
                <a:path w="2" h="1">
                  <a:moveTo>
                    <a:pt x="1" y="0"/>
                  </a:moveTo>
                  <a:cubicBezTo>
                    <a:pt x="0" y="0"/>
                    <a:pt x="0" y="1"/>
                    <a:pt x="1" y="0"/>
                  </a:cubicBezTo>
                  <a:cubicBezTo>
                    <a:pt x="0" y="1"/>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73"/>
            <p:cNvSpPr/>
            <p:nvPr/>
          </p:nvSpPr>
          <p:spPr bwMode="auto">
            <a:xfrm>
              <a:off x="9110663" y="1973263"/>
              <a:ext cx="4762"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74"/>
            <p:cNvSpPr/>
            <p:nvPr/>
          </p:nvSpPr>
          <p:spPr bwMode="auto">
            <a:xfrm>
              <a:off x="9047163" y="1898651"/>
              <a:ext cx="3175"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75"/>
            <p:cNvSpPr/>
            <p:nvPr/>
          </p:nvSpPr>
          <p:spPr bwMode="auto">
            <a:xfrm>
              <a:off x="9031288" y="1852613"/>
              <a:ext cx="4762"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76"/>
            <p:cNvSpPr/>
            <p:nvPr/>
          </p:nvSpPr>
          <p:spPr bwMode="auto">
            <a:xfrm>
              <a:off x="9001125" y="1841501"/>
              <a:ext cx="7937"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77"/>
            <p:cNvSpPr/>
            <p:nvPr/>
          </p:nvSpPr>
          <p:spPr bwMode="auto">
            <a:xfrm>
              <a:off x="9637713" y="203358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1"/>
                    <a:pt x="2" y="1"/>
                    <a:pt x="1" y="1"/>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78"/>
            <p:cNvSpPr/>
            <p:nvPr/>
          </p:nvSpPr>
          <p:spPr bwMode="auto">
            <a:xfrm>
              <a:off x="9645650" y="1649413"/>
              <a:ext cx="225425" cy="392113"/>
            </a:xfrm>
            <a:custGeom>
              <a:avLst/>
              <a:gdLst>
                <a:gd name="T0" fmla="*/ 51 w 60"/>
                <a:gd name="T1" fmla="*/ 14 h 104"/>
                <a:gd name="T2" fmla="*/ 50 w 60"/>
                <a:gd name="T3" fmla="*/ 17 h 104"/>
                <a:gd name="T4" fmla="*/ 51 w 60"/>
                <a:gd name="T5" fmla="*/ 25 h 104"/>
                <a:gd name="T6" fmla="*/ 49 w 60"/>
                <a:gd name="T7" fmla="*/ 27 h 104"/>
                <a:gd name="T8" fmla="*/ 44 w 60"/>
                <a:gd name="T9" fmla="*/ 33 h 104"/>
                <a:gd name="T10" fmla="*/ 43 w 60"/>
                <a:gd name="T11" fmla="*/ 35 h 104"/>
                <a:gd name="T12" fmla="*/ 43 w 60"/>
                <a:gd name="T13" fmla="*/ 40 h 104"/>
                <a:gd name="T14" fmla="*/ 40 w 60"/>
                <a:gd name="T15" fmla="*/ 42 h 104"/>
                <a:gd name="T16" fmla="*/ 38 w 60"/>
                <a:gd name="T17" fmla="*/ 43 h 104"/>
                <a:gd name="T18" fmla="*/ 39 w 60"/>
                <a:gd name="T19" fmla="*/ 46 h 104"/>
                <a:gd name="T20" fmla="*/ 39 w 60"/>
                <a:gd name="T21" fmla="*/ 51 h 104"/>
                <a:gd name="T22" fmla="*/ 38 w 60"/>
                <a:gd name="T23" fmla="*/ 53 h 104"/>
                <a:gd name="T24" fmla="*/ 38 w 60"/>
                <a:gd name="T25" fmla="*/ 56 h 104"/>
                <a:gd name="T26" fmla="*/ 36 w 60"/>
                <a:gd name="T27" fmla="*/ 57 h 104"/>
                <a:gd name="T28" fmla="*/ 34 w 60"/>
                <a:gd name="T29" fmla="*/ 61 h 104"/>
                <a:gd name="T30" fmla="*/ 31 w 60"/>
                <a:gd name="T31" fmla="*/ 64 h 104"/>
                <a:gd name="T32" fmla="*/ 31 w 60"/>
                <a:gd name="T33" fmla="*/ 66 h 104"/>
                <a:gd name="T34" fmla="*/ 29 w 60"/>
                <a:gd name="T35" fmla="*/ 66 h 104"/>
                <a:gd name="T36" fmla="*/ 30 w 60"/>
                <a:gd name="T37" fmla="*/ 68 h 104"/>
                <a:gd name="T38" fmla="*/ 29 w 60"/>
                <a:gd name="T39" fmla="*/ 69 h 104"/>
                <a:gd name="T40" fmla="*/ 29 w 60"/>
                <a:gd name="T41" fmla="*/ 71 h 104"/>
                <a:gd name="T42" fmla="*/ 26 w 60"/>
                <a:gd name="T43" fmla="*/ 76 h 104"/>
                <a:gd name="T44" fmla="*/ 25 w 60"/>
                <a:gd name="T45" fmla="*/ 78 h 104"/>
                <a:gd name="T46" fmla="*/ 24 w 60"/>
                <a:gd name="T47" fmla="*/ 80 h 104"/>
                <a:gd name="T48" fmla="*/ 21 w 60"/>
                <a:gd name="T49" fmla="*/ 84 h 104"/>
                <a:gd name="T50" fmla="*/ 17 w 60"/>
                <a:gd name="T51" fmla="*/ 82 h 104"/>
                <a:gd name="T52" fmla="*/ 20 w 60"/>
                <a:gd name="T53" fmla="*/ 86 h 104"/>
                <a:gd name="T54" fmla="*/ 23 w 60"/>
                <a:gd name="T55" fmla="*/ 90 h 104"/>
                <a:gd name="T56" fmla="*/ 21 w 60"/>
                <a:gd name="T57" fmla="*/ 91 h 104"/>
                <a:gd name="T58" fmla="*/ 22 w 60"/>
                <a:gd name="T59" fmla="*/ 92 h 104"/>
                <a:gd name="T60" fmla="*/ 20 w 60"/>
                <a:gd name="T61" fmla="*/ 92 h 104"/>
                <a:gd name="T62" fmla="*/ 16 w 60"/>
                <a:gd name="T63" fmla="*/ 92 h 104"/>
                <a:gd name="T64" fmla="*/ 18 w 60"/>
                <a:gd name="T65" fmla="*/ 95 h 104"/>
                <a:gd name="T66" fmla="*/ 16 w 60"/>
                <a:gd name="T67" fmla="*/ 95 h 104"/>
                <a:gd name="T68" fmla="*/ 18 w 60"/>
                <a:gd name="T69" fmla="*/ 98 h 104"/>
                <a:gd name="T70" fmla="*/ 17 w 60"/>
                <a:gd name="T71" fmla="*/ 99 h 104"/>
                <a:gd name="T72" fmla="*/ 12 w 60"/>
                <a:gd name="T73" fmla="*/ 96 h 104"/>
                <a:gd name="T74" fmla="*/ 14 w 60"/>
                <a:gd name="T75" fmla="*/ 100 h 104"/>
                <a:gd name="T76" fmla="*/ 6 w 60"/>
                <a:gd name="T77" fmla="*/ 100 h 104"/>
                <a:gd name="T78" fmla="*/ 4 w 60"/>
                <a:gd name="T79" fmla="*/ 101 h 104"/>
                <a:gd name="T80" fmla="*/ 3 w 60"/>
                <a:gd name="T81" fmla="*/ 103 h 104"/>
                <a:gd name="T82" fmla="*/ 1 w 60"/>
                <a:gd name="T83" fmla="*/ 101 h 104"/>
                <a:gd name="T84" fmla="*/ 4 w 60"/>
                <a:gd name="T85" fmla="*/ 100 h 104"/>
                <a:gd name="T86" fmla="*/ 2 w 60"/>
                <a:gd name="T87" fmla="*/ 93 h 104"/>
                <a:gd name="T88" fmla="*/ 5 w 60"/>
                <a:gd name="T89" fmla="*/ 85 h 104"/>
                <a:gd name="T90" fmla="*/ 8 w 60"/>
                <a:gd name="T91" fmla="*/ 76 h 104"/>
                <a:gd name="T92" fmla="*/ 10 w 60"/>
                <a:gd name="T93" fmla="*/ 70 h 104"/>
                <a:gd name="T94" fmla="*/ 12 w 60"/>
                <a:gd name="T95" fmla="*/ 65 h 104"/>
                <a:gd name="T96" fmla="*/ 19 w 60"/>
                <a:gd name="T97" fmla="*/ 55 h 104"/>
                <a:gd name="T98" fmla="*/ 23 w 60"/>
                <a:gd name="T99" fmla="*/ 51 h 104"/>
                <a:gd name="T100" fmla="*/ 28 w 60"/>
                <a:gd name="T101" fmla="*/ 46 h 104"/>
                <a:gd name="T102" fmla="*/ 36 w 60"/>
                <a:gd name="T103" fmla="*/ 22 h 104"/>
                <a:gd name="T104" fmla="*/ 39 w 60"/>
                <a:gd name="T105" fmla="*/ 16 h 104"/>
                <a:gd name="T106" fmla="*/ 56 w 60"/>
                <a:gd name="T10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104">
                  <a:moveTo>
                    <a:pt x="56" y="4"/>
                  </a:moveTo>
                  <a:cubicBezTo>
                    <a:pt x="60" y="7"/>
                    <a:pt x="55" y="6"/>
                    <a:pt x="57" y="9"/>
                  </a:cubicBezTo>
                  <a:cubicBezTo>
                    <a:pt x="57" y="9"/>
                    <a:pt x="54" y="8"/>
                    <a:pt x="55" y="9"/>
                  </a:cubicBezTo>
                  <a:cubicBezTo>
                    <a:pt x="57" y="11"/>
                    <a:pt x="54" y="13"/>
                    <a:pt x="51" y="13"/>
                  </a:cubicBezTo>
                  <a:cubicBezTo>
                    <a:pt x="50" y="12"/>
                    <a:pt x="50" y="12"/>
                    <a:pt x="50" y="12"/>
                  </a:cubicBezTo>
                  <a:cubicBezTo>
                    <a:pt x="50" y="12"/>
                    <a:pt x="52" y="14"/>
                    <a:pt x="51" y="14"/>
                  </a:cubicBezTo>
                  <a:cubicBezTo>
                    <a:pt x="51" y="14"/>
                    <a:pt x="51" y="14"/>
                    <a:pt x="50" y="13"/>
                  </a:cubicBezTo>
                  <a:cubicBezTo>
                    <a:pt x="51" y="14"/>
                    <a:pt x="50" y="14"/>
                    <a:pt x="51" y="15"/>
                  </a:cubicBezTo>
                  <a:cubicBezTo>
                    <a:pt x="49" y="14"/>
                    <a:pt x="49" y="14"/>
                    <a:pt x="49" y="14"/>
                  </a:cubicBezTo>
                  <a:cubicBezTo>
                    <a:pt x="50" y="15"/>
                    <a:pt x="50" y="15"/>
                    <a:pt x="50" y="15"/>
                  </a:cubicBezTo>
                  <a:cubicBezTo>
                    <a:pt x="54" y="17"/>
                    <a:pt x="49" y="16"/>
                    <a:pt x="51" y="18"/>
                  </a:cubicBezTo>
                  <a:cubicBezTo>
                    <a:pt x="50" y="17"/>
                    <a:pt x="50" y="17"/>
                    <a:pt x="50" y="17"/>
                  </a:cubicBezTo>
                  <a:cubicBezTo>
                    <a:pt x="52" y="19"/>
                    <a:pt x="50" y="21"/>
                    <a:pt x="51" y="22"/>
                  </a:cubicBezTo>
                  <a:cubicBezTo>
                    <a:pt x="49" y="21"/>
                    <a:pt x="49" y="21"/>
                    <a:pt x="49" y="21"/>
                  </a:cubicBezTo>
                  <a:cubicBezTo>
                    <a:pt x="50" y="22"/>
                    <a:pt x="50" y="23"/>
                    <a:pt x="50" y="23"/>
                  </a:cubicBezTo>
                  <a:cubicBezTo>
                    <a:pt x="49" y="22"/>
                    <a:pt x="51" y="24"/>
                    <a:pt x="50" y="24"/>
                  </a:cubicBezTo>
                  <a:cubicBezTo>
                    <a:pt x="50" y="24"/>
                    <a:pt x="50" y="24"/>
                    <a:pt x="50" y="24"/>
                  </a:cubicBezTo>
                  <a:cubicBezTo>
                    <a:pt x="51" y="25"/>
                    <a:pt x="49" y="24"/>
                    <a:pt x="51" y="25"/>
                  </a:cubicBezTo>
                  <a:cubicBezTo>
                    <a:pt x="49" y="25"/>
                    <a:pt x="49" y="25"/>
                    <a:pt x="49" y="25"/>
                  </a:cubicBezTo>
                  <a:cubicBezTo>
                    <a:pt x="51" y="26"/>
                    <a:pt x="48" y="25"/>
                    <a:pt x="49" y="25"/>
                  </a:cubicBezTo>
                  <a:cubicBezTo>
                    <a:pt x="49" y="26"/>
                    <a:pt x="49" y="26"/>
                    <a:pt x="49" y="26"/>
                  </a:cubicBezTo>
                  <a:cubicBezTo>
                    <a:pt x="50" y="26"/>
                    <a:pt x="49" y="26"/>
                    <a:pt x="49" y="26"/>
                  </a:cubicBezTo>
                  <a:cubicBezTo>
                    <a:pt x="49" y="26"/>
                    <a:pt x="49" y="26"/>
                    <a:pt x="49" y="26"/>
                  </a:cubicBezTo>
                  <a:cubicBezTo>
                    <a:pt x="49" y="27"/>
                    <a:pt x="48" y="26"/>
                    <a:pt x="49" y="27"/>
                  </a:cubicBezTo>
                  <a:cubicBezTo>
                    <a:pt x="48" y="27"/>
                    <a:pt x="49" y="27"/>
                    <a:pt x="47" y="26"/>
                  </a:cubicBezTo>
                  <a:cubicBezTo>
                    <a:pt x="48" y="28"/>
                    <a:pt x="47" y="30"/>
                    <a:pt x="46" y="31"/>
                  </a:cubicBezTo>
                  <a:cubicBezTo>
                    <a:pt x="45" y="31"/>
                    <a:pt x="45" y="31"/>
                    <a:pt x="44" y="31"/>
                  </a:cubicBezTo>
                  <a:cubicBezTo>
                    <a:pt x="44" y="31"/>
                    <a:pt x="44" y="32"/>
                    <a:pt x="45" y="32"/>
                  </a:cubicBezTo>
                  <a:cubicBezTo>
                    <a:pt x="45" y="32"/>
                    <a:pt x="44" y="32"/>
                    <a:pt x="44" y="32"/>
                  </a:cubicBezTo>
                  <a:cubicBezTo>
                    <a:pt x="43" y="32"/>
                    <a:pt x="45" y="33"/>
                    <a:pt x="44" y="33"/>
                  </a:cubicBezTo>
                  <a:cubicBezTo>
                    <a:pt x="43" y="32"/>
                    <a:pt x="43" y="32"/>
                    <a:pt x="43" y="32"/>
                  </a:cubicBezTo>
                  <a:cubicBezTo>
                    <a:pt x="44" y="33"/>
                    <a:pt x="44" y="33"/>
                    <a:pt x="44" y="34"/>
                  </a:cubicBezTo>
                  <a:cubicBezTo>
                    <a:pt x="44" y="34"/>
                    <a:pt x="43" y="33"/>
                    <a:pt x="43" y="33"/>
                  </a:cubicBezTo>
                  <a:cubicBezTo>
                    <a:pt x="44" y="34"/>
                    <a:pt x="42" y="34"/>
                    <a:pt x="43" y="34"/>
                  </a:cubicBezTo>
                  <a:cubicBezTo>
                    <a:pt x="42" y="34"/>
                    <a:pt x="42" y="34"/>
                    <a:pt x="42" y="34"/>
                  </a:cubicBezTo>
                  <a:cubicBezTo>
                    <a:pt x="41" y="34"/>
                    <a:pt x="44" y="35"/>
                    <a:pt x="43" y="35"/>
                  </a:cubicBezTo>
                  <a:cubicBezTo>
                    <a:pt x="42" y="34"/>
                    <a:pt x="42" y="34"/>
                    <a:pt x="42" y="34"/>
                  </a:cubicBezTo>
                  <a:cubicBezTo>
                    <a:pt x="44" y="36"/>
                    <a:pt x="43" y="36"/>
                    <a:pt x="43" y="37"/>
                  </a:cubicBezTo>
                  <a:cubicBezTo>
                    <a:pt x="43" y="37"/>
                    <a:pt x="43" y="37"/>
                    <a:pt x="43" y="37"/>
                  </a:cubicBezTo>
                  <a:cubicBezTo>
                    <a:pt x="43" y="37"/>
                    <a:pt x="42" y="37"/>
                    <a:pt x="42" y="38"/>
                  </a:cubicBezTo>
                  <a:cubicBezTo>
                    <a:pt x="42" y="38"/>
                    <a:pt x="40" y="37"/>
                    <a:pt x="40" y="37"/>
                  </a:cubicBezTo>
                  <a:cubicBezTo>
                    <a:pt x="42" y="39"/>
                    <a:pt x="40" y="39"/>
                    <a:pt x="43" y="40"/>
                  </a:cubicBezTo>
                  <a:cubicBezTo>
                    <a:pt x="42" y="40"/>
                    <a:pt x="41" y="40"/>
                    <a:pt x="42" y="41"/>
                  </a:cubicBezTo>
                  <a:cubicBezTo>
                    <a:pt x="41" y="40"/>
                    <a:pt x="39" y="40"/>
                    <a:pt x="39" y="39"/>
                  </a:cubicBezTo>
                  <a:cubicBezTo>
                    <a:pt x="38" y="39"/>
                    <a:pt x="38" y="39"/>
                    <a:pt x="38" y="39"/>
                  </a:cubicBezTo>
                  <a:cubicBezTo>
                    <a:pt x="37" y="38"/>
                    <a:pt x="38" y="39"/>
                    <a:pt x="37" y="38"/>
                  </a:cubicBezTo>
                  <a:cubicBezTo>
                    <a:pt x="37" y="38"/>
                    <a:pt x="38" y="39"/>
                    <a:pt x="37" y="39"/>
                  </a:cubicBezTo>
                  <a:cubicBezTo>
                    <a:pt x="38" y="40"/>
                    <a:pt x="40" y="42"/>
                    <a:pt x="40" y="42"/>
                  </a:cubicBezTo>
                  <a:cubicBezTo>
                    <a:pt x="40" y="42"/>
                    <a:pt x="38" y="41"/>
                    <a:pt x="38" y="41"/>
                  </a:cubicBezTo>
                  <a:cubicBezTo>
                    <a:pt x="41" y="44"/>
                    <a:pt x="41" y="44"/>
                    <a:pt x="41" y="44"/>
                  </a:cubicBezTo>
                  <a:cubicBezTo>
                    <a:pt x="41" y="44"/>
                    <a:pt x="40" y="43"/>
                    <a:pt x="40" y="43"/>
                  </a:cubicBezTo>
                  <a:cubicBezTo>
                    <a:pt x="41" y="44"/>
                    <a:pt x="41" y="44"/>
                    <a:pt x="41" y="44"/>
                  </a:cubicBezTo>
                  <a:cubicBezTo>
                    <a:pt x="41" y="44"/>
                    <a:pt x="41" y="45"/>
                    <a:pt x="39" y="44"/>
                  </a:cubicBezTo>
                  <a:cubicBezTo>
                    <a:pt x="39" y="44"/>
                    <a:pt x="39" y="44"/>
                    <a:pt x="38" y="43"/>
                  </a:cubicBezTo>
                  <a:cubicBezTo>
                    <a:pt x="38" y="44"/>
                    <a:pt x="39" y="44"/>
                    <a:pt x="39" y="44"/>
                  </a:cubicBezTo>
                  <a:cubicBezTo>
                    <a:pt x="38" y="44"/>
                    <a:pt x="38" y="44"/>
                    <a:pt x="38" y="44"/>
                  </a:cubicBezTo>
                  <a:cubicBezTo>
                    <a:pt x="38" y="44"/>
                    <a:pt x="39" y="45"/>
                    <a:pt x="40" y="46"/>
                  </a:cubicBezTo>
                  <a:cubicBezTo>
                    <a:pt x="40" y="46"/>
                    <a:pt x="39" y="45"/>
                    <a:pt x="40" y="45"/>
                  </a:cubicBezTo>
                  <a:cubicBezTo>
                    <a:pt x="41" y="46"/>
                    <a:pt x="41" y="47"/>
                    <a:pt x="41" y="47"/>
                  </a:cubicBezTo>
                  <a:cubicBezTo>
                    <a:pt x="39" y="46"/>
                    <a:pt x="39" y="46"/>
                    <a:pt x="39" y="46"/>
                  </a:cubicBezTo>
                  <a:cubicBezTo>
                    <a:pt x="41" y="47"/>
                    <a:pt x="41" y="48"/>
                    <a:pt x="41" y="49"/>
                  </a:cubicBezTo>
                  <a:cubicBezTo>
                    <a:pt x="42" y="49"/>
                    <a:pt x="40" y="48"/>
                    <a:pt x="40" y="48"/>
                  </a:cubicBezTo>
                  <a:cubicBezTo>
                    <a:pt x="39" y="48"/>
                    <a:pt x="41" y="50"/>
                    <a:pt x="39" y="50"/>
                  </a:cubicBezTo>
                  <a:cubicBezTo>
                    <a:pt x="39" y="49"/>
                    <a:pt x="40" y="50"/>
                    <a:pt x="40" y="50"/>
                  </a:cubicBezTo>
                  <a:cubicBezTo>
                    <a:pt x="40" y="50"/>
                    <a:pt x="39" y="49"/>
                    <a:pt x="39" y="50"/>
                  </a:cubicBezTo>
                  <a:cubicBezTo>
                    <a:pt x="38" y="50"/>
                    <a:pt x="39" y="50"/>
                    <a:pt x="39" y="51"/>
                  </a:cubicBezTo>
                  <a:cubicBezTo>
                    <a:pt x="40" y="51"/>
                    <a:pt x="39" y="50"/>
                    <a:pt x="39" y="50"/>
                  </a:cubicBezTo>
                  <a:cubicBezTo>
                    <a:pt x="39" y="51"/>
                    <a:pt x="40" y="53"/>
                    <a:pt x="38" y="53"/>
                  </a:cubicBezTo>
                  <a:cubicBezTo>
                    <a:pt x="39" y="53"/>
                    <a:pt x="40" y="54"/>
                    <a:pt x="40" y="54"/>
                  </a:cubicBezTo>
                  <a:cubicBezTo>
                    <a:pt x="39" y="53"/>
                    <a:pt x="39" y="53"/>
                    <a:pt x="39" y="53"/>
                  </a:cubicBezTo>
                  <a:cubicBezTo>
                    <a:pt x="38" y="53"/>
                    <a:pt x="39" y="54"/>
                    <a:pt x="38" y="53"/>
                  </a:cubicBezTo>
                  <a:cubicBezTo>
                    <a:pt x="39" y="54"/>
                    <a:pt x="37" y="51"/>
                    <a:pt x="38" y="53"/>
                  </a:cubicBezTo>
                  <a:cubicBezTo>
                    <a:pt x="37" y="52"/>
                    <a:pt x="39" y="54"/>
                    <a:pt x="38" y="53"/>
                  </a:cubicBezTo>
                  <a:cubicBezTo>
                    <a:pt x="38" y="53"/>
                    <a:pt x="39" y="55"/>
                    <a:pt x="38" y="54"/>
                  </a:cubicBezTo>
                  <a:cubicBezTo>
                    <a:pt x="38" y="54"/>
                    <a:pt x="36" y="53"/>
                    <a:pt x="36" y="53"/>
                  </a:cubicBezTo>
                  <a:cubicBezTo>
                    <a:pt x="36" y="54"/>
                    <a:pt x="37" y="54"/>
                    <a:pt x="37" y="54"/>
                  </a:cubicBezTo>
                  <a:cubicBezTo>
                    <a:pt x="37" y="55"/>
                    <a:pt x="37" y="55"/>
                    <a:pt x="37" y="55"/>
                  </a:cubicBezTo>
                  <a:cubicBezTo>
                    <a:pt x="38" y="55"/>
                    <a:pt x="37" y="55"/>
                    <a:pt x="38" y="56"/>
                  </a:cubicBezTo>
                  <a:cubicBezTo>
                    <a:pt x="37" y="55"/>
                    <a:pt x="38" y="56"/>
                    <a:pt x="37" y="55"/>
                  </a:cubicBezTo>
                  <a:cubicBezTo>
                    <a:pt x="35" y="54"/>
                    <a:pt x="35" y="54"/>
                    <a:pt x="35" y="54"/>
                  </a:cubicBezTo>
                  <a:cubicBezTo>
                    <a:pt x="35" y="55"/>
                    <a:pt x="37" y="56"/>
                    <a:pt x="37" y="56"/>
                  </a:cubicBezTo>
                  <a:cubicBezTo>
                    <a:pt x="36" y="56"/>
                    <a:pt x="36" y="56"/>
                    <a:pt x="36" y="56"/>
                  </a:cubicBezTo>
                  <a:cubicBezTo>
                    <a:pt x="39" y="57"/>
                    <a:pt x="36" y="56"/>
                    <a:pt x="38" y="57"/>
                  </a:cubicBezTo>
                  <a:cubicBezTo>
                    <a:pt x="37" y="57"/>
                    <a:pt x="37" y="58"/>
                    <a:pt x="36" y="57"/>
                  </a:cubicBezTo>
                  <a:cubicBezTo>
                    <a:pt x="36" y="58"/>
                    <a:pt x="37" y="59"/>
                    <a:pt x="36" y="59"/>
                  </a:cubicBezTo>
                  <a:cubicBezTo>
                    <a:pt x="36" y="59"/>
                    <a:pt x="36" y="59"/>
                    <a:pt x="35" y="58"/>
                  </a:cubicBezTo>
                  <a:cubicBezTo>
                    <a:pt x="35" y="58"/>
                    <a:pt x="35" y="58"/>
                    <a:pt x="35" y="59"/>
                  </a:cubicBezTo>
                  <a:cubicBezTo>
                    <a:pt x="35" y="59"/>
                    <a:pt x="34" y="58"/>
                    <a:pt x="33" y="58"/>
                  </a:cubicBezTo>
                  <a:cubicBezTo>
                    <a:pt x="33" y="59"/>
                    <a:pt x="35" y="60"/>
                    <a:pt x="35" y="60"/>
                  </a:cubicBezTo>
                  <a:cubicBezTo>
                    <a:pt x="33" y="59"/>
                    <a:pt x="37" y="62"/>
                    <a:pt x="34" y="61"/>
                  </a:cubicBezTo>
                  <a:cubicBezTo>
                    <a:pt x="34" y="60"/>
                    <a:pt x="33" y="60"/>
                    <a:pt x="33" y="60"/>
                  </a:cubicBezTo>
                  <a:cubicBezTo>
                    <a:pt x="30" y="58"/>
                    <a:pt x="34" y="61"/>
                    <a:pt x="33" y="61"/>
                  </a:cubicBezTo>
                  <a:cubicBezTo>
                    <a:pt x="35" y="62"/>
                    <a:pt x="35" y="62"/>
                    <a:pt x="35" y="62"/>
                  </a:cubicBezTo>
                  <a:cubicBezTo>
                    <a:pt x="33" y="61"/>
                    <a:pt x="35" y="63"/>
                    <a:pt x="34" y="62"/>
                  </a:cubicBezTo>
                  <a:cubicBezTo>
                    <a:pt x="34" y="62"/>
                    <a:pt x="33" y="62"/>
                    <a:pt x="34" y="63"/>
                  </a:cubicBezTo>
                  <a:cubicBezTo>
                    <a:pt x="33" y="63"/>
                    <a:pt x="34" y="65"/>
                    <a:pt x="31" y="64"/>
                  </a:cubicBezTo>
                  <a:cubicBezTo>
                    <a:pt x="31" y="64"/>
                    <a:pt x="31" y="64"/>
                    <a:pt x="32" y="64"/>
                  </a:cubicBezTo>
                  <a:cubicBezTo>
                    <a:pt x="33" y="65"/>
                    <a:pt x="31" y="64"/>
                    <a:pt x="32" y="64"/>
                  </a:cubicBezTo>
                  <a:cubicBezTo>
                    <a:pt x="32" y="64"/>
                    <a:pt x="32" y="65"/>
                    <a:pt x="33" y="65"/>
                  </a:cubicBezTo>
                  <a:cubicBezTo>
                    <a:pt x="32" y="65"/>
                    <a:pt x="32" y="65"/>
                    <a:pt x="30" y="64"/>
                  </a:cubicBezTo>
                  <a:cubicBezTo>
                    <a:pt x="29" y="63"/>
                    <a:pt x="33" y="66"/>
                    <a:pt x="32" y="66"/>
                  </a:cubicBezTo>
                  <a:cubicBezTo>
                    <a:pt x="31" y="66"/>
                    <a:pt x="31" y="65"/>
                    <a:pt x="31" y="66"/>
                  </a:cubicBezTo>
                  <a:cubicBezTo>
                    <a:pt x="32" y="67"/>
                    <a:pt x="32" y="67"/>
                    <a:pt x="32" y="67"/>
                  </a:cubicBezTo>
                  <a:cubicBezTo>
                    <a:pt x="32" y="67"/>
                    <a:pt x="30" y="66"/>
                    <a:pt x="29" y="65"/>
                  </a:cubicBezTo>
                  <a:cubicBezTo>
                    <a:pt x="29" y="66"/>
                    <a:pt x="29" y="66"/>
                    <a:pt x="30" y="66"/>
                  </a:cubicBezTo>
                  <a:cubicBezTo>
                    <a:pt x="28" y="66"/>
                    <a:pt x="28" y="66"/>
                    <a:pt x="28" y="66"/>
                  </a:cubicBezTo>
                  <a:cubicBezTo>
                    <a:pt x="29" y="66"/>
                    <a:pt x="29" y="66"/>
                    <a:pt x="29" y="67"/>
                  </a:cubicBezTo>
                  <a:cubicBezTo>
                    <a:pt x="29" y="66"/>
                    <a:pt x="29" y="66"/>
                    <a:pt x="29" y="66"/>
                  </a:cubicBezTo>
                  <a:cubicBezTo>
                    <a:pt x="28" y="66"/>
                    <a:pt x="28" y="66"/>
                    <a:pt x="29" y="67"/>
                  </a:cubicBezTo>
                  <a:cubicBezTo>
                    <a:pt x="29" y="67"/>
                    <a:pt x="30" y="67"/>
                    <a:pt x="30" y="67"/>
                  </a:cubicBezTo>
                  <a:cubicBezTo>
                    <a:pt x="31" y="68"/>
                    <a:pt x="30" y="68"/>
                    <a:pt x="31" y="68"/>
                  </a:cubicBezTo>
                  <a:cubicBezTo>
                    <a:pt x="30" y="67"/>
                    <a:pt x="30" y="68"/>
                    <a:pt x="30" y="68"/>
                  </a:cubicBezTo>
                  <a:cubicBezTo>
                    <a:pt x="29" y="68"/>
                    <a:pt x="31" y="69"/>
                    <a:pt x="31" y="69"/>
                  </a:cubicBezTo>
                  <a:cubicBezTo>
                    <a:pt x="30" y="69"/>
                    <a:pt x="30" y="69"/>
                    <a:pt x="30" y="68"/>
                  </a:cubicBezTo>
                  <a:cubicBezTo>
                    <a:pt x="29" y="68"/>
                    <a:pt x="30" y="69"/>
                    <a:pt x="30" y="68"/>
                  </a:cubicBezTo>
                  <a:cubicBezTo>
                    <a:pt x="29" y="68"/>
                    <a:pt x="28" y="67"/>
                    <a:pt x="29" y="68"/>
                  </a:cubicBezTo>
                  <a:cubicBezTo>
                    <a:pt x="29" y="69"/>
                    <a:pt x="31" y="70"/>
                    <a:pt x="30" y="69"/>
                  </a:cubicBezTo>
                  <a:cubicBezTo>
                    <a:pt x="29" y="68"/>
                    <a:pt x="29" y="68"/>
                    <a:pt x="29" y="68"/>
                  </a:cubicBezTo>
                  <a:cubicBezTo>
                    <a:pt x="28" y="68"/>
                    <a:pt x="28" y="68"/>
                    <a:pt x="28" y="68"/>
                  </a:cubicBezTo>
                  <a:cubicBezTo>
                    <a:pt x="29" y="69"/>
                    <a:pt x="29" y="69"/>
                    <a:pt x="29" y="69"/>
                  </a:cubicBezTo>
                  <a:cubicBezTo>
                    <a:pt x="29" y="69"/>
                    <a:pt x="29" y="69"/>
                    <a:pt x="29" y="69"/>
                  </a:cubicBezTo>
                  <a:cubicBezTo>
                    <a:pt x="30" y="70"/>
                    <a:pt x="29" y="70"/>
                    <a:pt x="30" y="70"/>
                  </a:cubicBezTo>
                  <a:cubicBezTo>
                    <a:pt x="30" y="71"/>
                    <a:pt x="29" y="70"/>
                    <a:pt x="29" y="70"/>
                  </a:cubicBezTo>
                  <a:cubicBezTo>
                    <a:pt x="29" y="70"/>
                    <a:pt x="29" y="70"/>
                    <a:pt x="29" y="70"/>
                  </a:cubicBezTo>
                  <a:cubicBezTo>
                    <a:pt x="28" y="70"/>
                    <a:pt x="28" y="71"/>
                    <a:pt x="29" y="71"/>
                  </a:cubicBezTo>
                  <a:cubicBezTo>
                    <a:pt x="29" y="71"/>
                    <a:pt x="29" y="71"/>
                    <a:pt x="29" y="71"/>
                  </a:cubicBezTo>
                  <a:cubicBezTo>
                    <a:pt x="29" y="71"/>
                    <a:pt x="29" y="71"/>
                    <a:pt x="29" y="72"/>
                  </a:cubicBezTo>
                  <a:cubicBezTo>
                    <a:pt x="28" y="72"/>
                    <a:pt x="25" y="70"/>
                    <a:pt x="26" y="71"/>
                  </a:cubicBezTo>
                  <a:cubicBezTo>
                    <a:pt x="26" y="71"/>
                    <a:pt x="28" y="72"/>
                    <a:pt x="29" y="73"/>
                  </a:cubicBezTo>
                  <a:cubicBezTo>
                    <a:pt x="28" y="73"/>
                    <a:pt x="29" y="74"/>
                    <a:pt x="27" y="74"/>
                  </a:cubicBezTo>
                  <a:cubicBezTo>
                    <a:pt x="28" y="75"/>
                    <a:pt x="28" y="75"/>
                    <a:pt x="28" y="75"/>
                  </a:cubicBezTo>
                  <a:cubicBezTo>
                    <a:pt x="27" y="75"/>
                    <a:pt x="29" y="77"/>
                    <a:pt x="26" y="76"/>
                  </a:cubicBezTo>
                  <a:cubicBezTo>
                    <a:pt x="26" y="76"/>
                    <a:pt x="25" y="75"/>
                    <a:pt x="24" y="75"/>
                  </a:cubicBezTo>
                  <a:cubicBezTo>
                    <a:pt x="25" y="76"/>
                    <a:pt x="23" y="75"/>
                    <a:pt x="25" y="76"/>
                  </a:cubicBezTo>
                  <a:cubicBezTo>
                    <a:pt x="26" y="76"/>
                    <a:pt x="26" y="77"/>
                    <a:pt x="27" y="77"/>
                  </a:cubicBezTo>
                  <a:cubicBezTo>
                    <a:pt x="27" y="77"/>
                    <a:pt x="27" y="78"/>
                    <a:pt x="26" y="78"/>
                  </a:cubicBezTo>
                  <a:cubicBezTo>
                    <a:pt x="26" y="78"/>
                    <a:pt x="26" y="78"/>
                    <a:pt x="27" y="78"/>
                  </a:cubicBezTo>
                  <a:cubicBezTo>
                    <a:pt x="25" y="77"/>
                    <a:pt x="25" y="78"/>
                    <a:pt x="25" y="78"/>
                  </a:cubicBezTo>
                  <a:cubicBezTo>
                    <a:pt x="26" y="79"/>
                    <a:pt x="26" y="79"/>
                    <a:pt x="26" y="79"/>
                  </a:cubicBezTo>
                  <a:cubicBezTo>
                    <a:pt x="25" y="78"/>
                    <a:pt x="25" y="78"/>
                    <a:pt x="25" y="78"/>
                  </a:cubicBezTo>
                  <a:cubicBezTo>
                    <a:pt x="25" y="79"/>
                    <a:pt x="27" y="80"/>
                    <a:pt x="26" y="79"/>
                  </a:cubicBezTo>
                  <a:cubicBezTo>
                    <a:pt x="25" y="79"/>
                    <a:pt x="25" y="79"/>
                    <a:pt x="25" y="79"/>
                  </a:cubicBezTo>
                  <a:cubicBezTo>
                    <a:pt x="25" y="80"/>
                    <a:pt x="27" y="81"/>
                    <a:pt x="26" y="80"/>
                  </a:cubicBezTo>
                  <a:cubicBezTo>
                    <a:pt x="24" y="80"/>
                    <a:pt x="24" y="80"/>
                    <a:pt x="24" y="80"/>
                  </a:cubicBezTo>
                  <a:cubicBezTo>
                    <a:pt x="24" y="80"/>
                    <a:pt x="25" y="81"/>
                    <a:pt x="25" y="81"/>
                  </a:cubicBezTo>
                  <a:cubicBezTo>
                    <a:pt x="24" y="81"/>
                    <a:pt x="24" y="81"/>
                    <a:pt x="23" y="80"/>
                  </a:cubicBezTo>
                  <a:cubicBezTo>
                    <a:pt x="25" y="83"/>
                    <a:pt x="25" y="84"/>
                    <a:pt x="24" y="85"/>
                  </a:cubicBezTo>
                  <a:cubicBezTo>
                    <a:pt x="23" y="85"/>
                    <a:pt x="23" y="85"/>
                    <a:pt x="23" y="85"/>
                  </a:cubicBezTo>
                  <a:cubicBezTo>
                    <a:pt x="22" y="84"/>
                    <a:pt x="25" y="85"/>
                    <a:pt x="24" y="85"/>
                  </a:cubicBezTo>
                  <a:cubicBezTo>
                    <a:pt x="23" y="85"/>
                    <a:pt x="22" y="85"/>
                    <a:pt x="21" y="84"/>
                  </a:cubicBezTo>
                  <a:cubicBezTo>
                    <a:pt x="20" y="84"/>
                    <a:pt x="22" y="85"/>
                    <a:pt x="23" y="85"/>
                  </a:cubicBezTo>
                  <a:cubicBezTo>
                    <a:pt x="24" y="86"/>
                    <a:pt x="22" y="85"/>
                    <a:pt x="23" y="86"/>
                  </a:cubicBezTo>
                  <a:cubicBezTo>
                    <a:pt x="24" y="86"/>
                    <a:pt x="22" y="86"/>
                    <a:pt x="24" y="87"/>
                  </a:cubicBezTo>
                  <a:cubicBezTo>
                    <a:pt x="23" y="86"/>
                    <a:pt x="22" y="86"/>
                    <a:pt x="22" y="85"/>
                  </a:cubicBezTo>
                  <a:cubicBezTo>
                    <a:pt x="22" y="86"/>
                    <a:pt x="22" y="86"/>
                    <a:pt x="22" y="86"/>
                  </a:cubicBezTo>
                  <a:cubicBezTo>
                    <a:pt x="20" y="85"/>
                    <a:pt x="19" y="83"/>
                    <a:pt x="17" y="82"/>
                  </a:cubicBezTo>
                  <a:cubicBezTo>
                    <a:pt x="17" y="83"/>
                    <a:pt x="17" y="83"/>
                    <a:pt x="17" y="83"/>
                  </a:cubicBezTo>
                  <a:cubicBezTo>
                    <a:pt x="15" y="82"/>
                    <a:pt x="16" y="81"/>
                    <a:pt x="15" y="81"/>
                  </a:cubicBezTo>
                  <a:cubicBezTo>
                    <a:pt x="15" y="82"/>
                    <a:pt x="17" y="84"/>
                    <a:pt x="18" y="84"/>
                  </a:cubicBezTo>
                  <a:cubicBezTo>
                    <a:pt x="18" y="84"/>
                    <a:pt x="22" y="86"/>
                    <a:pt x="21" y="86"/>
                  </a:cubicBezTo>
                  <a:cubicBezTo>
                    <a:pt x="20" y="86"/>
                    <a:pt x="21" y="86"/>
                    <a:pt x="20" y="85"/>
                  </a:cubicBezTo>
                  <a:cubicBezTo>
                    <a:pt x="19" y="85"/>
                    <a:pt x="21" y="86"/>
                    <a:pt x="20" y="86"/>
                  </a:cubicBezTo>
                  <a:cubicBezTo>
                    <a:pt x="21" y="86"/>
                    <a:pt x="22" y="87"/>
                    <a:pt x="22" y="88"/>
                  </a:cubicBezTo>
                  <a:cubicBezTo>
                    <a:pt x="21" y="87"/>
                    <a:pt x="21" y="87"/>
                    <a:pt x="21" y="87"/>
                  </a:cubicBezTo>
                  <a:cubicBezTo>
                    <a:pt x="21" y="87"/>
                    <a:pt x="22" y="88"/>
                    <a:pt x="23" y="88"/>
                  </a:cubicBezTo>
                  <a:cubicBezTo>
                    <a:pt x="25" y="90"/>
                    <a:pt x="22" y="88"/>
                    <a:pt x="23" y="89"/>
                  </a:cubicBezTo>
                  <a:cubicBezTo>
                    <a:pt x="22" y="89"/>
                    <a:pt x="20" y="87"/>
                    <a:pt x="19" y="87"/>
                  </a:cubicBezTo>
                  <a:cubicBezTo>
                    <a:pt x="21" y="88"/>
                    <a:pt x="21" y="89"/>
                    <a:pt x="23" y="90"/>
                  </a:cubicBezTo>
                  <a:cubicBezTo>
                    <a:pt x="23" y="90"/>
                    <a:pt x="22" y="89"/>
                    <a:pt x="21" y="88"/>
                  </a:cubicBezTo>
                  <a:cubicBezTo>
                    <a:pt x="20" y="88"/>
                    <a:pt x="23" y="90"/>
                    <a:pt x="20" y="89"/>
                  </a:cubicBezTo>
                  <a:cubicBezTo>
                    <a:pt x="22" y="90"/>
                    <a:pt x="22" y="90"/>
                    <a:pt x="22" y="90"/>
                  </a:cubicBezTo>
                  <a:cubicBezTo>
                    <a:pt x="21" y="89"/>
                    <a:pt x="21" y="89"/>
                    <a:pt x="20" y="89"/>
                  </a:cubicBezTo>
                  <a:cubicBezTo>
                    <a:pt x="20" y="89"/>
                    <a:pt x="21" y="91"/>
                    <a:pt x="19" y="90"/>
                  </a:cubicBezTo>
                  <a:cubicBezTo>
                    <a:pt x="20" y="90"/>
                    <a:pt x="19" y="90"/>
                    <a:pt x="21" y="91"/>
                  </a:cubicBezTo>
                  <a:cubicBezTo>
                    <a:pt x="22" y="91"/>
                    <a:pt x="20" y="90"/>
                    <a:pt x="22" y="91"/>
                  </a:cubicBezTo>
                  <a:cubicBezTo>
                    <a:pt x="20" y="90"/>
                    <a:pt x="22" y="91"/>
                    <a:pt x="22" y="92"/>
                  </a:cubicBezTo>
                  <a:cubicBezTo>
                    <a:pt x="21" y="91"/>
                    <a:pt x="21" y="91"/>
                    <a:pt x="21" y="91"/>
                  </a:cubicBezTo>
                  <a:cubicBezTo>
                    <a:pt x="22" y="92"/>
                    <a:pt x="21" y="92"/>
                    <a:pt x="22" y="92"/>
                  </a:cubicBezTo>
                  <a:cubicBezTo>
                    <a:pt x="21" y="92"/>
                    <a:pt x="21" y="92"/>
                    <a:pt x="21" y="92"/>
                  </a:cubicBezTo>
                  <a:cubicBezTo>
                    <a:pt x="22" y="92"/>
                    <a:pt x="22" y="92"/>
                    <a:pt x="22" y="92"/>
                  </a:cubicBezTo>
                  <a:cubicBezTo>
                    <a:pt x="23" y="93"/>
                    <a:pt x="20" y="91"/>
                    <a:pt x="20" y="92"/>
                  </a:cubicBezTo>
                  <a:cubicBezTo>
                    <a:pt x="19" y="91"/>
                    <a:pt x="19" y="91"/>
                    <a:pt x="19" y="91"/>
                  </a:cubicBezTo>
                  <a:cubicBezTo>
                    <a:pt x="20" y="91"/>
                    <a:pt x="18" y="91"/>
                    <a:pt x="19" y="91"/>
                  </a:cubicBezTo>
                  <a:cubicBezTo>
                    <a:pt x="20" y="92"/>
                    <a:pt x="21" y="93"/>
                    <a:pt x="22" y="93"/>
                  </a:cubicBezTo>
                  <a:cubicBezTo>
                    <a:pt x="22" y="94"/>
                    <a:pt x="20" y="93"/>
                    <a:pt x="22" y="93"/>
                  </a:cubicBezTo>
                  <a:cubicBezTo>
                    <a:pt x="20" y="92"/>
                    <a:pt x="20" y="92"/>
                    <a:pt x="20" y="92"/>
                  </a:cubicBezTo>
                  <a:cubicBezTo>
                    <a:pt x="20" y="92"/>
                    <a:pt x="18" y="92"/>
                    <a:pt x="18" y="92"/>
                  </a:cubicBezTo>
                  <a:cubicBezTo>
                    <a:pt x="19" y="92"/>
                    <a:pt x="20" y="93"/>
                    <a:pt x="21" y="94"/>
                  </a:cubicBezTo>
                  <a:cubicBezTo>
                    <a:pt x="21" y="94"/>
                    <a:pt x="20" y="93"/>
                    <a:pt x="19" y="93"/>
                  </a:cubicBezTo>
                  <a:cubicBezTo>
                    <a:pt x="19" y="93"/>
                    <a:pt x="20" y="94"/>
                    <a:pt x="21" y="94"/>
                  </a:cubicBezTo>
                  <a:cubicBezTo>
                    <a:pt x="20" y="94"/>
                    <a:pt x="19" y="94"/>
                    <a:pt x="18" y="93"/>
                  </a:cubicBezTo>
                  <a:cubicBezTo>
                    <a:pt x="16" y="92"/>
                    <a:pt x="16" y="92"/>
                    <a:pt x="16" y="92"/>
                  </a:cubicBezTo>
                  <a:cubicBezTo>
                    <a:pt x="16" y="92"/>
                    <a:pt x="16" y="92"/>
                    <a:pt x="16" y="92"/>
                  </a:cubicBezTo>
                  <a:cubicBezTo>
                    <a:pt x="14" y="91"/>
                    <a:pt x="15" y="91"/>
                    <a:pt x="13" y="90"/>
                  </a:cubicBezTo>
                  <a:cubicBezTo>
                    <a:pt x="13" y="90"/>
                    <a:pt x="13" y="91"/>
                    <a:pt x="14" y="91"/>
                  </a:cubicBezTo>
                  <a:cubicBezTo>
                    <a:pt x="16" y="92"/>
                    <a:pt x="17" y="94"/>
                    <a:pt x="19" y="95"/>
                  </a:cubicBezTo>
                  <a:cubicBezTo>
                    <a:pt x="20" y="96"/>
                    <a:pt x="13" y="92"/>
                    <a:pt x="17" y="95"/>
                  </a:cubicBezTo>
                  <a:cubicBezTo>
                    <a:pt x="17" y="95"/>
                    <a:pt x="19" y="96"/>
                    <a:pt x="18" y="95"/>
                  </a:cubicBezTo>
                  <a:cubicBezTo>
                    <a:pt x="18" y="96"/>
                    <a:pt x="21" y="97"/>
                    <a:pt x="20" y="97"/>
                  </a:cubicBezTo>
                  <a:cubicBezTo>
                    <a:pt x="19" y="96"/>
                    <a:pt x="17" y="96"/>
                    <a:pt x="16" y="95"/>
                  </a:cubicBezTo>
                  <a:cubicBezTo>
                    <a:pt x="17" y="95"/>
                    <a:pt x="17" y="95"/>
                    <a:pt x="16" y="94"/>
                  </a:cubicBezTo>
                  <a:cubicBezTo>
                    <a:pt x="15" y="94"/>
                    <a:pt x="14" y="93"/>
                    <a:pt x="14" y="93"/>
                  </a:cubicBezTo>
                  <a:cubicBezTo>
                    <a:pt x="14" y="94"/>
                    <a:pt x="14" y="94"/>
                    <a:pt x="15" y="95"/>
                  </a:cubicBezTo>
                  <a:cubicBezTo>
                    <a:pt x="16" y="95"/>
                    <a:pt x="15" y="94"/>
                    <a:pt x="16" y="95"/>
                  </a:cubicBezTo>
                  <a:cubicBezTo>
                    <a:pt x="17" y="96"/>
                    <a:pt x="15" y="95"/>
                    <a:pt x="17" y="96"/>
                  </a:cubicBezTo>
                  <a:cubicBezTo>
                    <a:pt x="17" y="96"/>
                    <a:pt x="18" y="97"/>
                    <a:pt x="19" y="97"/>
                  </a:cubicBezTo>
                  <a:cubicBezTo>
                    <a:pt x="19" y="98"/>
                    <a:pt x="19" y="98"/>
                    <a:pt x="19" y="98"/>
                  </a:cubicBezTo>
                  <a:cubicBezTo>
                    <a:pt x="19" y="97"/>
                    <a:pt x="19" y="97"/>
                    <a:pt x="19" y="97"/>
                  </a:cubicBezTo>
                  <a:cubicBezTo>
                    <a:pt x="18" y="97"/>
                    <a:pt x="20" y="98"/>
                    <a:pt x="20" y="99"/>
                  </a:cubicBezTo>
                  <a:cubicBezTo>
                    <a:pt x="18" y="98"/>
                    <a:pt x="18" y="98"/>
                    <a:pt x="18" y="98"/>
                  </a:cubicBezTo>
                  <a:cubicBezTo>
                    <a:pt x="16" y="97"/>
                    <a:pt x="19" y="97"/>
                    <a:pt x="16" y="96"/>
                  </a:cubicBezTo>
                  <a:cubicBezTo>
                    <a:pt x="16" y="96"/>
                    <a:pt x="17" y="97"/>
                    <a:pt x="16" y="97"/>
                  </a:cubicBezTo>
                  <a:cubicBezTo>
                    <a:pt x="16" y="97"/>
                    <a:pt x="16" y="97"/>
                    <a:pt x="16" y="97"/>
                  </a:cubicBezTo>
                  <a:cubicBezTo>
                    <a:pt x="16" y="97"/>
                    <a:pt x="13" y="95"/>
                    <a:pt x="14" y="96"/>
                  </a:cubicBezTo>
                  <a:cubicBezTo>
                    <a:pt x="15" y="97"/>
                    <a:pt x="15" y="97"/>
                    <a:pt x="16" y="98"/>
                  </a:cubicBezTo>
                  <a:cubicBezTo>
                    <a:pt x="16" y="98"/>
                    <a:pt x="17" y="99"/>
                    <a:pt x="17" y="99"/>
                  </a:cubicBezTo>
                  <a:cubicBezTo>
                    <a:pt x="15" y="98"/>
                    <a:pt x="16" y="100"/>
                    <a:pt x="15" y="98"/>
                  </a:cubicBezTo>
                  <a:cubicBezTo>
                    <a:pt x="16" y="99"/>
                    <a:pt x="16" y="98"/>
                    <a:pt x="15" y="97"/>
                  </a:cubicBezTo>
                  <a:cubicBezTo>
                    <a:pt x="12" y="96"/>
                    <a:pt x="15" y="97"/>
                    <a:pt x="13" y="95"/>
                  </a:cubicBezTo>
                  <a:cubicBezTo>
                    <a:pt x="13" y="96"/>
                    <a:pt x="11" y="95"/>
                    <a:pt x="9" y="94"/>
                  </a:cubicBezTo>
                  <a:cubicBezTo>
                    <a:pt x="9" y="94"/>
                    <a:pt x="10" y="94"/>
                    <a:pt x="10" y="94"/>
                  </a:cubicBezTo>
                  <a:cubicBezTo>
                    <a:pt x="11" y="95"/>
                    <a:pt x="11" y="95"/>
                    <a:pt x="12" y="96"/>
                  </a:cubicBezTo>
                  <a:cubicBezTo>
                    <a:pt x="12" y="96"/>
                    <a:pt x="12" y="97"/>
                    <a:pt x="13" y="98"/>
                  </a:cubicBezTo>
                  <a:cubicBezTo>
                    <a:pt x="13" y="98"/>
                    <a:pt x="11" y="97"/>
                    <a:pt x="11" y="97"/>
                  </a:cubicBezTo>
                  <a:cubicBezTo>
                    <a:pt x="12" y="97"/>
                    <a:pt x="11" y="98"/>
                    <a:pt x="10" y="98"/>
                  </a:cubicBezTo>
                  <a:cubicBezTo>
                    <a:pt x="13" y="99"/>
                    <a:pt x="11" y="99"/>
                    <a:pt x="12" y="100"/>
                  </a:cubicBezTo>
                  <a:cubicBezTo>
                    <a:pt x="13" y="100"/>
                    <a:pt x="15" y="100"/>
                    <a:pt x="16" y="101"/>
                  </a:cubicBezTo>
                  <a:cubicBezTo>
                    <a:pt x="15" y="101"/>
                    <a:pt x="15" y="100"/>
                    <a:pt x="14" y="100"/>
                  </a:cubicBezTo>
                  <a:cubicBezTo>
                    <a:pt x="15" y="101"/>
                    <a:pt x="12" y="99"/>
                    <a:pt x="14" y="101"/>
                  </a:cubicBezTo>
                  <a:cubicBezTo>
                    <a:pt x="13" y="100"/>
                    <a:pt x="11" y="99"/>
                    <a:pt x="10" y="98"/>
                  </a:cubicBezTo>
                  <a:cubicBezTo>
                    <a:pt x="10" y="99"/>
                    <a:pt x="9" y="97"/>
                    <a:pt x="8" y="98"/>
                  </a:cubicBezTo>
                  <a:cubicBezTo>
                    <a:pt x="9" y="99"/>
                    <a:pt x="10" y="99"/>
                    <a:pt x="10" y="100"/>
                  </a:cubicBezTo>
                  <a:cubicBezTo>
                    <a:pt x="8" y="100"/>
                    <a:pt x="9" y="101"/>
                    <a:pt x="9" y="102"/>
                  </a:cubicBezTo>
                  <a:cubicBezTo>
                    <a:pt x="8" y="101"/>
                    <a:pt x="6" y="100"/>
                    <a:pt x="6" y="100"/>
                  </a:cubicBezTo>
                  <a:cubicBezTo>
                    <a:pt x="6" y="101"/>
                    <a:pt x="8" y="101"/>
                    <a:pt x="7" y="101"/>
                  </a:cubicBezTo>
                  <a:cubicBezTo>
                    <a:pt x="6" y="101"/>
                    <a:pt x="6" y="101"/>
                    <a:pt x="6" y="101"/>
                  </a:cubicBezTo>
                  <a:cubicBezTo>
                    <a:pt x="7" y="101"/>
                    <a:pt x="5" y="101"/>
                    <a:pt x="7" y="102"/>
                  </a:cubicBezTo>
                  <a:cubicBezTo>
                    <a:pt x="5" y="101"/>
                    <a:pt x="5" y="101"/>
                    <a:pt x="5" y="101"/>
                  </a:cubicBezTo>
                  <a:cubicBezTo>
                    <a:pt x="5" y="101"/>
                    <a:pt x="6" y="102"/>
                    <a:pt x="6" y="102"/>
                  </a:cubicBezTo>
                  <a:cubicBezTo>
                    <a:pt x="5" y="101"/>
                    <a:pt x="4" y="101"/>
                    <a:pt x="4" y="101"/>
                  </a:cubicBezTo>
                  <a:cubicBezTo>
                    <a:pt x="2" y="100"/>
                    <a:pt x="4" y="101"/>
                    <a:pt x="4" y="102"/>
                  </a:cubicBezTo>
                  <a:cubicBezTo>
                    <a:pt x="5" y="102"/>
                    <a:pt x="5" y="102"/>
                    <a:pt x="5" y="102"/>
                  </a:cubicBezTo>
                  <a:cubicBezTo>
                    <a:pt x="6" y="103"/>
                    <a:pt x="4" y="103"/>
                    <a:pt x="5" y="104"/>
                  </a:cubicBezTo>
                  <a:cubicBezTo>
                    <a:pt x="3" y="103"/>
                    <a:pt x="3" y="103"/>
                    <a:pt x="3" y="103"/>
                  </a:cubicBezTo>
                  <a:cubicBezTo>
                    <a:pt x="4" y="104"/>
                    <a:pt x="4" y="104"/>
                    <a:pt x="4" y="104"/>
                  </a:cubicBezTo>
                  <a:cubicBezTo>
                    <a:pt x="3" y="103"/>
                    <a:pt x="2" y="103"/>
                    <a:pt x="3" y="103"/>
                  </a:cubicBezTo>
                  <a:cubicBezTo>
                    <a:pt x="0" y="101"/>
                    <a:pt x="0" y="101"/>
                    <a:pt x="0" y="101"/>
                  </a:cubicBezTo>
                  <a:cubicBezTo>
                    <a:pt x="1" y="101"/>
                    <a:pt x="2" y="102"/>
                    <a:pt x="3" y="103"/>
                  </a:cubicBezTo>
                  <a:cubicBezTo>
                    <a:pt x="4" y="103"/>
                    <a:pt x="4" y="102"/>
                    <a:pt x="3" y="102"/>
                  </a:cubicBezTo>
                  <a:cubicBezTo>
                    <a:pt x="3" y="102"/>
                    <a:pt x="3" y="102"/>
                    <a:pt x="3" y="102"/>
                  </a:cubicBezTo>
                  <a:cubicBezTo>
                    <a:pt x="2" y="101"/>
                    <a:pt x="2" y="101"/>
                    <a:pt x="1" y="101"/>
                  </a:cubicBezTo>
                  <a:cubicBezTo>
                    <a:pt x="1" y="101"/>
                    <a:pt x="0" y="101"/>
                    <a:pt x="1" y="101"/>
                  </a:cubicBezTo>
                  <a:cubicBezTo>
                    <a:pt x="0" y="100"/>
                    <a:pt x="0" y="100"/>
                    <a:pt x="0" y="100"/>
                  </a:cubicBezTo>
                  <a:cubicBezTo>
                    <a:pt x="1" y="100"/>
                    <a:pt x="1" y="100"/>
                    <a:pt x="2" y="100"/>
                  </a:cubicBezTo>
                  <a:cubicBezTo>
                    <a:pt x="0" y="100"/>
                    <a:pt x="0" y="99"/>
                    <a:pt x="0" y="99"/>
                  </a:cubicBezTo>
                  <a:cubicBezTo>
                    <a:pt x="2" y="100"/>
                    <a:pt x="0" y="98"/>
                    <a:pt x="0" y="98"/>
                  </a:cubicBezTo>
                  <a:cubicBezTo>
                    <a:pt x="2" y="99"/>
                    <a:pt x="3" y="99"/>
                    <a:pt x="3" y="100"/>
                  </a:cubicBezTo>
                  <a:cubicBezTo>
                    <a:pt x="4" y="100"/>
                    <a:pt x="3" y="100"/>
                    <a:pt x="4" y="100"/>
                  </a:cubicBezTo>
                  <a:cubicBezTo>
                    <a:pt x="3" y="99"/>
                    <a:pt x="2" y="98"/>
                    <a:pt x="1" y="97"/>
                  </a:cubicBezTo>
                  <a:cubicBezTo>
                    <a:pt x="2" y="98"/>
                    <a:pt x="2" y="98"/>
                    <a:pt x="2" y="98"/>
                  </a:cubicBezTo>
                  <a:cubicBezTo>
                    <a:pt x="2" y="97"/>
                    <a:pt x="0" y="97"/>
                    <a:pt x="1" y="96"/>
                  </a:cubicBezTo>
                  <a:cubicBezTo>
                    <a:pt x="2" y="96"/>
                    <a:pt x="2" y="95"/>
                    <a:pt x="3" y="95"/>
                  </a:cubicBezTo>
                  <a:cubicBezTo>
                    <a:pt x="4" y="96"/>
                    <a:pt x="4" y="96"/>
                    <a:pt x="4" y="96"/>
                  </a:cubicBezTo>
                  <a:cubicBezTo>
                    <a:pt x="1" y="94"/>
                    <a:pt x="3" y="94"/>
                    <a:pt x="2" y="93"/>
                  </a:cubicBezTo>
                  <a:cubicBezTo>
                    <a:pt x="4" y="93"/>
                    <a:pt x="2" y="91"/>
                    <a:pt x="4" y="92"/>
                  </a:cubicBezTo>
                  <a:cubicBezTo>
                    <a:pt x="4" y="90"/>
                    <a:pt x="4" y="89"/>
                    <a:pt x="5" y="88"/>
                  </a:cubicBezTo>
                  <a:cubicBezTo>
                    <a:pt x="6" y="89"/>
                    <a:pt x="6" y="89"/>
                    <a:pt x="6" y="89"/>
                  </a:cubicBezTo>
                  <a:cubicBezTo>
                    <a:pt x="5" y="88"/>
                    <a:pt x="7" y="90"/>
                    <a:pt x="7" y="89"/>
                  </a:cubicBezTo>
                  <a:cubicBezTo>
                    <a:pt x="6" y="89"/>
                    <a:pt x="6" y="88"/>
                    <a:pt x="5" y="87"/>
                  </a:cubicBezTo>
                  <a:cubicBezTo>
                    <a:pt x="6" y="87"/>
                    <a:pt x="5" y="86"/>
                    <a:pt x="5" y="85"/>
                  </a:cubicBezTo>
                  <a:cubicBezTo>
                    <a:pt x="6" y="86"/>
                    <a:pt x="6" y="86"/>
                    <a:pt x="6" y="86"/>
                  </a:cubicBezTo>
                  <a:cubicBezTo>
                    <a:pt x="4" y="84"/>
                    <a:pt x="6" y="84"/>
                    <a:pt x="7" y="84"/>
                  </a:cubicBezTo>
                  <a:cubicBezTo>
                    <a:pt x="7" y="84"/>
                    <a:pt x="8" y="85"/>
                    <a:pt x="8" y="85"/>
                  </a:cubicBezTo>
                  <a:cubicBezTo>
                    <a:pt x="7" y="83"/>
                    <a:pt x="7" y="83"/>
                    <a:pt x="6" y="82"/>
                  </a:cubicBezTo>
                  <a:cubicBezTo>
                    <a:pt x="6" y="82"/>
                    <a:pt x="7" y="81"/>
                    <a:pt x="8" y="81"/>
                  </a:cubicBezTo>
                  <a:cubicBezTo>
                    <a:pt x="6" y="79"/>
                    <a:pt x="8" y="78"/>
                    <a:pt x="8" y="76"/>
                  </a:cubicBezTo>
                  <a:cubicBezTo>
                    <a:pt x="9" y="77"/>
                    <a:pt x="9" y="77"/>
                    <a:pt x="9" y="77"/>
                  </a:cubicBezTo>
                  <a:cubicBezTo>
                    <a:pt x="7" y="74"/>
                    <a:pt x="10" y="74"/>
                    <a:pt x="9" y="72"/>
                  </a:cubicBezTo>
                  <a:cubicBezTo>
                    <a:pt x="12" y="74"/>
                    <a:pt x="12" y="74"/>
                    <a:pt x="12" y="74"/>
                  </a:cubicBezTo>
                  <a:cubicBezTo>
                    <a:pt x="12" y="74"/>
                    <a:pt x="11" y="72"/>
                    <a:pt x="10" y="72"/>
                  </a:cubicBezTo>
                  <a:cubicBezTo>
                    <a:pt x="11" y="72"/>
                    <a:pt x="9" y="70"/>
                    <a:pt x="11" y="71"/>
                  </a:cubicBezTo>
                  <a:cubicBezTo>
                    <a:pt x="12" y="71"/>
                    <a:pt x="10" y="70"/>
                    <a:pt x="10" y="70"/>
                  </a:cubicBezTo>
                  <a:cubicBezTo>
                    <a:pt x="12" y="69"/>
                    <a:pt x="12" y="69"/>
                    <a:pt x="12" y="68"/>
                  </a:cubicBezTo>
                  <a:cubicBezTo>
                    <a:pt x="11" y="68"/>
                    <a:pt x="11" y="68"/>
                    <a:pt x="11" y="68"/>
                  </a:cubicBezTo>
                  <a:cubicBezTo>
                    <a:pt x="12" y="69"/>
                    <a:pt x="13" y="69"/>
                    <a:pt x="13" y="69"/>
                  </a:cubicBezTo>
                  <a:cubicBezTo>
                    <a:pt x="12" y="68"/>
                    <a:pt x="14" y="69"/>
                    <a:pt x="11" y="67"/>
                  </a:cubicBezTo>
                  <a:cubicBezTo>
                    <a:pt x="13" y="67"/>
                    <a:pt x="11" y="65"/>
                    <a:pt x="13" y="65"/>
                  </a:cubicBezTo>
                  <a:cubicBezTo>
                    <a:pt x="13" y="65"/>
                    <a:pt x="13" y="65"/>
                    <a:pt x="12" y="65"/>
                  </a:cubicBezTo>
                  <a:cubicBezTo>
                    <a:pt x="13" y="64"/>
                    <a:pt x="14" y="64"/>
                    <a:pt x="13" y="63"/>
                  </a:cubicBezTo>
                  <a:cubicBezTo>
                    <a:pt x="14" y="63"/>
                    <a:pt x="15" y="64"/>
                    <a:pt x="15" y="64"/>
                  </a:cubicBezTo>
                  <a:cubicBezTo>
                    <a:pt x="15" y="63"/>
                    <a:pt x="14" y="63"/>
                    <a:pt x="14" y="63"/>
                  </a:cubicBezTo>
                  <a:cubicBezTo>
                    <a:pt x="13" y="61"/>
                    <a:pt x="16" y="61"/>
                    <a:pt x="16" y="60"/>
                  </a:cubicBezTo>
                  <a:cubicBezTo>
                    <a:pt x="16" y="58"/>
                    <a:pt x="17" y="57"/>
                    <a:pt x="18" y="55"/>
                  </a:cubicBezTo>
                  <a:cubicBezTo>
                    <a:pt x="19" y="55"/>
                    <a:pt x="19" y="55"/>
                    <a:pt x="19" y="55"/>
                  </a:cubicBezTo>
                  <a:cubicBezTo>
                    <a:pt x="17" y="54"/>
                    <a:pt x="21" y="55"/>
                    <a:pt x="19" y="53"/>
                  </a:cubicBezTo>
                  <a:cubicBezTo>
                    <a:pt x="19" y="54"/>
                    <a:pt x="19" y="53"/>
                    <a:pt x="20" y="54"/>
                  </a:cubicBezTo>
                  <a:cubicBezTo>
                    <a:pt x="19" y="52"/>
                    <a:pt x="22" y="53"/>
                    <a:pt x="21" y="52"/>
                  </a:cubicBezTo>
                  <a:cubicBezTo>
                    <a:pt x="21" y="52"/>
                    <a:pt x="21" y="52"/>
                    <a:pt x="21" y="52"/>
                  </a:cubicBezTo>
                  <a:cubicBezTo>
                    <a:pt x="22" y="52"/>
                    <a:pt x="21" y="51"/>
                    <a:pt x="22" y="51"/>
                  </a:cubicBezTo>
                  <a:cubicBezTo>
                    <a:pt x="23" y="51"/>
                    <a:pt x="23" y="51"/>
                    <a:pt x="23" y="51"/>
                  </a:cubicBezTo>
                  <a:cubicBezTo>
                    <a:pt x="24" y="52"/>
                    <a:pt x="21" y="50"/>
                    <a:pt x="24" y="51"/>
                  </a:cubicBezTo>
                  <a:cubicBezTo>
                    <a:pt x="24" y="51"/>
                    <a:pt x="23" y="50"/>
                    <a:pt x="23" y="50"/>
                  </a:cubicBezTo>
                  <a:cubicBezTo>
                    <a:pt x="25" y="49"/>
                    <a:pt x="24" y="47"/>
                    <a:pt x="24" y="45"/>
                  </a:cubicBezTo>
                  <a:cubicBezTo>
                    <a:pt x="26" y="45"/>
                    <a:pt x="28" y="48"/>
                    <a:pt x="27" y="46"/>
                  </a:cubicBezTo>
                  <a:cubicBezTo>
                    <a:pt x="27" y="46"/>
                    <a:pt x="26" y="45"/>
                    <a:pt x="26" y="46"/>
                  </a:cubicBezTo>
                  <a:cubicBezTo>
                    <a:pt x="26" y="45"/>
                    <a:pt x="30" y="47"/>
                    <a:pt x="28" y="46"/>
                  </a:cubicBezTo>
                  <a:cubicBezTo>
                    <a:pt x="27" y="45"/>
                    <a:pt x="28" y="45"/>
                    <a:pt x="27" y="45"/>
                  </a:cubicBezTo>
                  <a:cubicBezTo>
                    <a:pt x="28" y="44"/>
                    <a:pt x="29" y="45"/>
                    <a:pt x="29" y="44"/>
                  </a:cubicBezTo>
                  <a:cubicBezTo>
                    <a:pt x="29" y="45"/>
                    <a:pt x="29" y="45"/>
                    <a:pt x="29" y="45"/>
                  </a:cubicBezTo>
                  <a:cubicBezTo>
                    <a:pt x="27" y="43"/>
                    <a:pt x="29" y="43"/>
                    <a:pt x="27" y="41"/>
                  </a:cubicBezTo>
                  <a:cubicBezTo>
                    <a:pt x="28" y="37"/>
                    <a:pt x="28" y="33"/>
                    <a:pt x="30" y="30"/>
                  </a:cubicBezTo>
                  <a:cubicBezTo>
                    <a:pt x="32" y="28"/>
                    <a:pt x="33" y="24"/>
                    <a:pt x="36" y="22"/>
                  </a:cubicBezTo>
                  <a:cubicBezTo>
                    <a:pt x="38" y="22"/>
                    <a:pt x="38" y="22"/>
                    <a:pt x="38" y="21"/>
                  </a:cubicBezTo>
                  <a:cubicBezTo>
                    <a:pt x="38" y="21"/>
                    <a:pt x="38" y="21"/>
                    <a:pt x="38" y="21"/>
                  </a:cubicBezTo>
                  <a:cubicBezTo>
                    <a:pt x="37" y="20"/>
                    <a:pt x="39" y="21"/>
                    <a:pt x="37" y="20"/>
                  </a:cubicBezTo>
                  <a:cubicBezTo>
                    <a:pt x="38" y="19"/>
                    <a:pt x="38" y="17"/>
                    <a:pt x="39" y="16"/>
                  </a:cubicBezTo>
                  <a:cubicBezTo>
                    <a:pt x="39" y="16"/>
                    <a:pt x="40" y="17"/>
                    <a:pt x="40" y="17"/>
                  </a:cubicBezTo>
                  <a:cubicBezTo>
                    <a:pt x="39" y="16"/>
                    <a:pt x="39" y="16"/>
                    <a:pt x="39" y="16"/>
                  </a:cubicBezTo>
                  <a:cubicBezTo>
                    <a:pt x="40" y="16"/>
                    <a:pt x="40" y="16"/>
                    <a:pt x="40" y="16"/>
                  </a:cubicBezTo>
                  <a:cubicBezTo>
                    <a:pt x="39" y="16"/>
                    <a:pt x="39" y="15"/>
                    <a:pt x="38" y="15"/>
                  </a:cubicBezTo>
                  <a:cubicBezTo>
                    <a:pt x="38" y="12"/>
                    <a:pt x="43" y="11"/>
                    <a:pt x="44" y="7"/>
                  </a:cubicBezTo>
                  <a:cubicBezTo>
                    <a:pt x="45" y="7"/>
                    <a:pt x="45" y="6"/>
                    <a:pt x="45" y="5"/>
                  </a:cubicBezTo>
                  <a:cubicBezTo>
                    <a:pt x="49" y="4"/>
                    <a:pt x="52" y="3"/>
                    <a:pt x="51" y="0"/>
                  </a:cubicBezTo>
                  <a:cubicBezTo>
                    <a:pt x="51" y="0"/>
                    <a:pt x="56" y="2"/>
                    <a:pt x="5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79"/>
            <p:cNvSpPr/>
            <p:nvPr/>
          </p:nvSpPr>
          <p:spPr bwMode="auto">
            <a:xfrm>
              <a:off x="9640888" y="2033588"/>
              <a:ext cx="11112"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80"/>
            <p:cNvSpPr/>
            <p:nvPr/>
          </p:nvSpPr>
          <p:spPr bwMode="auto">
            <a:xfrm>
              <a:off x="9690100" y="20256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81"/>
            <p:cNvSpPr/>
            <p:nvPr/>
          </p:nvSpPr>
          <p:spPr bwMode="auto">
            <a:xfrm>
              <a:off x="9693275" y="2019301"/>
              <a:ext cx="7937" cy="6350"/>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2"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82"/>
            <p:cNvSpPr/>
            <p:nvPr/>
          </p:nvSpPr>
          <p:spPr bwMode="auto">
            <a:xfrm>
              <a:off x="9712325" y="2019301"/>
              <a:ext cx="4762" cy="3175"/>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83"/>
            <p:cNvSpPr/>
            <p:nvPr/>
          </p:nvSpPr>
          <p:spPr bwMode="auto">
            <a:xfrm>
              <a:off x="9705975" y="2014538"/>
              <a:ext cx="3175"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0"/>
                    <a:pt x="1" y="1"/>
                  </a:cubicBezTo>
                  <a:cubicBezTo>
                    <a:pt x="0"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84"/>
            <p:cNvSpPr/>
            <p:nvPr/>
          </p:nvSpPr>
          <p:spPr bwMode="auto">
            <a:xfrm>
              <a:off x="9720263" y="2003426"/>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0"/>
                    <a:pt x="0" y="1"/>
                  </a:cubicBezTo>
                  <a:cubicBezTo>
                    <a:pt x="0" y="1"/>
                    <a:pt x="1"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85"/>
            <p:cNvSpPr/>
            <p:nvPr/>
          </p:nvSpPr>
          <p:spPr bwMode="auto">
            <a:xfrm>
              <a:off x="9720263" y="20002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86"/>
            <p:cNvSpPr/>
            <p:nvPr/>
          </p:nvSpPr>
          <p:spPr bwMode="auto">
            <a:xfrm>
              <a:off x="9772650" y="1879601"/>
              <a:ext cx="4762" cy="3175"/>
            </a:xfrm>
            <a:custGeom>
              <a:avLst/>
              <a:gdLst>
                <a:gd name="T0" fmla="*/ 0 w 3"/>
                <a:gd name="T1" fmla="*/ 0 h 2"/>
                <a:gd name="T2" fmla="*/ 3 w 3"/>
                <a:gd name="T3" fmla="*/ 2 h 2"/>
                <a:gd name="T4" fmla="*/ 0 w 3"/>
                <a:gd name="T5" fmla="*/ 0 h 2"/>
                <a:gd name="T6" fmla="*/ 0 w 3"/>
                <a:gd name="T7" fmla="*/ 0 h 2"/>
              </a:gdLst>
              <a:ahLst/>
              <a:cxnLst>
                <a:cxn ang="0">
                  <a:pos x="T0" y="T1"/>
                </a:cxn>
                <a:cxn ang="0">
                  <a:pos x="T2" y="T3"/>
                </a:cxn>
                <a:cxn ang="0">
                  <a:pos x="T4" y="T5"/>
                </a:cxn>
                <a:cxn ang="0">
                  <a:pos x="T6" y="T7"/>
                </a:cxn>
              </a:cxnLst>
              <a:rect l="0" t="0" r="r" b="b"/>
              <a:pathLst>
                <a:path w="3" h="2">
                  <a:moveTo>
                    <a:pt x="0" y="0"/>
                  </a:moveTo>
                  <a:lnTo>
                    <a:pt x="3"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87"/>
            <p:cNvSpPr/>
            <p:nvPr/>
          </p:nvSpPr>
          <p:spPr bwMode="auto">
            <a:xfrm>
              <a:off x="9802813" y="1830388"/>
              <a:ext cx="3175" cy="3175"/>
            </a:xfrm>
            <a:custGeom>
              <a:avLst/>
              <a:gdLst>
                <a:gd name="T0" fmla="*/ 0 w 1"/>
                <a:gd name="T1" fmla="*/ 0 h 1"/>
                <a:gd name="T2" fmla="*/ 1 w 1"/>
                <a:gd name="T3" fmla="*/ 0 h 1"/>
                <a:gd name="T4" fmla="*/ 0 w 1"/>
                <a:gd name="T5" fmla="*/ 0 h 1"/>
              </a:gdLst>
              <a:ahLst/>
              <a:cxnLst>
                <a:cxn ang="0">
                  <a:pos x="T0" y="T1"/>
                </a:cxn>
                <a:cxn ang="0">
                  <a:pos x="T2" y="T3"/>
                </a:cxn>
                <a:cxn ang="0">
                  <a:pos x="T4" y="T5"/>
                </a:cxn>
              </a:cxnLst>
              <a:rect l="0" t="0" r="r" b="b"/>
              <a:pathLst>
                <a:path w="1" h="1">
                  <a:moveTo>
                    <a:pt x="0" y="0"/>
                  </a:moveTo>
                  <a:cubicBezTo>
                    <a:pt x="0" y="0"/>
                    <a:pt x="1" y="0"/>
                    <a:pt x="1" y="0"/>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88"/>
            <p:cNvSpPr/>
            <p:nvPr/>
          </p:nvSpPr>
          <p:spPr bwMode="auto">
            <a:xfrm>
              <a:off x="9799638" y="1792288"/>
              <a:ext cx="3175" cy="4763"/>
            </a:xfrm>
            <a:custGeom>
              <a:avLst/>
              <a:gdLst>
                <a:gd name="T0" fmla="*/ 2 w 2"/>
                <a:gd name="T1" fmla="*/ 3 h 3"/>
                <a:gd name="T2" fmla="*/ 2 w 2"/>
                <a:gd name="T3" fmla="*/ 3 h 3"/>
                <a:gd name="T4" fmla="*/ 0 w 2"/>
                <a:gd name="T5" fmla="*/ 0 h 3"/>
                <a:gd name="T6" fmla="*/ 2 w 2"/>
                <a:gd name="T7" fmla="*/ 3 h 3"/>
              </a:gdLst>
              <a:ahLst/>
              <a:cxnLst>
                <a:cxn ang="0">
                  <a:pos x="T0" y="T1"/>
                </a:cxn>
                <a:cxn ang="0">
                  <a:pos x="T2" y="T3"/>
                </a:cxn>
                <a:cxn ang="0">
                  <a:pos x="T4" y="T5"/>
                </a:cxn>
                <a:cxn ang="0">
                  <a:pos x="T6" y="T7"/>
                </a:cxn>
              </a:cxnLst>
              <a:rect l="0" t="0" r="r" b="b"/>
              <a:pathLst>
                <a:path w="2" h="3">
                  <a:moveTo>
                    <a:pt x="2" y="3"/>
                  </a:moveTo>
                  <a:lnTo>
                    <a:pt x="2" y="3"/>
                  </a:lnTo>
                  <a:lnTo>
                    <a:pt x="0" y="0"/>
                  </a:lnTo>
                  <a:lnTo>
                    <a:pt x="2"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89"/>
            <p:cNvSpPr/>
            <p:nvPr/>
          </p:nvSpPr>
          <p:spPr bwMode="auto">
            <a:xfrm>
              <a:off x="9937750" y="2360613"/>
              <a:ext cx="4762" cy="7938"/>
            </a:xfrm>
            <a:custGeom>
              <a:avLst/>
              <a:gdLst>
                <a:gd name="T0" fmla="*/ 0 w 1"/>
                <a:gd name="T1" fmla="*/ 0 h 2"/>
                <a:gd name="T2" fmla="*/ 0 w 1"/>
                <a:gd name="T3" fmla="*/ 1 h 2"/>
                <a:gd name="T4" fmla="*/ 0 w 1"/>
                <a:gd name="T5" fmla="*/ 0 h 2"/>
              </a:gdLst>
              <a:ahLst/>
              <a:cxnLst>
                <a:cxn ang="0">
                  <a:pos x="T0" y="T1"/>
                </a:cxn>
                <a:cxn ang="0">
                  <a:pos x="T2" y="T3"/>
                </a:cxn>
                <a:cxn ang="0">
                  <a:pos x="T4" y="T5"/>
                </a:cxn>
              </a:cxnLst>
              <a:rect l="0" t="0" r="r" b="b"/>
              <a:pathLst>
                <a:path w="1" h="2">
                  <a:moveTo>
                    <a:pt x="0" y="0"/>
                  </a:moveTo>
                  <a:cubicBezTo>
                    <a:pt x="0" y="1"/>
                    <a:pt x="1" y="2"/>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90"/>
            <p:cNvSpPr/>
            <p:nvPr/>
          </p:nvSpPr>
          <p:spPr bwMode="auto">
            <a:xfrm>
              <a:off x="9945688" y="2259013"/>
              <a:ext cx="376237" cy="158750"/>
            </a:xfrm>
            <a:custGeom>
              <a:avLst/>
              <a:gdLst>
                <a:gd name="T0" fmla="*/ 89 w 100"/>
                <a:gd name="T1" fmla="*/ 12 h 42"/>
                <a:gd name="T2" fmla="*/ 86 w 100"/>
                <a:gd name="T3" fmla="*/ 13 h 42"/>
                <a:gd name="T4" fmla="*/ 81 w 100"/>
                <a:gd name="T5" fmla="*/ 19 h 42"/>
                <a:gd name="T6" fmla="*/ 79 w 100"/>
                <a:gd name="T7" fmla="*/ 19 h 42"/>
                <a:gd name="T8" fmla="*/ 72 w 100"/>
                <a:gd name="T9" fmla="*/ 19 h 42"/>
                <a:gd name="T10" fmla="*/ 70 w 100"/>
                <a:gd name="T11" fmla="*/ 19 h 42"/>
                <a:gd name="T12" fmla="*/ 67 w 100"/>
                <a:gd name="T13" fmla="*/ 22 h 42"/>
                <a:gd name="T14" fmla="*/ 64 w 100"/>
                <a:gd name="T15" fmla="*/ 22 h 42"/>
                <a:gd name="T16" fmla="*/ 62 w 100"/>
                <a:gd name="T17" fmla="*/ 21 h 42"/>
                <a:gd name="T18" fmla="*/ 61 w 100"/>
                <a:gd name="T19" fmla="*/ 23 h 42"/>
                <a:gd name="T20" fmla="*/ 57 w 100"/>
                <a:gd name="T21" fmla="*/ 26 h 42"/>
                <a:gd name="T22" fmla="*/ 55 w 100"/>
                <a:gd name="T23" fmla="*/ 26 h 42"/>
                <a:gd name="T24" fmla="*/ 53 w 100"/>
                <a:gd name="T25" fmla="*/ 29 h 42"/>
                <a:gd name="T26" fmla="*/ 51 w 100"/>
                <a:gd name="T27" fmla="*/ 28 h 42"/>
                <a:gd name="T28" fmla="*/ 48 w 100"/>
                <a:gd name="T29" fmla="*/ 29 h 42"/>
                <a:gd name="T30" fmla="*/ 44 w 100"/>
                <a:gd name="T31" fmla="*/ 28 h 42"/>
                <a:gd name="T32" fmla="*/ 42 w 100"/>
                <a:gd name="T33" fmla="*/ 30 h 42"/>
                <a:gd name="T34" fmla="*/ 41 w 100"/>
                <a:gd name="T35" fmla="*/ 28 h 42"/>
                <a:gd name="T36" fmla="*/ 39 w 100"/>
                <a:gd name="T37" fmla="*/ 30 h 42"/>
                <a:gd name="T38" fmla="*/ 39 w 100"/>
                <a:gd name="T39" fmla="*/ 30 h 42"/>
                <a:gd name="T40" fmla="*/ 37 w 100"/>
                <a:gd name="T41" fmla="*/ 31 h 42"/>
                <a:gd name="T42" fmla="*/ 32 w 100"/>
                <a:gd name="T43" fmla="*/ 32 h 42"/>
                <a:gd name="T44" fmla="*/ 30 w 100"/>
                <a:gd name="T45" fmla="*/ 33 h 42"/>
                <a:gd name="T46" fmla="*/ 28 w 100"/>
                <a:gd name="T47" fmla="*/ 33 h 42"/>
                <a:gd name="T48" fmla="*/ 24 w 100"/>
                <a:gd name="T49" fmla="*/ 34 h 42"/>
                <a:gd name="T50" fmla="*/ 22 w 100"/>
                <a:gd name="T51" fmla="*/ 29 h 42"/>
                <a:gd name="T52" fmla="*/ 22 w 100"/>
                <a:gd name="T53" fmla="*/ 34 h 42"/>
                <a:gd name="T54" fmla="*/ 21 w 100"/>
                <a:gd name="T55" fmla="*/ 39 h 42"/>
                <a:gd name="T56" fmla="*/ 19 w 100"/>
                <a:gd name="T57" fmla="*/ 37 h 42"/>
                <a:gd name="T58" fmla="*/ 19 w 100"/>
                <a:gd name="T59" fmla="*/ 40 h 42"/>
                <a:gd name="T60" fmla="*/ 17 w 100"/>
                <a:gd name="T61" fmla="*/ 38 h 42"/>
                <a:gd name="T62" fmla="*/ 15 w 100"/>
                <a:gd name="T63" fmla="*/ 34 h 42"/>
                <a:gd name="T64" fmla="*/ 14 w 100"/>
                <a:gd name="T65" fmla="*/ 39 h 42"/>
                <a:gd name="T66" fmla="*/ 13 w 100"/>
                <a:gd name="T67" fmla="*/ 37 h 42"/>
                <a:gd name="T68" fmla="*/ 12 w 100"/>
                <a:gd name="T69" fmla="*/ 39 h 42"/>
                <a:gd name="T70" fmla="*/ 11 w 100"/>
                <a:gd name="T71" fmla="*/ 40 h 42"/>
                <a:gd name="T72" fmla="*/ 10 w 100"/>
                <a:gd name="T73" fmla="*/ 34 h 42"/>
                <a:gd name="T74" fmla="*/ 8 w 100"/>
                <a:gd name="T75" fmla="*/ 38 h 42"/>
                <a:gd name="T76" fmla="*/ 3 w 100"/>
                <a:gd name="T77" fmla="*/ 32 h 42"/>
                <a:gd name="T78" fmla="*/ 2 w 100"/>
                <a:gd name="T79" fmla="*/ 31 h 42"/>
                <a:gd name="T80" fmla="*/ 0 w 100"/>
                <a:gd name="T81" fmla="*/ 31 h 42"/>
                <a:gd name="T82" fmla="*/ 0 w 100"/>
                <a:gd name="T83" fmla="*/ 28 h 42"/>
                <a:gd name="T84" fmla="*/ 3 w 100"/>
                <a:gd name="T85" fmla="*/ 30 h 42"/>
                <a:gd name="T86" fmla="*/ 6 w 100"/>
                <a:gd name="T87" fmla="*/ 25 h 42"/>
                <a:gd name="T88" fmla="*/ 13 w 100"/>
                <a:gd name="T89" fmla="*/ 21 h 42"/>
                <a:gd name="T90" fmla="*/ 21 w 100"/>
                <a:gd name="T91" fmla="*/ 18 h 42"/>
                <a:gd name="T92" fmla="*/ 27 w 100"/>
                <a:gd name="T93" fmla="*/ 16 h 42"/>
                <a:gd name="T94" fmla="*/ 32 w 100"/>
                <a:gd name="T95" fmla="*/ 14 h 42"/>
                <a:gd name="T96" fmla="*/ 42 w 100"/>
                <a:gd name="T97" fmla="*/ 14 h 42"/>
                <a:gd name="T98" fmla="*/ 47 w 100"/>
                <a:gd name="T99" fmla="*/ 15 h 42"/>
                <a:gd name="T100" fmla="*/ 54 w 100"/>
                <a:gd name="T101" fmla="*/ 15 h 42"/>
                <a:gd name="T102" fmla="*/ 75 w 100"/>
                <a:gd name="T103" fmla="*/ 5 h 42"/>
                <a:gd name="T104" fmla="*/ 80 w 100"/>
                <a:gd name="T105" fmla="*/ 4 h 42"/>
                <a:gd name="T106" fmla="*/ 99 w 100"/>
                <a:gd name="T107" fmla="*/ 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0" h="42">
                  <a:moveTo>
                    <a:pt x="99" y="9"/>
                  </a:moveTo>
                  <a:cubicBezTo>
                    <a:pt x="99" y="14"/>
                    <a:pt x="96" y="10"/>
                    <a:pt x="96" y="13"/>
                  </a:cubicBezTo>
                  <a:cubicBezTo>
                    <a:pt x="96" y="13"/>
                    <a:pt x="95" y="10"/>
                    <a:pt x="95" y="11"/>
                  </a:cubicBezTo>
                  <a:cubicBezTo>
                    <a:pt x="95" y="15"/>
                    <a:pt x="92" y="13"/>
                    <a:pt x="90" y="11"/>
                  </a:cubicBezTo>
                  <a:cubicBezTo>
                    <a:pt x="90" y="10"/>
                    <a:pt x="90" y="10"/>
                    <a:pt x="90" y="10"/>
                  </a:cubicBezTo>
                  <a:cubicBezTo>
                    <a:pt x="89" y="10"/>
                    <a:pt x="90" y="12"/>
                    <a:pt x="89" y="12"/>
                  </a:cubicBezTo>
                  <a:cubicBezTo>
                    <a:pt x="89" y="11"/>
                    <a:pt x="89" y="11"/>
                    <a:pt x="89" y="11"/>
                  </a:cubicBezTo>
                  <a:cubicBezTo>
                    <a:pt x="89" y="12"/>
                    <a:pt x="89" y="11"/>
                    <a:pt x="89" y="12"/>
                  </a:cubicBezTo>
                  <a:cubicBezTo>
                    <a:pt x="88" y="12"/>
                    <a:pt x="88" y="11"/>
                    <a:pt x="88" y="10"/>
                  </a:cubicBezTo>
                  <a:cubicBezTo>
                    <a:pt x="88" y="12"/>
                    <a:pt x="88" y="12"/>
                    <a:pt x="88" y="12"/>
                  </a:cubicBezTo>
                  <a:cubicBezTo>
                    <a:pt x="88" y="16"/>
                    <a:pt x="87" y="12"/>
                    <a:pt x="87" y="14"/>
                  </a:cubicBezTo>
                  <a:cubicBezTo>
                    <a:pt x="86" y="13"/>
                    <a:pt x="86" y="13"/>
                    <a:pt x="86" y="13"/>
                  </a:cubicBezTo>
                  <a:cubicBezTo>
                    <a:pt x="86" y="16"/>
                    <a:pt x="84" y="15"/>
                    <a:pt x="83" y="17"/>
                  </a:cubicBezTo>
                  <a:cubicBezTo>
                    <a:pt x="83" y="14"/>
                    <a:pt x="83" y="14"/>
                    <a:pt x="83" y="14"/>
                  </a:cubicBezTo>
                  <a:cubicBezTo>
                    <a:pt x="83" y="16"/>
                    <a:pt x="83" y="17"/>
                    <a:pt x="83" y="17"/>
                  </a:cubicBezTo>
                  <a:cubicBezTo>
                    <a:pt x="82" y="15"/>
                    <a:pt x="82" y="19"/>
                    <a:pt x="82" y="18"/>
                  </a:cubicBezTo>
                  <a:cubicBezTo>
                    <a:pt x="82" y="17"/>
                    <a:pt x="82" y="17"/>
                    <a:pt x="82" y="17"/>
                  </a:cubicBezTo>
                  <a:cubicBezTo>
                    <a:pt x="82" y="19"/>
                    <a:pt x="81" y="16"/>
                    <a:pt x="81" y="19"/>
                  </a:cubicBezTo>
                  <a:cubicBezTo>
                    <a:pt x="81" y="17"/>
                    <a:pt x="81" y="17"/>
                    <a:pt x="81" y="17"/>
                  </a:cubicBezTo>
                  <a:cubicBezTo>
                    <a:pt x="81" y="20"/>
                    <a:pt x="80" y="16"/>
                    <a:pt x="80" y="18"/>
                  </a:cubicBezTo>
                  <a:cubicBezTo>
                    <a:pt x="80" y="18"/>
                    <a:pt x="80" y="18"/>
                    <a:pt x="80" y="18"/>
                  </a:cubicBezTo>
                  <a:cubicBezTo>
                    <a:pt x="80" y="19"/>
                    <a:pt x="80" y="17"/>
                    <a:pt x="80" y="18"/>
                  </a:cubicBezTo>
                  <a:cubicBezTo>
                    <a:pt x="80" y="18"/>
                    <a:pt x="80" y="18"/>
                    <a:pt x="80" y="18"/>
                  </a:cubicBezTo>
                  <a:cubicBezTo>
                    <a:pt x="79" y="18"/>
                    <a:pt x="79" y="17"/>
                    <a:pt x="79" y="19"/>
                  </a:cubicBezTo>
                  <a:cubicBezTo>
                    <a:pt x="79" y="18"/>
                    <a:pt x="80" y="18"/>
                    <a:pt x="79" y="16"/>
                  </a:cubicBezTo>
                  <a:cubicBezTo>
                    <a:pt x="78" y="18"/>
                    <a:pt x="76" y="18"/>
                    <a:pt x="74" y="19"/>
                  </a:cubicBezTo>
                  <a:cubicBezTo>
                    <a:pt x="74" y="17"/>
                    <a:pt x="74" y="17"/>
                    <a:pt x="74" y="17"/>
                  </a:cubicBezTo>
                  <a:cubicBezTo>
                    <a:pt x="74" y="17"/>
                    <a:pt x="73" y="18"/>
                    <a:pt x="73" y="19"/>
                  </a:cubicBezTo>
                  <a:cubicBezTo>
                    <a:pt x="73" y="18"/>
                    <a:pt x="73" y="18"/>
                    <a:pt x="73" y="18"/>
                  </a:cubicBezTo>
                  <a:cubicBezTo>
                    <a:pt x="72" y="17"/>
                    <a:pt x="73" y="20"/>
                    <a:pt x="72" y="19"/>
                  </a:cubicBezTo>
                  <a:cubicBezTo>
                    <a:pt x="72" y="17"/>
                    <a:pt x="72" y="17"/>
                    <a:pt x="72" y="17"/>
                  </a:cubicBezTo>
                  <a:cubicBezTo>
                    <a:pt x="72" y="19"/>
                    <a:pt x="72" y="18"/>
                    <a:pt x="71" y="19"/>
                  </a:cubicBezTo>
                  <a:cubicBezTo>
                    <a:pt x="71" y="19"/>
                    <a:pt x="71" y="18"/>
                    <a:pt x="71" y="18"/>
                  </a:cubicBezTo>
                  <a:cubicBezTo>
                    <a:pt x="71" y="20"/>
                    <a:pt x="71" y="18"/>
                    <a:pt x="71" y="19"/>
                  </a:cubicBezTo>
                  <a:cubicBezTo>
                    <a:pt x="70" y="18"/>
                    <a:pt x="70" y="18"/>
                    <a:pt x="70" y="18"/>
                  </a:cubicBezTo>
                  <a:cubicBezTo>
                    <a:pt x="70" y="16"/>
                    <a:pt x="71" y="20"/>
                    <a:pt x="70" y="19"/>
                  </a:cubicBezTo>
                  <a:cubicBezTo>
                    <a:pt x="70" y="18"/>
                    <a:pt x="70" y="18"/>
                    <a:pt x="70" y="18"/>
                  </a:cubicBezTo>
                  <a:cubicBezTo>
                    <a:pt x="70" y="20"/>
                    <a:pt x="69" y="19"/>
                    <a:pt x="69" y="20"/>
                  </a:cubicBezTo>
                  <a:cubicBezTo>
                    <a:pt x="69" y="20"/>
                    <a:pt x="69" y="20"/>
                    <a:pt x="69" y="20"/>
                  </a:cubicBezTo>
                  <a:cubicBezTo>
                    <a:pt x="68" y="20"/>
                    <a:pt x="68" y="20"/>
                    <a:pt x="68" y="21"/>
                  </a:cubicBezTo>
                  <a:cubicBezTo>
                    <a:pt x="67" y="20"/>
                    <a:pt x="67" y="18"/>
                    <a:pt x="67" y="18"/>
                  </a:cubicBezTo>
                  <a:cubicBezTo>
                    <a:pt x="67" y="21"/>
                    <a:pt x="66" y="19"/>
                    <a:pt x="67" y="22"/>
                  </a:cubicBezTo>
                  <a:cubicBezTo>
                    <a:pt x="66" y="22"/>
                    <a:pt x="66" y="21"/>
                    <a:pt x="66" y="22"/>
                  </a:cubicBezTo>
                  <a:cubicBezTo>
                    <a:pt x="66" y="21"/>
                    <a:pt x="65" y="19"/>
                    <a:pt x="65" y="19"/>
                  </a:cubicBezTo>
                  <a:cubicBezTo>
                    <a:pt x="65" y="17"/>
                    <a:pt x="65" y="17"/>
                    <a:pt x="65" y="17"/>
                  </a:cubicBezTo>
                  <a:cubicBezTo>
                    <a:pt x="64" y="17"/>
                    <a:pt x="65" y="18"/>
                    <a:pt x="65" y="17"/>
                  </a:cubicBezTo>
                  <a:cubicBezTo>
                    <a:pt x="64" y="17"/>
                    <a:pt x="64" y="18"/>
                    <a:pt x="64" y="17"/>
                  </a:cubicBezTo>
                  <a:cubicBezTo>
                    <a:pt x="64" y="19"/>
                    <a:pt x="64" y="21"/>
                    <a:pt x="64" y="22"/>
                  </a:cubicBezTo>
                  <a:cubicBezTo>
                    <a:pt x="64" y="21"/>
                    <a:pt x="63" y="19"/>
                    <a:pt x="63" y="19"/>
                  </a:cubicBezTo>
                  <a:cubicBezTo>
                    <a:pt x="63" y="23"/>
                    <a:pt x="63" y="23"/>
                    <a:pt x="63" y="23"/>
                  </a:cubicBezTo>
                  <a:cubicBezTo>
                    <a:pt x="63" y="23"/>
                    <a:pt x="63" y="22"/>
                    <a:pt x="63" y="22"/>
                  </a:cubicBezTo>
                  <a:cubicBezTo>
                    <a:pt x="63" y="24"/>
                    <a:pt x="63" y="24"/>
                    <a:pt x="63" y="24"/>
                  </a:cubicBezTo>
                  <a:cubicBezTo>
                    <a:pt x="63" y="23"/>
                    <a:pt x="62" y="24"/>
                    <a:pt x="62" y="22"/>
                  </a:cubicBezTo>
                  <a:cubicBezTo>
                    <a:pt x="62" y="21"/>
                    <a:pt x="62" y="22"/>
                    <a:pt x="62" y="21"/>
                  </a:cubicBezTo>
                  <a:cubicBezTo>
                    <a:pt x="61" y="21"/>
                    <a:pt x="61" y="22"/>
                    <a:pt x="61" y="22"/>
                  </a:cubicBezTo>
                  <a:cubicBezTo>
                    <a:pt x="61" y="22"/>
                    <a:pt x="61" y="22"/>
                    <a:pt x="61" y="22"/>
                  </a:cubicBezTo>
                  <a:cubicBezTo>
                    <a:pt x="61" y="21"/>
                    <a:pt x="61" y="23"/>
                    <a:pt x="61" y="24"/>
                  </a:cubicBezTo>
                  <a:cubicBezTo>
                    <a:pt x="61" y="24"/>
                    <a:pt x="61" y="22"/>
                    <a:pt x="61" y="23"/>
                  </a:cubicBezTo>
                  <a:cubicBezTo>
                    <a:pt x="61" y="24"/>
                    <a:pt x="61" y="25"/>
                    <a:pt x="61" y="25"/>
                  </a:cubicBezTo>
                  <a:cubicBezTo>
                    <a:pt x="61" y="23"/>
                    <a:pt x="61" y="23"/>
                    <a:pt x="61" y="23"/>
                  </a:cubicBezTo>
                  <a:cubicBezTo>
                    <a:pt x="60" y="25"/>
                    <a:pt x="60" y="26"/>
                    <a:pt x="60" y="26"/>
                  </a:cubicBezTo>
                  <a:cubicBezTo>
                    <a:pt x="60" y="28"/>
                    <a:pt x="60" y="25"/>
                    <a:pt x="60" y="25"/>
                  </a:cubicBezTo>
                  <a:cubicBezTo>
                    <a:pt x="59" y="24"/>
                    <a:pt x="59" y="27"/>
                    <a:pt x="58" y="25"/>
                  </a:cubicBezTo>
                  <a:cubicBezTo>
                    <a:pt x="58" y="25"/>
                    <a:pt x="58" y="27"/>
                    <a:pt x="58" y="27"/>
                  </a:cubicBezTo>
                  <a:cubicBezTo>
                    <a:pt x="58" y="26"/>
                    <a:pt x="58" y="25"/>
                    <a:pt x="58" y="26"/>
                  </a:cubicBezTo>
                  <a:cubicBezTo>
                    <a:pt x="58" y="25"/>
                    <a:pt x="58" y="26"/>
                    <a:pt x="57" y="26"/>
                  </a:cubicBezTo>
                  <a:cubicBezTo>
                    <a:pt x="57" y="27"/>
                    <a:pt x="57" y="26"/>
                    <a:pt x="57" y="26"/>
                  </a:cubicBezTo>
                  <a:cubicBezTo>
                    <a:pt x="57" y="26"/>
                    <a:pt x="56" y="28"/>
                    <a:pt x="56" y="27"/>
                  </a:cubicBezTo>
                  <a:cubicBezTo>
                    <a:pt x="56" y="27"/>
                    <a:pt x="56" y="29"/>
                    <a:pt x="55" y="29"/>
                  </a:cubicBezTo>
                  <a:cubicBezTo>
                    <a:pt x="55" y="28"/>
                    <a:pt x="55" y="28"/>
                    <a:pt x="55" y="28"/>
                  </a:cubicBezTo>
                  <a:cubicBezTo>
                    <a:pt x="55" y="27"/>
                    <a:pt x="55" y="28"/>
                    <a:pt x="55" y="27"/>
                  </a:cubicBezTo>
                  <a:cubicBezTo>
                    <a:pt x="55" y="28"/>
                    <a:pt x="55" y="25"/>
                    <a:pt x="55" y="26"/>
                  </a:cubicBezTo>
                  <a:cubicBezTo>
                    <a:pt x="55" y="25"/>
                    <a:pt x="55" y="29"/>
                    <a:pt x="55" y="27"/>
                  </a:cubicBezTo>
                  <a:cubicBezTo>
                    <a:pt x="55" y="27"/>
                    <a:pt x="55" y="28"/>
                    <a:pt x="54" y="27"/>
                  </a:cubicBezTo>
                  <a:cubicBezTo>
                    <a:pt x="54" y="27"/>
                    <a:pt x="54" y="25"/>
                    <a:pt x="54" y="25"/>
                  </a:cubicBezTo>
                  <a:cubicBezTo>
                    <a:pt x="53" y="26"/>
                    <a:pt x="54" y="26"/>
                    <a:pt x="54" y="27"/>
                  </a:cubicBezTo>
                  <a:cubicBezTo>
                    <a:pt x="53" y="27"/>
                    <a:pt x="53" y="27"/>
                    <a:pt x="53" y="27"/>
                  </a:cubicBezTo>
                  <a:cubicBezTo>
                    <a:pt x="54" y="29"/>
                    <a:pt x="53" y="27"/>
                    <a:pt x="53" y="29"/>
                  </a:cubicBezTo>
                  <a:cubicBezTo>
                    <a:pt x="53" y="28"/>
                    <a:pt x="53" y="29"/>
                    <a:pt x="53" y="27"/>
                  </a:cubicBezTo>
                  <a:cubicBezTo>
                    <a:pt x="52" y="25"/>
                    <a:pt x="52" y="25"/>
                    <a:pt x="52" y="25"/>
                  </a:cubicBezTo>
                  <a:cubicBezTo>
                    <a:pt x="52" y="26"/>
                    <a:pt x="52" y="27"/>
                    <a:pt x="52" y="28"/>
                  </a:cubicBezTo>
                  <a:cubicBezTo>
                    <a:pt x="52" y="27"/>
                    <a:pt x="52" y="27"/>
                    <a:pt x="52" y="27"/>
                  </a:cubicBezTo>
                  <a:cubicBezTo>
                    <a:pt x="53" y="30"/>
                    <a:pt x="52" y="27"/>
                    <a:pt x="52" y="29"/>
                  </a:cubicBezTo>
                  <a:cubicBezTo>
                    <a:pt x="51" y="28"/>
                    <a:pt x="51" y="29"/>
                    <a:pt x="51" y="28"/>
                  </a:cubicBezTo>
                  <a:cubicBezTo>
                    <a:pt x="50" y="29"/>
                    <a:pt x="50" y="30"/>
                    <a:pt x="50" y="29"/>
                  </a:cubicBezTo>
                  <a:cubicBezTo>
                    <a:pt x="50" y="29"/>
                    <a:pt x="50" y="29"/>
                    <a:pt x="50" y="28"/>
                  </a:cubicBezTo>
                  <a:cubicBezTo>
                    <a:pt x="50" y="27"/>
                    <a:pt x="50" y="28"/>
                    <a:pt x="50" y="29"/>
                  </a:cubicBezTo>
                  <a:cubicBezTo>
                    <a:pt x="50" y="28"/>
                    <a:pt x="49" y="27"/>
                    <a:pt x="48" y="26"/>
                  </a:cubicBezTo>
                  <a:cubicBezTo>
                    <a:pt x="48" y="27"/>
                    <a:pt x="49" y="28"/>
                    <a:pt x="49" y="29"/>
                  </a:cubicBezTo>
                  <a:cubicBezTo>
                    <a:pt x="48" y="27"/>
                    <a:pt x="48" y="31"/>
                    <a:pt x="48" y="29"/>
                  </a:cubicBezTo>
                  <a:cubicBezTo>
                    <a:pt x="48" y="28"/>
                    <a:pt x="48" y="27"/>
                    <a:pt x="47" y="27"/>
                  </a:cubicBezTo>
                  <a:cubicBezTo>
                    <a:pt x="47" y="24"/>
                    <a:pt x="47" y="29"/>
                    <a:pt x="47" y="28"/>
                  </a:cubicBezTo>
                  <a:cubicBezTo>
                    <a:pt x="47" y="30"/>
                    <a:pt x="47" y="30"/>
                    <a:pt x="47" y="30"/>
                  </a:cubicBezTo>
                  <a:cubicBezTo>
                    <a:pt x="47" y="29"/>
                    <a:pt x="47" y="31"/>
                    <a:pt x="46" y="29"/>
                  </a:cubicBezTo>
                  <a:cubicBezTo>
                    <a:pt x="46" y="30"/>
                    <a:pt x="46" y="28"/>
                    <a:pt x="46" y="30"/>
                  </a:cubicBezTo>
                  <a:cubicBezTo>
                    <a:pt x="45" y="29"/>
                    <a:pt x="45" y="32"/>
                    <a:pt x="44" y="28"/>
                  </a:cubicBezTo>
                  <a:cubicBezTo>
                    <a:pt x="44" y="28"/>
                    <a:pt x="43" y="28"/>
                    <a:pt x="44" y="29"/>
                  </a:cubicBezTo>
                  <a:cubicBezTo>
                    <a:pt x="44" y="30"/>
                    <a:pt x="44" y="28"/>
                    <a:pt x="44" y="29"/>
                  </a:cubicBezTo>
                  <a:cubicBezTo>
                    <a:pt x="44" y="29"/>
                    <a:pt x="44" y="30"/>
                    <a:pt x="44" y="30"/>
                  </a:cubicBezTo>
                  <a:cubicBezTo>
                    <a:pt x="44" y="30"/>
                    <a:pt x="43" y="30"/>
                    <a:pt x="43" y="28"/>
                  </a:cubicBezTo>
                  <a:cubicBezTo>
                    <a:pt x="43" y="26"/>
                    <a:pt x="43" y="31"/>
                    <a:pt x="43" y="31"/>
                  </a:cubicBezTo>
                  <a:cubicBezTo>
                    <a:pt x="43" y="30"/>
                    <a:pt x="42" y="29"/>
                    <a:pt x="42" y="30"/>
                  </a:cubicBezTo>
                  <a:cubicBezTo>
                    <a:pt x="42" y="31"/>
                    <a:pt x="42" y="31"/>
                    <a:pt x="42" y="31"/>
                  </a:cubicBezTo>
                  <a:cubicBezTo>
                    <a:pt x="42" y="31"/>
                    <a:pt x="42" y="29"/>
                    <a:pt x="41" y="28"/>
                  </a:cubicBezTo>
                  <a:cubicBezTo>
                    <a:pt x="41" y="28"/>
                    <a:pt x="41" y="28"/>
                    <a:pt x="41" y="29"/>
                  </a:cubicBezTo>
                  <a:cubicBezTo>
                    <a:pt x="41" y="27"/>
                    <a:pt x="41" y="27"/>
                    <a:pt x="41" y="27"/>
                  </a:cubicBezTo>
                  <a:cubicBezTo>
                    <a:pt x="41" y="29"/>
                    <a:pt x="41" y="28"/>
                    <a:pt x="40" y="29"/>
                  </a:cubicBezTo>
                  <a:cubicBezTo>
                    <a:pt x="41" y="28"/>
                    <a:pt x="41" y="28"/>
                    <a:pt x="41" y="28"/>
                  </a:cubicBezTo>
                  <a:cubicBezTo>
                    <a:pt x="40" y="28"/>
                    <a:pt x="40" y="28"/>
                    <a:pt x="40" y="28"/>
                  </a:cubicBezTo>
                  <a:cubicBezTo>
                    <a:pt x="40" y="29"/>
                    <a:pt x="41" y="30"/>
                    <a:pt x="41" y="30"/>
                  </a:cubicBezTo>
                  <a:cubicBezTo>
                    <a:pt x="41" y="30"/>
                    <a:pt x="41" y="30"/>
                    <a:pt x="41" y="31"/>
                  </a:cubicBezTo>
                  <a:cubicBezTo>
                    <a:pt x="40" y="30"/>
                    <a:pt x="40" y="30"/>
                    <a:pt x="40" y="30"/>
                  </a:cubicBezTo>
                  <a:cubicBezTo>
                    <a:pt x="40" y="30"/>
                    <a:pt x="40" y="31"/>
                    <a:pt x="40" y="31"/>
                  </a:cubicBezTo>
                  <a:cubicBezTo>
                    <a:pt x="40" y="31"/>
                    <a:pt x="40" y="31"/>
                    <a:pt x="39" y="30"/>
                  </a:cubicBezTo>
                  <a:cubicBezTo>
                    <a:pt x="40" y="30"/>
                    <a:pt x="40" y="31"/>
                    <a:pt x="40" y="30"/>
                  </a:cubicBezTo>
                  <a:cubicBezTo>
                    <a:pt x="40" y="30"/>
                    <a:pt x="39" y="28"/>
                    <a:pt x="39" y="29"/>
                  </a:cubicBezTo>
                  <a:cubicBezTo>
                    <a:pt x="39" y="30"/>
                    <a:pt x="40" y="32"/>
                    <a:pt x="39" y="31"/>
                  </a:cubicBezTo>
                  <a:cubicBezTo>
                    <a:pt x="39" y="30"/>
                    <a:pt x="39" y="30"/>
                    <a:pt x="39" y="30"/>
                  </a:cubicBezTo>
                  <a:cubicBezTo>
                    <a:pt x="39" y="29"/>
                    <a:pt x="39" y="29"/>
                    <a:pt x="39" y="29"/>
                  </a:cubicBezTo>
                  <a:cubicBezTo>
                    <a:pt x="39" y="30"/>
                    <a:pt x="39" y="30"/>
                    <a:pt x="39" y="30"/>
                  </a:cubicBezTo>
                  <a:cubicBezTo>
                    <a:pt x="39" y="30"/>
                    <a:pt x="39" y="30"/>
                    <a:pt x="39" y="30"/>
                  </a:cubicBezTo>
                  <a:cubicBezTo>
                    <a:pt x="39" y="31"/>
                    <a:pt x="38" y="30"/>
                    <a:pt x="39" y="32"/>
                  </a:cubicBezTo>
                  <a:cubicBezTo>
                    <a:pt x="38" y="32"/>
                    <a:pt x="38" y="31"/>
                    <a:pt x="38" y="31"/>
                  </a:cubicBezTo>
                  <a:cubicBezTo>
                    <a:pt x="38" y="31"/>
                    <a:pt x="38" y="31"/>
                    <a:pt x="38" y="31"/>
                  </a:cubicBezTo>
                  <a:cubicBezTo>
                    <a:pt x="37" y="30"/>
                    <a:pt x="37" y="31"/>
                    <a:pt x="37" y="32"/>
                  </a:cubicBezTo>
                  <a:cubicBezTo>
                    <a:pt x="37" y="31"/>
                    <a:pt x="37" y="31"/>
                    <a:pt x="37" y="31"/>
                  </a:cubicBezTo>
                  <a:cubicBezTo>
                    <a:pt x="37" y="31"/>
                    <a:pt x="37" y="31"/>
                    <a:pt x="37" y="32"/>
                  </a:cubicBezTo>
                  <a:cubicBezTo>
                    <a:pt x="36" y="31"/>
                    <a:pt x="36" y="27"/>
                    <a:pt x="36" y="29"/>
                  </a:cubicBezTo>
                  <a:cubicBezTo>
                    <a:pt x="36" y="29"/>
                    <a:pt x="36" y="31"/>
                    <a:pt x="36" y="32"/>
                  </a:cubicBezTo>
                  <a:cubicBezTo>
                    <a:pt x="35" y="32"/>
                    <a:pt x="35" y="34"/>
                    <a:pt x="34" y="32"/>
                  </a:cubicBezTo>
                  <a:cubicBezTo>
                    <a:pt x="34" y="33"/>
                    <a:pt x="34" y="33"/>
                    <a:pt x="34" y="33"/>
                  </a:cubicBezTo>
                  <a:cubicBezTo>
                    <a:pt x="34" y="33"/>
                    <a:pt x="33" y="35"/>
                    <a:pt x="32" y="32"/>
                  </a:cubicBezTo>
                  <a:cubicBezTo>
                    <a:pt x="32" y="32"/>
                    <a:pt x="32" y="31"/>
                    <a:pt x="32" y="30"/>
                  </a:cubicBezTo>
                  <a:cubicBezTo>
                    <a:pt x="32" y="31"/>
                    <a:pt x="31" y="29"/>
                    <a:pt x="32" y="31"/>
                  </a:cubicBezTo>
                  <a:cubicBezTo>
                    <a:pt x="32" y="32"/>
                    <a:pt x="32" y="33"/>
                    <a:pt x="32" y="33"/>
                  </a:cubicBezTo>
                  <a:cubicBezTo>
                    <a:pt x="32" y="34"/>
                    <a:pt x="31" y="34"/>
                    <a:pt x="31" y="33"/>
                  </a:cubicBezTo>
                  <a:cubicBezTo>
                    <a:pt x="31" y="34"/>
                    <a:pt x="31" y="34"/>
                    <a:pt x="31" y="34"/>
                  </a:cubicBezTo>
                  <a:cubicBezTo>
                    <a:pt x="31" y="32"/>
                    <a:pt x="30" y="32"/>
                    <a:pt x="30" y="33"/>
                  </a:cubicBezTo>
                  <a:cubicBezTo>
                    <a:pt x="30" y="34"/>
                    <a:pt x="30" y="34"/>
                    <a:pt x="30" y="34"/>
                  </a:cubicBezTo>
                  <a:cubicBezTo>
                    <a:pt x="30" y="33"/>
                    <a:pt x="30" y="33"/>
                    <a:pt x="30" y="33"/>
                  </a:cubicBezTo>
                  <a:cubicBezTo>
                    <a:pt x="30" y="33"/>
                    <a:pt x="30" y="35"/>
                    <a:pt x="30" y="34"/>
                  </a:cubicBezTo>
                  <a:cubicBezTo>
                    <a:pt x="30" y="33"/>
                    <a:pt x="30" y="33"/>
                    <a:pt x="30" y="33"/>
                  </a:cubicBezTo>
                  <a:cubicBezTo>
                    <a:pt x="29" y="34"/>
                    <a:pt x="29" y="36"/>
                    <a:pt x="29" y="35"/>
                  </a:cubicBezTo>
                  <a:cubicBezTo>
                    <a:pt x="28" y="33"/>
                    <a:pt x="28" y="33"/>
                    <a:pt x="28" y="33"/>
                  </a:cubicBezTo>
                  <a:cubicBezTo>
                    <a:pt x="28" y="33"/>
                    <a:pt x="28" y="34"/>
                    <a:pt x="29" y="35"/>
                  </a:cubicBezTo>
                  <a:cubicBezTo>
                    <a:pt x="28" y="34"/>
                    <a:pt x="28" y="34"/>
                    <a:pt x="27" y="32"/>
                  </a:cubicBezTo>
                  <a:cubicBezTo>
                    <a:pt x="27" y="36"/>
                    <a:pt x="26" y="37"/>
                    <a:pt x="25" y="36"/>
                  </a:cubicBezTo>
                  <a:cubicBezTo>
                    <a:pt x="25" y="36"/>
                    <a:pt x="25" y="36"/>
                    <a:pt x="25" y="36"/>
                  </a:cubicBezTo>
                  <a:cubicBezTo>
                    <a:pt x="24" y="35"/>
                    <a:pt x="25" y="37"/>
                    <a:pt x="25" y="37"/>
                  </a:cubicBezTo>
                  <a:cubicBezTo>
                    <a:pt x="24" y="34"/>
                    <a:pt x="24" y="34"/>
                    <a:pt x="24" y="34"/>
                  </a:cubicBezTo>
                  <a:cubicBezTo>
                    <a:pt x="24" y="33"/>
                    <a:pt x="24" y="35"/>
                    <a:pt x="24" y="36"/>
                  </a:cubicBezTo>
                  <a:cubicBezTo>
                    <a:pt x="24" y="37"/>
                    <a:pt x="24" y="35"/>
                    <a:pt x="24" y="36"/>
                  </a:cubicBezTo>
                  <a:cubicBezTo>
                    <a:pt x="24" y="37"/>
                    <a:pt x="23" y="36"/>
                    <a:pt x="24" y="37"/>
                  </a:cubicBezTo>
                  <a:cubicBezTo>
                    <a:pt x="23" y="37"/>
                    <a:pt x="23" y="35"/>
                    <a:pt x="23" y="35"/>
                  </a:cubicBezTo>
                  <a:cubicBezTo>
                    <a:pt x="23" y="36"/>
                    <a:pt x="23" y="36"/>
                    <a:pt x="23" y="36"/>
                  </a:cubicBezTo>
                  <a:cubicBezTo>
                    <a:pt x="22" y="34"/>
                    <a:pt x="23" y="32"/>
                    <a:pt x="22" y="29"/>
                  </a:cubicBezTo>
                  <a:cubicBezTo>
                    <a:pt x="22" y="30"/>
                    <a:pt x="22" y="30"/>
                    <a:pt x="22" y="30"/>
                  </a:cubicBezTo>
                  <a:cubicBezTo>
                    <a:pt x="22" y="28"/>
                    <a:pt x="22" y="28"/>
                    <a:pt x="22" y="27"/>
                  </a:cubicBezTo>
                  <a:cubicBezTo>
                    <a:pt x="22" y="28"/>
                    <a:pt x="22" y="30"/>
                    <a:pt x="22" y="31"/>
                  </a:cubicBezTo>
                  <a:cubicBezTo>
                    <a:pt x="22" y="32"/>
                    <a:pt x="23" y="35"/>
                    <a:pt x="22" y="35"/>
                  </a:cubicBezTo>
                  <a:cubicBezTo>
                    <a:pt x="22" y="34"/>
                    <a:pt x="23" y="35"/>
                    <a:pt x="22" y="34"/>
                  </a:cubicBezTo>
                  <a:cubicBezTo>
                    <a:pt x="22" y="32"/>
                    <a:pt x="22" y="34"/>
                    <a:pt x="22" y="34"/>
                  </a:cubicBezTo>
                  <a:cubicBezTo>
                    <a:pt x="22" y="35"/>
                    <a:pt x="22" y="36"/>
                    <a:pt x="22" y="37"/>
                  </a:cubicBezTo>
                  <a:cubicBezTo>
                    <a:pt x="22" y="36"/>
                    <a:pt x="22" y="35"/>
                    <a:pt x="21" y="35"/>
                  </a:cubicBezTo>
                  <a:cubicBezTo>
                    <a:pt x="22" y="36"/>
                    <a:pt x="21" y="37"/>
                    <a:pt x="22" y="37"/>
                  </a:cubicBezTo>
                  <a:cubicBezTo>
                    <a:pt x="22" y="40"/>
                    <a:pt x="21" y="37"/>
                    <a:pt x="21" y="39"/>
                  </a:cubicBezTo>
                  <a:cubicBezTo>
                    <a:pt x="21" y="37"/>
                    <a:pt x="21" y="35"/>
                    <a:pt x="21" y="34"/>
                  </a:cubicBezTo>
                  <a:cubicBezTo>
                    <a:pt x="21" y="36"/>
                    <a:pt x="20" y="36"/>
                    <a:pt x="21" y="39"/>
                  </a:cubicBezTo>
                  <a:cubicBezTo>
                    <a:pt x="21" y="38"/>
                    <a:pt x="21" y="37"/>
                    <a:pt x="21" y="36"/>
                  </a:cubicBezTo>
                  <a:cubicBezTo>
                    <a:pt x="20" y="35"/>
                    <a:pt x="21" y="39"/>
                    <a:pt x="20" y="36"/>
                  </a:cubicBezTo>
                  <a:cubicBezTo>
                    <a:pt x="20" y="37"/>
                    <a:pt x="20" y="37"/>
                    <a:pt x="20" y="37"/>
                  </a:cubicBezTo>
                  <a:cubicBezTo>
                    <a:pt x="20" y="37"/>
                    <a:pt x="20" y="37"/>
                    <a:pt x="20" y="36"/>
                  </a:cubicBezTo>
                  <a:cubicBezTo>
                    <a:pt x="19" y="36"/>
                    <a:pt x="19" y="38"/>
                    <a:pt x="19" y="36"/>
                  </a:cubicBezTo>
                  <a:cubicBezTo>
                    <a:pt x="19" y="36"/>
                    <a:pt x="18" y="36"/>
                    <a:pt x="19" y="37"/>
                  </a:cubicBezTo>
                  <a:cubicBezTo>
                    <a:pt x="19" y="38"/>
                    <a:pt x="19" y="36"/>
                    <a:pt x="19" y="38"/>
                  </a:cubicBezTo>
                  <a:cubicBezTo>
                    <a:pt x="19" y="37"/>
                    <a:pt x="19" y="39"/>
                    <a:pt x="19" y="39"/>
                  </a:cubicBezTo>
                  <a:cubicBezTo>
                    <a:pt x="19" y="38"/>
                    <a:pt x="19" y="38"/>
                    <a:pt x="19" y="38"/>
                  </a:cubicBezTo>
                  <a:cubicBezTo>
                    <a:pt x="19" y="39"/>
                    <a:pt x="19" y="39"/>
                    <a:pt x="19" y="40"/>
                  </a:cubicBezTo>
                  <a:cubicBezTo>
                    <a:pt x="19" y="39"/>
                    <a:pt x="19" y="38"/>
                    <a:pt x="18" y="38"/>
                  </a:cubicBezTo>
                  <a:cubicBezTo>
                    <a:pt x="19" y="40"/>
                    <a:pt x="19" y="40"/>
                    <a:pt x="19" y="40"/>
                  </a:cubicBezTo>
                  <a:cubicBezTo>
                    <a:pt x="18" y="40"/>
                    <a:pt x="18" y="37"/>
                    <a:pt x="18" y="38"/>
                  </a:cubicBezTo>
                  <a:cubicBezTo>
                    <a:pt x="18" y="37"/>
                    <a:pt x="18" y="37"/>
                    <a:pt x="18" y="37"/>
                  </a:cubicBezTo>
                  <a:cubicBezTo>
                    <a:pt x="18" y="37"/>
                    <a:pt x="18" y="35"/>
                    <a:pt x="17" y="36"/>
                  </a:cubicBezTo>
                  <a:cubicBezTo>
                    <a:pt x="18" y="37"/>
                    <a:pt x="18" y="39"/>
                    <a:pt x="18" y="40"/>
                  </a:cubicBezTo>
                  <a:cubicBezTo>
                    <a:pt x="18" y="40"/>
                    <a:pt x="17" y="38"/>
                    <a:pt x="17" y="40"/>
                  </a:cubicBezTo>
                  <a:cubicBezTo>
                    <a:pt x="17" y="38"/>
                    <a:pt x="17" y="38"/>
                    <a:pt x="17" y="38"/>
                  </a:cubicBezTo>
                  <a:cubicBezTo>
                    <a:pt x="17" y="38"/>
                    <a:pt x="17" y="36"/>
                    <a:pt x="17" y="36"/>
                  </a:cubicBezTo>
                  <a:cubicBezTo>
                    <a:pt x="17" y="37"/>
                    <a:pt x="17" y="39"/>
                    <a:pt x="17" y="39"/>
                  </a:cubicBezTo>
                  <a:cubicBezTo>
                    <a:pt x="17" y="39"/>
                    <a:pt x="17" y="38"/>
                    <a:pt x="16" y="38"/>
                  </a:cubicBezTo>
                  <a:cubicBezTo>
                    <a:pt x="16" y="38"/>
                    <a:pt x="17" y="39"/>
                    <a:pt x="17" y="40"/>
                  </a:cubicBezTo>
                  <a:cubicBezTo>
                    <a:pt x="16" y="39"/>
                    <a:pt x="16" y="38"/>
                    <a:pt x="15" y="37"/>
                  </a:cubicBezTo>
                  <a:cubicBezTo>
                    <a:pt x="15" y="34"/>
                    <a:pt x="15" y="34"/>
                    <a:pt x="15" y="34"/>
                  </a:cubicBezTo>
                  <a:cubicBezTo>
                    <a:pt x="15" y="34"/>
                    <a:pt x="15" y="34"/>
                    <a:pt x="15" y="34"/>
                  </a:cubicBezTo>
                  <a:cubicBezTo>
                    <a:pt x="15" y="33"/>
                    <a:pt x="15" y="33"/>
                    <a:pt x="15" y="31"/>
                  </a:cubicBezTo>
                  <a:cubicBezTo>
                    <a:pt x="14" y="31"/>
                    <a:pt x="14" y="32"/>
                    <a:pt x="14" y="32"/>
                  </a:cubicBezTo>
                  <a:cubicBezTo>
                    <a:pt x="15" y="35"/>
                    <a:pt x="15" y="36"/>
                    <a:pt x="15" y="39"/>
                  </a:cubicBezTo>
                  <a:cubicBezTo>
                    <a:pt x="15" y="40"/>
                    <a:pt x="14" y="32"/>
                    <a:pt x="14" y="37"/>
                  </a:cubicBezTo>
                  <a:cubicBezTo>
                    <a:pt x="14" y="37"/>
                    <a:pt x="14" y="39"/>
                    <a:pt x="14" y="39"/>
                  </a:cubicBezTo>
                  <a:cubicBezTo>
                    <a:pt x="14" y="38"/>
                    <a:pt x="15" y="41"/>
                    <a:pt x="14" y="40"/>
                  </a:cubicBezTo>
                  <a:cubicBezTo>
                    <a:pt x="14" y="39"/>
                    <a:pt x="13" y="38"/>
                    <a:pt x="13" y="36"/>
                  </a:cubicBezTo>
                  <a:cubicBezTo>
                    <a:pt x="13" y="37"/>
                    <a:pt x="14" y="37"/>
                    <a:pt x="14" y="36"/>
                  </a:cubicBezTo>
                  <a:cubicBezTo>
                    <a:pt x="13" y="35"/>
                    <a:pt x="13" y="34"/>
                    <a:pt x="13" y="34"/>
                  </a:cubicBezTo>
                  <a:cubicBezTo>
                    <a:pt x="13" y="34"/>
                    <a:pt x="13" y="34"/>
                    <a:pt x="13" y="35"/>
                  </a:cubicBezTo>
                  <a:cubicBezTo>
                    <a:pt x="13" y="37"/>
                    <a:pt x="13" y="35"/>
                    <a:pt x="13" y="37"/>
                  </a:cubicBezTo>
                  <a:cubicBezTo>
                    <a:pt x="13" y="37"/>
                    <a:pt x="12" y="35"/>
                    <a:pt x="13" y="38"/>
                  </a:cubicBezTo>
                  <a:cubicBezTo>
                    <a:pt x="13" y="38"/>
                    <a:pt x="13" y="39"/>
                    <a:pt x="13" y="40"/>
                  </a:cubicBezTo>
                  <a:cubicBezTo>
                    <a:pt x="13" y="41"/>
                    <a:pt x="13" y="41"/>
                    <a:pt x="13" y="41"/>
                  </a:cubicBezTo>
                  <a:cubicBezTo>
                    <a:pt x="13" y="40"/>
                    <a:pt x="13" y="40"/>
                    <a:pt x="13" y="40"/>
                  </a:cubicBezTo>
                  <a:cubicBezTo>
                    <a:pt x="13" y="39"/>
                    <a:pt x="13" y="42"/>
                    <a:pt x="13" y="41"/>
                  </a:cubicBezTo>
                  <a:cubicBezTo>
                    <a:pt x="12" y="39"/>
                    <a:pt x="12" y="39"/>
                    <a:pt x="12" y="39"/>
                  </a:cubicBezTo>
                  <a:cubicBezTo>
                    <a:pt x="12" y="38"/>
                    <a:pt x="13" y="40"/>
                    <a:pt x="12" y="37"/>
                  </a:cubicBezTo>
                  <a:cubicBezTo>
                    <a:pt x="12" y="37"/>
                    <a:pt x="12" y="39"/>
                    <a:pt x="12" y="38"/>
                  </a:cubicBezTo>
                  <a:cubicBezTo>
                    <a:pt x="12" y="37"/>
                    <a:pt x="12" y="37"/>
                    <a:pt x="12" y="37"/>
                  </a:cubicBezTo>
                  <a:cubicBezTo>
                    <a:pt x="12" y="37"/>
                    <a:pt x="11" y="34"/>
                    <a:pt x="11" y="36"/>
                  </a:cubicBezTo>
                  <a:cubicBezTo>
                    <a:pt x="11" y="37"/>
                    <a:pt x="11" y="37"/>
                    <a:pt x="11" y="38"/>
                  </a:cubicBezTo>
                  <a:cubicBezTo>
                    <a:pt x="11" y="38"/>
                    <a:pt x="11" y="39"/>
                    <a:pt x="11" y="40"/>
                  </a:cubicBezTo>
                  <a:cubicBezTo>
                    <a:pt x="10" y="38"/>
                    <a:pt x="10" y="40"/>
                    <a:pt x="10" y="37"/>
                  </a:cubicBezTo>
                  <a:cubicBezTo>
                    <a:pt x="10" y="39"/>
                    <a:pt x="11" y="38"/>
                    <a:pt x="11" y="36"/>
                  </a:cubicBezTo>
                  <a:cubicBezTo>
                    <a:pt x="10" y="34"/>
                    <a:pt x="11" y="37"/>
                    <a:pt x="11" y="34"/>
                  </a:cubicBezTo>
                  <a:cubicBezTo>
                    <a:pt x="11" y="34"/>
                    <a:pt x="10" y="32"/>
                    <a:pt x="10" y="30"/>
                  </a:cubicBezTo>
                  <a:cubicBezTo>
                    <a:pt x="10" y="30"/>
                    <a:pt x="10" y="31"/>
                    <a:pt x="10" y="31"/>
                  </a:cubicBezTo>
                  <a:cubicBezTo>
                    <a:pt x="10" y="33"/>
                    <a:pt x="10" y="33"/>
                    <a:pt x="10" y="34"/>
                  </a:cubicBezTo>
                  <a:cubicBezTo>
                    <a:pt x="10" y="34"/>
                    <a:pt x="10" y="35"/>
                    <a:pt x="10" y="36"/>
                  </a:cubicBezTo>
                  <a:cubicBezTo>
                    <a:pt x="9" y="35"/>
                    <a:pt x="9" y="34"/>
                    <a:pt x="9" y="34"/>
                  </a:cubicBezTo>
                  <a:cubicBezTo>
                    <a:pt x="9" y="34"/>
                    <a:pt x="8" y="34"/>
                    <a:pt x="8" y="34"/>
                  </a:cubicBezTo>
                  <a:cubicBezTo>
                    <a:pt x="8" y="36"/>
                    <a:pt x="7" y="34"/>
                    <a:pt x="8" y="36"/>
                  </a:cubicBezTo>
                  <a:cubicBezTo>
                    <a:pt x="8" y="37"/>
                    <a:pt x="9" y="39"/>
                    <a:pt x="9" y="40"/>
                  </a:cubicBezTo>
                  <a:cubicBezTo>
                    <a:pt x="9" y="40"/>
                    <a:pt x="9" y="39"/>
                    <a:pt x="8" y="38"/>
                  </a:cubicBezTo>
                  <a:cubicBezTo>
                    <a:pt x="8" y="39"/>
                    <a:pt x="8" y="36"/>
                    <a:pt x="8" y="38"/>
                  </a:cubicBezTo>
                  <a:cubicBezTo>
                    <a:pt x="8" y="37"/>
                    <a:pt x="8" y="35"/>
                    <a:pt x="7" y="33"/>
                  </a:cubicBezTo>
                  <a:cubicBezTo>
                    <a:pt x="7" y="34"/>
                    <a:pt x="7" y="32"/>
                    <a:pt x="7" y="32"/>
                  </a:cubicBezTo>
                  <a:cubicBezTo>
                    <a:pt x="7" y="33"/>
                    <a:pt x="6" y="34"/>
                    <a:pt x="6" y="35"/>
                  </a:cubicBezTo>
                  <a:cubicBezTo>
                    <a:pt x="5" y="33"/>
                    <a:pt x="5" y="35"/>
                    <a:pt x="4" y="35"/>
                  </a:cubicBezTo>
                  <a:cubicBezTo>
                    <a:pt x="4" y="34"/>
                    <a:pt x="4" y="32"/>
                    <a:pt x="3" y="32"/>
                  </a:cubicBezTo>
                  <a:cubicBezTo>
                    <a:pt x="3" y="32"/>
                    <a:pt x="4" y="34"/>
                    <a:pt x="3" y="33"/>
                  </a:cubicBezTo>
                  <a:cubicBezTo>
                    <a:pt x="3" y="32"/>
                    <a:pt x="3" y="32"/>
                    <a:pt x="3" y="32"/>
                  </a:cubicBezTo>
                  <a:cubicBezTo>
                    <a:pt x="3" y="33"/>
                    <a:pt x="2" y="31"/>
                    <a:pt x="3" y="34"/>
                  </a:cubicBezTo>
                  <a:cubicBezTo>
                    <a:pt x="3" y="32"/>
                    <a:pt x="3" y="32"/>
                    <a:pt x="3" y="32"/>
                  </a:cubicBezTo>
                  <a:cubicBezTo>
                    <a:pt x="2" y="32"/>
                    <a:pt x="2" y="32"/>
                    <a:pt x="2" y="32"/>
                  </a:cubicBezTo>
                  <a:cubicBezTo>
                    <a:pt x="2" y="31"/>
                    <a:pt x="2" y="31"/>
                    <a:pt x="2" y="31"/>
                  </a:cubicBezTo>
                  <a:cubicBezTo>
                    <a:pt x="2" y="29"/>
                    <a:pt x="2" y="31"/>
                    <a:pt x="1" y="31"/>
                  </a:cubicBezTo>
                  <a:cubicBezTo>
                    <a:pt x="2" y="32"/>
                    <a:pt x="2" y="32"/>
                    <a:pt x="2" y="32"/>
                  </a:cubicBezTo>
                  <a:cubicBezTo>
                    <a:pt x="1" y="33"/>
                    <a:pt x="1" y="32"/>
                    <a:pt x="1" y="33"/>
                  </a:cubicBezTo>
                  <a:cubicBezTo>
                    <a:pt x="0" y="31"/>
                    <a:pt x="0" y="31"/>
                    <a:pt x="0" y="31"/>
                  </a:cubicBezTo>
                  <a:cubicBezTo>
                    <a:pt x="0" y="32"/>
                    <a:pt x="0" y="32"/>
                    <a:pt x="0" y="32"/>
                  </a:cubicBezTo>
                  <a:cubicBezTo>
                    <a:pt x="0" y="31"/>
                    <a:pt x="0" y="30"/>
                    <a:pt x="0" y="31"/>
                  </a:cubicBezTo>
                  <a:cubicBezTo>
                    <a:pt x="0" y="28"/>
                    <a:pt x="0" y="28"/>
                    <a:pt x="0" y="28"/>
                  </a:cubicBezTo>
                  <a:cubicBezTo>
                    <a:pt x="0" y="29"/>
                    <a:pt x="0" y="30"/>
                    <a:pt x="0" y="31"/>
                  </a:cubicBezTo>
                  <a:cubicBezTo>
                    <a:pt x="1" y="32"/>
                    <a:pt x="1" y="31"/>
                    <a:pt x="1" y="30"/>
                  </a:cubicBezTo>
                  <a:cubicBezTo>
                    <a:pt x="1" y="30"/>
                    <a:pt x="1" y="30"/>
                    <a:pt x="1" y="31"/>
                  </a:cubicBezTo>
                  <a:cubicBezTo>
                    <a:pt x="0" y="29"/>
                    <a:pt x="0" y="29"/>
                    <a:pt x="0" y="28"/>
                  </a:cubicBezTo>
                  <a:cubicBezTo>
                    <a:pt x="0" y="28"/>
                    <a:pt x="0" y="27"/>
                    <a:pt x="0" y="28"/>
                  </a:cubicBezTo>
                  <a:cubicBezTo>
                    <a:pt x="0" y="27"/>
                    <a:pt x="0" y="27"/>
                    <a:pt x="1" y="27"/>
                  </a:cubicBezTo>
                  <a:cubicBezTo>
                    <a:pt x="1" y="28"/>
                    <a:pt x="1" y="28"/>
                    <a:pt x="1" y="28"/>
                  </a:cubicBezTo>
                  <a:cubicBezTo>
                    <a:pt x="1" y="27"/>
                    <a:pt x="1" y="26"/>
                    <a:pt x="1" y="27"/>
                  </a:cubicBezTo>
                  <a:cubicBezTo>
                    <a:pt x="2" y="28"/>
                    <a:pt x="2" y="25"/>
                    <a:pt x="2" y="26"/>
                  </a:cubicBezTo>
                  <a:cubicBezTo>
                    <a:pt x="2" y="27"/>
                    <a:pt x="2" y="29"/>
                    <a:pt x="2" y="30"/>
                  </a:cubicBezTo>
                  <a:cubicBezTo>
                    <a:pt x="3" y="30"/>
                    <a:pt x="3" y="29"/>
                    <a:pt x="3" y="30"/>
                  </a:cubicBezTo>
                  <a:cubicBezTo>
                    <a:pt x="3" y="29"/>
                    <a:pt x="3" y="27"/>
                    <a:pt x="3" y="26"/>
                  </a:cubicBezTo>
                  <a:cubicBezTo>
                    <a:pt x="3" y="27"/>
                    <a:pt x="3" y="27"/>
                    <a:pt x="3" y="27"/>
                  </a:cubicBezTo>
                  <a:cubicBezTo>
                    <a:pt x="3" y="27"/>
                    <a:pt x="3" y="25"/>
                    <a:pt x="3" y="25"/>
                  </a:cubicBezTo>
                  <a:cubicBezTo>
                    <a:pt x="4" y="26"/>
                    <a:pt x="5" y="26"/>
                    <a:pt x="5" y="26"/>
                  </a:cubicBezTo>
                  <a:cubicBezTo>
                    <a:pt x="6" y="27"/>
                    <a:pt x="6" y="27"/>
                    <a:pt x="6" y="27"/>
                  </a:cubicBezTo>
                  <a:cubicBezTo>
                    <a:pt x="5" y="24"/>
                    <a:pt x="6" y="26"/>
                    <a:pt x="6" y="25"/>
                  </a:cubicBezTo>
                  <a:cubicBezTo>
                    <a:pt x="7" y="26"/>
                    <a:pt x="8" y="23"/>
                    <a:pt x="8" y="25"/>
                  </a:cubicBezTo>
                  <a:cubicBezTo>
                    <a:pt x="9" y="24"/>
                    <a:pt x="10" y="23"/>
                    <a:pt x="11" y="23"/>
                  </a:cubicBezTo>
                  <a:cubicBezTo>
                    <a:pt x="11" y="25"/>
                    <a:pt x="11" y="25"/>
                    <a:pt x="11" y="25"/>
                  </a:cubicBezTo>
                  <a:cubicBezTo>
                    <a:pt x="11" y="24"/>
                    <a:pt x="12" y="26"/>
                    <a:pt x="12" y="26"/>
                  </a:cubicBezTo>
                  <a:cubicBezTo>
                    <a:pt x="11" y="24"/>
                    <a:pt x="12" y="24"/>
                    <a:pt x="12" y="23"/>
                  </a:cubicBezTo>
                  <a:cubicBezTo>
                    <a:pt x="13" y="24"/>
                    <a:pt x="13" y="23"/>
                    <a:pt x="13" y="21"/>
                  </a:cubicBezTo>
                  <a:cubicBezTo>
                    <a:pt x="14" y="22"/>
                    <a:pt x="14" y="22"/>
                    <a:pt x="14" y="22"/>
                  </a:cubicBezTo>
                  <a:cubicBezTo>
                    <a:pt x="14" y="20"/>
                    <a:pt x="14" y="22"/>
                    <a:pt x="15" y="22"/>
                  </a:cubicBezTo>
                  <a:cubicBezTo>
                    <a:pt x="15" y="23"/>
                    <a:pt x="16" y="24"/>
                    <a:pt x="16" y="24"/>
                  </a:cubicBezTo>
                  <a:cubicBezTo>
                    <a:pt x="16" y="22"/>
                    <a:pt x="16" y="22"/>
                    <a:pt x="16" y="20"/>
                  </a:cubicBezTo>
                  <a:cubicBezTo>
                    <a:pt x="16" y="20"/>
                    <a:pt x="17" y="21"/>
                    <a:pt x="18" y="22"/>
                  </a:cubicBezTo>
                  <a:cubicBezTo>
                    <a:pt x="18" y="19"/>
                    <a:pt x="20" y="20"/>
                    <a:pt x="21" y="18"/>
                  </a:cubicBezTo>
                  <a:cubicBezTo>
                    <a:pt x="21" y="20"/>
                    <a:pt x="21" y="20"/>
                    <a:pt x="21" y="20"/>
                  </a:cubicBezTo>
                  <a:cubicBezTo>
                    <a:pt x="22" y="16"/>
                    <a:pt x="24" y="19"/>
                    <a:pt x="25" y="17"/>
                  </a:cubicBezTo>
                  <a:cubicBezTo>
                    <a:pt x="25" y="20"/>
                    <a:pt x="25" y="20"/>
                    <a:pt x="25" y="20"/>
                  </a:cubicBezTo>
                  <a:cubicBezTo>
                    <a:pt x="26" y="20"/>
                    <a:pt x="26" y="19"/>
                    <a:pt x="26" y="17"/>
                  </a:cubicBezTo>
                  <a:cubicBezTo>
                    <a:pt x="26" y="18"/>
                    <a:pt x="26" y="16"/>
                    <a:pt x="27" y="18"/>
                  </a:cubicBezTo>
                  <a:cubicBezTo>
                    <a:pt x="27" y="18"/>
                    <a:pt x="27" y="17"/>
                    <a:pt x="27" y="16"/>
                  </a:cubicBezTo>
                  <a:cubicBezTo>
                    <a:pt x="28" y="17"/>
                    <a:pt x="28" y="17"/>
                    <a:pt x="29" y="16"/>
                  </a:cubicBezTo>
                  <a:cubicBezTo>
                    <a:pt x="29" y="16"/>
                    <a:pt x="29" y="16"/>
                    <a:pt x="29" y="16"/>
                  </a:cubicBezTo>
                  <a:cubicBezTo>
                    <a:pt x="29" y="17"/>
                    <a:pt x="29" y="18"/>
                    <a:pt x="29" y="18"/>
                  </a:cubicBezTo>
                  <a:cubicBezTo>
                    <a:pt x="29" y="17"/>
                    <a:pt x="30" y="18"/>
                    <a:pt x="29" y="15"/>
                  </a:cubicBezTo>
                  <a:cubicBezTo>
                    <a:pt x="30" y="17"/>
                    <a:pt x="31" y="14"/>
                    <a:pt x="32" y="16"/>
                  </a:cubicBezTo>
                  <a:cubicBezTo>
                    <a:pt x="32" y="15"/>
                    <a:pt x="32" y="15"/>
                    <a:pt x="32" y="14"/>
                  </a:cubicBezTo>
                  <a:cubicBezTo>
                    <a:pt x="32" y="14"/>
                    <a:pt x="33" y="16"/>
                    <a:pt x="34" y="14"/>
                  </a:cubicBezTo>
                  <a:cubicBezTo>
                    <a:pt x="34" y="15"/>
                    <a:pt x="34" y="16"/>
                    <a:pt x="34" y="16"/>
                  </a:cubicBezTo>
                  <a:cubicBezTo>
                    <a:pt x="34" y="14"/>
                    <a:pt x="34" y="14"/>
                    <a:pt x="34" y="14"/>
                  </a:cubicBezTo>
                  <a:cubicBezTo>
                    <a:pt x="35" y="13"/>
                    <a:pt x="36" y="15"/>
                    <a:pt x="37" y="15"/>
                  </a:cubicBezTo>
                  <a:cubicBezTo>
                    <a:pt x="38" y="13"/>
                    <a:pt x="40" y="14"/>
                    <a:pt x="42" y="13"/>
                  </a:cubicBezTo>
                  <a:cubicBezTo>
                    <a:pt x="42" y="14"/>
                    <a:pt x="42" y="14"/>
                    <a:pt x="42" y="14"/>
                  </a:cubicBezTo>
                  <a:cubicBezTo>
                    <a:pt x="42" y="11"/>
                    <a:pt x="43" y="16"/>
                    <a:pt x="43" y="12"/>
                  </a:cubicBezTo>
                  <a:cubicBezTo>
                    <a:pt x="43" y="13"/>
                    <a:pt x="44" y="12"/>
                    <a:pt x="44" y="14"/>
                  </a:cubicBezTo>
                  <a:cubicBezTo>
                    <a:pt x="44" y="12"/>
                    <a:pt x="45" y="15"/>
                    <a:pt x="45" y="13"/>
                  </a:cubicBezTo>
                  <a:cubicBezTo>
                    <a:pt x="45" y="13"/>
                    <a:pt x="45" y="13"/>
                    <a:pt x="45" y="13"/>
                  </a:cubicBezTo>
                  <a:cubicBezTo>
                    <a:pt x="46" y="14"/>
                    <a:pt x="46" y="12"/>
                    <a:pt x="47" y="13"/>
                  </a:cubicBezTo>
                  <a:cubicBezTo>
                    <a:pt x="47" y="14"/>
                    <a:pt x="47" y="14"/>
                    <a:pt x="47" y="15"/>
                  </a:cubicBezTo>
                  <a:cubicBezTo>
                    <a:pt x="48" y="16"/>
                    <a:pt x="47" y="12"/>
                    <a:pt x="48" y="15"/>
                  </a:cubicBezTo>
                  <a:cubicBezTo>
                    <a:pt x="48" y="15"/>
                    <a:pt x="48" y="13"/>
                    <a:pt x="48" y="13"/>
                  </a:cubicBezTo>
                  <a:cubicBezTo>
                    <a:pt x="49" y="14"/>
                    <a:pt x="50" y="12"/>
                    <a:pt x="52" y="11"/>
                  </a:cubicBezTo>
                  <a:cubicBezTo>
                    <a:pt x="53" y="13"/>
                    <a:pt x="53" y="16"/>
                    <a:pt x="53" y="14"/>
                  </a:cubicBezTo>
                  <a:cubicBezTo>
                    <a:pt x="53" y="14"/>
                    <a:pt x="53" y="13"/>
                    <a:pt x="53" y="13"/>
                  </a:cubicBezTo>
                  <a:cubicBezTo>
                    <a:pt x="53" y="12"/>
                    <a:pt x="54" y="16"/>
                    <a:pt x="54" y="15"/>
                  </a:cubicBezTo>
                  <a:cubicBezTo>
                    <a:pt x="54" y="13"/>
                    <a:pt x="54" y="14"/>
                    <a:pt x="54" y="13"/>
                  </a:cubicBezTo>
                  <a:cubicBezTo>
                    <a:pt x="55" y="14"/>
                    <a:pt x="55" y="15"/>
                    <a:pt x="55" y="14"/>
                  </a:cubicBezTo>
                  <a:cubicBezTo>
                    <a:pt x="56" y="15"/>
                    <a:pt x="56" y="15"/>
                    <a:pt x="56" y="15"/>
                  </a:cubicBezTo>
                  <a:cubicBezTo>
                    <a:pt x="56" y="12"/>
                    <a:pt x="57" y="13"/>
                    <a:pt x="56" y="10"/>
                  </a:cubicBezTo>
                  <a:cubicBezTo>
                    <a:pt x="60" y="9"/>
                    <a:pt x="62" y="7"/>
                    <a:pt x="65" y="6"/>
                  </a:cubicBezTo>
                  <a:cubicBezTo>
                    <a:pt x="68" y="6"/>
                    <a:pt x="71" y="4"/>
                    <a:pt x="75" y="5"/>
                  </a:cubicBezTo>
                  <a:cubicBezTo>
                    <a:pt x="76" y="7"/>
                    <a:pt x="76" y="7"/>
                    <a:pt x="76" y="6"/>
                  </a:cubicBezTo>
                  <a:cubicBezTo>
                    <a:pt x="77" y="7"/>
                    <a:pt x="77" y="7"/>
                    <a:pt x="77" y="7"/>
                  </a:cubicBezTo>
                  <a:cubicBezTo>
                    <a:pt x="76" y="5"/>
                    <a:pt x="77" y="6"/>
                    <a:pt x="77" y="5"/>
                  </a:cubicBezTo>
                  <a:cubicBezTo>
                    <a:pt x="78" y="5"/>
                    <a:pt x="79" y="4"/>
                    <a:pt x="80" y="4"/>
                  </a:cubicBezTo>
                  <a:cubicBezTo>
                    <a:pt x="80" y="4"/>
                    <a:pt x="80" y="5"/>
                    <a:pt x="80" y="5"/>
                  </a:cubicBezTo>
                  <a:cubicBezTo>
                    <a:pt x="80" y="4"/>
                    <a:pt x="80" y="4"/>
                    <a:pt x="80" y="4"/>
                  </a:cubicBezTo>
                  <a:cubicBezTo>
                    <a:pt x="81" y="4"/>
                    <a:pt x="81" y="4"/>
                    <a:pt x="81" y="4"/>
                  </a:cubicBezTo>
                  <a:cubicBezTo>
                    <a:pt x="81" y="4"/>
                    <a:pt x="81" y="3"/>
                    <a:pt x="80" y="3"/>
                  </a:cubicBezTo>
                  <a:cubicBezTo>
                    <a:pt x="83" y="0"/>
                    <a:pt x="87" y="3"/>
                    <a:pt x="89" y="2"/>
                  </a:cubicBezTo>
                  <a:cubicBezTo>
                    <a:pt x="90" y="3"/>
                    <a:pt x="91" y="2"/>
                    <a:pt x="92" y="1"/>
                  </a:cubicBezTo>
                  <a:cubicBezTo>
                    <a:pt x="95" y="3"/>
                    <a:pt x="97" y="5"/>
                    <a:pt x="99" y="3"/>
                  </a:cubicBezTo>
                  <a:cubicBezTo>
                    <a:pt x="99" y="3"/>
                    <a:pt x="100" y="8"/>
                    <a:pt x="99"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91"/>
            <p:cNvSpPr/>
            <p:nvPr/>
          </p:nvSpPr>
          <p:spPr bwMode="auto">
            <a:xfrm>
              <a:off x="9942513" y="2360613"/>
              <a:ext cx="0" cy="11113"/>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92"/>
            <p:cNvSpPr/>
            <p:nvPr/>
          </p:nvSpPr>
          <p:spPr bwMode="auto">
            <a:xfrm>
              <a:off x="9972675" y="2393951"/>
              <a:ext cx="3175" cy="4763"/>
            </a:xfrm>
            <a:custGeom>
              <a:avLst/>
              <a:gdLst>
                <a:gd name="T0" fmla="*/ 0 w 1"/>
                <a:gd name="T1" fmla="*/ 0 h 1"/>
                <a:gd name="T2" fmla="*/ 1 w 1"/>
                <a:gd name="T3" fmla="*/ 1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1" y="1"/>
                    <a:pt x="1" y="1"/>
                    <a:pt x="0"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93"/>
            <p:cNvSpPr/>
            <p:nvPr/>
          </p:nvSpPr>
          <p:spPr bwMode="auto">
            <a:xfrm>
              <a:off x="9979025" y="2393951"/>
              <a:ext cx="0" cy="7938"/>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Rectangle 94"/>
            <p:cNvSpPr>
              <a:spLocks noChangeArrowheads="1"/>
            </p:cNvSpPr>
            <p:nvPr/>
          </p:nvSpPr>
          <p:spPr bwMode="auto">
            <a:xfrm>
              <a:off x="9991725" y="2409826"/>
              <a:ext cx="1587"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8" name="Freeform 95"/>
            <p:cNvSpPr/>
            <p:nvPr/>
          </p:nvSpPr>
          <p:spPr bwMode="auto">
            <a:xfrm>
              <a:off x="9986963" y="2401888"/>
              <a:ext cx="4762"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0"/>
                    <a:pt x="1" y="1"/>
                  </a:cubicBezTo>
                  <a:cubicBezTo>
                    <a:pt x="1"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96"/>
            <p:cNvSpPr/>
            <p:nvPr/>
          </p:nvSpPr>
          <p:spPr bwMode="auto">
            <a:xfrm>
              <a:off x="10002838" y="2406651"/>
              <a:ext cx="3175" cy="6350"/>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0"/>
                    <a:pt x="1" y="0"/>
                    <a:pt x="1" y="1"/>
                  </a:cubicBezTo>
                  <a:cubicBezTo>
                    <a:pt x="1" y="0"/>
                    <a:pt x="1"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97"/>
            <p:cNvSpPr/>
            <p:nvPr/>
          </p:nvSpPr>
          <p:spPr bwMode="auto">
            <a:xfrm>
              <a:off x="10009188" y="2401888"/>
              <a:ext cx="0" cy="476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98"/>
            <p:cNvSpPr/>
            <p:nvPr/>
          </p:nvSpPr>
          <p:spPr bwMode="auto">
            <a:xfrm>
              <a:off x="10123488" y="2368551"/>
              <a:ext cx="0" cy="3175"/>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99"/>
            <p:cNvSpPr/>
            <p:nvPr/>
          </p:nvSpPr>
          <p:spPr bwMode="auto">
            <a:xfrm>
              <a:off x="10175875" y="235743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0"/>
                    <a:pt x="0" y="1"/>
                    <a:pt x="0" y="1"/>
                  </a:cubicBezTo>
                  <a:cubicBezTo>
                    <a:pt x="0" y="2"/>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100"/>
            <p:cNvSpPr/>
            <p:nvPr/>
          </p:nvSpPr>
          <p:spPr bwMode="auto">
            <a:xfrm>
              <a:off x="10198100" y="2330451"/>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101"/>
            <p:cNvSpPr/>
            <p:nvPr/>
          </p:nvSpPr>
          <p:spPr bwMode="auto">
            <a:xfrm>
              <a:off x="9825038" y="2924176"/>
              <a:ext cx="4762" cy="7938"/>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0" y="1"/>
                    <a:pt x="0" y="2"/>
                    <a:pt x="0" y="1"/>
                  </a:cubicBezTo>
                  <a:cubicBezTo>
                    <a:pt x="0" y="1"/>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102"/>
            <p:cNvSpPr/>
            <p:nvPr/>
          </p:nvSpPr>
          <p:spPr bwMode="auto">
            <a:xfrm>
              <a:off x="9825038" y="2932113"/>
              <a:ext cx="395287" cy="307975"/>
            </a:xfrm>
            <a:custGeom>
              <a:avLst/>
              <a:gdLst>
                <a:gd name="T0" fmla="*/ 90 w 105"/>
                <a:gd name="T1" fmla="*/ 71 h 82"/>
                <a:gd name="T2" fmla="*/ 87 w 105"/>
                <a:gd name="T3" fmla="*/ 69 h 82"/>
                <a:gd name="T4" fmla="*/ 78 w 105"/>
                <a:gd name="T5" fmla="*/ 66 h 82"/>
                <a:gd name="T6" fmla="*/ 76 w 105"/>
                <a:gd name="T7" fmla="*/ 64 h 82"/>
                <a:gd name="T8" fmla="*/ 71 w 105"/>
                <a:gd name="T9" fmla="*/ 57 h 82"/>
                <a:gd name="T10" fmla="*/ 70 w 105"/>
                <a:gd name="T11" fmla="*/ 56 h 82"/>
                <a:gd name="T12" fmla="*/ 65 w 105"/>
                <a:gd name="T13" fmla="*/ 54 h 82"/>
                <a:gd name="T14" fmla="*/ 63 w 105"/>
                <a:gd name="T15" fmla="*/ 51 h 82"/>
                <a:gd name="T16" fmla="*/ 62 w 105"/>
                <a:gd name="T17" fmla="*/ 48 h 82"/>
                <a:gd name="T18" fmla="*/ 59 w 105"/>
                <a:gd name="T19" fmla="*/ 49 h 82"/>
                <a:gd name="T20" fmla="*/ 54 w 105"/>
                <a:gd name="T21" fmla="*/ 47 h 82"/>
                <a:gd name="T22" fmla="*/ 52 w 105"/>
                <a:gd name="T23" fmla="*/ 45 h 82"/>
                <a:gd name="T24" fmla="*/ 49 w 105"/>
                <a:gd name="T25" fmla="*/ 45 h 82"/>
                <a:gd name="T26" fmla="*/ 48 w 105"/>
                <a:gd name="T27" fmla="*/ 42 h 82"/>
                <a:gd name="T28" fmla="*/ 44 w 105"/>
                <a:gd name="T29" fmla="*/ 40 h 82"/>
                <a:gd name="T30" fmla="*/ 42 w 105"/>
                <a:gd name="T31" fmla="*/ 36 h 82"/>
                <a:gd name="T32" fmla="*/ 40 w 105"/>
                <a:gd name="T33" fmla="*/ 35 h 82"/>
                <a:gd name="T34" fmla="*/ 39 w 105"/>
                <a:gd name="T35" fmla="*/ 33 h 82"/>
                <a:gd name="T36" fmla="*/ 37 w 105"/>
                <a:gd name="T37" fmla="*/ 33 h 82"/>
                <a:gd name="T38" fmla="*/ 36 w 105"/>
                <a:gd name="T39" fmla="*/ 33 h 82"/>
                <a:gd name="T40" fmla="*/ 34 w 105"/>
                <a:gd name="T41" fmla="*/ 32 h 82"/>
                <a:gd name="T42" fmla="*/ 29 w 105"/>
                <a:gd name="T43" fmla="*/ 28 h 82"/>
                <a:gd name="T44" fmla="*/ 27 w 105"/>
                <a:gd name="T45" fmla="*/ 27 h 82"/>
                <a:gd name="T46" fmla="*/ 25 w 105"/>
                <a:gd name="T47" fmla="*/ 26 h 82"/>
                <a:gd name="T48" fmla="*/ 21 w 105"/>
                <a:gd name="T49" fmla="*/ 23 h 82"/>
                <a:gd name="T50" fmla="*/ 23 w 105"/>
                <a:gd name="T51" fmla="*/ 18 h 82"/>
                <a:gd name="T52" fmla="*/ 19 w 105"/>
                <a:gd name="T53" fmla="*/ 21 h 82"/>
                <a:gd name="T54" fmla="*/ 15 w 105"/>
                <a:gd name="T55" fmla="*/ 24 h 82"/>
                <a:gd name="T56" fmla="*/ 14 w 105"/>
                <a:gd name="T57" fmla="*/ 21 h 82"/>
                <a:gd name="T58" fmla="*/ 12 w 105"/>
                <a:gd name="T59" fmla="*/ 23 h 82"/>
                <a:gd name="T60" fmla="*/ 12 w 105"/>
                <a:gd name="T61" fmla="*/ 21 h 82"/>
                <a:gd name="T62" fmla="*/ 13 w 105"/>
                <a:gd name="T63" fmla="*/ 16 h 82"/>
                <a:gd name="T64" fmla="*/ 9 w 105"/>
                <a:gd name="T65" fmla="*/ 19 h 82"/>
                <a:gd name="T66" fmla="*/ 9 w 105"/>
                <a:gd name="T67" fmla="*/ 16 h 82"/>
                <a:gd name="T68" fmla="*/ 7 w 105"/>
                <a:gd name="T69" fmla="*/ 18 h 82"/>
                <a:gd name="T70" fmla="*/ 5 w 105"/>
                <a:gd name="T71" fmla="*/ 17 h 82"/>
                <a:gd name="T72" fmla="*/ 9 w 105"/>
                <a:gd name="T73" fmla="*/ 13 h 82"/>
                <a:gd name="T74" fmla="*/ 4 w 105"/>
                <a:gd name="T75" fmla="*/ 14 h 82"/>
                <a:gd name="T76" fmla="*/ 3 w 105"/>
                <a:gd name="T77" fmla="*/ 6 h 82"/>
                <a:gd name="T78" fmla="*/ 3 w 105"/>
                <a:gd name="T79" fmla="*/ 4 h 82"/>
                <a:gd name="T80" fmla="*/ 0 w 105"/>
                <a:gd name="T81" fmla="*/ 3 h 82"/>
                <a:gd name="T82" fmla="*/ 2 w 105"/>
                <a:gd name="T83" fmla="*/ 0 h 82"/>
                <a:gd name="T84" fmla="*/ 4 w 105"/>
                <a:gd name="T85" fmla="*/ 4 h 82"/>
                <a:gd name="T86" fmla="*/ 11 w 105"/>
                <a:gd name="T87" fmla="*/ 2 h 82"/>
                <a:gd name="T88" fmla="*/ 20 w 105"/>
                <a:gd name="T89" fmla="*/ 5 h 82"/>
                <a:gd name="T90" fmla="*/ 30 w 105"/>
                <a:gd name="T91" fmla="*/ 9 h 82"/>
                <a:gd name="T92" fmla="*/ 37 w 105"/>
                <a:gd name="T93" fmla="*/ 13 h 82"/>
                <a:gd name="T94" fmla="*/ 43 w 105"/>
                <a:gd name="T95" fmla="*/ 16 h 82"/>
                <a:gd name="T96" fmla="*/ 52 w 105"/>
                <a:gd name="T97" fmla="*/ 25 h 82"/>
                <a:gd name="T98" fmla="*/ 56 w 105"/>
                <a:gd name="T99" fmla="*/ 31 h 82"/>
                <a:gd name="T100" fmla="*/ 61 w 105"/>
                <a:gd name="T101" fmla="*/ 37 h 82"/>
                <a:gd name="T102" fmla="*/ 85 w 105"/>
                <a:gd name="T103" fmla="*/ 53 h 82"/>
                <a:gd name="T104" fmla="*/ 90 w 105"/>
                <a:gd name="T105" fmla="*/ 58 h 82"/>
                <a:gd name="T106" fmla="*/ 99 w 105"/>
                <a:gd name="T107" fmla="*/ 8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82">
                  <a:moveTo>
                    <a:pt x="99" y="80"/>
                  </a:moveTo>
                  <a:cubicBezTo>
                    <a:pt x="95" y="82"/>
                    <a:pt x="97" y="77"/>
                    <a:pt x="93" y="78"/>
                  </a:cubicBezTo>
                  <a:cubicBezTo>
                    <a:pt x="93" y="78"/>
                    <a:pt x="95" y="76"/>
                    <a:pt x="94" y="76"/>
                  </a:cubicBezTo>
                  <a:cubicBezTo>
                    <a:pt x="91" y="78"/>
                    <a:pt x="90" y="74"/>
                    <a:pt x="91" y="71"/>
                  </a:cubicBezTo>
                  <a:cubicBezTo>
                    <a:pt x="91" y="71"/>
                    <a:pt x="91" y="71"/>
                    <a:pt x="91" y="71"/>
                  </a:cubicBezTo>
                  <a:cubicBezTo>
                    <a:pt x="92" y="70"/>
                    <a:pt x="90" y="71"/>
                    <a:pt x="90" y="71"/>
                  </a:cubicBezTo>
                  <a:cubicBezTo>
                    <a:pt x="90" y="71"/>
                    <a:pt x="90" y="71"/>
                    <a:pt x="90" y="70"/>
                  </a:cubicBezTo>
                  <a:cubicBezTo>
                    <a:pt x="89" y="71"/>
                    <a:pt x="89" y="70"/>
                    <a:pt x="89" y="71"/>
                  </a:cubicBezTo>
                  <a:cubicBezTo>
                    <a:pt x="90" y="69"/>
                    <a:pt x="90" y="69"/>
                    <a:pt x="90" y="69"/>
                  </a:cubicBezTo>
                  <a:cubicBezTo>
                    <a:pt x="89" y="70"/>
                    <a:pt x="89" y="70"/>
                    <a:pt x="89" y="70"/>
                  </a:cubicBezTo>
                  <a:cubicBezTo>
                    <a:pt x="86" y="72"/>
                    <a:pt x="88" y="68"/>
                    <a:pt x="86" y="69"/>
                  </a:cubicBezTo>
                  <a:cubicBezTo>
                    <a:pt x="87" y="69"/>
                    <a:pt x="87" y="69"/>
                    <a:pt x="87" y="69"/>
                  </a:cubicBezTo>
                  <a:cubicBezTo>
                    <a:pt x="84" y="69"/>
                    <a:pt x="83" y="68"/>
                    <a:pt x="81" y="67"/>
                  </a:cubicBezTo>
                  <a:cubicBezTo>
                    <a:pt x="83" y="66"/>
                    <a:pt x="83" y="66"/>
                    <a:pt x="83" y="66"/>
                  </a:cubicBezTo>
                  <a:cubicBezTo>
                    <a:pt x="82" y="67"/>
                    <a:pt x="81" y="67"/>
                    <a:pt x="80" y="67"/>
                  </a:cubicBezTo>
                  <a:cubicBezTo>
                    <a:pt x="82" y="65"/>
                    <a:pt x="79" y="67"/>
                    <a:pt x="79" y="66"/>
                  </a:cubicBezTo>
                  <a:cubicBezTo>
                    <a:pt x="79" y="66"/>
                    <a:pt x="79" y="66"/>
                    <a:pt x="79" y="66"/>
                  </a:cubicBezTo>
                  <a:cubicBezTo>
                    <a:pt x="78" y="67"/>
                    <a:pt x="80" y="65"/>
                    <a:pt x="78" y="66"/>
                  </a:cubicBezTo>
                  <a:cubicBezTo>
                    <a:pt x="79" y="65"/>
                    <a:pt x="79" y="65"/>
                    <a:pt x="79" y="65"/>
                  </a:cubicBezTo>
                  <a:cubicBezTo>
                    <a:pt x="77" y="67"/>
                    <a:pt x="79" y="64"/>
                    <a:pt x="78" y="65"/>
                  </a:cubicBezTo>
                  <a:cubicBezTo>
                    <a:pt x="78" y="65"/>
                    <a:pt x="78" y="65"/>
                    <a:pt x="78" y="65"/>
                  </a:cubicBezTo>
                  <a:cubicBezTo>
                    <a:pt x="77" y="65"/>
                    <a:pt x="78" y="64"/>
                    <a:pt x="78" y="64"/>
                  </a:cubicBezTo>
                  <a:cubicBezTo>
                    <a:pt x="78" y="64"/>
                    <a:pt x="78" y="64"/>
                    <a:pt x="78" y="64"/>
                  </a:cubicBezTo>
                  <a:cubicBezTo>
                    <a:pt x="77" y="64"/>
                    <a:pt x="78" y="63"/>
                    <a:pt x="76" y="64"/>
                  </a:cubicBezTo>
                  <a:cubicBezTo>
                    <a:pt x="77" y="63"/>
                    <a:pt x="77" y="64"/>
                    <a:pt x="79" y="62"/>
                  </a:cubicBezTo>
                  <a:cubicBezTo>
                    <a:pt x="76" y="62"/>
                    <a:pt x="75" y="61"/>
                    <a:pt x="73" y="59"/>
                  </a:cubicBezTo>
                  <a:cubicBezTo>
                    <a:pt x="73" y="59"/>
                    <a:pt x="73" y="58"/>
                    <a:pt x="74" y="58"/>
                  </a:cubicBezTo>
                  <a:cubicBezTo>
                    <a:pt x="74" y="58"/>
                    <a:pt x="73" y="58"/>
                    <a:pt x="72" y="58"/>
                  </a:cubicBezTo>
                  <a:cubicBezTo>
                    <a:pt x="72" y="58"/>
                    <a:pt x="73" y="57"/>
                    <a:pt x="73" y="57"/>
                  </a:cubicBezTo>
                  <a:cubicBezTo>
                    <a:pt x="73" y="56"/>
                    <a:pt x="71" y="58"/>
                    <a:pt x="71" y="57"/>
                  </a:cubicBezTo>
                  <a:cubicBezTo>
                    <a:pt x="73" y="56"/>
                    <a:pt x="73" y="56"/>
                    <a:pt x="73" y="56"/>
                  </a:cubicBezTo>
                  <a:cubicBezTo>
                    <a:pt x="72" y="57"/>
                    <a:pt x="71" y="57"/>
                    <a:pt x="71" y="57"/>
                  </a:cubicBezTo>
                  <a:cubicBezTo>
                    <a:pt x="71" y="57"/>
                    <a:pt x="71" y="56"/>
                    <a:pt x="72" y="56"/>
                  </a:cubicBezTo>
                  <a:cubicBezTo>
                    <a:pt x="70" y="57"/>
                    <a:pt x="71" y="55"/>
                    <a:pt x="70" y="56"/>
                  </a:cubicBezTo>
                  <a:cubicBezTo>
                    <a:pt x="71" y="55"/>
                    <a:pt x="71" y="55"/>
                    <a:pt x="71" y="55"/>
                  </a:cubicBezTo>
                  <a:cubicBezTo>
                    <a:pt x="72" y="54"/>
                    <a:pt x="69" y="57"/>
                    <a:pt x="70" y="56"/>
                  </a:cubicBezTo>
                  <a:cubicBezTo>
                    <a:pt x="71" y="55"/>
                    <a:pt x="71" y="55"/>
                    <a:pt x="71" y="55"/>
                  </a:cubicBezTo>
                  <a:cubicBezTo>
                    <a:pt x="69" y="56"/>
                    <a:pt x="69" y="55"/>
                    <a:pt x="68" y="55"/>
                  </a:cubicBezTo>
                  <a:cubicBezTo>
                    <a:pt x="68" y="55"/>
                    <a:pt x="68" y="55"/>
                    <a:pt x="68" y="55"/>
                  </a:cubicBezTo>
                  <a:cubicBezTo>
                    <a:pt x="68" y="54"/>
                    <a:pt x="68" y="54"/>
                    <a:pt x="67" y="54"/>
                  </a:cubicBezTo>
                  <a:cubicBezTo>
                    <a:pt x="67" y="53"/>
                    <a:pt x="68" y="52"/>
                    <a:pt x="68" y="52"/>
                  </a:cubicBezTo>
                  <a:cubicBezTo>
                    <a:pt x="66" y="53"/>
                    <a:pt x="66" y="52"/>
                    <a:pt x="65" y="54"/>
                  </a:cubicBezTo>
                  <a:cubicBezTo>
                    <a:pt x="65" y="53"/>
                    <a:pt x="65" y="52"/>
                    <a:pt x="64" y="52"/>
                  </a:cubicBezTo>
                  <a:cubicBezTo>
                    <a:pt x="65" y="52"/>
                    <a:pt x="66" y="50"/>
                    <a:pt x="66" y="50"/>
                  </a:cubicBezTo>
                  <a:cubicBezTo>
                    <a:pt x="67" y="49"/>
                    <a:pt x="67" y="49"/>
                    <a:pt x="67" y="49"/>
                  </a:cubicBezTo>
                  <a:cubicBezTo>
                    <a:pt x="68" y="49"/>
                    <a:pt x="67" y="50"/>
                    <a:pt x="68" y="49"/>
                  </a:cubicBezTo>
                  <a:cubicBezTo>
                    <a:pt x="67" y="49"/>
                    <a:pt x="66" y="49"/>
                    <a:pt x="67" y="48"/>
                  </a:cubicBezTo>
                  <a:cubicBezTo>
                    <a:pt x="65" y="49"/>
                    <a:pt x="63" y="51"/>
                    <a:pt x="63" y="51"/>
                  </a:cubicBezTo>
                  <a:cubicBezTo>
                    <a:pt x="63" y="50"/>
                    <a:pt x="64" y="49"/>
                    <a:pt x="65" y="49"/>
                  </a:cubicBezTo>
                  <a:cubicBezTo>
                    <a:pt x="61" y="51"/>
                    <a:pt x="61" y="51"/>
                    <a:pt x="61" y="51"/>
                  </a:cubicBezTo>
                  <a:cubicBezTo>
                    <a:pt x="61" y="51"/>
                    <a:pt x="62" y="50"/>
                    <a:pt x="62" y="50"/>
                  </a:cubicBezTo>
                  <a:cubicBezTo>
                    <a:pt x="60" y="51"/>
                    <a:pt x="60" y="51"/>
                    <a:pt x="60" y="51"/>
                  </a:cubicBezTo>
                  <a:cubicBezTo>
                    <a:pt x="61" y="51"/>
                    <a:pt x="59" y="51"/>
                    <a:pt x="61" y="49"/>
                  </a:cubicBezTo>
                  <a:cubicBezTo>
                    <a:pt x="61" y="48"/>
                    <a:pt x="61" y="49"/>
                    <a:pt x="62" y="48"/>
                  </a:cubicBezTo>
                  <a:cubicBezTo>
                    <a:pt x="62" y="48"/>
                    <a:pt x="61" y="49"/>
                    <a:pt x="61" y="48"/>
                  </a:cubicBezTo>
                  <a:cubicBezTo>
                    <a:pt x="61" y="48"/>
                    <a:pt x="61" y="48"/>
                    <a:pt x="61" y="48"/>
                  </a:cubicBezTo>
                  <a:cubicBezTo>
                    <a:pt x="61" y="48"/>
                    <a:pt x="60" y="48"/>
                    <a:pt x="59" y="49"/>
                  </a:cubicBezTo>
                  <a:cubicBezTo>
                    <a:pt x="59" y="50"/>
                    <a:pt x="60" y="48"/>
                    <a:pt x="60" y="49"/>
                  </a:cubicBezTo>
                  <a:cubicBezTo>
                    <a:pt x="59" y="50"/>
                    <a:pt x="58" y="50"/>
                    <a:pt x="58" y="50"/>
                  </a:cubicBezTo>
                  <a:cubicBezTo>
                    <a:pt x="59" y="49"/>
                    <a:pt x="59" y="49"/>
                    <a:pt x="59" y="49"/>
                  </a:cubicBezTo>
                  <a:cubicBezTo>
                    <a:pt x="57" y="49"/>
                    <a:pt x="57" y="49"/>
                    <a:pt x="56" y="50"/>
                  </a:cubicBezTo>
                  <a:cubicBezTo>
                    <a:pt x="55" y="50"/>
                    <a:pt x="57" y="48"/>
                    <a:pt x="57" y="49"/>
                  </a:cubicBezTo>
                  <a:cubicBezTo>
                    <a:pt x="57" y="47"/>
                    <a:pt x="54" y="49"/>
                    <a:pt x="55" y="47"/>
                  </a:cubicBezTo>
                  <a:cubicBezTo>
                    <a:pt x="56" y="47"/>
                    <a:pt x="54" y="49"/>
                    <a:pt x="55" y="48"/>
                  </a:cubicBezTo>
                  <a:cubicBezTo>
                    <a:pt x="54" y="48"/>
                    <a:pt x="55" y="47"/>
                    <a:pt x="55" y="47"/>
                  </a:cubicBezTo>
                  <a:cubicBezTo>
                    <a:pt x="56" y="46"/>
                    <a:pt x="55" y="47"/>
                    <a:pt x="54" y="47"/>
                  </a:cubicBezTo>
                  <a:cubicBezTo>
                    <a:pt x="54" y="48"/>
                    <a:pt x="54" y="47"/>
                    <a:pt x="55" y="47"/>
                  </a:cubicBezTo>
                  <a:cubicBezTo>
                    <a:pt x="54" y="47"/>
                    <a:pt x="52" y="47"/>
                    <a:pt x="52" y="46"/>
                  </a:cubicBezTo>
                  <a:cubicBezTo>
                    <a:pt x="52" y="46"/>
                    <a:pt x="51" y="47"/>
                    <a:pt x="50" y="47"/>
                  </a:cubicBezTo>
                  <a:cubicBezTo>
                    <a:pt x="51" y="46"/>
                    <a:pt x="51" y="46"/>
                    <a:pt x="51" y="46"/>
                  </a:cubicBezTo>
                  <a:cubicBezTo>
                    <a:pt x="52" y="45"/>
                    <a:pt x="51" y="46"/>
                    <a:pt x="52" y="45"/>
                  </a:cubicBezTo>
                  <a:cubicBezTo>
                    <a:pt x="50" y="46"/>
                    <a:pt x="54" y="45"/>
                    <a:pt x="52" y="45"/>
                  </a:cubicBezTo>
                  <a:cubicBezTo>
                    <a:pt x="53" y="44"/>
                    <a:pt x="50" y="47"/>
                    <a:pt x="52" y="45"/>
                  </a:cubicBezTo>
                  <a:cubicBezTo>
                    <a:pt x="52" y="45"/>
                    <a:pt x="50" y="46"/>
                    <a:pt x="51" y="45"/>
                  </a:cubicBezTo>
                  <a:cubicBezTo>
                    <a:pt x="51" y="45"/>
                    <a:pt x="52" y="43"/>
                    <a:pt x="52" y="43"/>
                  </a:cubicBezTo>
                  <a:cubicBezTo>
                    <a:pt x="52" y="43"/>
                    <a:pt x="52" y="44"/>
                    <a:pt x="51" y="44"/>
                  </a:cubicBezTo>
                  <a:cubicBezTo>
                    <a:pt x="50" y="44"/>
                    <a:pt x="50" y="44"/>
                    <a:pt x="50" y="44"/>
                  </a:cubicBezTo>
                  <a:cubicBezTo>
                    <a:pt x="49" y="45"/>
                    <a:pt x="50" y="44"/>
                    <a:pt x="49" y="45"/>
                  </a:cubicBezTo>
                  <a:cubicBezTo>
                    <a:pt x="50" y="44"/>
                    <a:pt x="48" y="45"/>
                    <a:pt x="50" y="43"/>
                  </a:cubicBezTo>
                  <a:cubicBezTo>
                    <a:pt x="51" y="42"/>
                    <a:pt x="51" y="42"/>
                    <a:pt x="51" y="42"/>
                  </a:cubicBezTo>
                  <a:cubicBezTo>
                    <a:pt x="51" y="42"/>
                    <a:pt x="50" y="43"/>
                    <a:pt x="49" y="44"/>
                  </a:cubicBezTo>
                  <a:cubicBezTo>
                    <a:pt x="49" y="43"/>
                    <a:pt x="49" y="43"/>
                    <a:pt x="49" y="43"/>
                  </a:cubicBezTo>
                  <a:cubicBezTo>
                    <a:pt x="48" y="45"/>
                    <a:pt x="49" y="43"/>
                    <a:pt x="48" y="44"/>
                  </a:cubicBezTo>
                  <a:cubicBezTo>
                    <a:pt x="48" y="43"/>
                    <a:pt x="47" y="43"/>
                    <a:pt x="48" y="42"/>
                  </a:cubicBezTo>
                  <a:cubicBezTo>
                    <a:pt x="47" y="42"/>
                    <a:pt x="46" y="43"/>
                    <a:pt x="46" y="42"/>
                  </a:cubicBezTo>
                  <a:cubicBezTo>
                    <a:pt x="46" y="42"/>
                    <a:pt x="46" y="42"/>
                    <a:pt x="47" y="41"/>
                  </a:cubicBezTo>
                  <a:cubicBezTo>
                    <a:pt x="47" y="41"/>
                    <a:pt x="47" y="41"/>
                    <a:pt x="46" y="41"/>
                  </a:cubicBezTo>
                  <a:cubicBezTo>
                    <a:pt x="47" y="41"/>
                    <a:pt x="47" y="40"/>
                    <a:pt x="47" y="39"/>
                  </a:cubicBezTo>
                  <a:cubicBezTo>
                    <a:pt x="47" y="39"/>
                    <a:pt x="46" y="40"/>
                    <a:pt x="45" y="41"/>
                  </a:cubicBezTo>
                  <a:cubicBezTo>
                    <a:pt x="47" y="39"/>
                    <a:pt x="43" y="42"/>
                    <a:pt x="44" y="40"/>
                  </a:cubicBezTo>
                  <a:cubicBezTo>
                    <a:pt x="45" y="39"/>
                    <a:pt x="46" y="39"/>
                    <a:pt x="46" y="38"/>
                  </a:cubicBezTo>
                  <a:cubicBezTo>
                    <a:pt x="47" y="36"/>
                    <a:pt x="44" y="39"/>
                    <a:pt x="45" y="38"/>
                  </a:cubicBezTo>
                  <a:cubicBezTo>
                    <a:pt x="43" y="40"/>
                    <a:pt x="43" y="40"/>
                    <a:pt x="43" y="40"/>
                  </a:cubicBezTo>
                  <a:cubicBezTo>
                    <a:pt x="44" y="39"/>
                    <a:pt x="42" y="40"/>
                    <a:pt x="43" y="39"/>
                  </a:cubicBezTo>
                  <a:cubicBezTo>
                    <a:pt x="43" y="39"/>
                    <a:pt x="43" y="38"/>
                    <a:pt x="42" y="39"/>
                  </a:cubicBezTo>
                  <a:cubicBezTo>
                    <a:pt x="43" y="38"/>
                    <a:pt x="40" y="39"/>
                    <a:pt x="42" y="36"/>
                  </a:cubicBezTo>
                  <a:cubicBezTo>
                    <a:pt x="42" y="36"/>
                    <a:pt x="42" y="35"/>
                    <a:pt x="41" y="36"/>
                  </a:cubicBezTo>
                  <a:cubicBezTo>
                    <a:pt x="40" y="37"/>
                    <a:pt x="42" y="36"/>
                    <a:pt x="41" y="37"/>
                  </a:cubicBezTo>
                  <a:cubicBezTo>
                    <a:pt x="41" y="37"/>
                    <a:pt x="41" y="37"/>
                    <a:pt x="41" y="37"/>
                  </a:cubicBezTo>
                  <a:cubicBezTo>
                    <a:pt x="41" y="37"/>
                    <a:pt x="41" y="36"/>
                    <a:pt x="42" y="35"/>
                  </a:cubicBezTo>
                  <a:cubicBezTo>
                    <a:pt x="42" y="34"/>
                    <a:pt x="39" y="38"/>
                    <a:pt x="39" y="36"/>
                  </a:cubicBezTo>
                  <a:cubicBezTo>
                    <a:pt x="40" y="36"/>
                    <a:pt x="40" y="36"/>
                    <a:pt x="40" y="35"/>
                  </a:cubicBezTo>
                  <a:cubicBezTo>
                    <a:pt x="38" y="36"/>
                    <a:pt x="38" y="36"/>
                    <a:pt x="38" y="36"/>
                  </a:cubicBezTo>
                  <a:cubicBezTo>
                    <a:pt x="38" y="36"/>
                    <a:pt x="39" y="35"/>
                    <a:pt x="40" y="33"/>
                  </a:cubicBezTo>
                  <a:cubicBezTo>
                    <a:pt x="40" y="34"/>
                    <a:pt x="40" y="33"/>
                    <a:pt x="39" y="34"/>
                  </a:cubicBezTo>
                  <a:cubicBezTo>
                    <a:pt x="40" y="32"/>
                    <a:pt x="40" y="32"/>
                    <a:pt x="40" y="32"/>
                  </a:cubicBezTo>
                  <a:cubicBezTo>
                    <a:pt x="39" y="34"/>
                    <a:pt x="39" y="33"/>
                    <a:pt x="39" y="33"/>
                  </a:cubicBezTo>
                  <a:cubicBezTo>
                    <a:pt x="39" y="33"/>
                    <a:pt x="39" y="33"/>
                    <a:pt x="39" y="33"/>
                  </a:cubicBezTo>
                  <a:cubicBezTo>
                    <a:pt x="40" y="32"/>
                    <a:pt x="39" y="33"/>
                    <a:pt x="39" y="33"/>
                  </a:cubicBezTo>
                  <a:cubicBezTo>
                    <a:pt x="38" y="33"/>
                    <a:pt x="38" y="34"/>
                    <a:pt x="38" y="34"/>
                  </a:cubicBezTo>
                  <a:cubicBezTo>
                    <a:pt x="38" y="35"/>
                    <a:pt x="38" y="34"/>
                    <a:pt x="37" y="35"/>
                  </a:cubicBezTo>
                  <a:cubicBezTo>
                    <a:pt x="38" y="34"/>
                    <a:pt x="37" y="34"/>
                    <a:pt x="37" y="34"/>
                  </a:cubicBezTo>
                  <a:cubicBezTo>
                    <a:pt x="37" y="33"/>
                    <a:pt x="36" y="34"/>
                    <a:pt x="36" y="34"/>
                  </a:cubicBezTo>
                  <a:cubicBezTo>
                    <a:pt x="37" y="34"/>
                    <a:pt x="36" y="34"/>
                    <a:pt x="37" y="33"/>
                  </a:cubicBezTo>
                  <a:cubicBezTo>
                    <a:pt x="37" y="33"/>
                    <a:pt x="37" y="34"/>
                    <a:pt x="37" y="34"/>
                  </a:cubicBezTo>
                  <a:cubicBezTo>
                    <a:pt x="37" y="33"/>
                    <a:pt x="38" y="32"/>
                    <a:pt x="37" y="32"/>
                  </a:cubicBezTo>
                  <a:cubicBezTo>
                    <a:pt x="37" y="33"/>
                    <a:pt x="36" y="35"/>
                    <a:pt x="36" y="34"/>
                  </a:cubicBezTo>
                  <a:cubicBezTo>
                    <a:pt x="37" y="33"/>
                    <a:pt x="37" y="33"/>
                    <a:pt x="37" y="33"/>
                  </a:cubicBezTo>
                  <a:cubicBezTo>
                    <a:pt x="37" y="32"/>
                    <a:pt x="37" y="32"/>
                    <a:pt x="37" y="32"/>
                  </a:cubicBezTo>
                  <a:cubicBezTo>
                    <a:pt x="36" y="33"/>
                    <a:pt x="36" y="33"/>
                    <a:pt x="36" y="33"/>
                  </a:cubicBezTo>
                  <a:cubicBezTo>
                    <a:pt x="37" y="32"/>
                    <a:pt x="37" y="32"/>
                    <a:pt x="37" y="32"/>
                  </a:cubicBezTo>
                  <a:cubicBezTo>
                    <a:pt x="36" y="33"/>
                    <a:pt x="36" y="32"/>
                    <a:pt x="35" y="34"/>
                  </a:cubicBezTo>
                  <a:cubicBezTo>
                    <a:pt x="35" y="34"/>
                    <a:pt x="35" y="33"/>
                    <a:pt x="35" y="32"/>
                  </a:cubicBezTo>
                  <a:cubicBezTo>
                    <a:pt x="35" y="32"/>
                    <a:pt x="35" y="32"/>
                    <a:pt x="35" y="32"/>
                  </a:cubicBezTo>
                  <a:cubicBezTo>
                    <a:pt x="35" y="31"/>
                    <a:pt x="35" y="32"/>
                    <a:pt x="34" y="32"/>
                  </a:cubicBezTo>
                  <a:cubicBezTo>
                    <a:pt x="34" y="32"/>
                    <a:pt x="34" y="32"/>
                    <a:pt x="34" y="32"/>
                  </a:cubicBezTo>
                  <a:cubicBezTo>
                    <a:pt x="34" y="32"/>
                    <a:pt x="34" y="32"/>
                    <a:pt x="33" y="32"/>
                  </a:cubicBezTo>
                  <a:cubicBezTo>
                    <a:pt x="34" y="31"/>
                    <a:pt x="36" y="28"/>
                    <a:pt x="35" y="29"/>
                  </a:cubicBezTo>
                  <a:cubicBezTo>
                    <a:pt x="35" y="29"/>
                    <a:pt x="33" y="31"/>
                    <a:pt x="33" y="32"/>
                  </a:cubicBezTo>
                  <a:cubicBezTo>
                    <a:pt x="33" y="31"/>
                    <a:pt x="31" y="32"/>
                    <a:pt x="32" y="30"/>
                  </a:cubicBezTo>
                  <a:cubicBezTo>
                    <a:pt x="31" y="31"/>
                    <a:pt x="31" y="31"/>
                    <a:pt x="31" y="31"/>
                  </a:cubicBezTo>
                  <a:cubicBezTo>
                    <a:pt x="30" y="30"/>
                    <a:pt x="28" y="31"/>
                    <a:pt x="29" y="28"/>
                  </a:cubicBezTo>
                  <a:cubicBezTo>
                    <a:pt x="30" y="28"/>
                    <a:pt x="30" y="27"/>
                    <a:pt x="30" y="27"/>
                  </a:cubicBezTo>
                  <a:cubicBezTo>
                    <a:pt x="30" y="28"/>
                    <a:pt x="31" y="26"/>
                    <a:pt x="30" y="27"/>
                  </a:cubicBezTo>
                  <a:cubicBezTo>
                    <a:pt x="29" y="28"/>
                    <a:pt x="29" y="29"/>
                    <a:pt x="28" y="29"/>
                  </a:cubicBezTo>
                  <a:cubicBezTo>
                    <a:pt x="28" y="29"/>
                    <a:pt x="27" y="29"/>
                    <a:pt x="27" y="28"/>
                  </a:cubicBezTo>
                  <a:cubicBezTo>
                    <a:pt x="27" y="28"/>
                    <a:pt x="27" y="29"/>
                    <a:pt x="27" y="29"/>
                  </a:cubicBezTo>
                  <a:cubicBezTo>
                    <a:pt x="28" y="27"/>
                    <a:pt x="28" y="27"/>
                    <a:pt x="27" y="27"/>
                  </a:cubicBezTo>
                  <a:cubicBezTo>
                    <a:pt x="26" y="28"/>
                    <a:pt x="26" y="28"/>
                    <a:pt x="26" y="28"/>
                  </a:cubicBezTo>
                  <a:cubicBezTo>
                    <a:pt x="27" y="27"/>
                    <a:pt x="27" y="27"/>
                    <a:pt x="27" y="27"/>
                  </a:cubicBezTo>
                  <a:cubicBezTo>
                    <a:pt x="27" y="27"/>
                    <a:pt x="25" y="29"/>
                    <a:pt x="26" y="28"/>
                  </a:cubicBezTo>
                  <a:cubicBezTo>
                    <a:pt x="26" y="27"/>
                    <a:pt x="26" y="27"/>
                    <a:pt x="26" y="27"/>
                  </a:cubicBezTo>
                  <a:cubicBezTo>
                    <a:pt x="26" y="27"/>
                    <a:pt x="24" y="28"/>
                    <a:pt x="25" y="27"/>
                  </a:cubicBezTo>
                  <a:cubicBezTo>
                    <a:pt x="25" y="26"/>
                    <a:pt x="25" y="26"/>
                    <a:pt x="25" y="26"/>
                  </a:cubicBezTo>
                  <a:cubicBezTo>
                    <a:pt x="25" y="26"/>
                    <a:pt x="24" y="27"/>
                    <a:pt x="24" y="27"/>
                  </a:cubicBezTo>
                  <a:cubicBezTo>
                    <a:pt x="24" y="26"/>
                    <a:pt x="24" y="26"/>
                    <a:pt x="25" y="24"/>
                  </a:cubicBezTo>
                  <a:cubicBezTo>
                    <a:pt x="22" y="27"/>
                    <a:pt x="21" y="26"/>
                    <a:pt x="20" y="25"/>
                  </a:cubicBezTo>
                  <a:cubicBezTo>
                    <a:pt x="21" y="24"/>
                    <a:pt x="21" y="24"/>
                    <a:pt x="21" y="24"/>
                  </a:cubicBezTo>
                  <a:cubicBezTo>
                    <a:pt x="21" y="24"/>
                    <a:pt x="20" y="26"/>
                    <a:pt x="20" y="25"/>
                  </a:cubicBezTo>
                  <a:cubicBezTo>
                    <a:pt x="20" y="24"/>
                    <a:pt x="21" y="23"/>
                    <a:pt x="21" y="23"/>
                  </a:cubicBezTo>
                  <a:cubicBezTo>
                    <a:pt x="21" y="22"/>
                    <a:pt x="20" y="24"/>
                    <a:pt x="20" y="24"/>
                  </a:cubicBezTo>
                  <a:cubicBezTo>
                    <a:pt x="19" y="25"/>
                    <a:pt x="20" y="23"/>
                    <a:pt x="19" y="25"/>
                  </a:cubicBezTo>
                  <a:cubicBezTo>
                    <a:pt x="19" y="25"/>
                    <a:pt x="19" y="23"/>
                    <a:pt x="18" y="25"/>
                  </a:cubicBezTo>
                  <a:cubicBezTo>
                    <a:pt x="19" y="24"/>
                    <a:pt x="19" y="23"/>
                    <a:pt x="20" y="23"/>
                  </a:cubicBezTo>
                  <a:cubicBezTo>
                    <a:pt x="19" y="23"/>
                    <a:pt x="19" y="23"/>
                    <a:pt x="19" y="23"/>
                  </a:cubicBezTo>
                  <a:cubicBezTo>
                    <a:pt x="20" y="21"/>
                    <a:pt x="22" y="21"/>
                    <a:pt x="23" y="18"/>
                  </a:cubicBezTo>
                  <a:cubicBezTo>
                    <a:pt x="23" y="18"/>
                    <a:pt x="23" y="18"/>
                    <a:pt x="23" y="18"/>
                  </a:cubicBezTo>
                  <a:cubicBezTo>
                    <a:pt x="23" y="17"/>
                    <a:pt x="24" y="17"/>
                    <a:pt x="24" y="16"/>
                  </a:cubicBezTo>
                  <a:cubicBezTo>
                    <a:pt x="23" y="17"/>
                    <a:pt x="22" y="19"/>
                    <a:pt x="21" y="19"/>
                  </a:cubicBezTo>
                  <a:cubicBezTo>
                    <a:pt x="21" y="20"/>
                    <a:pt x="19" y="23"/>
                    <a:pt x="18" y="22"/>
                  </a:cubicBezTo>
                  <a:cubicBezTo>
                    <a:pt x="19" y="21"/>
                    <a:pt x="19" y="22"/>
                    <a:pt x="20" y="21"/>
                  </a:cubicBezTo>
                  <a:cubicBezTo>
                    <a:pt x="20" y="20"/>
                    <a:pt x="19" y="22"/>
                    <a:pt x="19" y="21"/>
                  </a:cubicBezTo>
                  <a:cubicBezTo>
                    <a:pt x="19" y="22"/>
                    <a:pt x="18" y="23"/>
                    <a:pt x="17" y="23"/>
                  </a:cubicBezTo>
                  <a:cubicBezTo>
                    <a:pt x="17" y="22"/>
                    <a:pt x="18" y="22"/>
                    <a:pt x="18" y="22"/>
                  </a:cubicBezTo>
                  <a:cubicBezTo>
                    <a:pt x="17" y="22"/>
                    <a:pt x="17" y="23"/>
                    <a:pt x="17" y="24"/>
                  </a:cubicBezTo>
                  <a:cubicBezTo>
                    <a:pt x="15" y="25"/>
                    <a:pt x="17" y="23"/>
                    <a:pt x="15" y="24"/>
                  </a:cubicBezTo>
                  <a:cubicBezTo>
                    <a:pt x="16" y="23"/>
                    <a:pt x="18" y="21"/>
                    <a:pt x="18" y="20"/>
                  </a:cubicBezTo>
                  <a:cubicBezTo>
                    <a:pt x="17" y="22"/>
                    <a:pt x="16" y="22"/>
                    <a:pt x="15" y="24"/>
                  </a:cubicBezTo>
                  <a:cubicBezTo>
                    <a:pt x="15" y="23"/>
                    <a:pt x="16" y="22"/>
                    <a:pt x="17" y="22"/>
                  </a:cubicBezTo>
                  <a:cubicBezTo>
                    <a:pt x="17" y="21"/>
                    <a:pt x="14" y="24"/>
                    <a:pt x="16" y="21"/>
                  </a:cubicBezTo>
                  <a:cubicBezTo>
                    <a:pt x="15" y="22"/>
                    <a:pt x="15" y="22"/>
                    <a:pt x="15" y="22"/>
                  </a:cubicBezTo>
                  <a:cubicBezTo>
                    <a:pt x="15" y="22"/>
                    <a:pt x="15" y="21"/>
                    <a:pt x="16" y="21"/>
                  </a:cubicBezTo>
                  <a:cubicBezTo>
                    <a:pt x="16" y="20"/>
                    <a:pt x="14" y="22"/>
                    <a:pt x="15" y="20"/>
                  </a:cubicBezTo>
                  <a:cubicBezTo>
                    <a:pt x="15" y="20"/>
                    <a:pt x="15" y="20"/>
                    <a:pt x="14" y="21"/>
                  </a:cubicBezTo>
                  <a:cubicBezTo>
                    <a:pt x="14" y="22"/>
                    <a:pt x="15" y="20"/>
                    <a:pt x="14" y="22"/>
                  </a:cubicBezTo>
                  <a:cubicBezTo>
                    <a:pt x="15" y="21"/>
                    <a:pt x="13" y="22"/>
                    <a:pt x="13" y="23"/>
                  </a:cubicBezTo>
                  <a:cubicBezTo>
                    <a:pt x="13" y="22"/>
                    <a:pt x="13" y="22"/>
                    <a:pt x="13" y="22"/>
                  </a:cubicBezTo>
                  <a:cubicBezTo>
                    <a:pt x="13" y="22"/>
                    <a:pt x="13" y="22"/>
                    <a:pt x="12" y="23"/>
                  </a:cubicBezTo>
                  <a:cubicBezTo>
                    <a:pt x="13" y="22"/>
                    <a:pt x="13" y="22"/>
                    <a:pt x="13" y="22"/>
                  </a:cubicBezTo>
                  <a:cubicBezTo>
                    <a:pt x="12" y="23"/>
                    <a:pt x="12" y="23"/>
                    <a:pt x="12" y="23"/>
                  </a:cubicBezTo>
                  <a:cubicBezTo>
                    <a:pt x="11" y="23"/>
                    <a:pt x="13" y="21"/>
                    <a:pt x="13" y="21"/>
                  </a:cubicBezTo>
                  <a:cubicBezTo>
                    <a:pt x="14" y="20"/>
                    <a:pt x="14" y="20"/>
                    <a:pt x="14" y="20"/>
                  </a:cubicBezTo>
                  <a:cubicBezTo>
                    <a:pt x="14" y="20"/>
                    <a:pt x="14" y="19"/>
                    <a:pt x="14" y="19"/>
                  </a:cubicBezTo>
                  <a:cubicBezTo>
                    <a:pt x="13" y="20"/>
                    <a:pt x="12" y="21"/>
                    <a:pt x="11" y="22"/>
                  </a:cubicBezTo>
                  <a:cubicBezTo>
                    <a:pt x="11" y="23"/>
                    <a:pt x="12" y="21"/>
                    <a:pt x="11" y="22"/>
                  </a:cubicBezTo>
                  <a:cubicBezTo>
                    <a:pt x="12" y="21"/>
                    <a:pt x="12" y="21"/>
                    <a:pt x="12" y="21"/>
                  </a:cubicBezTo>
                  <a:cubicBezTo>
                    <a:pt x="13" y="20"/>
                    <a:pt x="13" y="19"/>
                    <a:pt x="13" y="19"/>
                  </a:cubicBezTo>
                  <a:cubicBezTo>
                    <a:pt x="12" y="19"/>
                    <a:pt x="11" y="20"/>
                    <a:pt x="11" y="21"/>
                  </a:cubicBezTo>
                  <a:cubicBezTo>
                    <a:pt x="11" y="21"/>
                    <a:pt x="11" y="20"/>
                    <a:pt x="12" y="20"/>
                  </a:cubicBezTo>
                  <a:cubicBezTo>
                    <a:pt x="11" y="20"/>
                    <a:pt x="11" y="21"/>
                    <a:pt x="10" y="21"/>
                  </a:cubicBezTo>
                  <a:cubicBezTo>
                    <a:pt x="11" y="20"/>
                    <a:pt x="11" y="19"/>
                    <a:pt x="11" y="18"/>
                  </a:cubicBezTo>
                  <a:cubicBezTo>
                    <a:pt x="13" y="16"/>
                    <a:pt x="13" y="16"/>
                    <a:pt x="13" y="16"/>
                  </a:cubicBezTo>
                  <a:cubicBezTo>
                    <a:pt x="13" y="16"/>
                    <a:pt x="13" y="16"/>
                    <a:pt x="13" y="16"/>
                  </a:cubicBezTo>
                  <a:cubicBezTo>
                    <a:pt x="14" y="15"/>
                    <a:pt x="13" y="15"/>
                    <a:pt x="14" y="13"/>
                  </a:cubicBezTo>
                  <a:cubicBezTo>
                    <a:pt x="14" y="13"/>
                    <a:pt x="14" y="14"/>
                    <a:pt x="14" y="14"/>
                  </a:cubicBezTo>
                  <a:cubicBezTo>
                    <a:pt x="12" y="17"/>
                    <a:pt x="11" y="17"/>
                    <a:pt x="10" y="19"/>
                  </a:cubicBezTo>
                  <a:cubicBezTo>
                    <a:pt x="9" y="20"/>
                    <a:pt x="13" y="14"/>
                    <a:pt x="10" y="17"/>
                  </a:cubicBezTo>
                  <a:cubicBezTo>
                    <a:pt x="10" y="18"/>
                    <a:pt x="8" y="19"/>
                    <a:pt x="9" y="19"/>
                  </a:cubicBezTo>
                  <a:cubicBezTo>
                    <a:pt x="9" y="18"/>
                    <a:pt x="8" y="21"/>
                    <a:pt x="8" y="20"/>
                  </a:cubicBezTo>
                  <a:cubicBezTo>
                    <a:pt x="9" y="19"/>
                    <a:pt x="9" y="17"/>
                    <a:pt x="10" y="16"/>
                  </a:cubicBezTo>
                  <a:cubicBezTo>
                    <a:pt x="10" y="17"/>
                    <a:pt x="10" y="17"/>
                    <a:pt x="10" y="17"/>
                  </a:cubicBezTo>
                  <a:cubicBezTo>
                    <a:pt x="11" y="16"/>
                    <a:pt x="12" y="14"/>
                    <a:pt x="11" y="14"/>
                  </a:cubicBezTo>
                  <a:cubicBezTo>
                    <a:pt x="11" y="14"/>
                    <a:pt x="11" y="14"/>
                    <a:pt x="10" y="15"/>
                  </a:cubicBezTo>
                  <a:cubicBezTo>
                    <a:pt x="9" y="17"/>
                    <a:pt x="10" y="15"/>
                    <a:pt x="9" y="16"/>
                  </a:cubicBezTo>
                  <a:cubicBezTo>
                    <a:pt x="9" y="17"/>
                    <a:pt x="10" y="15"/>
                    <a:pt x="8" y="17"/>
                  </a:cubicBezTo>
                  <a:cubicBezTo>
                    <a:pt x="9" y="17"/>
                    <a:pt x="8" y="18"/>
                    <a:pt x="7" y="19"/>
                  </a:cubicBezTo>
                  <a:cubicBezTo>
                    <a:pt x="7" y="20"/>
                    <a:pt x="7" y="20"/>
                    <a:pt x="7" y="20"/>
                  </a:cubicBezTo>
                  <a:cubicBezTo>
                    <a:pt x="7" y="19"/>
                    <a:pt x="7" y="19"/>
                    <a:pt x="7" y="19"/>
                  </a:cubicBezTo>
                  <a:cubicBezTo>
                    <a:pt x="7" y="18"/>
                    <a:pt x="6" y="20"/>
                    <a:pt x="6" y="20"/>
                  </a:cubicBezTo>
                  <a:cubicBezTo>
                    <a:pt x="7" y="18"/>
                    <a:pt x="7" y="18"/>
                    <a:pt x="7" y="18"/>
                  </a:cubicBezTo>
                  <a:cubicBezTo>
                    <a:pt x="8" y="16"/>
                    <a:pt x="7" y="19"/>
                    <a:pt x="8" y="16"/>
                  </a:cubicBezTo>
                  <a:cubicBezTo>
                    <a:pt x="8" y="16"/>
                    <a:pt x="7" y="17"/>
                    <a:pt x="7" y="17"/>
                  </a:cubicBezTo>
                  <a:cubicBezTo>
                    <a:pt x="8" y="16"/>
                    <a:pt x="8" y="16"/>
                    <a:pt x="8" y="16"/>
                  </a:cubicBezTo>
                  <a:cubicBezTo>
                    <a:pt x="8" y="16"/>
                    <a:pt x="10" y="13"/>
                    <a:pt x="8" y="14"/>
                  </a:cubicBezTo>
                  <a:cubicBezTo>
                    <a:pt x="7" y="15"/>
                    <a:pt x="7" y="15"/>
                    <a:pt x="7" y="16"/>
                  </a:cubicBezTo>
                  <a:cubicBezTo>
                    <a:pt x="6" y="16"/>
                    <a:pt x="6" y="17"/>
                    <a:pt x="5" y="17"/>
                  </a:cubicBezTo>
                  <a:cubicBezTo>
                    <a:pt x="6" y="15"/>
                    <a:pt x="5" y="16"/>
                    <a:pt x="6" y="15"/>
                  </a:cubicBezTo>
                  <a:cubicBezTo>
                    <a:pt x="6" y="16"/>
                    <a:pt x="6" y="16"/>
                    <a:pt x="8" y="15"/>
                  </a:cubicBezTo>
                  <a:cubicBezTo>
                    <a:pt x="9" y="12"/>
                    <a:pt x="8" y="15"/>
                    <a:pt x="9" y="13"/>
                  </a:cubicBezTo>
                  <a:cubicBezTo>
                    <a:pt x="9" y="13"/>
                    <a:pt x="10" y="11"/>
                    <a:pt x="11" y="9"/>
                  </a:cubicBezTo>
                  <a:cubicBezTo>
                    <a:pt x="11" y="9"/>
                    <a:pt x="10" y="10"/>
                    <a:pt x="10" y="10"/>
                  </a:cubicBezTo>
                  <a:cubicBezTo>
                    <a:pt x="9" y="11"/>
                    <a:pt x="9" y="11"/>
                    <a:pt x="9" y="13"/>
                  </a:cubicBezTo>
                  <a:cubicBezTo>
                    <a:pt x="8" y="12"/>
                    <a:pt x="7" y="12"/>
                    <a:pt x="7" y="14"/>
                  </a:cubicBezTo>
                  <a:cubicBezTo>
                    <a:pt x="7" y="13"/>
                    <a:pt x="7" y="12"/>
                    <a:pt x="8" y="12"/>
                  </a:cubicBezTo>
                  <a:cubicBezTo>
                    <a:pt x="7" y="12"/>
                    <a:pt x="6" y="11"/>
                    <a:pt x="6" y="10"/>
                  </a:cubicBezTo>
                  <a:cubicBezTo>
                    <a:pt x="5" y="13"/>
                    <a:pt x="5" y="11"/>
                    <a:pt x="5" y="13"/>
                  </a:cubicBezTo>
                  <a:cubicBezTo>
                    <a:pt x="5" y="13"/>
                    <a:pt x="4" y="15"/>
                    <a:pt x="3" y="16"/>
                  </a:cubicBezTo>
                  <a:cubicBezTo>
                    <a:pt x="3" y="15"/>
                    <a:pt x="4" y="15"/>
                    <a:pt x="4" y="14"/>
                  </a:cubicBezTo>
                  <a:cubicBezTo>
                    <a:pt x="3" y="15"/>
                    <a:pt x="5" y="12"/>
                    <a:pt x="3" y="14"/>
                  </a:cubicBezTo>
                  <a:cubicBezTo>
                    <a:pt x="4" y="14"/>
                    <a:pt x="5" y="11"/>
                    <a:pt x="6" y="10"/>
                  </a:cubicBezTo>
                  <a:cubicBezTo>
                    <a:pt x="5" y="11"/>
                    <a:pt x="7" y="9"/>
                    <a:pt x="6" y="8"/>
                  </a:cubicBezTo>
                  <a:cubicBezTo>
                    <a:pt x="5" y="9"/>
                    <a:pt x="5" y="10"/>
                    <a:pt x="4" y="10"/>
                  </a:cubicBezTo>
                  <a:cubicBezTo>
                    <a:pt x="4" y="8"/>
                    <a:pt x="3" y="9"/>
                    <a:pt x="2" y="9"/>
                  </a:cubicBezTo>
                  <a:cubicBezTo>
                    <a:pt x="2" y="8"/>
                    <a:pt x="4" y="6"/>
                    <a:pt x="3" y="6"/>
                  </a:cubicBezTo>
                  <a:cubicBezTo>
                    <a:pt x="3" y="5"/>
                    <a:pt x="3" y="8"/>
                    <a:pt x="3" y="7"/>
                  </a:cubicBezTo>
                  <a:cubicBezTo>
                    <a:pt x="3" y="6"/>
                    <a:pt x="3" y="6"/>
                    <a:pt x="3" y="6"/>
                  </a:cubicBezTo>
                  <a:cubicBezTo>
                    <a:pt x="2" y="7"/>
                    <a:pt x="3" y="5"/>
                    <a:pt x="1" y="7"/>
                  </a:cubicBezTo>
                  <a:cubicBezTo>
                    <a:pt x="2" y="5"/>
                    <a:pt x="2" y="5"/>
                    <a:pt x="2" y="5"/>
                  </a:cubicBezTo>
                  <a:cubicBezTo>
                    <a:pt x="2" y="5"/>
                    <a:pt x="2" y="5"/>
                    <a:pt x="2" y="6"/>
                  </a:cubicBezTo>
                  <a:cubicBezTo>
                    <a:pt x="2" y="5"/>
                    <a:pt x="2" y="4"/>
                    <a:pt x="3" y="4"/>
                  </a:cubicBezTo>
                  <a:cubicBezTo>
                    <a:pt x="3" y="2"/>
                    <a:pt x="2" y="4"/>
                    <a:pt x="2" y="4"/>
                  </a:cubicBezTo>
                  <a:cubicBezTo>
                    <a:pt x="1" y="5"/>
                    <a:pt x="1" y="5"/>
                    <a:pt x="1" y="5"/>
                  </a:cubicBezTo>
                  <a:cubicBezTo>
                    <a:pt x="0" y="6"/>
                    <a:pt x="1" y="4"/>
                    <a:pt x="0" y="5"/>
                  </a:cubicBezTo>
                  <a:cubicBezTo>
                    <a:pt x="0" y="3"/>
                    <a:pt x="0" y="3"/>
                    <a:pt x="0" y="3"/>
                  </a:cubicBezTo>
                  <a:cubicBezTo>
                    <a:pt x="0" y="4"/>
                    <a:pt x="0" y="4"/>
                    <a:pt x="0" y="4"/>
                  </a:cubicBezTo>
                  <a:cubicBezTo>
                    <a:pt x="0" y="3"/>
                    <a:pt x="0" y="2"/>
                    <a:pt x="0" y="3"/>
                  </a:cubicBezTo>
                  <a:cubicBezTo>
                    <a:pt x="2" y="0"/>
                    <a:pt x="2" y="0"/>
                    <a:pt x="2" y="0"/>
                  </a:cubicBezTo>
                  <a:cubicBezTo>
                    <a:pt x="2" y="1"/>
                    <a:pt x="1" y="2"/>
                    <a:pt x="1" y="3"/>
                  </a:cubicBezTo>
                  <a:cubicBezTo>
                    <a:pt x="0" y="4"/>
                    <a:pt x="1" y="4"/>
                    <a:pt x="2" y="3"/>
                  </a:cubicBezTo>
                  <a:cubicBezTo>
                    <a:pt x="1" y="2"/>
                    <a:pt x="1" y="3"/>
                    <a:pt x="1" y="3"/>
                  </a:cubicBezTo>
                  <a:cubicBezTo>
                    <a:pt x="2" y="1"/>
                    <a:pt x="2" y="2"/>
                    <a:pt x="3" y="1"/>
                  </a:cubicBezTo>
                  <a:cubicBezTo>
                    <a:pt x="2" y="1"/>
                    <a:pt x="3" y="0"/>
                    <a:pt x="2" y="0"/>
                  </a:cubicBezTo>
                  <a:cubicBezTo>
                    <a:pt x="3" y="0"/>
                    <a:pt x="3" y="0"/>
                    <a:pt x="3" y="0"/>
                  </a:cubicBezTo>
                  <a:cubicBezTo>
                    <a:pt x="3" y="0"/>
                    <a:pt x="3" y="1"/>
                    <a:pt x="3" y="1"/>
                  </a:cubicBezTo>
                  <a:cubicBezTo>
                    <a:pt x="4" y="0"/>
                    <a:pt x="4" y="0"/>
                    <a:pt x="4" y="0"/>
                  </a:cubicBezTo>
                  <a:cubicBezTo>
                    <a:pt x="4" y="2"/>
                    <a:pt x="6" y="0"/>
                    <a:pt x="6" y="0"/>
                  </a:cubicBezTo>
                  <a:cubicBezTo>
                    <a:pt x="5" y="2"/>
                    <a:pt x="4" y="3"/>
                    <a:pt x="3" y="3"/>
                  </a:cubicBezTo>
                  <a:cubicBezTo>
                    <a:pt x="3" y="4"/>
                    <a:pt x="4" y="3"/>
                    <a:pt x="4" y="4"/>
                  </a:cubicBezTo>
                  <a:cubicBezTo>
                    <a:pt x="4" y="3"/>
                    <a:pt x="5" y="2"/>
                    <a:pt x="6" y="1"/>
                  </a:cubicBezTo>
                  <a:cubicBezTo>
                    <a:pt x="5" y="2"/>
                    <a:pt x="5" y="2"/>
                    <a:pt x="5" y="2"/>
                  </a:cubicBezTo>
                  <a:cubicBezTo>
                    <a:pt x="6" y="2"/>
                    <a:pt x="7" y="0"/>
                    <a:pt x="7" y="1"/>
                  </a:cubicBezTo>
                  <a:cubicBezTo>
                    <a:pt x="8" y="2"/>
                    <a:pt x="8" y="2"/>
                    <a:pt x="9" y="2"/>
                  </a:cubicBezTo>
                  <a:cubicBezTo>
                    <a:pt x="8" y="4"/>
                    <a:pt x="8" y="4"/>
                    <a:pt x="8" y="4"/>
                  </a:cubicBezTo>
                  <a:cubicBezTo>
                    <a:pt x="10" y="1"/>
                    <a:pt x="10" y="3"/>
                    <a:pt x="11" y="2"/>
                  </a:cubicBezTo>
                  <a:cubicBezTo>
                    <a:pt x="11" y="4"/>
                    <a:pt x="13" y="2"/>
                    <a:pt x="12" y="4"/>
                  </a:cubicBezTo>
                  <a:cubicBezTo>
                    <a:pt x="14" y="4"/>
                    <a:pt x="16" y="4"/>
                    <a:pt x="17" y="5"/>
                  </a:cubicBezTo>
                  <a:cubicBezTo>
                    <a:pt x="16" y="6"/>
                    <a:pt x="16" y="6"/>
                    <a:pt x="16" y="6"/>
                  </a:cubicBezTo>
                  <a:cubicBezTo>
                    <a:pt x="17" y="6"/>
                    <a:pt x="15" y="7"/>
                    <a:pt x="16" y="7"/>
                  </a:cubicBezTo>
                  <a:cubicBezTo>
                    <a:pt x="16" y="6"/>
                    <a:pt x="17" y="6"/>
                    <a:pt x="18" y="5"/>
                  </a:cubicBezTo>
                  <a:cubicBezTo>
                    <a:pt x="17" y="7"/>
                    <a:pt x="19" y="6"/>
                    <a:pt x="20" y="5"/>
                  </a:cubicBezTo>
                  <a:cubicBezTo>
                    <a:pt x="19" y="6"/>
                    <a:pt x="19" y="6"/>
                    <a:pt x="19" y="6"/>
                  </a:cubicBezTo>
                  <a:cubicBezTo>
                    <a:pt x="21" y="5"/>
                    <a:pt x="21" y="7"/>
                    <a:pt x="21" y="7"/>
                  </a:cubicBezTo>
                  <a:cubicBezTo>
                    <a:pt x="21" y="8"/>
                    <a:pt x="20" y="9"/>
                    <a:pt x="21" y="9"/>
                  </a:cubicBezTo>
                  <a:cubicBezTo>
                    <a:pt x="22" y="7"/>
                    <a:pt x="22" y="8"/>
                    <a:pt x="23" y="7"/>
                  </a:cubicBezTo>
                  <a:cubicBezTo>
                    <a:pt x="24" y="7"/>
                    <a:pt x="24" y="8"/>
                    <a:pt x="24" y="9"/>
                  </a:cubicBezTo>
                  <a:cubicBezTo>
                    <a:pt x="27" y="7"/>
                    <a:pt x="27" y="10"/>
                    <a:pt x="30" y="9"/>
                  </a:cubicBezTo>
                  <a:cubicBezTo>
                    <a:pt x="29" y="11"/>
                    <a:pt x="29" y="11"/>
                    <a:pt x="29" y="11"/>
                  </a:cubicBezTo>
                  <a:cubicBezTo>
                    <a:pt x="32" y="9"/>
                    <a:pt x="32" y="12"/>
                    <a:pt x="34" y="12"/>
                  </a:cubicBezTo>
                  <a:cubicBezTo>
                    <a:pt x="33" y="14"/>
                    <a:pt x="33" y="14"/>
                    <a:pt x="33" y="14"/>
                  </a:cubicBezTo>
                  <a:cubicBezTo>
                    <a:pt x="33" y="15"/>
                    <a:pt x="34" y="14"/>
                    <a:pt x="35" y="13"/>
                  </a:cubicBezTo>
                  <a:cubicBezTo>
                    <a:pt x="35" y="13"/>
                    <a:pt x="36" y="12"/>
                    <a:pt x="35" y="14"/>
                  </a:cubicBezTo>
                  <a:cubicBezTo>
                    <a:pt x="36" y="15"/>
                    <a:pt x="37" y="13"/>
                    <a:pt x="37" y="13"/>
                  </a:cubicBezTo>
                  <a:cubicBezTo>
                    <a:pt x="37" y="15"/>
                    <a:pt x="38" y="15"/>
                    <a:pt x="39" y="15"/>
                  </a:cubicBezTo>
                  <a:cubicBezTo>
                    <a:pt x="38" y="15"/>
                    <a:pt x="38" y="15"/>
                    <a:pt x="38" y="15"/>
                  </a:cubicBezTo>
                  <a:cubicBezTo>
                    <a:pt x="38" y="15"/>
                    <a:pt x="37" y="16"/>
                    <a:pt x="38" y="16"/>
                  </a:cubicBezTo>
                  <a:cubicBezTo>
                    <a:pt x="38" y="16"/>
                    <a:pt x="38" y="17"/>
                    <a:pt x="40" y="15"/>
                  </a:cubicBezTo>
                  <a:cubicBezTo>
                    <a:pt x="39" y="17"/>
                    <a:pt x="42" y="15"/>
                    <a:pt x="41" y="17"/>
                  </a:cubicBezTo>
                  <a:cubicBezTo>
                    <a:pt x="42" y="17"/>
                    <a:pt x="42" y="17"/>
                    <a:pt x="43" y="16"/>
                  </a:cubicBezTo>
                  <a:cubicBezTo>
                    <a:pt x="43" y="17"/>
                    <a:pt x="43" y="19"/>
                    <a:pt x="44" y="18"/>
                  </a:cubicBezTo>
                  <a:cubicBezTo>
                    <a:pt x="44" y="18"/>
                    <a:pt x="43" y="19"/>
                    <a:pt x="43" y="19"/>
                  </a:cubicBezTo>
                  <a:cubicBezTo>
                    <a:pt x="44" y="19"/>
                    <a:pt x="44" y="18"/>
                    <a:pt x="45" y="18"/>
                  </a:cubicBezTo>
                  <a:cubicBezTo>
                    <a:pt x="47" y="18"/>
                    <a:pt x="46" y="21"/>
                    <a:pt x="47" y="21"/>
                  </a:cubicBezTo>
                  <a:cubicBezTo>
                    <a:pt x="49" y="21"/>
                    <a:pt x="51" y="23"/>
                    <a:pt x="52" y="24"/>
                  </a:cubicBezTo>
                  <a:cubicBezTo>
                    <a:pt x="52" y="25"/>
                    <a:pt x="52" y="25"/>
                    <a:pt x="52" y="25"/>
                  </a:cubicBezTo>
                  <a:cubicBezTo>
                    <a:pt x="54" y="24"/>
                    <a:pt x="52" y="28"/>
                    <a:pt x="54" y="25"/>
                  </a:cubicBezTo>
                  <a:cubicBezTo>
                    <a:pt x="54" y="26"/>
                    <a:pt x="54" y="26"/>
                    <a:pt x="54" y="27"/>
                  </a:cubicBezTo>
                  <a:cubicBezTo>
                    <a:pt x="55" y="26"/>
                    <a:pt x="54" y="29"/>
                    <a:pt x="56" y="28"/>
                  </a:cubicBezTo>
                  <a:cubicBezTo>
                    <a:pt x="55" y="28"/>
                    <a:pt x="55" y="28"/>
                    <a:pt x="55" y="28"/>
                  </a:cubicBezTo>
                  <a:cubicBezTo>
                    <a:pt x="55" y="30"/>
                    <a:pt x="57" y="29"/>
                    <a:pt x="57" y="30"/>
                  </a:cubicBezTo>
                  <a:cubicBezTo>
                    <a:pt x="56" y="30"/>
                    <a:pt x="56" y="30"/>
                    <a:pt x="56" y="31"/>
                  </a:cubicBezTo>
                  <a:cubicBezTo>
                    <a:pt x="55" y="32"/>
                    <a:pt x="58" y="29"/>
                    <a:pt x="56" y="31"/>
                  </a:cubicBezTo>
                  <a:cubicBezTo>
                    <a:pt x="56" y="32"/>
                    <a:pt x="57" y="30"/>
                    <a:pt x="57" y="30"/>
                  </a:cubicBezTo>
                  <a:cubicBezTo>
                    <a:pt x="58" y="32"/>
                    <a:pt x="60" y="32"/>
                    <a:pt x="62" y="33"/>
                  </a:cubicBezTo>
                  <a:cubicBezTo>
                    <a:pt x="62" y="35"/>
                    <a:pt x="59" y="37"/>
                    <a:pt x="61" y="36"/>
                  </a:cubicBezTo>
                  <a:cubicBezTo>
                    <a:pt x="61" y="36"/>
                    <a:pt x="62" y="35"/>
                    <a:pt x="62" y="36"/>
                  </a:cubicBezTo>
                  <a:cubicBezTo>
                    <a:pt x="62" y="35"/>
                    <a:pt x="60" y="38"/>
                    <a:pt x="61" y="37"/>
                  </a:cubicBezTo>
                  <a:cubicBezTo>
                    <a:pt x="62" y="36"/>
                    <a:pt x="62" y="37"/>
                    <a:pt x="63" y="36"/>
                  </a:cubicBezTo>
                  <a:cubicBezTo>
                    <a:pt x="62" y="37"/>
                    <a:pt x="62" y="39"/>
                    <a:pt x="63" y="38"/>
                  </a:cubicBezTo>
                  <a:cubicBezTo>
                    <a:pt x="62" y="39"/>
                    <a:pt x="62" y="39"/>
                    <a:pt x="62" y="39"/>
                  </a:cubicBezTo>
                  <a:cubicBezTo>
                    <a:pt x="65" y="37"/>
                    <a:pt x="64" y="39"/>
                    <a:pt x="67" y="37"/>
                  </a:cubicBezTo>
                  <a:cubicBezTo>
                    <a:pt x="70" y="40"/>
                    <a:pt x="74" y="41"/>
                    <a:pt x="77" y="44"/>
                  </a:cubicBezTo>
                  <a:cubicBezTo>
                    <a:pt x="80" y="47"/>
                    <a:pt x="84" y="49"/>
                    <a:pt x="85" y="53"/>
                  </a:cubicBezTo>
                  <a:cubicBezTo>
                    <a:pt x="84" y="55"/>
                    <a:pt x="84" y="55"/>
                    <a:pt x="86" y="55"/>
                  </a:cubicBezTo>
                  <a:cubicBezTo>
                    <a:pt x="85" y="55"/>
                    <a:pt x="85" y="55"/>
                    <a:pt x="85" y="55"/>
                  </a:cubicBezTo>
                  <a:cubicBezTo>
                    <a:pt x="87" y="54"/>
                    <a:pt x="86" y="56"/>
                    <a:pt x="87" y="55"/>
                  </a:cubicBezTo>
                  <a:cubicBezTo>
                    <a:pt x="88" y="56"/>
                    <a:pt x="89" y="56"/>
                    <a:pt x="90" y="57"/>
                  </a:cubicBezTo>
                  <a:cubicBezTo>
                    <a:pt x="90" y="57"/>
                    <a:pt x="89" y="59"/>
                    <a:pt x="89" y="59"/>
                  </a:cubicBezTo>
                  <a:cubicBezTo>
                    <a:pt x="90" y="58"/>
                    <a:pt x="90" y="58"/>
                    <a:pt x="90" y="58"/>
                  </a:cubicBezTo>
                  <a:cubicBezTo>
                    <a:pt x="90" y="58"/>
                    <a:pt x="90" y="58"/>
                    <a:pt x="90" y="58"/>
                  </a:cubicBezTo>
                  <a:cubicBezTo>
                    <a:pt x="90" y="58"/>
                    <a:pt x="91" y="58"/>
                    <a:pt x="91" y="57"/>
                  </a:cubicBezTo>
                  <a:cubicBezTo>
                    <a:pt x="95" y="59"/>
                    <a:pt x="95" y="64"/>
                    <a:pt x="98" y="66"/>
                  </a:cubicBezTo>
                  <a:cubicBezTo>
                    <a:pt x="98" y="68"/>
                    <a:pt x="100" y="68"/>
                    <a:pt x="101" y="68"/>
                  </a:cubicBezTo>
                  <a:cubicBezTo>
                    <a:pt x="101" y="72"/>
                    <a:pt x="101" y="75"/>
                    <a:pt x="105" y="76"/>
                  </a:cubicBezTo>
                  <a:cubicBezTo>
                    <a:pt x="105" y="76"/>
                    <a:pt x="101" y="80"/>
                    <a:pt x="99"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103"/>
            <p:cNvSpPr/>
            <p:nvPr/>
          </p:nvSpPr>
          <p:spPr bwMode="auto">
            <a:xfrm>
              <a:off x="9825038" y="2928938"/>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1" y="1"/>
                    <a:pt x="0" y="2"/>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104"/>
            <p:cNvSpPr/>
            <p:nvPr/>
          </p:nvSpPr>
          <p:spPr bwMode="auto">
            <a:xfrm>
              <a:off x="9840913" y="2978151"/>
              <a:ext cx="3175" cy="3175"/>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0" y="0"/>
                    <a:pt x="0" y="0"/>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105"/>
            <p:cNvSpPr/>
            <p:nvPr/>
          </p:nvSpPr>
          <p:spPr bwMode="auto">
            <a:xfrm>
              <a:off x="9844088" y="2981326"/>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106"/>
            <p:cNvSpPr/>
            <p:nvPr/>
          </p:nvSpPr>
          <p:spPr bwMode="auto">
            <a:xfrm>
              <a:off x="9844088" y="3000376"/>
              <a:ext cx="4762"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107"/>
            <p:cNvSpPr/>
            <p:nvPr/>
          </p:nvSpPr>
          <p:spPr bwMode="auto">
            <a:xfrm>
              <a:off x="9848850" y="2992438"/>
              <a:ext cx="3175"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108"/>
            <p:cNvSpPr/>
            <p:nvPr/>
          </p:nvSpPr>
          <p:spPr bwMode="auto">
            <a:xfrm>
              <a:off x="9859963" y="3008313"/>
              <a:ext cx="3175" cy="3175"/>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109"/>
            <p:cNvSpPr/>
            <p:nvPr/>
          </p:nvSpPr>
          <p:spPr bwMode="auto">
            <a:xfrm>
              <a:off x="9866313" y="3008313"/>
              <a:ext cx="4762" cy="3175"/>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1" y="1"/>
                    <a:pt x="1" y="1"/>
                    <a:pt x="0" y="1"/>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110"/>
            <p:cNvSpPr/>
            <p:nvPr/>
          </p:nvSpPr>
          <p:spPr bwMode="auto">
            <a:xfrm>
              <a:off x="9991725" y="3079751"/>
              <a:ext cx="0" cy="3175"/>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111"/>
            <p:cNvSpPr/>
            <p:nvPr/>
          </p:nvSpPr>
          <p:spPr bwMode="auto">
            <a:xfrm>
              <a:off x="10036175" y="3121026"/>
              <a:ext cx="3175" cy="6350"/>
            </a:xfrm>
            <a:custGeom>
              <a:avLst/>
              <a:gdLst>
                <a:gd name="T0" fmla="*/ 0 w 1"/>
                <a:gd name="T1" fmla="*/ 1 h 2"/>
                <a:gd name="T2" fmla="*/ 0 w 1"/>
                <a:gd name="T3" fmla="*/ 2 h 2"/>
                <a:gd name="T4" fmla="*/ 0 w 1"/>
                <a:gd name="T5" fmla="*/ 1 h 2"/>
              </a:gdLst>
              <a:ahLst/>
              <a:cxnLst>
                <a:cxn ang="0">
                  <a:pos x="T0" y="T1"/>
                </a:cxn>
                <a:cxn ang="0">
                  <a:pos x="T2" y="T3"/>
                </a:cxn>
                <a:cxn ang="0">
                  <a:pos x="T4" y="T5"/>
                </a:cxn>
              </a:cxnLst>
              <a:rect l="0" t="0" r="r" b="b"/>
              <a:pathLst>
                <a:path w="1" h="2">
                  <a:moveTo>
                    <a:pt x="0" y="1"/>
                  </a:moveTo>
                  <a:cubicBezTo>
                    <a:pt x="1" y="0"/>
                    <a:pt x="0" y="1"/>
                    <a:pt x="0" y="2"/>
                  </a:cubicBezTo>
                  <a:cubicBezTo>
                    <a:pt x="0"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112"/>
            <p:cNvSpPr/>
            <p:nvPr/>
          </p:nvSpPr>
          <p:spPr bwMode="auto">
            <a:xfrm>
              <a:off x="10074275" y="3127376"/>
              <a:ext cx="3175" cy="7938"/>
            </a:xfrm>
            <a:custGeom>
              <a:avLst/>
              <a:gdLst>
                <a:gd name="T0" fmla="*/ 0 w 2"/>
                <a:gd name="T1" fmla="*/ 5 h 5"/>
                <a:gd name="T2" fmla="*/ 0 w 2"/>
                <a:gd name="T3" fmla="*/ 5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lnTo>
                    <a:pt x="0" y="5"/>
                  </a:lnTo>
                  <a:lnTo>
                    <a:pt x="2"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9" name="矩形 8"/>
          <p:cNvSpPr/>
          <p:nvPr userDrawn="1"/>
        </p:nvSpPr>
        <p:spPr>
          <a:xfrm>
            <a:off x="1995170" y="4445"/>
            <a:ext cx="10196830" cy="11417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a:solidFill>
                <a:prstClr val="white"/>
              </a:solidFill>
              <a:latin typeface="Arial" panose="020B0604020202020204"/>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7" name="图片占位符 6"/>
          <p:cNvSpPr>
            <a:spLocks noGrp="1"/>
          </p:cNvSpPr>
          <p:nvPr>
            <p:ph type="pic" sz="quarter" idx="11"/>
          </p:nvPr>
        </p:nvSpPr>
        <p:spPr>
          <a:xfrm>
            <a:off x="7039430" y="2459266"/>
            <a:ext cx="3628571" cy="2132895"/>
          </a:xfrm>
          <a:custGeom>
            <a:avLst/>
            <a:gdLst>
              <a:gd name="connsiteX0" fmla="*/ 0 w 3628571"/>
              <a:gd name="connsiteY0" fmla="*/ 0 h 2132895"/>
              <a:gd name="connsiteX1" fmla="*/ 3628571 w 3628571"/>
              <a:gd name="connsiteY1" fmla="*/ 0 h 2132895"/>
              <a:gd name="connsiteX2" fmla="*/ 3628571 w 3628571"/>
              <a:gd name="connsiteY2" fmla="*/ 2132895 h 2132895"/>
              <a:gd name="connsiteX3" fmla="*/ 0 w 3628571"/>
              <a:gd name="connsiteY3" fmla="*/ 2132895 h 2132895"/>
            </a:gdLst>
            <a:ahLst/>
            <a:cxnLst>
              <a:cxn ang="0">
                <a:pos x="connsiteX0" y="connsiteY0"/>
              </a:cxn>
              <a:cxn ang="0">
                <a:pos x="connsiteX1" y="connsiteY1"/>
              </a:cxn>
              <a:cxn ang="0">
                <a:pos x="connsiteX2" y="connsiteY2"/>
              </a:cxn>
              <a:cxn ang="0">
                <a:pos x="connsiteX3" y="connsiteY3"/>
              </a:cxn>
            </a:cxnLst>
            <a:rect l="l" t="t" r="r" b="b"/>
            <a:pathLst>
              <a:path w="3628571" h="2132895">
                <a:moveTo>
                  <a:pt x="0" y="0"/>
                </a:moveTo>
                <a:lnTo>
                  <a:pt x="3628571" y="0"/>
                </a:lnTo>
                <a:lnTo>
                  <a:pt x="3628571" y="2132895"/>
                </a:lnTo>
                <a:lnTo>
                  <a:pt x="0" y="2132895"/>
                </a:ln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p:txBody>
          <a:bodyPr/>
          <a:lstStyle/>
          <a:p>
            <a:fld id="{1E5B29A9-5820-46BE-83DA-BE1F926704E3}" type="slidenum">
              <a:rPr lang="zh-CN" altLang="en-US" smtClean="0"/>
              <a:t>‹#›</a:t>
            </a:fld>
            <a:endParaRPr lang="zh-CN" altLang="en-US" dirty="0"/>
          </a:p>
        </p:txBody>
      </p:sp>
      <p:grpSp>
        <p:nvGrpSpPr>
          <p:cNvPr id="20" name="组合 19"/>
          <p:cNvGrpSpPr/>
          <p:nvPr userDrawn="1"/>
        </p:nvGrpSpPr>
        <p:grpSpPr>
          <a:xfrm flipV="1">
            <a:off x="934698" y="-32344"/>
            <a:ext cx="935059" cy="1330158"/>
            <a:chOff x="8412163" y="1649413"/>
            <a:chExt cx="1909762" cy="2865439"/>
          </a:xfrm>
          <a:solidFill>
            <a:schemeClr val="tx1">
              <a:lumMod val="75000"/>
              <a:lumOff val="25000"/>
            </a:schemeClr>
          </a:solidFill>
        </p:grpSpPr>
        <p:sp>
          <p:nvSpPr>
            <p:cNvPr id="21" name="Freeform 5"/>
            <p:cNvSpPr/>
            <p:nvPr/>
          </p:nvSpPr>
          <p:spPr bwMode="auto">
            <a:xfrm>
              <a:off x="9121775" y="3165476"/>
              <a:ext cx="7937" cy="15875"/>
            </a:xfrm>
            <a:custGeom>
              <a:avLst/>
              <a:gdLst>
                <a:gd name="T0" fmla="*/ 1 w 2"/>
                <a:gd name="T1" fmla="*/ 1 h 4"/>
                <a:gd name="T2" fmla="*/ 1 w 2"/>
                <a:gd name="T3" fmla="*/ 3 h 4"/>
                <a:gd name="T4" fmla="*/ 1 w 2"/>
                <a:gd name="T5" fmla="*/ 1 h 4"/>
              </a:gdLst>
              <a:ahLst/>
              <a:cxnLst>
                <a:cxn ang="0">
                  <a:pos x="T0" y="T1"/>
                </a:cxn>
                <a:cxn ang="0">
                  <a:pos x="T2" y="T3"/>
                </a:cxn>
                <a:cxn ang="0">
                  <a:pos x="T4" y="T5"/>
                </a:cxn>
              </a:cxnLst>
              <a:rect l="0" t="0" r="r" b="b"/>
              <a:pathLst>
                <a:path w="2" h="4">
                  <a:moveTo>
                    <a:pt x="1" y="1"/>
                  </a:moveTo>
                  <a:cubicBezTo>
                    <a:pt x="1" y="4"/>
                    <a:pt x="2" y="0"/>
                    <a:pt x="1" y="3"/>
                  </a:cubicBezTo>
                  <a:cubicBezTo>
                    <a:pt x="1" y="3"/>
                    <a:pt x="0"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6"/>
            <p:cNvSpPr/>
            <p:nvPr/>
          </p:nvSpPr>
          <p:spPr bwMode="auto">
            <a:xfrm>
              <a:off x="8896350" y="2154238"/>
              <a:ext cx="922337" cy="1030288"/>
            </a:xfrm>
            <a:custGeom>
              <a:avLst/>
              <a:gdLst>
                <a:gd name="T0" fmla="*/ 183 w 245"/>
                <a:gd name="T1" fmla="*/ 210 h 274"/>
                <a:gd name="T2" fmla="*/ 197 w 245"/>
                <a:gd name="T3" fmla="*/ 195 h 274"/>
                <a:gd name="T4" fmla="*/ 217 w 245"/>
                <a:gd name="T5" fmla="*/ 160 h 274"/>
                <a:gd name="T6" fmla="*/ 222 w 245"/>
                <a:gd name="T7" fmla="*/ 147 h 274"/>
                <a:gd name="T8" fmla="*/ 227 w 245"/>
                <a:gd name="T9" fmla="*/ 104 h 274"/>
                <a:gd name="T10" fmla="*/ 224 w 245"/>
                <a:gd name="T11" fmla="*/ 91 h 274"/>
                <a:gd name="T12" fmla="*/ 214 w 245"/>
                <a:gd name="T13" fmla="*/ 69 h 274"/>
                <a:gd name="T14" fmla="*/ 204 w 245"/>
                <a:gd name="T15" fmla="*/ 51 h 274"/>
                <a:gd name="T16" fmla="*/ 197 w 245"/>
                <a:gd name="T17" fmla="*/ 42 h 274"/>
                <a:gd name="T18" fmla="*/ 188 w 245"/>
                <a:gd name="T19" fmla="*/ 37 h 274"/>
                <a:gd name="T20" fmla="*/ 168 w 245"/>
                <a:gd name="T21" fmla="*/ 26 h 274"/>
                <a:gd name="T22" fmla="*/ 156 w 245"/>
                <a:gd name="T23" fmla="*/ 22 h 274"/>
                <a:gd name="T24" fmla="*/ 142 w 245"/>
                <a:gd name="T25" fmla="*/ 20 h 274"/>
                <a:gd name="T26" fmla="*/ 125 w 245"/>
                <a:gd name="T27" fmla="*/ 16 h 274"/>
                <a:gd name="T28" fmla="*/ 106 w 245"/>
                <a:gd name="T29" fmla="*/ 17 h 274"/>
                <a:gd name="T30" fmla="*/ 83 w 245"/>
                <a:gd name="T31" fmla="*/ 21 h 274"/>
                <a:gd name="T32" fmla="*/ 75 w 245"/>
                <a:gd name="T33" fmla="*/ 26 h 274"/>
                <a:gd name="T34" fmla="*/ 66 w 245"/>
                <a:gd name="T35" fmla="*/ 29 h 274"/>
                <a:gd name="T36" fmla="*/ 60 w 245"/>
                <a:gd name="T37" fmla="*/ 35 h 274"/>
                <a:gd name="T38" fmla="*/ 57 w 245"/>
                <a:gd name="T39" fmla="*/ 38 h 274"/>
                <a:gd name="T40" fmla="*/ 50 w 245"/>
                <a:gd name="T41" fmla="*/ 46 h 274"/>
                <a:gd name="T42" fmla="*/ 31 w 245"/>
                <a:gd name="T43" fmla="*/ 72 h 274"/>
                <a:gd name="T44" fmla="*/ 26 w 245"/>
                <a:gd name="T45" fmla="*/ 84 h 274"/>
                <a:gd name="T46" fmla="*/ 22 w 245"/>
                <a:gd name="T47" fmla="*/ 94 h 274"/>
                <a:gd name="T48" fmla="*/ 18 w 245"/>
                <a:gd name="T49" fmla="*/ 120 h 274"/>
                <a:gd name="T50" fmla="*/ 14 w 245"/>
                <a:gd name="T51" fmla="*/ 126 h 274"/>
                <a:gd name="T52" fmla="*/ 19 w 245"/>
                <a:gd name="T53" fmla="*/ 135 h 274"/>
                <a:gd name="T54" fmla="*/ 25 w 245"/>
                <a:gd name="T55" fmla="*/ 142 h 274"/>
                <a:gd name="T56" fmla="*/ 27 w 245"/>
                <a:gd name="T57" fmla="*/ 153 h 274"/>
                <a:gd name="T58" fmla="*/ 31 w 245"/>
                <a:gd name="T59" fmla="*/ 156 h 274"/>
                <a:gd name="T60" fmla="*/ 31 w 245"/>
                <a:gd name="T61" fmla="*/ 162 h 274"/>
                <a:gd name="T62" fmla="*/ 32 w 245"/>
                <a:gd name="T63" fmla="*/ 173 h 274"/>
                <a:gd name="T64" fmla="*/ 40 w 245"/>
                <a:gd name="T65" fmla="*/ 180 h 274"/>
                <a:gd name="T66" fmla="*/ 41 w 245"/>
                <a:gd name="T67" fmla="*/ 186 h 274"/>
                <a:gd name="T68" fmla="*/ 48 w 245"/>
                <a:gd name="T69" fmla="*/ 193 h 274"/>
                <a:gd name="T70" fmla="*/ 53 w 245"/>
                <a:gd name="T71" fmla="*/ 202 h 274"/>
                <a:gd name="T72" fmla="*/ 46 w 245"/>
                <a:gd name="T73" fmla="*/ 200 h 274"/>
                <a:gd name="T74" fmla="*/ 57 w 245"/>
                <a:gd name="T75" fmla="*/ 214 h 274"/>
                <a:gd name="T76" fmla="*/ 61 w 245"/>
                <a:gd name="T77" fmla="*/ 241 h 274"/>
                <a:gd name="T78" fmla="*/ 62 w 245"/>
                <a:gd name="T79" fmla="*/ 248 h 274"/>
                <a:gd name="T80" fmla="*/ 64 w 245"/>
                <a:gd name="T81" fmla="*/ 265 h 274"/>
                <a:gd name="T82" fmla="*/ 61 w 245"/>
                <a:gd name="T83" fmla="*/ 259 h 274"/>
                <a:gd name="T84" fmla="*/ 60 w 245"/>
                <a:gd name="T85" fmla="*/ 243 h 274"/>
                <a:gd name="T86" fmla="*/ 44 w 245"/>
                <a:gd name="T87" fmla="*/ 219 h 274"/>
                <a:gd name="T88" fmla="*/ 19 w 245"/>
                <a:gd name="T89" fmla="*/ 177 h 274"/>
                <a:gd name="T90" fmla="*/ 2 w 245"/>
                <a:gd name="T91" fmla="*/ 123 h 274"/>
                <a:gd name="T92" fmla="*/ 10 w 245"/>
                <a:gd name="T93" fmla="*/ 78 h 274"/>
                <a:gd name="T94" fmla="*/ 25 w 245"/>
                <a:gd name="T95" fmla="*/ 48 h 274"/>
                <a:gd name="T96" fmla="*/ 82 w 245"/>
                <a:gd name="T97" fmla="*/ 6 h 274"/>
                <a:gd name="T98" fmla="*/ 120 w 245"/>
                <a:gd name="T99" fmla="*/ 2 h 274"/>
                <a:gd name="T100" fmla="*/ 166 w 245"/>
                <a:gd name="T101" fmla="*/ 13 h 274"/>
                <a:gd name="T102" fmla="*/ 239 w 245"/>
                <a:gd name="T103" fmla="*/ 141 h 274"/>
                <a:gd name="T104" fmla="*/ 221 w 245"/>
                <a:gd name="T105" fmla="*/ 181 h 274"/>
                <a:gd name="T106" fmla="*/ 148 w 245"/>
                <a:gd name="T107" fmla="*/ 26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5" h="274">
                  <a:moveTo>
                    <a:pt x="148" y="266"/>
                  </a:moveTo>
                  <a:cubicBezTo>
                    <a:pt x="144" y="256"/>
                    <a:pt x="154" y="248"/>
                    <a:pt x="155" y="239"/>
                  </a:cubicBezTo>
                  <a:cubicBezTo>
                    <a:pt x="156" y="238"/>
                    <a:pt x="157" y="241"/>
                    <a:pt x="158" y="239"/>
                  </a:cubicBezTo>
                  <a:cubicBezTo>
                    <a:pt x="160" y="229"/>
                    <a:pt x="170" y="220"/>
                    <a:pt x="180" y="214"/>
                  </a:cubicBezTo>
                  <a:cubicBezTo>
                    <a:pt x="180" y="215"/>
                    <a:pt x="180" y="215"/>
                    <a:pt x="180" y="215"/>
                  </a:cubicBezTo>
                  <a:cubicBezTo>
                    <a:pt x="182" y="214"/>
                    <a:pt x="182" y="211"/>
                    <a:pt x="183" y="210"/>
                  </a:cubicBezTo>
                  <a:cubicBezTo>
                    <a:pt x="184" y="210"/>
                    <a:pt x="183" y="211"/>
                    <a:pt x="184" y="211"/>
                  </a:cubicBezTo>
                  <a:cubicBezTo>
                    <a:pt x="183" y="209"/>
                    <a:pt x="186" y="207"/>
                    <a:pt x="186" y="206"/>
                  </a:cubicBezTo>
                  <a:cubicBezTo>
                    <a:pt x="187" y="206"/>
                    <a:pt x="188" y="207"/>
                    <a:pt x="189" y="206"/>
                  </a:cubicBezTo>
                  <a:cubicBezTo>
                    <a:pt x="189" y="204"/>
                    <a:pt x="189" y="204"/>
                    <a:pt x="189" y="204"/>
                  </a:cubicBezTo>
                  <a:cubicBezTo>
                    <a:pt x="188" y="199"/>
                    <a:pt x="195" y="199"/>
                    <a:pt x="196" y="194"/>
                  </a:cubicBezTo>
                  <a:cubicBezTo>
                    <a:pt x="197" y="194"/>
                    <a:pt x="196" y="195"/>
                    <a:pt x="197" y="195"/>
                  </a:cubicBezTo>
                  <a:cubicBezTo>
                    <a:pt x="200" y="188"/>
                    <a:pt x="207" y="181"/>
                    <a:pt x="210" y="174"/>
                  </a:cubicBezTo>
                  <a:cubicBezTo>
                    <a:pt x="211" y="174"/>
                    <a:pt x="211" y="175"/>
                    <a:pt x="212" y="175"/>
                  </a:cubicBezTo>
                  <a:cubicBezTo>
                    <a:pt x="211" y="174"/>
                    <a:pt x="212" y="171"/>
                    <a:pt x="213" y="169"/>
                  </a:cubicBezTo>
                  <a:cubicBezTo>
                    <a:pt x="215" y="169"/>
                    <a:pt x="214" y="165"/>
                    <a:pt x="216" y="164"/>
                  </a:cubicBezTo>
                  <a:cubicBezTo>
                    <a:pt x="216" y="164"/>
                    <a:pt x="216" y="164"/>
                    <a:pt x="216" y="164"/>
                  </a:cubicBezTo>
                  <a:cubicBezTo>
                    <a:pt x="215" y="162"/>
                    <a:pt x="219" y="162"/>
                    <a:pt x="217" y="160"/>
                  </a:cubicBezTo>
                  <a:cubicBezTo>
                    <a:pt x="219" y="159"/>
                    <a:pt x="219" y="159"/>
                    <a:pt x="219" y="159"/>
                  </a:cubicBezTo>
                  <a:cubicBezTo>
                    <a:pt x="217" y="158"/>
                    <a:pt x="221" y="157"/>
                    <a:pt x="221" y="155"/>
                  </a:cubicBezTo>
                  <a:cubicBezTo>
                    <a:pt x="220" y="155"/>
                    <a:pt x="220" y="155"/>
                    <a:pt x="220" y="155"/>
                  </a:cubicBezTo>
                  <a:cubicBezTo>
                    <a:pt x="220" y="154"/>
                    <a:pt x="222" y="153"/>
                    <a:pt x="222" y="152"/>
                  </a:cubicBezTo>
                  <a:cubicBezTo>
                    <a:pt x="222" y="152"/>
                    <a:pt x="222" y="152"/>
                    <a:pt x="222" y="152"/>
                  </a:cubicBezTo>
                  <a:cubicBezTo>
                    <a:pt x="223" y="149"/>
                    <a:pt x="224" y="147"/>
                    <a:pt x="222" y="147"/>
                  </a:cubicBezTo>
                  <a:cubicBezTo>
                    <a:pt x="224" y="146"/>
                    <a:pt x="222" y="150"/>
                    <a:pt x="225" y="149"/>
                  </a:cubicBezTo>
                  <a:cubicBezTo>
                    <a:pt x="226" y="138"/>
                    <a:pt x="228" y="128"/>
                    <a:pt x="228" y="117"/>
                  </a:cubicBezTo>
                  <a:cubicBezTo>
                    <a:pt x="229" y="116"/>
                    <a:pt x="229" y="115"/>
                    <a:pt x="230" y="115"/>
                  </a:cubicBezTo>
                  <a:cubicBezTo>
                    <a:pt x="229" y="114"/>
                    <a:pt x="229" y="111"/>
                    <a:pt x="228" y="110"/>
                  </a:cubicBezTo>
                  <a:cubicBezTo>
                    <a:pt x="228" y="110"/>
                    <a:pt x="229" y="109"/>
                    <a:pt x="229" y="109"/>
                  </a:cubicBezTo>
                  <a:cubicBezTo>
                    <a:pt x="229" y="106"/>
                    <a:pt x="226" y="107"/>
                    <a:pt x="227" y="104"/>
                  </a:cubicBezTo>
                  <a:cubicBezTo>
                    <a:pt x="228" y="105"/>
                    <a:pt x="228" y="105"/>
                    <a:pt x="229" y="105"/>
                  </a:cubicBezTo>
                  <a:cubicBezTo>
                    <a:pt x="227" y="103"/>
                    <a:pt x="227" y="101"/>
                    <a:pt x="226" y="99"/>
                  </a:cubicBezTo>
                  <a:cubicBezTo>
                    <a:pt x="226" y="99"/>
                    <a:pt x="227" y="100"/>
                    <a:pt x="227" y="100"/>
                  </a:cubicBezTo>
                  <a:cubicBezTo>
                    <a:pt x="225" y="98"/>
                    <a:pt x="227" y="95"/>
                    <a:pt x="225" y="93"/>
                  </a:cubicBezTo>
                  <a:cubicBezTo>
                    <a:pt x="227" y="94"/>
                    <a:pt x="227" y="94"/>
                    <a:pt x="227" y="94"/>
                  </a:cubicBezTo>
                  <a:cubicBezTo>
                    <a:pt x="227" y="90"/>
                    <a:pt x="224" y="93"/>
                    <a:pt x="224" y="91"/>
                  </a:cubicBezTo>
                  <a:cubicBezTo>
                    <a:pt x="225" y="91"/>
                    <a:pt x="225" y="91"/>
                    <a:pt x="226" y="91"/>
                  </a:cubicBezTo>
                  <a:cubicBezTo>
                    <a:pt x="223" y="89"/>
                    <a:pt x="222" y="84"/>
                    <a:pt x="221" y="82"/>
                  </a:cubicBezTo>
                  <a:cubicBezTo>
                    <a:pt x="221" y="82"/>
                    <a:pt x="221" y="82"/>
                    <a:pt x="221" y="82"/>
                  </a:cubicBezTo>
                  <a:cubicBezTo>
                    <a:pt x="220" y="79"/>
                    <a:pt x="220" y="76"/>
                    <a:pt x="218" y="74"/>
                  </a:cubicBezTo>
                  <a:cubicBezTo>
                    <a:pt x="218" y="72"/>
                    <a:pt x="220" y="73"/>
                    <a:pt x="219" y="70"/>
                  </a:cubicBezTo>
                  <a:cubicBezTo>
                    <a:pt x="217" y="71"/>
                    <a:pt x="215" y="66"/>
                    <a:pt x="214" y="69"/>
                  </a:cubicBezTo>
                  <a:cubicBezTo>
                    <a:pt x="213" y="66"/>
                    <a:pt x="212" y="62"/>
                    <a:pt x="210" y="61"/>
                  </a:cubicBezTo>
                  <a:cubicBezTo>
                    <a:pt x="212" y="62"/>
                    <a:pt x="212" y="59"/>
                    <a:pt x="213" y="60"/>
                  </a:cubicBezTo>
                  <a:cubicBezTo>
                    <a:pt x="214" y="58"/>
                    <a:pt x="214" y="58"/>
                    <a:pt x="214" y="58"/>
                  </a:cubicBezTo>
                  <a:cubicBezTo>
                    <a:pt x="215" y="58"/>
                    <a:pt x="214" y="60"/>
                    <a:pt x="215" y="59"/>
                  </a:cubicBezTo>
                  <a:cubicBezTo>
                    <a:pt x="214" y="58"/>
                    <a:pt x="212" y="55"/>
                    <a:pt x="212" y="55"/>
                  </a:cubicBezTo>
                  <a:cubicBezTo>
                    <a:pt x="209" y="54"/>
                    <a:pt x="206" y="54"/>
                    <a:pt x="204" y="51"/>
                  </a:cubicBezTo>
                  <a:cubicBezTo>
                    <a:pt x="205" y="52"/>
                    <a:pt x="205" y="49"/>
                    <a:pt x="206" y="50"/>
                  </a:cubicBezTo>
                  <a:cubicBezTo>
                    <a:pt x="200" y="49"/>
                    <a:pt x="200" y="49"/>
                    <a:pt x="200" y="49"/>
                  </a:cubicBezTo>
                  <a:cubicBezTo>
                    <a:pt x="199" y="48"/>
                    <a:pt x="201" y="47"/>
                    <a:pt x="200" y="47"/>
                  </a:cubicBezTo>
                  <a:cubicBezTo>
                    <a:pt x="199" y="47"/>
                    <a:pt x="199" y="47"/>
                    <a:pt x="198" y="47"/>
                  </a:cubicBezTo>
                  <a:cubicBezTo>
                    <a:pt x="198" y="46"/>
                    <a:pt x="195" y="44"/>
                    <a:pt x="196" y="42"/>
                  </a:cubicBezTo>
                  <a:cubicBezTo>
                    <a:pt x="196" y="41"/>
                    <a:pt x="197" y="43"/>
                    <a:pt x="197" y="42"/>
                  </a:cubicBezTo>
                  <a:cubicBezTo>
                    <a:pt x="196" y="40"/>
                    <a:pt x="195" y="41"/>
                    <a:pt x="194" y="39"/>
                  </a:cubicBezTo>
                  <a:cubicBezTo>
                    <a:pt x="194" y="39"/>
                    <a:pt x="194" y="39"/>
                    <a:pt x="194" y="39"/>
                  </a:cubicBezTo>
                  <a:cubicBezTo>
                    <a:pt x="193" y="38"/>
                    <a:pt x="190" y="37"/>
                    <a:pt x="190" y="39"/>
                  </a:cubicBezTo>
                  <a:cubicBezTo>
                    <a:pt x="191" y="40"/>
                    <a:pt x="191" y="38"/>
                    <a:pt x="192" y="39"/>
                  </a:cubicBezTo>
                  <a:cubicBezTo>
                    <a:pt x="190" y="40"/>
                    <a:pt x="188" y="38"/>
                    <a:pt x="187" y="37"/>
                  </a:cubicBezTo>
                  <a:cubicBezTo>
                    <a:pt x="188" y="37"/>
                    <a:pt x="188" y="37"/>
                    <a:pt x="188" y="37"/>
                  </a:cubicBezTo>
                  <a:cubicBezTo>
                    <a:pt x="186" y="36"/>
                    <a:pt x="183" y="35"/>
                    <a:pt x="180" y="34"/>
                  </a:cubicBezTo>
                  <a:cubicBezTo>
                    <a:pt x="179" y="35"/>
                    <a:pt x="182" y="33"/>
                    <a:pt x="182" y="34"/>
                  </a:cubicBezTo>
                  <a:cubicBezTo>
                    <a:pt x="180" y="31"/>
                    <a:pt x="175" y="31"/>
                    <a:pt x="173" y="28"/>
                  </a:cubicBezTo>
                  <a:cubicBezTo>
                    <a:pt x="173" y="28"/>
                    <a:pt x="172" y="30"/>
                    <a:pt x="173" y="29"/>
                  </a:cubicBezTo>
                  <a:cubicBezTo>
                    <a:pt x="171" y="28"/>
                    <a:pt x="172" y="27"/>
                    <a:pt x="170" y="27"/>
                  </a:cubicBezTo>
                  <a:cubicBezTo>
                    <a:pt x="171" y="26"/>
                    <a:pt x="169" y="27"/>
                    <a:pt x="168" y="26"/>
                  </a:cubicBezTo>
                  <a:cubicBezTo>
                    <a:pt x="167" y="27"/>
                    <a:pt x="168" y="26"/>
                    <a:pt x="169" y="26"/>
                  </a:cubicBezTo>
                  <a:cubicBezTo>
                    <a:pt x="167" y="26"/>
                    <a:pt x="160" y="24"/>
                    <a:pt x="157" y="22"/>
                  </a:cubicBezTo>
                  <a:cubicBezTo>
                    <a:pt x="157" y="23"/>
                    <a:pt x="154" y="24"/>
                    <a:pt x="153" y="23"/>
                  </a:cubicBezTo>
                  <a:cubicBezTo>
                    <a:pt x="154" y="22"/>
                    <a:pt x="154" y="22"/>
                    <a:pt x="154" y="22"/>
                  </a:cubicBezTo>
                  <a:cubicBezTo>
                    <a:pt x="153" y="21"/>
                    <a:pt x="151" y="22"/>
                    <a:pt x="151" y="20"/>
                  </a:cubicBezTo>
                  <a:cubicBezTo>
                    <a:pt x="149" y="21"/>
                    <a:pt x="159" y="21"/>
                    <a:pt x="156" y="22"/>
                  </a:cubicBezTo>
                  <a:cubicBezTo>
                    <a:pt x="156" y="20"/>
                    <a:pt x="152" y="23"/>
                    <a:pt x="153" y="21"/>
                  </a:cubicBezTo>
                  <a:cubicBezTo>
                    <a:pt x="151" y="21"/>
                    <a:pt x="149" y="22"/>
                    <a:pt x="148" y="20"/>
                  </a:cubicBezTo>
                  <a:cubicBezTo>
                    <a:pt x="148" y="20"/>
                    <a:pt x="150" y="18"/>
                    <a:pt x="148" y="18"/>
                  </a:cubicBezTo>
                  <a:cubicBezTo>
                    <a:pt x="146" y="18"/>
                    <a:pt x="147" y="18"/>
                    <a:pt x="145" y="18"/>
                  </a:cubicBezTo>
                  <a:cubicBezTo>
                    <a:pt x="144" y="19"/>
                    <a:pt x="144" y="19"/>
                    <a:pt x="144" y="19"/>
                  </a:cubicBezTo>
                  <a:cubicBezTo>
                    <a:pt x="143" y="20"/>
                    <a:pt x="142" y="18"/>
                    <a:pt x="142" y="20"/>
                  </a:cubicBezTo>
                  <a:cubicBezTo>
                    <a:pt x="142" y="19"/>
                    <a:pt x="138" y="20"/>
                    <a:pt x="139" y="18"/>
                  </a:cubicBezTo>
                  <a:cubicBezTo>
                    <a:pt x="140" y="16"/>
                    <a:pt x="140" y="16"/>
                    <a:pt x="140" y="16"/>
                  </a:cubicBezTo>
                  <a:cubicBezTo>
                    <a:pt x="139" y="16"/>
                    <a:pt x="138" y="18"/>
                    <a:pt x="137" y="18"/>
                  </a:cubicBezTo>
                  <a:cubicBezTo>
                    <a:pt x="136" y="17"/>
                    <a:pt x="136" y="17"/>
                    <a:pt x="136" y="17"/>
                  </a:cubicBezTo>
                  <a:cubicBezTo>
                    <a:pt x="136" y="20"/>
                    <a:pt x="134" y="17"/>
                    <a:pt x="132" y="18"/>
                  </a:cubicBezTo>
                  <a:cubicBezTo>
                    <a:pt x="130" y="17"/>
                    <a:pt x="126" y="18"/>
                    <a:pt x="125" y="16"/>
                  </a:cubicBezTo>
                  <a:cubicBezTo>
                    <a:pt x="124" y="17"/>
                    <a:pt x="122" y="18"/>
                    <a:pt x="120" y="17"/>
                  </a:cubicBezTo>
                  <a:cubicBezTo>
                    <a:pt x="120" y="17"/>
                    <a:pt x="121" y="17"/>
                    <a:pt x="121" y="16"/>
                  </a:cubicBezTo>
                  <a:cubicBezTo>
                    <a:pt x="120" y="15"/>
                    <a:pt x="119" y="16"/>
                    <a:pt x="118" y="16"/>
                  </a:cubicBezTo>
                  <a:cubicBezTo>
                    <a:pt x="119" y="16"/>
                    <a:pt x="116" y="15"/>
                    <a:pt x="114" y="14"/>
                  </a:cubicBezTo>
                  <a:cubicBezTo>
                    <a:pt x="113" y="15"/>
                    <a:pt x="113" y="16"/>
                    <a:pt x="113" y="17"/>
                  </a:cubicBezTo>
                  <a:cubicBezTo>
                    <a:pt x="111" y="15"/>
                    <a:pt x="108" y="19"/>
                    <a:pt x="106" y="17"/>
                  </a:cubicBezTo>
                  <a:cubicBezTo>
                    <a:pt x="107" y="16"/>
                    <a:pt x="109" y="15"/>
                    <a:pt x="107" y="15"/>
                  </a:cubicBezTo>
                  <a:cubicBezTo>
                    <a:pt x="105" y="12"/>
                    <a:pt x="104" y="17"/>
                    <a:pt x="101" y="16"/>
                  </a:cubicBezTo>
                  <a:cubicBezTo>
                    <a:pt x="102" y="18"/>
                    <a:pt x="102" y="18"/>
                    <a:pt x="102" y="18"/>
                  </a:cubicBezTo>
                  <a:cubicBezTo>
                    <a:pt x="101" y="17"/>
                    <a:pt x="99" y="20"/>
                    <a:pt x="99" y="18"/>
                  </a:cubicBezTo>
                  <a:cubicBezTo>
                    <a:pt x="98" y="19"/>
                    <a:pt x="96" y="18"/>
                    <a:pt x="96" y="20"/>
                  </a:cubicBezTo>
                  <a:cubicBezTo>
                    <a:pt x="92" y="19"/>
                    <a:pt x="87" y="24"/>
                    <a:pt x="83" y="21"/>
                  </a:cubicBezTo>
                  <a:cubicBezTo>
                    <a:pt x="83" y="21"/>
                    <a:pt x="81" y="22"/>
                    <a:pt x="82" y="22"/>
                  </a:cubicBezTo>
                  <a:cubicBezTo>
                    <a:pt x="84" y="23"/>
                    <a:pt x="83" y="21"/>
                    <a:pt x="84" y="22"/>
                  </a:cubicBezTo>
                  <a:cubicBezTo>
                    <a:pt x="83" y="22"/>
                    <a:pt x="83" y="23"/>
                    <a:pt x="83" y="23"/>
                  </a:cubicBezTo>
                  <a:cubicBezTo>
                    <a:pt x="82" y="23"/>
                    <a:pt x="81" y="23"/>
                    <a:pt x="82" y="21"/>
                  </a:cubicBezTo>
                  <a:cubicBezTo>
                    <a:pt x="78" y="21"/>
                    <a:pt x="80" y="26"/>
                    <a:pt x="77" y="27"/>
                  </a:cubicBezTo>
                  <a:cubicBezTo>
                    <a:pt x="76" y="26"/>
                    <a:pt x="76" y="26"/>
                    <a:pt x="75" y="26"/>
                  </a:cubicBezTo>
                  <a:cubicBezTo>
                    <a:pt x="74" y="28"/>
                    <a:pt x="74" y="28"/>
                    <a:pt x="74" y="28"/>
                  </a:cubicBezTo>
                  <a:cubicBezTo>
                    <a:pt x="72" y="29"/>
                    <a:pt x="72" y="27"/>
                    <a:pt x="71" y="26"/>
                  </a:cubicBezTo>
                  <a:cubicBezTo>
                    <a:pt x="70" y="27"/>
                    <a:pt x="69" y="27"/>
                    <a:pt x="69" y="29"/>
                  </a:cubicBezTo>
                  <a:cubicBezTo>
                    <a:pt x="66" y="28"/>
                    <a:pt x="66" y="28"/>
                    <a:pt x="66" y="28"/>
                  </a:cubicBezTo>
                  <a:cubicBezTo>
                    <a:pt x="68" y="29"/>
                    <a:pt x="66" y="29"/>
                    <a:pt x="66" y="30"/>
                  </a:cubicBezTo>
                  <a:cubicBezTo>
                    <a:pt x="66" y="29"/>
                    <a:pt x="66" y="29"/>
                    <a:pt x="66" y="29"/>
                  </a:cubicBezTo>
                  <a:cubicBezTo>
                    <a:pt x="65" y="29"/>
                    <a:pt x="64" y="30"/>
                    <a:pt x="64" y="31"/>
                  </a:cubicBezTo>
                  <a:cubicBezTo>
                    <a:pt x="65" y="31"/>
                    <a:pt x="66" y="31"/>
                    <a:pt x="67" y="31"/>
                  </a:cubicBezTo>
                  <a:cubicBezTo>
                    <a:pt x="67" y="32"/>
                    <a:pt x="66" y="32"/>
                    <a:pt x="65" y="33"/>
                  </a:cubicBezTo>
                  <a:cubicBezTo>
                    <a:pt x="65" y="32"/>
                    <a:pt x="63" y="33"/>
                    <a:pt x="62" y="34"/>
                  </a:cubicBezTo>
                  <a:cubicBezTo>
                    <a:pt x="61" y="34"/>
                    <a:pt x="62" y="36"/>
                    <a:pt x="62" y="36"/>
                  </a:cubicBezTo>
                  <a:cubicBezTo>
                    <a:pt x="61" y="35"/>
                    <a:pt x="60" y="37"/>
                    <a:pt x="60" y="35"/>
                  </a:cubicBezTo>
                  <a:cubicBezTo>
                    <a:pt x="60" y="35"/>
                    <a:pt x="61" y="36"/>
                    <a:pt x="61" y="35"/>
                  </a:cubicBezTo>
                  <a:cubicBezTo>
                    <a:pt x="60" y="35"/>
                    <a:pt x="60" y="33"/>
                    <a:pt x="59" y="35"/>
                  </a:cubicBezTo>
                  <a:cubicBezTo>
                    <a:pt x="58" y="37"/>
                    <a:pt x="61" y="37"/>
                    <a:pt x="59" y="38"/>
                  </a:cubicBezTo>
                  <a:cubicBezTo>
                    <a:pt x="59" y="37"/>
                    <a:pt x="59" y="37"/>
                    <a:pt x="59" y="36"/>
                  </a:cubicBezTo>
                  <a:cubicBezTo>
                    <a:pt x="57" y="37"/>
                    <a:pt x="57" y="37"/>
                    <a:pt x="57" y="37"/>
                  </a:cubicBezTo>
                  <a:cubicBezTo>
                    <a:pt x="57" y="38"/>
                    <a:pt x="57" y="38"/>
                    <a:pt x="57" y="38"/>
                  </a:cubicBezTo>
                  <a:cubicBezTo>
                    <a:pt x="57" y="38"/>
                    <a:pt x="57" y="38"/>
                    <a:pt x="57" y="38"/>
                  </a:cubicBezTo>
                  <a:cubicBezTo>
                    <a:pt x="57" y="39"/>
                    <a:pt x="55" y="40"/>
                    <a:pt x="55" y="42"/>
                  </a:cubicBezTo>
                  <a:cubicBezTo>
                    <a:pt x="55" y="43"/>
                    <a:pt x="53" y="43"/>
                    <a:pt x="52" y="43"/>
                  </a:cubicBezTo>
                  <a:cubicBezTo>
                    <a:pt x="52" y="43"/>
                    <a:pt x="52" y="43"/>
                    <a:pt x="52" y="43"/>
                  </a:cubicBezTo>
                  <a:cubicBezTo>
                    <a:pt x="51" y="43"/>
                    <a:pt x="50" y="45"/>
                    <a:pt x="50" y="46"/>
                  </a:cubicBezTo>
                  <a:cubicBezTo>
                    <a:pt x="50" y="46"/>
                    <a:pt x="50" y="46"/>
                    <a:pt x="50" y="46"/>
                  </a:cubicBezTo>
                  <a:cubicBezTo>
                    <a:pt x="49" y="46"/>
                    <a:pt x="48" y="48"/>
                    <a:pt x="48" y="49"/>
                  </a:cubicBezTo>
                  <a:cubicBezTo>
                    <a:pt x="46" y="50"/>
                    <a:pt x="44" y="46"/>
                    <a:pt x="44" y="49"/>
                  </a:cubicBezTo>
                  <a:cubicBezTo>
                    <a:pt x="43" y="50"/>
                    <a:pt x="44" y="52"/>
                    <a:pt x="45" y="52"/>
                  </a:cubicBezTo>
                  <a:cubicBezTo>
                    <a:pt x="42" y="54"/>
                    <a:pt x="42" y="58"/>
                    <a:pt x="39" y="59"/>
                  </a:cubicBezTo>
                  <a:cubicBezTo>
                    <a:pt x="39" y="60"/>
                    <a:pt x="39" y="60"/>
                    <a:pt x="39" y="61"/>
                  </a:cubicBezTo>
                  <a:cubicBezTo>
                    <a:pt x="35" y="64"/>
                    <a:pt x="35" y="70"/>
                    <a:pt x="31" y="72"/>
                  </a:cubicBezTo>
                  <a:cubicBezTo>
                    <a:pt x="31" y="71"/>
                    <a:pt x="30" y="71"/>
                    <a:pt x="29" y="71"/>
                  </a:cubicBezTo>
                  <a:cubicBezTo>
                    <a:pt x="30" y="73"/>
                    <a:pt x="27" y="72"/>
                    <a:pt x="29" y="73"/>
                  </a:cubicBezTo>
                  <a:cubicBezTo>
                    <a:pt x="30" y="73"/>
                    <a:pt x="31" y="74"/>
                    <a:pt x="32" y="73"/>
                  </a:cubicBezTo>
                  <a:cubicBezTo>
                    <a:pt x="31" y="75"/>
                    <a:pt x="29" y="79"/>
                    <a:pt x="28" y="80"/>
                  </a:cubicBezTo>
                  <a:cubicBezTo>
                    <a:pt x="28" y="80"/>
                    <a:pt x="29" y="81"/>
                    <a:pt x="29" y="81"/>
                  </a:cubicBezTo>
                  <a:cubicBezTo>
                    <a:pt x="27" y="80"/>
                    <a:pt x="26" y="82"/>
                    <a:pt x="26" y="84"/>
                  </a:cubicBezTo>
                  <a:cubicBezTo>
                    <a:pt x="27" y="84"/>
                    <a:pt x="27" y="84"/>
                    <a:pt x="27" y="84"/>
                  </a:cubicBezTo>
                  <a:cubicBezTo>
                    <a:pt x="25" y="85"/>
                    <a:pt x="25" y="85"/>
                    <a:pt x="25" y="85"/>
                  </a:cubicBezTo>
                  <a:cubicBezTo>
                    <a:pt x="25" y="86"/>
                    <a:pt x="27" y="86"/>
                    <a:pt x="26" y="87"/>
                  </a:cubicBezTo>
                  <a:cubicBezTo>
                    <a:pt x="25" y="87"/>
                    <a:pt x="25" y="87"/>
                    <a:pt x="25" y="87"/>
                  </a:cubicBezTo>
                  <a:cubicBezTo>
                    <a:pt x="25" y="89"/>
                    <a:pt x="26" y="92"/>
                    <a:pt x="24" y="93"/>
                  </a:cubicBezTo>
                  <a:cubicBezTo>
                    <a:pt x="22" y="94"/>
                    <a:pt x="22" y="94"/>
                    <a:pt x="22" y="94"/>
                  </a:cubicBezTo>
                  <a:cubicBezTo>
                    <a:pt x="22" y="95"/>
                    <a:pt x="23" y="96"/>
                    <a:pt x="24" y="95"/>
                  </a:cubicBezTo>
                  <a:cubicBezTo>
                    <a:pt x="22" y="98"/>
                    <a:pt x="22" y="100"/>
                    <a:pt x="20" y="100"/>
                  </a:cubicBezTo>
                  <a:cubicBezTo>
                    <a:pt x="22" y="106"/>
                    <a:pt x="21" y="113"/>
                    <a:pt x="21" y="119"/>
                  </a:cubicBezTo>
                  <a:cubicBezTo>
                    <a:pt x="20" y="118"/>
                    <a:pt x="20" y="118"/>
                    <a:pt x="20" y="118"/>
                  </a:cubicBezTo>
                  <a:cubicBezTo>
                    <a:pt x="19" y="120"/>
                    <a:pt x="21" y="119"/>
                    <a:pt x="21" y="120"/>
                  </a:cubicBezTo>
                  <a:cubicBezTo>
                    <a:pt x="20" y="120"/>
                    <a:pt x="19" y="121"/>
                    <a:pt x="18" y="120"/>
                  </a:cubicBezTo>
                  <a:cubicBezTo>
                    <a:pt x="17" y="122"/>
                    <a:pt x="20" y="123"/>
                    <a:pt x="20" y="124"/>
                  </a:cubicBezTo>
                  <a:cubicBezTo>
                    <a:pt x="21" y="125"/>
                    <a:pt x="19" y="123"/>
                    <a:pt x="21" y="124"/>
                  </a:cubicBezTo>
                  <a:cubicBezTo>
                    <a:pt x="21" y="124"/>
                    <a:pt x="20" y="127"/>
                    <a:pt x="22" y="127"/>
                  </a:cubicBezTo>
                  <a:cubicBezTo>
                    <a:pt x="21" y="127"/>
                    <a:pt x="20" y="127"/>
                    <a:pt x="19" y="127"/>
                  </a:cubicBezTo>
                  <a:cubicBezTo>
                    <a:pt x="20" y="128"/>
                    <a:pt x="20" y="128"/>
                    <a:pt x="20" y="128"/>
                  </a:cubicBezTo>
                  <a:cubicBezTo>
                    <a:pt x="18" y="130"/>
                    <a:pt x="16" y="125"/>
                    <a:pt x="14" y="126"/>
                  </a:cubicBezTo>
                  <a:cubicBezTo>
                    <a:pt x="14" y="128"/>
                    <a:pt x="14" y="128"/>
                    <a:pt x="14" y="128"/>
                  </a:cubicBezTo>
                  <a:cubicBezTo>
                    <a:pt x="12" y="129"/>
                    <a:pt x="12" y="124"/>
                    <a:pt x="11" y="128"/>
                  </a:cubicBezTo>
                  <a:cubicBezTo>
                    <a:pt x="12" y="129"/>
                    <a:pt x="15" y="130"/>
                    <a:pt x="16" y="129"/>
                  </a:cubicBezTo>
                  <a:cubicBezTo>
                    <a:pt x="16" y="132"/>
                    <a:pt x="20" y="130"/>
                    <a:pt x="20" y="133"/>
                  </a:cubicBezTo>
                  <a:cubicBezTo>
                    <a:pt x="19" y="134"/>
                    <a:pt x="19" y="131"/>
                    <a:pt x="18" y="131"/>
                  </a:cubicBezTo>
                  <a:cubicBezTo>
                    <a:pt x="17" y="133"/>
                    <a:pt x="19" y="134"/>
                    <a:pt x="19" y="135"/>
                  </a:cubicBezTo>
                  <a:cubicBezTo>
                    <a:pt x="19" y="134"/>
                    <a:pt x="21" y="135"/>
                    <a:pt x="22" y="136"/>
                  </a:cubicBezTo>
                  <a:cubicBezTo>
                    <a:pt x="21" y="137"/>
                    <a:pt x="20" y="135"/>
                    <a:pt x="20" y="137"/>
                  </a:cubicBezTo>
                  <a:cubicBezTo>
                    <a:pt x="21" y="137"/>
                    <a:pt x="22" y="139"/>
                    <a:pt x="23" y="137"/>
                  </a:cubicBezTo>
                  <a:cubicBezTo>
                    <a:pt x="25" y="138"/>
                    <a:pt x="23" y="140"/>
                    <a:pt x="24" y="140"/>
                  </a:cubicBezTo>
                  <a:cubicBezTo>
                    <a:pt x="23" y="141"/>
                    <a:pt x="20" y="139"/>
                    <a:pt x="20" y="141"/>
                  </a:cubicBezTo>
                  <a:cubicBezTo>
                    <a:pt x="21" y="141"/>
                    <a:pt x="23" y="144"/>
                    <a:pt x="25" y="142"/>
                  </a:cubicBezTo>
                  <a:cubicBezTo>
                    <a:pt x="25" y="143"/>
                    <a:pt x="23" y="143"/>
                    <a:pt x="22" y="143"/>
                  </a:cubicBezTo>
                  <a:cubicBezTo>
                    <a:pt x="22" y="145"/>
                    <a:pt x="26" y="145"/>
                    <a:pt x="23" y="146"/>
                  </a:cubicBezTo>
                  <a:cubicBezTo>
                    <a:pt x="25" y="146"/>
                    <a:pt x="25" y="146"/>
                    <a:pt x="25" y="146"/>
                  </a:cubicBezTo>
                  <a:cubicBezTo>
                    <a:pt x="25" y="147"/>
                    <a:pt x="24" y="148"/>
                    <a:pt x="24" y="149"/>
                  </a:cubicBezTo>
                  <a:cubicBezTo>
                    <a:pt x="24" y="150"/>
                    <a:pt x="27" y="151"/>
                    <a:pt x="25" y="152"/>
                  </a:cubicBezTo>
                  <a:cubicBezTo>
                    <a:pt x="25" y="152"/>
                    <a:pt x="26" y="155"/>
                    <a:pt x="27" y="153"/>
                  </a:cubicBezTo>
                  <a:cubicBezTo>
                    <a:pt x="27" y="151"/>
                    <a:pt x="25" y="152"/>
                    <a:pt x="27" y="150"/>
                  </a:cubicBezTo>
                  <a:cubicBezTo>
                    <a:pt x="26" y="152"/>
                    <a:pt x="28" y="153"/>
                    <a:pt x="29" y="153"/>
                  </a:cubicBezTo>
                  <a:cubicBezTo>
                    <a:pt x="28" y="154"/>
                    <a:pt x="28" y="154"/>
                    <a:pt x="28" y="154"/>
                  </a:cubicBezTo>
                  <a:cubicBezTo>
                    <a:pt x="29" y="154"/>
                    <a:pt x="29" y="156"/>
                    <a:pt x="30" y="156"/>
                  </a:cubicBezTo>
                  <a:cubicBezTo>
                    <a:pt x="30" y="155"/>
                    <a:pt x="29" y="156"/>
                    <a:pt x="29" y="156"/>
                  </a:cubicBezTo>
                  <a:cubicBezTo>
                    <a:pt x="31" y="156"/>
                    <a:pt x="31" y="156"/>
                    <a:pt x="31" y="156"/>
                  </a:cubicBezTo>
                  <a:cubicBezTo>
                    <a:pt x="32" y="158"/>
                    <a:pt x="29" y="158"/>
                    <a:pt x="30" y="160"/>
                  </a:cubicBezTo>
                  <a:cubicBezTo>
                    <a:pt x="28" y="159"/>
                    <a:pt x="28" y="159"/>
                    <a:pt x="28" y="159"/>
                  </a:cubicBezTo>
                  <a:cubicBezTo>
                    <a:pt x="29" y="159"/>
                    <a:pt x="28" y="160"/>
                    <a:pt x="29" y="161"/>
                  </a:cubicBezTo>
                  <a:cubicBezTo>
                    <a:pt x="30" y="161"/>
                    <a:pt x="32" y="161"/>
                    <a:pt x="33" y="161"/>
                  </a:cubicBezTo>
                  <a:cubicBezTo>
                    <a:pt x="34" y="162"/>
                    <a:pt x="32" y="162"/>
                    <a:pt x="34" y="163"/>
                  </a:cubicBezTo>
                  <a:cubicBezTo>
                    <a:pt x="31" y="162"/>
                    <a:pt x="31" y="162"/>
                    <a:pt x="31" y="162"/>
                  </a:cubicBezTo>
                  <a:cubicBezTo>
                    <a:pt x="31" y="162"/>
                    <a:pt x="30" y="164"/>
                    <a:pt x="31" y="166"/>
                  </a:cubicBezTo>
                  <a:cubicBezTo>
                    <a:pt x="32" y="167"/>
                    <a:pt x="34" y="167"/>
                    <a:pt x="34" y="165"/>
                  </a:cubicBezTo>
                  <a:cubicBezTo>
                    <a:pt x="34" y="166"/>
                    <a:pt x="34" y="168"/>
                    <a:pt x="33" y="168"/>
                  </a:cubicBezTo>
                  <a:cubicBezTo>
                    <a:pt x="34" y="169"/>
                    <a:pt x="34" y="167"/>
                    <a:pt x="36" y="168"/>
                  </a:cubicBezTo>
                  <a:cubicBezTo>
                    <a:pt x="35" y="169"/>
                    <a:pt x="35" y="172"/>
                    <a:pt x="35" y="173"/>
                  </a:cubicBezTo>
                  <a:cubicBezTo>
                    <a:pt x="32" y="173"/>
                    <a:pt x="32" y="173"/>
                    <a:pt x="32" y="173"/>
                  </a:cubicBezTo>
                  <a:cubicBezTo>
                    <a:pt x="32" y="174"/>
                    <a:pt x="32" y="174"/>
                    <a:pt x="32" y="174"/>
                  </a:cubicBezTo>
                  <a:cubicBezTo>
                    <a:pt x="30" y="173"/>
                    <a:pt x="32" y="175"/>
                    <a:pt x="30" y="175"/>
                  </a:cubicBezTo>
                  <a:cubicBezTo>
                    <a:pt x="30" y="176"/>
                    <a:pt x="31" y="177"/>
                    <a:pt x="32" y="177"/>
                  </a:cubicBezTo>
                  <a:cubicBezTo>
                    <a:pt x="33" y="174"/>
                    <a:pt x="36" y="178"/>
                    <a:pt x="38" y="176"/>
                  </a:cubicBezTo>
                  <a:cubicBezTo>
                    <a:pt x="41" y="179"/>
                    <a:pt x="34" y="181"/>
                    <a:pt x="39" y="182"/>
                  </a:cubicBezTo>
                  <a:cubicBezTo>
                    <a:pt x="39" y="181"/>
                    <a:pt x="42" y="182"/>
                    <a:pt x="40" y="180"/>
                  </a:cubicBezTo>
                  <a:cubicBezTo>
                    <a:pt x="41" y="182"/>
                    <a:pt x="43" y="180"/>
                    <a:pt x="44" y="183"/>
                  </a:cubicBezTo>
                  <a:cubicBezTo>
                    <a:pt x="42" y="182"/>
                    <a:pt x="42" y="186"/>
                    <a:pt x="39" y="185"/>
                  </a:cubicBezTo>
                  <a:cubicBezTo>
                    <a:pt x="40" y="184"/>
                    <a:pt x="39" y="183"/>
                    <a:pt x="39" y="183"/>
                  </a:cubicBezTo>
                  <a:cubicBezTo>
                    <a:pt x="38" y="184"/>
                    <a:pt x="36" y="184"/>
                    <a:pt x="37" y="186"/>
                  </a:cubicBezTo>
                  <a:cubicBezTo>
                    <a:pt x="38" y="187"/>
                    <a:pt x="39" y="188"/>
                    <a:pt x="40" y="188"/>
                  </a:cubicBezTo>
                  <a:cubicBezTo>
                    <a:pt x="42" y="187"/>
                    <a:pt x="39" y="186"/>
                    <a:pt x="41" y="186"/>
                  </a:cubicBezTo>
                  <a:cubicBezTo>
                    <a:pt x="43" y="188"/>
                    <a:pt x="41" y="189"/>
                    <a:pt x="44" y="189"/>
                  </a:cubicBezTo>
                  <a:cubicBezTo>
                    <a:pt x="43" y="188"/>
                    <a:pt x="44" y="187"/>
                    <a:pt x="45" y="186"/>
                  </a:cubicBezTo>
                  <a:cubicBezTo>
                    <a:pt x="47" y="188"/>
                    <a:pt x="47" y="188"/>
                    <a:pt x="47" y="188"/>
                  </a:cubicBezTo>
                  <a:cubicBezTo>
                    <a:pt x="45" y="188"/>
                    <a:pt x="45" y="188"/>
                    <a:pt x="45" y="188"/>
                  </a:cubicBezTo>
                  <a:cubicBezTo>
                    <a:pt x="46" y="191"/>
                    <a:pt x="48" y="188"/>
                    <a:pt x="49" y="190"/>
                  </a:cubicBezTo>
                  <a:cubicBezTo>
                    <a:pt x="48" y="193"/>
                    <a:pt x="48" y="193"/>
                    <a:pt x="48" y="193"/>
                  </a:cubicBezTo>
                  <a:cubicBezTo>
                    <a:pt x="46" y="193"/>
                    <a:pt x="46" y="188"/>
                    <a:pt x="44" y="190"/>
                  </a:cubicBezTo>
                  <a:cubicBezTo>
                    <a:pt x="45" y="192"/>
                    <a:pt x="46" y="192"/>
                    <a:pt x="47" y="194"/>
                  </a:cubicBezTo>
                  <a:cubicBezTo>
                    <a:pt x="46" y="193"/>
                    <a:pt x="46" y="193"/>
                    <a:pt x="46" y="193"/>
                  </a:cubicBezTo>
                  <a:cubicBezTo>
                    <a:pt x="46" y="194"/>
                    <a:pt x="43" y="196"/>
                    <a:pt x="46" y="198"/>
                  </a:cubicBezTo>
                  <a:cubicBezTo>
                    <a:pt x="48" y="198"/>
                    <a:pt x="47" y="197"/>
                    <a:pt x="48" y="197"/>
                  </a:cubicBezTo>
                  <a:cubicBezTo>
                    <a:pt x="50" y="200"/>
                    <a:pt x="52" y="200"/>
                    <a:pt x="53" y="202"/>
                  </a:cubicBezTo>
                  <a:cubicBezTo>
                    <a:pt x="51" y="202"/>
                    <a:pt x="54" y="205"/>
                    <a:pt x="51" y="204"/>
                  </a:cubicBezTo>
                  <a:cubicBezTo>
                    <a:pt x="52" y="203"/>
                    <a:pt x="49" y="198"/>
                    <a:pt x="47" y="198"/>
                  </a:cubicBezTo>
                  <a:cubicBezTo>
                    <a:pt x="46" y="201"/>
                    <a:pt x="46" y="196"/>
                    <a:pt x="44" y="197"/>
                  </a:cubicBezTo>
                  <a:cubicBezTo>
                    <a:pt x="45" y="199"/>
                    <a:pt x="43" y="200"/>
                    <a:pt x="42" y="201"/>
                  </a:cubicBezTo>
                  <a:cubicBezTo>
                    <a:pt x="42" y="202"/>
                    <a:pt x="43" y="202"/>
                    <a:pt x="43" y="202"/>
                  </a:cubicBezTo>
                  <a:cubicBezTo>
                    <a:pt x="45" y="202"/>
                    <a:pt x="44" y="201"/>
                    <a:pt x="46" y="200"/>
                  </a:cubicBezTo>
                  <a:cubicBezTo>
                    <a:pt x="47" y="203"/>
                    <a:pt x="49" y="205"/>
                    <a:pt x="51" y="206"/>
                  </a:cubicBezTo>
                  <a:cubicBezTo>
                    <a:pt x="51" y="207"/>
                    <a:pt x="49" y="208"/>
                    <a:pt x="48" y="207"/>
                  </a:cubicBezTo>
                  <a:cubicBezTo>
                    <a:pt x="50" y="209"/>
                    <a:pt x="52" y="213"/>
                    <a:pt x="53" y="216"/>
                  </a:cubicBezTo>
                  <a:cubicBezTo>
                    <a:pt x="54" y="213"/>
                    <a:pt x="55" y="219"/>
                    <a:pt x="57" y="217"/>
                  </a:cubicBezTo>
                  <a:cubicBezTo>
                    <a:pt x="56" y="215"/>
                    <a:pt x="57" y="213"/>
                    <a:pt x="58" y="213"/>
                  </a:cubicBezTo>
                  <a:cubicBezTo>
                    <a:pt x="59" y="214"/>
                    <a:pt x="57" y="214"/>
                    <a:pt x="57" y="214"/>
                  </a:cubicBezTo>
                  <a:cubicBezTo>
                    <a:pt x="59" y="215"/>
                    <a:pt x="56" y="217"/>
                    <a:pt x="59" y="218"/>
                  </a:cubicBezTo>
                  <a:cubicBezTo>
                    <a:pt x="57" y="215"/>
                    <a:pt x="56" y="218"/>
                    <a:pt x="54" y="219"/>
                  </a:cubicBezTo>
                  <a:cubicBezTo>
                    <a:pt x="56" y="220"/>
                    <a:pt x="53" y="219"/>
                    <a:pt x="54" y="221"/>
                  </a:cubicBezTo>
                  <a:cubicBezTo>
                    <a:pt x="56" y="223"/>
                    <a:pt x="58" y="225"/>
                    <a:pt x="59" y="227"/>
                  </a:cubicBezTo>
                  <a:cubicBezTo>
                    <a:pt x="59" y="231"/>
                    <a:pt x="63" y="235"/>
                    <a:pt x="63" y="238"/>
                  </a:cubicBezTo>
                  <a:cubicBezTo>
                    <a:pt x="63" y="240"/>
                    <a:pt x="61" y="239"/>
                    <a:pt x="61" y="241"/>
                  </a:cubicBezTo>
                  <a:cubicBezTo>
                    <a:pt x="61" y="243"/>
                    <a:pt x="62" y="239"/>
                    <a:pt x="62" y="242"/>
                  </a:cubicBezTo>
                  <a:cubicBezTo>
                    <a:pt x="62" y="242"/>
                    <a:pt x="62" y="242"/>
                    <a:pt x="62" y="242"/>
                  </a:cubicBezTo>
                  <a:cubicBezTo>
                    <a:pt x="63" y="243"/>
                    <a:pt x="62" y="247"/>
                    <a:pt x="65" y="247"/>
                  </a:cubicBezTo>
                  <a:cubicBezTo>
                    <a:pt x="63" y="247"/>
                    <a:pt x="63" y="247"/>
                    <a:pt x="63" y="247"/>
                  </a:cubicBezTo>
                  <a:cubicBezTo>
                    <a:pt x="63" y="248"/>
                    <a:pt x="63" y="248"/>
                    <a:pt x="64" y="248"/>
                  </a:cubicBezTo>
                  <a:cubicBezTo>
                    <a:pt x="63" y="248"/>
                    <a:pt x="62" y="249"/>
                    <a:pt x="62" y="248"/>
                  </a:cubicBezTo>
                  <a:cubicBezTo>
                    <a:pt x="60" y="251"/>
                    <a:pt x="63" y="252"/>
                    <a:pt x="63" y="254"/>
                  </a:cubicBezTo>
                  <a:cubicBezTo>
                    <a:pt x="64" y="252"/>
                    <a:pt x="64" y="252"/>
                    <a:pt x="64" y="252"/>
                  </a:cubicBezTo>
                  <a:cubicBezTo>
                    <a:pt x="66" y="255"/>
                    <a:pt x="65" y="258"/>
                    <a:pt x="66" y="261"/>
                  </a:cubicBezTo>
                  <a:cubicBezTo>
                    <a:pt x="64" y="261"/>
                    <a:pt x="64" y="261"/>
                    <a:pt x="64" y="261"/>
                  </a:cubicBezTo>
                  <a:cubicBezTo>
                    <a:pt x="65" y="263"/>
                    <a:pt x="65" y="263"/>
                    <a:pt x="65" y="263"/>
                  </a:cubicBezTo>
                  <a:cubicBezTo>
                    <a:pt x="64" y="262"/>
                    <a:pt x="63" y="264"/>
                    <a:pt x="64" y="265"/>
                  </a:cubicBezTo>
                  <a:cubicBezTo>
                    <a:pt x="61" y="261"/>
                    <a:pt x="61" y="261"/>
                    <a:pt x="61" y="261"/>
                  </a:cubicBezTo>
                  <a:cubicBezTo>
                    <a:pt x="61" y="259"/>
                    <a:pt x="62" y="262"/>
                    <a:pt x="64" y="261"/>
                  </a:cubicBezTo>
                  <a:cubicBezTo>
                    <a:pt x="65" y="260"/>
                    <a:pt x="64" y="257"/>
                    <a:pt x="63" y="257"/>
                  </a:cubicBezTo>
                  <a:cubicBezTo>
                    <a:pt x="63" y="258"/>
                    <a:pt x="63" y="258"/>
                    <a:pt x="64" y="259"/>
                  </a:cubicBezTo>
                  <a:cubicBezTo>
                    <a:pt x="62" y="259"/>
                    <a:pt x="62" y="258"/>
                    <a:pt x="60" y="257"/>
                  </a:cubicBezTo>
                  <a:cubicBezTo>
                    <a:pt x="60" y="258"/>
                    <a:pt x="60" y="259"/>
                    <a:pt x="61" y="259"/>
                  </a:cubicBezTo>
                  <a:cubicBezTo>
                    <a:pt x="60" y="258"/>
                    <a:pt x="59" y="257"/>
                    <a:pt x="59" y="255"/>
                  </a:cubicBezTo>
                  <a:cubicBezTo>
                    <a:pt x="60" y="256"/>
                    <a:pt x="60" y="254"/>
                    <a:pt x="60" y="254"/>
                  </a:cubicBezTo>
                  <a:cubicBezTo>
                    <a:pt x="59" y="254"/>
                    <a:pt x="58" y="253"/>
                    <a:pt x="58" y="251"/>
                  </a:cubicBezTo>
                  <a:cubicBezTo>
                    <a:pt x="60" y="249"/>
                    <a:pt x="56" y="247"/>
                    <a:pt x="56" y="244"/>
                  </a:cubicBezTo>
                  <a:cubicBezTo>
                    <a:pt x="57" y="245"/>
                    <a:pt x="59" y="246"/>
                    <a:pt x="60" y="247"/>
                  </a:cubicBezTo>
                  <a:cubicBezTo>
                    <a:pt x="61" y="245"/>
                    <a:pt x="60" y="245"/>
                    <a:pt x="60" y="243"/>
                  </a:cubicBezTo>
                  <a:cubicBezTo>
                    <a:pt x="59" y="243"/>
                    <a:pt x="57" y="243"/>
                    <a:pt x="55" y="241"/>
                  </a:cubicBezTo>
                  <a:cubicBezTo>
                    <a:pt x="56" y="241"/>
                    <a:pt x="56" y="241"/>
                    <a:pt x="56" y="241"/>
                  </a:cubicBezTo>
                  <a:cubicBezTo>
                    <a:pt x="55" y="239"/>
                    <a:pt x="54" y="240"/>
                    <a:pt x="53" y="237"/>
                  </a:cubicBezTo>
                  <a:cubicBezTo>
                    <a:pt x="52" y="233"/>
                    <a:pt x="50" y="229"/>
                    <a:pt x="49" y="226"/>
                  </a:cubicBezTo>
                  <a:cubicBezTo>
                    <a:pt x="50" y="225"/>
                    <a:pt x="50" y="225"/>
                    <a:pt x="50" y="225"/>
                  </a:cubicBezTo>
                  <a:cubicBezTo>
                    <a:pt x="47" y="225"/>
                    <a:pt x="46" y="220"/>
                    <a:pt x="44" y="219"/>
                  </a:cubicBezTo>
                  <a:cubicBezTo>
                    <a:pt x="43" y="214"/>
                    <a:pt x="39" y="211"/>
                    <a:pt x="40" y="208"/>
                  </a:cubicBezTo>
                  <a:cubicBezTo>
                    <a:pt x="35" y="202"/>
                    <a:pt x="31" y="197"/>
                    <a:pt x="28" y="190"/>
                  </a:cubicBezTo>
                  <a:cubicBezTo>
                    <a:pt x="30" y="190"/>
                    <a:pt x="30" y="190"/>
                    <a:pt x="30" y="190"/>
                  </a:cubicBezTo>
                  <a:cubicBezTo>
                    <a:pt x="28" y="189"/>
                    <a:pt x="30" y="189"/>
                    <a:pt x="30" y="188"/>
                  </a:cubicBezTo>
                  <a:cubicBezTo>
                    <a:pt x="29" y="190"/>
                    <a:pt x="27" y="187"/>
                    <a:pt x="26" y="187"/>
                  </a:cubicBezTo>
                  <a:cubicBezTo>
                    <a:pt x="25" y="183"/>
                    <a:pt x="22" y="179"/>
                    <a:pt x="19" y="177"/>
                  </a:cubicBezTo>
                  <a:cubicBezTo>
                    <a:pt x="20" y="177"/>
                    <a:pt x="20" y="177"/>
                    <a:pt x="20" y="177"/>
                  </a:cubicBezTo>
                  <a:cubicBezTo>
                    <a:pt x="17" y="175"/>
                    <a:pt x="17" y="170"/>
                    <a:pt x="16" y="167"/>
                  </a:cubicBezTo>
                  <a:cubicBezTo>
                    <a:pt x="16" y="166"/>
                    <a:pt x="17" y="165"/>
                    <a:pt x="16" y="164"/>
                  </a:cubicBezTo>
                  <a:cubicBezTo>
                    <a:pt x="14" y="163"/>
                    <a:pt x="13" y="162"/>
                    <a:pt x="11" y="159"/>
                  </a:cubicBezTo>
                  <a:cubicBezTo>
                    <a:pt x="10" y="157"/>
                    <a:pt x="9" y="153"/>
                    <a:pt x="9" y="151"/>
                  </a:cubicBezTo>
                  <a:cubicBezTo>
                    <a:pt x="4" y="143"/>
                    <a:pt x="4" y="133"/>
                    <a:pt x="2" y="123"/>
                  </a:cubicBezTo>
                  <a:cubicBezTo>
                    <a:pt x="4" y="123"/>
                    <a:pt x="4" y="123"/>
                    <a:pt x="4" y="123"/>
                  </a:cubicBezTo>
                  <a:cubicBezTo>
                    <a:pt x="0" y="113"/>
                    <a:pt x="5" y="102"/>
                    <a:pt x="5" y="95"/>
                  </a:cubicBezTo>
                  <a:cubicBezTo>
                    <a:pt x="7" y="96"/>
                    <a:pt x="7" y="96"/>
                    <a:pt x="7" y="96"/>
                  </a:cubicBezTo>
                  <a:cubicBezTo>
                    <a:pt x="9" y="94"/>
                    <a:pt x="8" y="90"/>
                    <a:pt x="6" y="90"/>
                  </a:cubicBezTo>
                  <a:cubicBezTo>
                    <a:pt x="8" y="88"/>
                    <a:pt x="7" y="84"/>
                    <a:pt x="9" y="83"/>
                  </a:cubicBezTo>
                  <a:cubicBezTo>
                    <a:pt x="11" y="81"/>
                    <a:pt x="9" y="80"/>
                    <a:pt x="10" y="78"/>
                  </a:cubicBezTo>
                  <a:cubicBezTo>
                    <a:pt x="13" y="74"/>
                    <a:pt x="13" y="72"/>
                    <a:pt x="15" y="67"/>
                  </a:cubicBezTo>
                  <a:cubicBezTo>
                    <a:pt x="14" y="68"/>
                    <a:pt x="14" y="68"/>
                    <a:pt x="14" y="68"/>
                  </a:cubicBezTo>
                  <a:cubicBezTo>
                    <a:pt x="14" y="69"/>
                    <a:pt x="15" y="70"/>
                    <a:pt x="16" y="69"/>
                  </a:cubicBezTo>
                  <a:cubicBezTo>
                    <a:pt x="16" y="67"/>
                    <a:pt x="20" y="63"/>
                    <a:pt x="16" y="63"/>
                  </a:cubicBezTo>
                  <a:cubicBezTo>
                    <a:pt x="20" y="60"/>
                    <a:pt x="21" y="52"/>
                    <a:pt x="26" y="50"/>
                  </a:cubicBezTo>
                  <a:cubicBezTo>
                    <a:pt x="25" y="50"/>
                    <a:pt x="25" y="48"/>
                    <a:pt x="25" y="48"/>
                  </a:cubicBezTo>
                  <a:cubicBezTo>
                    <a:pt x="28" y="44"/>
                    <a:pt x="32" y="41"/>
                    <a:pt x="33" y="38"/>
                  </a:cubicBezTo>
                  <a:cubicBezTo>
                    <a:pt x="34" y="38"/>
                    <a:pt x="34" y="40"/>
                    <a:pt x="35" y="38"/>
                  </a:cubicBezTo>
                  <a:cubicBezTo>
                    <a:pt x="35" y="37"/>
                    <a:pt x="34" y="38"/>
                    <a:pt x="35" y="36"/>
                  </a:cubicBezTo>
                  <a:cubicBezTo>
                    <a:pt x="38" y="30"/>
                    <a:pt x="47" y="27"/>
                    <a:pt x="51" y="23"/>
                  </a:cubicBezTo>
                  <a:cubicBezTo>
                    <a:pt x="60" y="15"/>
                    <a:pt x="71" y="9"/>
                    <a:pt x="82" y="5"/>
                  </a:cubicBezTo>
                  <a:cubicBezTo>
                    <a:pt x="82" y="6"/>
                    <a:pt x="82" y="6"/>
                    <a:pt x="82" y="6"/>
                  </a:cubicBezTo>
                  <a:cubicBezTo>
                    <a:pt x="85" y="2"/>
                    <a:pt x="91" y="5"/>
                    <a:pt x="94" y="2"/>
                  </a:cubicBezTo>
                  <a:cubicBezTo>
                    <a:pt x="95" y="2"/>
                    <a:pt x="97" y="1"/>
                    <a:pt x="97" y="2"/>
                  </a:cubicBezTo>
                  <a:cubicBezTo>
                    <a:pt x="99" y="0"/>
                    <a:pt x="105" y="2"/>
                    <a:pt x="109" y="0"/>
                  </a:cubicBezTo>
                  <a:cubicBezTo>
                    <a:pt x="108" y="1"/>
                    <a:pt x="108" y="1"/>
                    <a:pt x="108" y="1"/>
                  </a:cubicBezTo>
                  <a:cubicBezTo>
                    <a:pt x="113" y="2"/>
                    <a:pt x="117" y="0"/>
                    <a:pt x="121" y="1"/>
                  </a:cubicBezTo>
                  <a:cubicBezTo>
                    <a:pt x="121" y="1"/>
                    <a:pt x="120" y="1"/>
                    <a:pt x="120" y="2"/>
                  </a:cubicBezTo>
                  <a:cubicBezTo>
                    <a:pt x="121" y="3"/>
                    <a:pt x="124" y="0"/>
                    <a:pt x="125" y="3"/>
                  </a:cubicBezTo>
                  <a:cubicBezTo>
                    <a:pt x="126" y="3"/>
                    <a:pt x="125" y="1"/>
                    <a:pt x="125" y="1"/>
                  </a:cubicBezTo>
                  <a:cubicBezTo>
                    <a:pt x="135" y="3"/>
                    <a:pt x="145" y="3"/>
                    <a:pt x="156" y="5"/>
                  </a:cubicBezTo>
                  <a:cubicBezTo>
                    <a:pt x="162" y="9"/>
                    <a:pt x="155" y="10"/>
                    <a:pt x="161" y="10"/>
                  </a:cubicBezTo>
                  <a:cubicBezTo>
                    <a:pt x="161" y="10"/>
                    <a:pt x="162" y="9"/>
                    <a:pt x="161" y="9"/>
                  </a:cubicBezTo>
                  <a:cubicBezTo>
                    <a:pt x="164" y="9"/>
                    <a:pt x="164" y="13"/>
                    <a:pt x="166" y="13"/>
                  </a:cubicBezTo>
                  <a:cubicBezTo>
                    <a:pt x="166" y="11"/>
                    <a:pt x="167" y="12"/>
                    <a:pt x="167" y="11"/>
                  </a:cubicBezTo>
                  <a:cubicBezTo>
                    <a:pt x="171" y="14"/>
                    <a:pt x="171" y="16"/>
                    <a:pt x="175" y="16"/>
                  </a:cubicBezTo>
                  <a:cubicBezTo>
                    <a:pt x="174" y="17"/>
                    <a:pt x="174" y="17"/>
                    <a:pt x="174" y="17"/>
                  </a:cubicBezTo>
                  <a:cubicBezTo>
                    <a:pt x="180" y="16"/>
                    <a:pt x="183" y="20"/>
                    <a:pt x="188" y="19"/>
                  </a:cubicBezTo>
                  <a:cubicBezTo>
                    <a:pt x="208" y="32"/>
                    <a:pt x="224" y="51"/>
                    <a:pt x="233" y="72"/>
                  </a:cubicBezTo>
                  <a:cubicBezTo>
                    <a:pt x="241" y="94"/>
                    <a:pt x="245" y="117"/>
                    <a:pt x="239" y="141"/>
                  </a:cubicBezTo>
                  <a:cubicBezTo>
                    <a:pt x="236" y="146"/>
                    <a:pt x="236" y="146"/>
                    <a:pt x="235" y="152"/>
                  </a:cubicBezTo>
                  <a:cubicBezTo>
                    <a:pt x="235" y="152"/>
                    <a:pt x="235" y="151"/>
                    <a:pt x="234" y="152"/>
                  </a:cubicBezTo>
                  <a:cubicBezTo>
                    <a:pt x="236" y="153"/>
                    <a:pt x="233" y="156"/>
                    <a:pt x="234" y="157"/>
                  </a:cubicBezTo>
                  <a:cubicBezTo>
                    <a:pt x="231" y="165"/>
                    <a:pt x="227" y="172"/>
                    <a:pt x="222" y="180"/>
                  </a:cubicBezTo>
                  <a:cubicBezTo>
                    <a:pt x="223" y="179"/>
                    <a:pt x="222" y="177"/>
                    <a:pt x="221" y="179"/>
                  </a:cubicBezTo>
                  <a:cubicBezTo>
                    <a:pt x="221" y="181"/>
                    <a:pt x="221" y="181"/>
                    <a:pt x="221" y="181"/>
                  </a:cubicBezTo>
                  <a:cubicBezTo>
                    <a:pt x="221" y="181"/>
                    <a:pt x="221" y="181"/>
                    <a:pt x="221" y="181"/>
                  </a:cubicBezTo>
                  <a:cubicBezTo>
                    <a:pt x="220" y="182"/>
                    <a:pt x="221" y="183"/>
                    <a:pt x="222" y="183"/>
                  </a:cubicBezTo>
                  <a:cubicBezTo>
                    <a:pt x="210" y="202"/>
                    <a:pt x="192" y="213"/>
                    <a:pt x="179" y="228"/>
                  </a:cubicBezTo>
                  <a:cubicBezTo>
                    <a:pt x="176" y="230"/>
                    <a:pt x="172" y="236"/>
                    <a:pt x="170" y="240"/>
                  </a:cubicBezTo>
                  <a:cubicBezTo>
                    <a:pt x="159" y="249"/>
                    <a:pt x="153" y="260"/>
                    <a:pt x="152" y="274"/>
                  </a:cubicBezTo>
                  <a:cubicBezTo>
                    <a:pt x="152" y="274"/>
                    <a:pt x="148" y="272"/>
                    <a:pt x="148" y="2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7"/>
            <p:cNvSpPr/>
            <p:nvPr/>
          </p:nvSpPr>
          <p:spPr bwMode="auto">
            <a:xfrm>
              <a:off x="9121775" y="3151188"/>
              <a:ext cx="11112" cy="11113"/>
            </a:xfrm>
            <a:custGeom>
              <a:avLst/>
              <a:gdLst>
                <a:gd name="T0" fmla="*/ 0 w 3"/>
                <a:gd name="T1" fmla="*/ 2 h 3"/>
                <a:gd name="T2" fmla="*/ 3 w 3"/>
                <a:gd name="T3" fmla="*/ 1 h 3"/>
                <a:gd name="T4" fmla="*/ 0 w 3"/>
                <a:gd name="T5" fmla="*/ 2 h 3"/>
              </a:gdLst>
              <a:ahLst/>
              <a:cxnLst>
                <a:cxn ang="0">
                  <a:pos x="T0" y="T1"/>
                </a:cxn>
                <a:cxn ang="0">
                  <a:pos x="T2" y="T3"/>
                </a:cxn>
                <a:cxn ang="0">
                  <a:pos x="T4" y="T5"/>
                </a:cxn>
              </a:cxnLst>
              <a:rect l="0" t="0" r="r" b="b"/>
              <a:pathLst>
                <a:path w="3" h="3">
                  <a:moveTo>
                    <a:pt x="0" y="2"/>
                  </a:moveTo>
                  <a:cubicBezTo>
                    <a:pt x="1" y="2"/>
                    <a:pt x="2" y="0"/>
                    <a:pt x="3" y="1"/>
                  </a:cubicBezTo>
                  <a:cubicBezTo>
                    <a:pt x="2" y="2"/>
                    <a:pt x="1" y="3"/>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8"/>
            <p:cNvSpPr/>
            <p:nvPr/>
          </p:nvSpPr>
          <p:spPr bwMode="auto">
            <a:xfrm>
              <a:off x="9110663" y="2973388"/>
              <a:ext cx="7937" cy="4763"/>
            </a:xfrm>
            <a:custGeom>
              <a:avLst/>
              <a:gdLst>
                <a:gd name="T0" fmla="*/ 0 w 2"/>
                <a:gd name="T1" fmla="*/ 1 h 1"/>
                <a:gd name="T2" fmla="*/ 0 w 2"/>
                <a:gd name="T3" fmla="*/ 0 h 1"/>
                <a:gd name="T4" fmla="*/ 1 w 2"/>
                <a:gd name="T5" fmla="*/ 1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0" y="0"/>
                    <a:pt x="0" y="0"/>
                  </a:cubicBezTo>
                  <a:cubicBezTo>
                    <a:pt x="1" y="1"/>
                    <a:pt x="2"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9"/>
            <p:cNvSpPr/>
            <p:nvPr/>
          </p:nvSpPr>
          <p:spPr bwMode="auto">
            <a:xfrm>
              <a:off x="9091613" y="2936876"/>
              <a:ext cx="15875" cy="11113"/>
            </a:xfrm>
            <a:custGeom>
              <a:avLst/>
              <a:gdLst>
                <a:gd name="T0" fmla="*/ 0 w 4"/>
                <a:gd name="T1" fmla="*/ 0 h 3"/>
                <a:gd name="T2" fmla="*/ 4 w 4"/>
                <a:gd name="T3" fmla="*/ 3 h 3"/>
                <a:gd name="T4" fmla="*/ 0 w 4"/>
                <a:gd name="T5" fmla="*/ 0 h 3"/>
              </a:gdLst>
              <a:ahLst/>
              <a:cxnLst>
                <a:cxn ang="0">
                  <a:pos x="T0" y="T1"/>
                </a:cxn>
                <a:cxn ang="0">
                  <a:pos x="T2" y="T3"/>
                </a:cxn>
                <a:cxn ang="0">
                  <a:pos x="T4" y="T5"/>
                </a:cxn>
              </a:cxnLst>
              <a:rect l="0" t="0" r="r" b="b"/>
              <a:pathLst>
                <a:path w="4" h="3">
                  <a:moveTo>
                    <a:pt x="0" y="0"/>
                  </a:moveTo>
                  <a:cubicBezTo>
                    <a:pt x="1" y="0"/>
                    <a:pt x="3" y="2"/>
                    <a:pt x="4"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0"/>
            <p:cNvSpPr/>
            <p:nvPr/>
          </p:nvSpPr>
          <p:spPr bwMode="auto">
            <a:xfrm>
              <a:off x="9085263" y="2887663"/>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0" y="0"/>
                    <a:pt x="0" y="0"/>
                    <a:pt x="1" y="1"/>
                  </a:cubicBezTo>
                  <a:cubicBezTo>
                    <a:pt x="1" y="2"/>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1"/>
            <p:cNvSpPr/>
            <p:nvPr/>
          </p:nvSpPr>
          <p:spPr bwMode="auto">
            <a:xfrm>
              <a:off x="9072563" y="2882901"/>
              <a:ext cx="7937" cy="12700"/>
            </a:xfrm>
            <a:custGeom>
              <a:avLst/>
              <a:gdLst>
                <a:gd name="T0" fmla="*/ 1 w 2"/>
                <a:gd name="T1" fmla="*/ 3 h 3"/>
                <a:gd name="T2" fmla="*/ 1 w 2"/>
                <a:gd name="T3" fmla="*/ 0 h 3"/>
                <a:gd name="T4" fmla="*/ 1 w 2"/>
                <a:gd name="T5" fmla="*/ 3 h 3"/>
              </a:gdLst>
              <a:ahLst/>
              <a:cxnLst>
                <a:cxn ang="0">
                  <a:pos x="T0" y="T1"/>
                </a:cxn>
                <a:cxn ang="0">
                  <a:pos x="T2" y="T3"/>
                </a:cxn>
                <a:cxn ang="0">
                  <a:pos x="T4" y="T5"/>
                </a:cxn>
              </a:cxnLst>
              <a:rect l="0" t="0" r="r" b="b"/>
              <a:pathLst>
                <a:path w="2" h="3">
                  <a:moveTo>
                    <a:pt x="1" y="3"/>
                  </a:moveTo>
                  <a:cubicBezTo>
                    <a:pt x="0" y="2"/>
                    <a:pt x="0" y="1"/>
                    <a:pt x="1" y="0"/>
                  </a:cubicBezTo>
                  <a:cubicBezTo>
                    <a:pt x="0" y="1"/>
                    <a:pt x="2" y="2"/>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2"/>
            <p:cNvSpPr/>
            <p:nvPr/>
          </p:nvSpPr>
          <p:spPr bwMode="auto">
            <a:xfrm>
              <a:off x="9036050" y="2800351"/>
              <a:ext cx="11112" cy="7938"/>
            </a:xfrm>
            <a:custGeom>
              <a:avLst/>
              <a:gdLst>
                <a:gd name="T0" fmla="*/ 1 w 3"/>
                <a:gd name="T1" fmla="*/ 2 h 2"/>
                <a:gd name="T2" fmla="*/ 1 w 3"/>
                <a:gd name="T3" fmla="*/ 0 h 2"/>
                <a:gd name="T4" fmla="*/ 1 w 3"/>
                <a:gd name="T5" fmla="*/ 2 h 2"/>
              </a:gdLst>
              <a:ahLst/>
              <a:cxnLst>
                <a:cxn ang="0">
                  <a:pos x="T0" y="T1"/>
                </a:cxn>
                <a:cxn ang="0">
                  <a:pos x="T2" y="T3"/>
                </a:cxn>
                <a:cxn ang="0">
                  <a:pos x="T4" y="T5"/>
                </a:cxn>
              </a:cxnLst>
              <a:rect l="0" t="0" r="r" b="b"/>
              <a:pathLst>
                <a:path w="3" h="2">
                  <a:moveTo>
                    <a:pt x="1" y="2"/>
                  </a:moveTo>
                  <a:cubicBezTo>
                    <a:pt x="1" y="2"/>
                    <a:pt x="0" y="1"/>
                    <a:pt x="1" y="0"/>
                  </a:cubicBezTo>
                  <a:cubicBezTo>
                    <a:pt x="0" y="1"/>
                    <a:pt x="3"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3"/>
            <p:cNvSpPr/>
            <p:nvPr/>
          </p:nvSpPr>
          <p:spPr bwMode="auto">
            <a:xfrm>
              <a:off x="9017000" y="2767013"/>
              <a:ext cx="3175" cy="7938"/>
            </a:xfrm>
            <a:custGeom>
              <a:avLst/>
              <a:gdLst>
                <a:gd name="T0" fmla="*/ 0 w 1"/>
                <a:gd name="T1" fmla="*/ 2 h 2"/>
                <a:gd name="T2" fmla="*/ 0 w 1"/>
                <a:gd name="T3" fmla="*/ 1 h 2"/>
                <a:gd name="T4" fmla="*/ 1 w 1"/>
                <a:gd name="T5" fmla="*/ 1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1"/>
                    <a:pt x="0" y="1"/>
                  </a:cubicBezTo>
                  <a:cubicBezTo>
                    <a:pt x="0" y="0"/>
                    <a:pt x="1" y="1"/>
                    <a:pt x="1" y="1"/>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4"/>
            <p:cNvSpPr/>
            <p:nvPr/>
          </p:nvSpPr>
          <p:spPr bwMode="auto">
            <a:xfrm>
              <a:off x="9283700" y="2217738"/>
              <a:ext cx="4762" cy="3175"/>
            </a:xfrm>
            <a:custGeom>
              <a:avLst/>
              <a:gdLst>
                <a:gd name="T0" fmla="*/ 3 w 3"/>
                <a:gd name="T1" fmla="*/ 0 h 2"/>
                <a:gd name="T2" fmla="*/ 0 w 3"/>
                <a:gd name="T3" fmla="*/ 2 h 2"/>
                <a:gd name="T4" fmla="*/ 0 w 3"/>
                <a:gd name="T5" fmla="*/ 0 h 2"/>
                <a:gd name="T6" fmla="*/ 3 w 3"/>
                <a:gd name="T7" fmla="*/ 0 h 2"/>
              </a:gdLst>
              <a:ahLst/>
              <a:cxnLst>
                <a:cxn ang="0">
                  <a:pos x="T0" y="T1"/>
                </a:cxn>
                <a:cxn ang="0">
                  <a:pos x="T2" y="T3"/>
                </a:cxn>
                <a:cxn ang="0">
                  <a:pos x="T4" y="T5"/>
                </a:cxn>
                <a:cxn ang="0">
                  <a:pos x="T6" y="T7"/>
                </a:cxn>
              </a:cxnLst>
              <a:rect l="0" t="0" r="r" b="b"/>
              <a:pathLst>
                <a:path w="3" h="2">
                  <a:moveTo>
                    <a:pt x="3" y="0"/>
                  </a:moveTo>
                  <a:lnTo>
                    <a:pt x="0" y="2"/>
                  </a:lnTo>
                  <a:lnTo>
                    <a:pt x="0" y="0"/>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5"/>
            <p:cNvSpPr/>
            <p:nvPr/>
          </p:nvSpPr>
          <p:spPr bwMode="auto">
            <a:xfrm>
              <a:off x="9588500" y="2297113"/>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2" y="0"/>
                    <a:pt x="1" y="1"/>
                    <a:pt x="1" y="1"/>
                  </a:cubicBezTo>
                  <a:cubicBezTo>
                    <a:pt x="0" y="1"/>
                    <a:pt x="2"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6"/>
            <p:cNvSpPr/>
            <p:nvPr/>
          </p:nvSpPr>
          <p:spPr bwMode="auto">
            <a:xfrm>
              <a:off x="9709150" y="2420938"/>
              <a:ext cx="7937" cy="3175"/>
            </a:xfrm>
            <a:custGeom>
              <a:avLst/>
              <a:gdLst>
                <a:gd name="T0" fmla="*/ 0 w 5"/>
                <a:gd name="T1" fmla="*/ 2 h 2"/>
                <a:gd name="T2" fmla="*/ 0 w 5"/>
                <a:gd name="T3" fmla="*/ 0 h 2"/>
                <a:gd name="T4" fmla="*/ 5 w 5"/>
                <a:gd name="T5" fmla="*/ 0 h 2"/>
                <a:gd name="T6" fmla="*/ 0 w 5"/>
                <a:gd name="T7" fmla="*/ 2 h 2"/>
              </a:gdLst>
              <a:ahLst/>
              <a:cxnLst>
                <a:cxn ang="0">
                  <a:pos x="T0" y="T1"/>
                </a:cxn>
                <a:cxn ang="0">
                  <a:pos x="T2" y="T3"/>
                </a:cxn>
                <a:cxn ang="0">
                  <a:pos x="T4" y="T5"/>
                </a:cxn>
                <a:cxn ang="0">
                  <a:pos x="T6" y="T7"/>
                </a:cxn>
              </a:cxnLst>
              <a:rect l="0" t="0" r="r" b="b"/>
              <a:pathLst>
                <a:path w="5" h="2">
                  <a:moveTo>
                    <a:pt x="0" y="2"/>
                  </a:moveTo>
                  <a:lnTo>
                    <a:pt x="0" y="0"/>
                  </a:lnTo>
                  <a:lnTo>
                    <a:pt x="5"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7"/>
            <p:cNvSpPr/>
            <p:nvPr/>
          </p:nvSpPr>
          <p:spPr bwMode="auto">
            <a:xfrm>
              <a:off x="9107488" y="3151188"/>
              <a:ext cx="22225" cy="6350"/>
            </a:xfrm>
            <a:custGeom>
              <a:avLst/>
              <a:gdLst>
                <a:gd name="T0" fmla="*/ 4 w 6"/>
                <a:gd name="T1" fmla="*/ 0 h 2"/>
                <a:gd name="T2" fmla="*/ 2 w 6"/>
                <a:gd name="T3" fmla="*/ 1 h 2"/>
                <a:gd name="T4" fmla="*/ 4 w 6"/>
                <a:gd name="T5" fmla="*/ 0 h 2"/>
              </a:gdLst>
              <a:ahLst/>
              <a:cxnLst>
                <a:cxn ang="0">
                  <a:pos x="T0" y="T1"/>
                </a:cxn>
                <a:cxn ang="0">
                  <a:pos x="T2" y="T3"/>
                </a:cxn>
                <a:cxn ang="0">
                  <a:pos x="T4" y="T5"/>
                </a:cxn>
              </a:cxnLst>
              <a:rect l="0" t="0" r="r" b="b"/>
              <a:pathLst>
                <a:path w="6" h="2">
                  <a:moveTo>
                    <a:pt x="4" y="0"/>
                  </a:moveTo>
                  <a:cubicBezTo>
                    <a:pt x="0" y="1"/>
                    <a:pt x="6" y="2"/>
                    <a:pt x="2" y="1"/>
                  </a:cubicBezTo>
                  <a:cubicBezTo>
                    <a:pt x="2" y="0"/>
                    <a:pt x="3"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8"/>
            <p:cNvSpPr/>
            <p:nvPr/>
          </p:nvSpPr>
          <p:spPr bwMode="auto">
            <a:xfrm>
              <a:off x="8783638" y="3152777"/>
              <a:ext cx="703262" cy="1362075"/>
            </a:xfrm>
            <a:custGeom>
              <a:avLst/>
              <a:gdLst>
                <a:gd name="T0" fmla="*/ 73 w 187"/>
                <a:gd name="T1" fmla="*/ 274 h 362"/>
                <a:gd name="T2" fmla="*/ 105 w 187"/>
                <a:gd name="T3" fmla="*/ 211 h 362"/>
                <a:gd name="T4" fmla="*/ 107 w 187"/>
                <a:gd name="T5" fmla="*/ 187 h 362"/>
                <a:gd name="T6" fmla="*/ 105 w 187"/>
                <a:gd name="T7" fmla="*/ 126 h 362"/>
                <a:gd name="T8" fmla="*/ 135 w 187"/>
                <a:gd name="T9" fmla="*/ 109 h 362"/>
                <a:gd name="T10" fmla="*/ 98 w 187"/>
                <a:gd name="T11" fmla="*/ 101 h 362"/>
                <a:gd name="T12" fmla="*/ 110 w 187"/>
                <a:gd name="T13" fmla="*/ 86 h 362"/>
                <a:gd name="T14" fmla="*/ 143 w 187"/>
                <a:gd name="T15" fmla="*/ 78 h 362"/>
                <a:gd name="T16" fmla="*/ 169 w 187"/>
                <a:gd name="T17" fmla="*/ 72 h 362"/>
                <a:gd name="T18" fmla="*/ 166 w 187"/>
                <a:gd name="T19" fmla="*/ 85 h 362"/>
                <a:gd name="T20" fmla="*/ 168 w 187"/>
                <a:gd name="T21" fmla="*/ 83 h 362"/>
                <a:gd name="T22" fmla="*/ 168 w 187"/>
                <a:gd name="T23" fmla="*/ 75 h 362"/>
                <a:gd name="T24" fmla="*/ 168 w 187"/>
                <a:gd name="T25" fmla="*/ 83 h 362"/>
                <a:gd name="T26" fmla="*/ 157 w 187"/>
                <a:gd name="T27" fmla="*/ 79 h 362"/>
                <a:gd name="T28" fmla="*/ 131 w 187"/>
                <a:gd name="T29" fmla="*/ 79 h 362"/>
                <a:gd name="T30" fmla="*/ 95 w 187"/>
                <a:gd name="T31" fmla="*/ 80 h 362"/>
                <a:gd name="T32" fmla="*/ 70 w 187"/>
                <a:gd name="T33" fmla="*/ 73 h 362"/>
                <a:gd name="T34" fmla="*/ 74 w 187"/>
                <a:gd name="T35" fmla="*/ 61 h 362"/>
                <a:gd name="T36" fmla="*/ 94 w 187"/>
                <a:gd name="T37" fmla="*/ 54 h 362"/>
                <a:gd name="T38" fmla="*/ 110 w 187"/>
                <a:gd name="T39" fmla="*/ 48 h 362"/>
                <a:gd name="T40" fmla="*/ 119 w 187"/>
                <a:gd name="T41" fmla="*/ 46 h 362"/>
                <a:gd name="T42" fmla="*/ 144 w 187"/>
                <a:gd name="T43" fmla="*/ 43 h 362"/>
                <a:gd name="T44" fmla="*/ 169 w 187"/>
                <a:gd name="T45" fmla="*/ 33 h 362"/>
                <a:gd name="T46" fmla="*/ 161 w 187"/>
                <a:gd name="T47" fmla="*/ 45 h 362"/>
                <a:gd name="T48" fmla="*/ 143 w 187"/>
                <a:gd name="T49" fmla="*/ 44 h 362"/>
                <a:gd name="T50" fmla="*/ 92 w 187"/>
                <a:gd name="T51" fmla="*/ 49 h 362"/>
                <a:gd name="T52" fmla="*/ 80 w 187"/>
                <a:gd name="T53" fmla="*/ 42 h 362"/>
                <a:gd name="T54" fmla="*/ 83 w 187"/>
                <a:gd name="T55" fmla="*/ 27 h 362"/>
                <a:gd name="T56" fmla="*/ 101 w 187"/>
                <a:gd name="T57" fmla="*/ 21 h 362"/>
                <a:gd name="T58" fmla="*/ 117 w 187"/>
                <a:gd name="T59" fmla="*/ 15 h 362"/>
                <a:gd name="T60" fmla="*/ 127 w 187"/>
                <a:gd name="T61" fmla="*/ 15 h 362"/>
                <a:gd name="T62" fmla="*/ 143 w 187"/>
                <a:gd name="T63" fmla="*/ 19 h 362"/>
                <a:gd name="T64" fmla="*/ 160 w 187"/>
                <a:gd name="T65" fmla="*/ 14 h 362"/>
                <a:gd name="T66" fmla="*/ 173 w 187"/>
                <a:gd name="T67" fmla="*/ 4 h 362"/>
                <a:gd name="T68" fmla="*/ 181 w 187"/>
                <a:gd name="T69" fmla="*/ 3 h 362"/>
                <a:gd name="T70" fmla="*/ 178 w 187"/>
                <a:gd name="T71" fmla="*/ 21 h 362"/>
                <a:gd name="T72" fmla="*/ 181 w 187"/>
                <a:gd name="T73" fmla="*/ 4 h 362"/>
                <a:gd name="T74" fmla="*/ 180 w 187"/>
                <a:gd name="T75" fmla="*/ 6 h 362"/>
                <a:gd name="T76" fmla="*/ 183 w 187"/>
                <a:gd name="T77" fmla="*/ 8 h 362"/>
                <a:gd name="T78" fmla="*/ 180 w 187"/>
                <a:gd name="T79" fmla="*/ 16 h 362"/>
                <a:gd name="T80" fmla="*/ 156 w 187"/>
                <a:gd name="T81" fmla="*/ 15 h 362"/>
                <a:gd name="T82" fmla="*/ 118 w 187"/>
                <a:gd name="T83" fmla="*/ 12 h 362"/>
                <a:gd name="T84" fmla="*/ 97 w 187"/>
                <a:gd name="T85" fmla="*/ 11 h 362"/>
                <a:gd name="T86" fmla="*/ 109 w 187"/>
                <a:gd name="T87" fmla="*/ 5 h 362"/>
                <a:gd name="T88" fmla="*/ 135 w 187"/>
                <a:gd name="T89" fmla="*/ 2 h 362"/>
                <a:gd name="T90" fmla="*/ 186 w 187"/>
                <a:gd name="T91" fmla="*/ 9 h 362"/>
                <a:gd name="T92" fmla="*/ 176 w 187"/>
                <a:gd name="T93" fmla="*/ 20 h 362"/>
                <a:gd name="T94" fmla="*/ 123 w 187"/>
                <a:gd name="T95" fmla="*/ 30 h 362"/>
                <a:gd name="T96" fmla="*/ 78 w 187"/>
                <a:gd name="T97" fmla="*/ 31 h 362"/>
                <a:gd name="T98" fmla="*/ 86 w 187"/>
                <a:gd name="T99" fmla="*/ 33 h 362"/>
                <a:gd name="T100" fmla="*/ 159 w 187"/>
                <a:gd name="T101" fmla="*/ 30 h 362"/>
                <a:gd name="T102" fmla="*/ 176 w 187"/>
                <a:gd name="T103" fmla="*/ 50 h 362"/>
                <a:gd name="T104" fmla="*/ 145 w 187"/>
                <a:gd name="T105" fmla="*/ 58 h 362"/>
                <a:gd name="T106" fmla="*/ 82 w 187"/>
                <a:gd name="T107" fmla="*/ 74 h 362"/>
                <a:gd name="T108" fmla="*/ 81 w 187"/>
                <a:gd name="T109" fmla="*/ 60 h 362"/>
                <a:gd name="T110" fmla="*/ 127 w 187"/>
                <a:gd name="T111" fmla="*/ 66 h 362"/>
                <a:gd name="T112" fmla="*/ 176 w 187"/>
                <a:gd name="T113" fmla="*/ 75 h 362"/>
                <a:gd name="T114" fmla="*/ 170 w 187"/>
                <a:gd name="T115" fmla="*/ 88 h 362"/>
                <a:gd name="T116" fmla="*/ 105 w 187"/>
                <a:gd name="T117" fmla="*/ 104 h 362"/>
                <a:gd name="T118" fmla="*/ 104 w 187"/>
                <a:gd name="T119" fmla="*/ 88 h 362"/>
                <a:gd name="T120" fmla="*/ 144 w 187"/>
                <a:gd name="T121" fmla="*/ 117 h 362"/>
                <a:gd name="T122" fmla="*/ 118 w 187"/>
                <a:gd name="T123" fmla="*/ 169 h 362"/>
                <a:gd name="T124" fmla="*/ 112 w 187"/>
                <a:gd name="T125" fmla="*/ 233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 h="362">
                  <a:moveTo>
                    <a:pt x="6" y="350"/>
                  </a:moveTo>
                  <a:cubicBezTo>
                    <a:pt x="10" y="338"/>
                    <a:pt x="24" y="331"/>
                    <a:pt x="30" y="320"/>
                  </a:cubicBezTo>
                  <a:cubicBezTo>
                    <a:pt x="31" y="319"/>
                    <a:pt x="31" y="322"/>
                    <a:pt x="33" y="319"/>
                  </a:cubicBezTo>
                  <a:cubicBezTo>
                    <a:pt x="39" y="308"/>
                    <a:pt x="53" y="296"/>
                    <a:pt x="64" y="286"/>
                  </a:cubicBezTo>
                  <a:cubicBezTo>
                    <a:pt x="64" y="287"/>
                    <a:pt x="64" y="287"/>
                    <a:pt x="64" y="287"/>
                  </a:cubicBezTo>
                  <a:cubicBezTo>
                    <a:pt x="67" y="286"/>
                    <a:pt x="67" y="282"/>
                    <a:pt x="69" y="279"/>
                  </a:cubicBezTo>
                  <a:cubicBezTo>
                    <a:pt x="69" y="280"/>
                    <a:pt x="69" y="281"/>
                    <a:pt x="70" y="280"/>
                  </a:cubicBezTo>
                  <a:cubicBezTo>
                    <a:pt x="69" y="279"/>
                    <a:pt x="73" y="276"/>
                    <a:pt x="73" y="274"/>
                  </a:cubicBezTo>
                  <a:cubicBezTo>
                    <a:pt x="74" y="274"/>
                    <a:pt x="74" y="274"/>
                    <a:pt x="76" y="274"/>
                  </a:cubicBezTo>
                  <a:cubicBezTo>
                    <a:pt x="76" y="271"/>
                    <a:pt x="76" y="271"/>
                    <a:pt x="76" y="271"/>
                  </a:cubicBezTo>
                  <a:cubicBezTo>
                    <a:pt x="75" y="265"/>
                    <a:pt x="83" y="262"/>
                    <a:pt x="85" y="256"/>
                  </a:cubicBezTo>
                  <a:cubicBezTo>
                    <a:pt x="85" y="256"/>
                    <a:pt x="85" y="257"/>
                    <a:pt x="85" y="257"/>
                  </a:cubicBezTo>
                  <a:cubicBezTo>
                    <a:pt x="89" y="247"/>
                    <a:pt x="96" y="236"/>
                    <a:pt x="100" y="226"/>
                  </a:cubicBezTo>
                  <a:cubicBezTo>
                    <a:pt x="100" y="226"/>
                    <a:pt x="101" y="227"/>
                    <a:pt x="102" y="227"/>
                  </a:cubicBezTo>
                  <a:cubicBezTo>
                    <a:pt x="100" y="226"/>
                    <a:pt x="102" y="222"/>
                    <a:pt x="103" y="219"/>
                  </a:cubicBezTo>
                  <a:cubicBezTo>
                    <a:pt x="105" y="219"/>
                    <a:pt x="103" y="214"/>
                    <a:pt x="105" y="211"/>
                  </a:cubicBezTo>
                  <a:cubicBezTo>
                    <a:pt x="105" y="211"/>
                    <a:pt x="105" y="211"/>
                    <a:pt x="105" y="211"/>
                  </a:cubicBezTo>
                  <a:cubicBezTo>
                    <a:pt x="104" y="208"/>
                    <a:pt x="107" y="208"/>
                    <a:pt x="106" y="205"/>
                  </a:cubicBezTo>
                  <a:cubicBezTo>
                    <a:pt x="107" y="204"/>
                    <a:pt x="107" y="204"/>
                    <a:pt x="107" y="204"/>
                  </a:cubicBezTo>
                  <a:cubicBezTo>
                    <a:pt x="105" y="203"/>
                    <a:pt x="110" y="201"/>
                    <a:pt x="109" y="198"/>
                  </a:cubicBezTo>
                  <a:cubicBezTo>
                    <a:pt x="108" y="198"/>
                    <a:pt x="108" y="198"/>
                    <a:pt x="108" y="198"/>
                  </a:cubicBezTo>
                  <a:cubicBezTo>
                    <a:pt x="108" y="196"/>
                    <a:pt x="109" y="196"/>
                    <a:pt x="109" y="194"/>
                  </a:cubicBezTo>
                  <a:cubicBezTo>
                    <a:pt x="109" y="193"/>
                    <a:pt x="109" y="193"/>
                    <a:pt x="109" y="193"/>
                  </a:cubicBezTo>
                  <a:cubicBezTo>
                    <a:pt x="108" y="189"/>
                    <a:pt x="109" y="187"/>
                    <a:pt x="107" y="187"/>
                  </a:cubicBezTo>
                  <a:cubicBezTo>
                    <a:pt x="109" y="185"/>
                    <a:pt x="108" y="191"/>
                    <a:pt x="111" y="188"/>
                  </a:cubicBezTo>
                  <a:cubicBezTo>
                    <a:pt x="109" y="173"/>
                    <a:pt x="96" y="164"/>
                    <a:pt x="91" y="148"/>
                  </a:cubicBezTo>
                  <a:cubicBezTo>
                    <a:pt x="92" y="146"/>
                    <a:pt x="92" y="145"/>
                    <a:pt x="93" y="145"/>
                  </a:cubicBezTo>
                  <a:cubicBezTo>
                    <a:pt x="93" y="144"/>
                    <a:pt x="95" y="140"/>
                    <a:pt x="95" y="138"/>
                  </a:cubicBezTo>
                  <a:cubicBezTo>
                    <a:pt x="94" y="139"/>
                    <a:pt x="96" y="138"/>
                    <a:pt x="96" y="137"/>
                  </a:cubicBezTo>
                  <a:cubicBezTo>
                    <a:pt x="99" y="136"/>
                    <a:pt x="96" y="134"/>
                    <a:pt x="99" y="132"/>
                  </a:cubicBezTo>
                  <a:cubicBezTo>
                    <a:pt x="98" y="133"/>
                    <a:pt x="99" y="134"/>
                    <a:pt x="100" y="134"/>
                  </a:cubicBezTo>
                  <a:cubicBezTo>
                    <a:pt x="100" y="131"/>
                    <a:pt x="103" y="129"/>
                    <a:pt x="105" y="126"/>
                  </a:cubicBezTo>
                  <a:cubicBezTo>
                    <a:pt x="104" y="127"/>
                    <a:pt x="104" y="128"/>
                    <a:pt x="105" y="128"/>
                  </a:cubicBezTo>
                  <a:cubicBezTo>
                    <a:pt x="106" y="124"/>
                    <a:pt x="109" y="124"/>
                    <a:pt x="111" y="122"/>
                  </a:cubicBezTo>
                  <a:cubicBezTo>
                    <a:pt x="111" y="123"/>
                    <a:pt x="111" y="123"/>
                    <a:pt x="111" y="123"/>
                  </a:cubicBezTo>
                  <a:cubicBezTo>
                    <a:pt x="115" y="122"/>
                    <a:pt x="111" y="121"/>
                    <a:pt x="114" y="119"/>
                  </a:cubicBezTo>
                  <a:cubicBezTo>
                    <a:pt x="114" y="120"/>
                    <a:pt x="114" y="120"/>
                    <a:pt x="114" y="121"/>
                  </a:cubicBezTo>
                  <a:cubicBezTo>
                    <a:pt x="116" y="117"/>
                    <a:pt x="122" y="115"/>
                    <a:pt x="125" y="112"/>
                  </a:cubicBezTo>
                  <a:cubicBezTo>
                    <a:pt x="125" y="113"/>
                    <a:pt x="125" y="113"/>
                    <a:pt x="125" y="113"/>
                  </a:cubicBezTo>
                  <a:cubicBezTo>
                    <a:pt x="128" y="112"/>
                    <a:pt x="133" y="105"/>
                    <a:pt x="135" y="109"/>
                  </a:cubicBezTo>
                  <a:cubicBezTo>
                    <a:pt x="133" y="108"/>
                    <a:pt x="136" y="106"/>
                    <a:pt x="132" y="105"/>
                  </a:cubicBezTo>
                  <a:cubicBezTo>
                    <a:pt x="132" y="107"/>
                    <a:pt x="125" y="105"/>
                    <a:pt x="127" y="108"/>
                  </a:cubicBezTo>
                  <a:cubicBezTo>
                    <a:pt x="124" y="107"/>
                    <a:pt x="118" y="105"/>
                    <a:pt x="115" y="106"/>
                  </a:cubicBezTo>
                  <a:cubicBezTo>
                    <a:pt x="117" y="105"/>
                    <a:pt x="114" y="103"/>
                    <a:pt x="117" y="103"/>
                  </a:cubicBezTo>
                  <a:cubicBezTo>
                    <a:pt x="115" y="102"/>
                    <a:pt x="115" y="102"/>
                    <a:pt x="115" y="102"/>
                  </a:cubicBezTo>
                  <a:cubicBezTo>
                    <a:pt x="115" y="101"/>
                    <a:pt x="117" y="102"/>
                    <a:pt x="116" y="101"/>
                  </a:cubicBezTo>
                  <a:cubicBezTo>
                    <a:pt x="115" y="101"/>
                    <a:pt x="110" y="101"/>
                    <a:pt x="109" y="101"/>
                  </a:cubicBezTo>
                  <a:cubicBezTo>
                    <a:pt x="106" y="101"/>
                    <a:pt x="103" y="103"/>
                    <a:pt x="98" y="101"/>
                  </a:cubicBezTo>
                  <a:cubicBezTo>
                    <a:pt x="101" y="102"/>
                    <a:pt x="98" y="99"/>
                    <a:pt x="100" y="99"/>
                  </a:cubicBezTo>
                  <a:cubicBezTo>
                    <a:pt x="99" y="97"/>
                    <a:pt x="93" y="104"/>
                    <a:pt x="94" y="93"/>
                  </a:cubicBezTo>
                  <a:cubicBezTo>
                    <a:pt x="95" y="92"/>
                    <a:pt x="95" y="94"/>
                    <a:pt x="97" y="92"/>
                  </a:cubicBezTo>
                  <a:cubicBezTo>
                    <a:pt x="96" y="92"/>
                    <a:pt x="97" y="91"/>
                    <a:pt x="97" y="90"/>
                  </a:cubicBezTo>
                  <a:cubicBezTo>
                    <a:pt x="98" y="89"/>
                    <a:pt x="103" y="86"/>
                    <a:pt x="105" y="88"/>
                  </a:cubicBezTo>
                  <a:cubicBezTo>
                    <a:pt x="106" y="88"/>
                    <a:pt x="103" y="89"/>
                    <a:pt x="105" y="89"/>
                  </a:cubicBezTo>
                  <a:cubicBezTo>
                    <a:pt x="107" y="88"/>
                    <a:pt x="107" y="87"/>
                    <a:pt x="110" y="86"/>
                  </a:cubicBezTo>
                  <a:cubicBezTo>
                    <a:pt x="110" y="86"/>
                    <a:pt x="110" y="86"/>
                    <a:pt x="110" y="86"/>
                  </a:cubicBezTo>
                  <a:cubicBezTo>
                    <a:pt x="112" y="86"/>
                    <a:pt x="115" y="84"/>
                    <a:pt x="113" y="83"/>
                  </a:cubicBezTo>
                  <a:cubicBezTo>
                    <a:pt x="112" y="84"/>
                    <a:pt x="114" y="85"/>
                    <a:pt x="112" y="84"/>
                  </a:cubicBezTo>
                  <a:cubicBezTo>
                    <a:pt x="113" y="83"/>
                    <a:pt x="116" y="82"/>
                    <a:pt x="119" y="81"/>
                  </a:cubicBezTo>
                  <a:cubicBezTo>
                    <a:pt x="118" y="82"/>
                    <a:pt x="118" y="82"/>
                    <a:pt x="118" y="83"/>
                  </a:cubicBezTo>
                  <a:cubicBezTo>
                    <a:pt x="122" y="81"/>
                    <a:pt x="126" y="80"/>
                    <a:pt x="130" y="78"/>
                  </a:cubicBezTo>
                  <a:cubicBezTo>
                    <a:pt x="130" y="77"/>
                    <a:pt x="128" y="81"/>
                    <a:pt x="128" y="80"/>
                  </a:cubicBezTo>
                  <a:cubicBezTo>
                    <a:pt x="133" y="81"/>
                    <a:pt x="139" y="77"/>
                    <a:pt x="143" y="79"/>
                  </a:cubicBezTo>
                  <a:cubicBezTo>
                    <a:pt x="143" y="79"/>
                    <a:pt x="143" y="77"/>
                    <a:pt x="143" y="78"/>
                  </a:cubicBezTo>
                  <a:cubicBezTo>
                    <a:pt x="146" y="77"/>
                    <a:pt x="146" y="79"/>
                    <a:pt x="147" y="78"/>
                  </a:cubicBezTo>
                  <a:cubicBezTo>
                    <a:pt x="147" y="79"/>
                    <a:pt x="149" y="78"/>
                    <a:pt x="151" y="77"/>
                  </a:cubicBezTo>
                  <a:cubicBezTo>
                    <a:pt x="152" y="77"/>
                    <a:pt x="151" y="78"/>
                    <a:pt x="150" y="78"/>
                  </a:cubicBezTo>
                  <a:cubicBezTo>
                    <a:pt x="152" y="77"/>
                    <a:pt x="162" y="75"/>
                    <a:pt x="167" y="75"/>
                  </a:cubicBezTo>
                  <a:cubicBezTo>
                    <a:pt x="166" y="74"/>
                    <a:pt x="167" y="74"/>
                    <a:pt x="168" y="73"/>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70" y="69"/>
                    <a:pt x="164" y="97"/>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5" y="85"/>
                    <a:pt x="165" y="85"/>
                    <a:pt x="165" y="85"/>
                  </a:cubicBezTo>
                  <a:cubicBezTo>
                    <a:pt x="167" y="84"/>
                    <a:pt x="167" y="84"/>
                    <a:pt x="167" y="84"/>
                  </a:cubicBezTo>
                  <a:cubicBezTo>
                    <a:pt x="166" y="83"/>
                    <a:pt x="164" y="83"/>
                    <a:pt x="164" y="82"/>
                  </a:cubicBezTo>
                  <a:cubicBezTo>
                    <a:pt x="163" y="82"/>
                    <a:pt x="165" y="83"/>
                    <a:pt x="167" y="83"/>
                  </a:cubicBezTo>
                  <a:cubicBezTo>
                    <a:pt x="167" y="83"/>
                    <a:pt x="167" y="83"/>
                    <a:pt x="167"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5"/>
                    <a:pt x="172" y="67"/>
                    <a:pt x="170" y="75"/>
                  </a:cubicBezTo>
                  <a:cubicBezTo>
                    <a:pt x="170" y="75"/>
                    <a:pt x="170" y="75"/>
                    <a:pt x="170" y="75"/>
                  </a:cubicBezTo>
                  <a:cubicBezTo>
                    <a:pt x="169" y="75"/>
                    <a:pt x="169" y="75"/>
                    <a:pt x="169" y="75"/>
                  </a:cubicBezTo>
                  <a:cubicBezTo>
                    <a:pt x="168" y="75"/>
                    <a:pt x="168" y="75"/>
                    <a:pt x="168" y="75"/>
                  </a:cubicBezTo>
                  <a:cubicBezTo>
                    <a:pt x="168" y="75"/>
                    <a:pt x="168" y="75"/>
                    <a:pt x="168" y="75"/>
                  </a:cubicBezTo>
                  <a:cubicBezTo>
                    <a:pt x="169" y="75"/>
                    <a:pt x="169" y="75"/>
                    <a:pt x="169"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69" y="78"/>
                    <a:pt x="172" y="66"/>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3"/>
                    <a:pt x="167" y="83"/>
                    <a:pt x="167" y="83"/>
                  </a:cubicBezTo>
                  <a:cubicBezTo>
                    <a:pt x="166" y="83"/>
                    <a:pt x="165" y="83"/>
                    <a:pt x="166" y="83"/>
                  </a:cubicBezTo>
                  <a:cubicBezTo>
                    <a:pt x="164" y="82"/>
                    <a:pt x="162" y="82"/>
                    <a:pt x="161" y="80"/>
                  </a:cubicBezTo>
                  <a:cubicBezTo>
                    <a:pt x="161" y="80"/>
                    <a:pt x="163" y="79"/>
                    <a:pt x="161" y="78"/>
                  </a:cubicBezTo>
                  <a:cubicBezTo>
                    <a:pt x="158" y="78"/>
                    <a:pt x="160" y="79"/>
                    <a:pt x="157" y="79"/>
                  </a:cubicBezTo>
                  <a:cubicBezTo>
                    <a:pt x="156" y="79"/>
                    <a:pt x="156" y="79"/>
                    <a:pt x="156" y="79"/>
                  </a:cubicBezTo>
                  <a:cubicBezTo>
                    <a:pt x="155" y="80"/>
                    <a:pt x="153" y="78"/>
                    <a:pt x="154" y="80"/>
                  </a:cubicBezTo>
                  <a:cubicBezTo>
                    <a:pt x="154" y="79"/>
                    <a:pt x="149" y="80"/>
                    <a:pt x="150" y="78"/>
                  </a:cubicBezTo>
                  <a:cubicBezTo>
                    <a:pt x="150" y="76"/>
                    <a:pt x="150" y="76"/>
                    <a:pt x="150" y="76"/>
                  </a:cubicBezTo>
                  <a:cubicBezTo>
                    <a:pt x="149" y="76"/>
                    <a:pt x="148" y="78"/>
                    <a:pt x="147" y="79"/>
                  </a:cubicBezTo>
                  <a:cubicBezTo>
                    <a:pt x="146" y="78"/>
                    <a:pt x="146" y="78"/>
                    <a:pt x="146" y="78"/>
                  </a:cubicBezTo>
                  <a:cubicBezTo>
                    <a:pt x="146" y="80"/>
                    <a:pt x="142" y="78"/>
                    <a:pt x="141" y="80"/>
                  </a:cubicBezTo>
                  <a:cubicBezTo>
                    <a:pt x="138" y="79"/>
                    <a:pt x="133" y="80"/>
                    <a:pt x="131" y="79"/>
                  </a:cubicBezTo>
                  <a:cubicBezTo>
                    <a:pt x="128" y="80"/>
                    <a:pt x="126" y="81"/>
                    <a:pt x="123" y="80"/>
                  </a:cubicBezTo>
                  <a:cubicBezTo>
                    <a:pt x="124" y="80"/>
                    <a:pt x="125" y="80"/>
                    <a:pt x="125" y="79"/>
                  </a:cubicBezTo>
                  <a:cubicBezTo>
                    <a:pt x="123" y="79"/>
                    <a:pt x="122" y="79"/>
                    <a:pt x="121" y="80"/>
                  </a:cubicBezTo>
                  <a:cubicBezTo>
                    <a:pt x="121" y="80"/>
                    <a:pt x="117" y="79"/>
                    <a:pt x="115" y="78"/>
                  </a:cubicBezTo>
                  <a:cubicBezTo>
                    <a:pt x="112" y="79"/>
                    <a:pt x="113" y="80"/>
                    <a:pt x="113" y="81"/>
                  </a:cubicBezTo>
                  <a:cubicBezTo>
                    <a:pt x="111" y="79"/>
                    <a:pt x="106" y="83"/>
                    <a:pt x="102" y="81"/>
                  </a:cubicBezTo>
                  <a:cubicBezTo>
                    <a:pt x="103" y="81"/>
                    <a:pt x="106" y="80"/>
                    <a:pt x="104" y="79"/>
                  </a:cubicBezTo>
                  <a:cubicBezTo>
                    <a:pt x="102" y="76"/>
                    <a:pt x="99" y="81"/>
                    <a:pt x="95" y="80"/>
                  </a:cubicBezTo>
                  <a:cubicBezTo>
                    <a:pt x="96" y="82"/>
                    <a:pt x="96" y="82"/>
                    <a:pt x="96" y="82"/>
                  </a:cubicBezTo>
                  <a:cubicBezTo>
                    <a:pt x="94" y="80"/>
                    <a:pt x="90" y="82"/>
                    <a:pt x="90" y="80"/>
                  </a:cubicBezTo>
                  <a:cubicBezTo>
                    <a:pt x="89" y="81"/>
                    <a:pt x="86" y="79"/>
                    <a:pt x="86" y="81"/>
                  </a:cubicBezTo>
                  <a:cubicBezTo>
                    <a:pt x="82" y="80"/>
                    <a:pt x="78" y="78"/>
                    <a:pt x="74" y="76"/>
                  </a:cubicBezTo>
                  <a:cubicBezTo>
                    <a:pt x="72" y="74"/>
                    <a:pt x="72" y="74"/>
                    <a:pt x="72" y="74"/>
                  </a:cubicBezTo>
                  <a:cubicBezTo>
                    <a:pt x="70" y="74"/>
                    <a:pt x="70" y="74"/>
                    <a:pt x="70" y="74"/>
                  </a:cubicBezTo>
                  <a:cubicBezTo>
                    <a:pt x="70" y="73"/>
                    <a:pt x="70" y="73"/>
                    <a:pt x="70" y="73"/>
                  </a:cubicBezTo>
                  <a:cubicBezTo>
                    <a:pt x="70" y="73"/>
                    <a:pt x="70" y="73"/>
                    <a:pt x="70" y="73"/>
                  </a:cubicBezTo>
                  <a:cubicBezTo>
                    <a:pt x="70" y="73"/>
                    <a:pt x="70" y="73"/>
                    <a:pt x="70" y="73"/>
                  </a:cubicBezTo>
                  <a:cubicBezTo>
                    <a:pt x="70" y="73"/>
                    <a:pt x="70" y="73"/>
                    <a:pt x="70" y="73"/>
                  </a:cubicBezTo>
                  <a:cubicBezTo>
                    <a:pt x="71" y="82"/>
                    <a:pt x="68" y="61"/>
                    <a:pt x="68" y="64"/>
                  </a:cubicBezTo>
                  <a:cubicBezTo>
                    <a:pt x="69" y="64"/>
                    <a:pt x="69" y="64"/>
                    <a:pt x="69" y="64"/>
                  </a:cubicBezTo>
                  <a:cubicBezTo>
                    <a:pt x="69" y="64"/>
                    <a:pt x="69" y="64"/>
                    <a:pt x="69" y="64"/>
                  </a:cubicBezTo>
                  <a:cubicBezTo>
                    <a:pt x="69" y="63"/>
                    <a:pt x="69" y="63"/>
                    <a:pt x="69" y="63"/>
                  </a:cubicBezTo>
                  <a:cubicBezTo>
                    <a:pt x="69" y="63"/>
                    <a:pt x="69" y="63"/>
                    <a:pt x="69" y="63"/>
                  </a:cubicBezTo>
                  <a:cubicBezTo>
                    <a:pt x="71" y="62"/>
                    <a:pt x="72" y="61"/>
                    <a:pt x="74" y="61"/>
                  </a:cubicBezTo>
                  <a:cubicBezTo>
                    <a:pt x="75" y="60"/>
                    <a:pt x="77" y="59"/>
                    <a:pt x="76" y="58"/>
                  </a:cubicBezTo>
                  <a:cubicBezTo>
                    <a:pt x="74" y="58"/>
                    <a:pt x="74" y="60"/>
                    <a:pt x="73" y="60"/>
                  </a:cubicBezTo>
                  <a:cubicBezTo>
                    <a:pt x="74" y="59"/>
                    <a:pt x="74" y="59"/>
                    <a:pt x="74" y="59"/>
                  </a:cubicBezTo>
                  <a:cubicBezTo>
                    <a:pt x="76" y="58"/>
                    <a:pt x="78" y="57"/>
                    <a:pt x="77" y="60"/>
                  </a:cubicBezTo>
                  <a:cubicBezTo>
                    <a:pt x="82" y="58"/>
                    <a:pt x="80" y="54"/>
                    <a:pt x="86" y="53"/>
                  </a:cubicBezTo>
                  <a:cubicBezTo>
                    <a:pt x="86" y="53"/>
                    <a:pt x="86" y="54"/>
                    <a:pt x="88" y="53"/>
                  </a:cubicBezTo>
                  <a:cubicBezTo>
                    <a:pt x="91" y="51"/>
                    <a:pt x="91" y="51"/>
                    <a:pt x="91" y="51"/>
                  </a:cubicBezTo>
                  <a:cubicBezTo>
                    <a:pt x="95" y="50"/>
                    <a:pt x="93" y="52"/>
                    <a:pt x="94" y="54"/>
                  </a:cubicBezTo>
                  <a:cubicBezTo>
                    <a:pt x="96" y="53"/>
                    <a:pt x="98" y="52"/>
                    <a:pt x="99" y="51"/>
                  </a:cubicBezTo>
                  <a:cubicBezTo>
                    <a:pt x="101" y="52"/>
                    <a:pt x="101" y="52"/>
                    <a:pt x="101" y="52"/>
                  </a:cubicBezTo>
                  <a:cubicBezTo>
                    <a:pt x="99" y="51"/>
                    <a:pt x="103" y="51"/>
                    <a:pt x="103" y="51"/>
                  </a:cubicBezTo>
                  <a:cubicBezTo>
                    <a:pt x="102" y="51"/>
                    <a:pt x="102" y="51"/>
                    <a:pt x="102" y="51"/>
                  </a:cubicBezTo>
                  <a:cubicBezTo>
                    <a:pt x="103" y="52"/>
                    <a:pt x="105" y="51"/>
                    <a:pt x="106" y="51"/>
                  </a:cubicBezTo>
                  <a:cubicBezTo>
                    <a:pt x="106" y="50"/>
                    <a:pt x="103" y="50"/>
                    <a:pt x="102" y="50"/>
                  </a:cubicBezTo>
                  <a:cubicBezTo>
                    <a:pt x="103" y="49"/>
                    <a:pt x="104" y="49"/>
                    <a:pt x="105" y="48"/>
                  </a:cubicBezTo>
                  <a:cubicBezTo>
                    <a:pt x="105" y="49"/>
                    <a:pt x="108" y="48"/>
                    <a:pt x="110" y="48"/>
                  </a:cubicBezTo>
                  <a:cubicBezTo>
                    <a:pt x="112" y="48"/>
                    <a:pt x="112" y="46"/>
                    <a:pt x="112" y="46"/>
                  </a:cubicBezTo>
                  <a:cubicBezTo>
                    <a:pt x="112" y="47"/>
                    <a:pt x="115" y="46"/>
                    <a:pt x="114" y="47"/>
                  </a:cubicBezTo>
                  <a:cubicBezTo>
                    <a:pt x="113" y="47"/>
                    <a:pt x="112" y="47"/>
                    <a:pt x="111" y="47"/>
                  </a:cubicBezTo>
                  <a:cubicBezTo>
                    <a:pt x="113" y="48"/>
                    <a:pt x="113" y="49"/>
                    <a:pt x="115" y="48"/>
                  </a:cubicBezTo>
                  <a:cubicBezTo>
                    <a:pt x="117" y="47"/>
                    <a:pt x="114" y="45"/>
                    <a:pt x="118" y="45"/>
                  </a:cubicBezTo>
                  <a:cubicBezTo>
                    <a:pt x="117" y="46"/>
                    <a:pt x="117" y="46"/>
                    <a:pt x="116" y="47"/>
                  </a:cubicBezTo>
                  <a:cubicBezTo>
                    <a:pt x="119" y="47"/>
                    <a:pt x="119" y="47"/>
                    <a:pt x="119" y="47"/>
                  </a:cubicBezTo>
                  <a:cubicBezTo>
                    <a:pt x="119" y="46"/>
                    <a:pt x="119" y="46"/>
                    <a:pt x="119" y="46"/>
                  </a:cubicBezTo>
                  <a:cubicBezTo>
                    <a:pt x="120" y="46"/>
                    <a:pt x="120" y="46"/>
                    <a:pt x="120" y="46"/>
                  </a:cubicBezTo>
                  <a:cubicBezTo>
                    <a:pt x="120" y="45"/>
                    <a:pt x="125" y="45"/>
                    <a:pt x="125" y="43"/>
                  </a:cubicBezTo>
                  <a:cubicBezTo>
                    <a:pt x="127" y="43"/>
                    <a:pt x="129" y="43"/>
                    <a:pt x="130" y="43"/>
                  </a:cubicBezTo>
                  <a:cubicBezTo>
                    <a:pt x="130" y="44"/>
                    <a:pt x="130" y="44"/>
                    <a:pt x="130" y="44"/>
                  </a:cubicBezTo>
                  <a:cubicBezTo>
                    <a:pt x="132" y="44"/>
                    <a:pt x="134" y="43"/>
                    <a:pt x="135" y="42"/>
                  </a:cubicBezTo>
                  <a:cubicBezTo>
                    <a:pt x="135" y="42"/>
                    <a:pt x="135" y="42"/>
                    <a:pt x="135" y="42"/>
                  </a:cubicBezTo>
                  <a:cubicBezTo>
                    <a:pt x="136" y="42"/>
                    <a:pt x="139" y="42"/>
                    <a:pt x="140" y="41"/>
                  </a:cubicBezTo>
                  <a:cubicBezTo>
                    <a:pt x="143" y="41"/>
                    <a:pt x="142" y="46"/>
                    <a:pt x="144" y="43"/>
                  </a:cubicBezTo>
                  <a:cubicBezTo>
                    <a:pt x="147" y="43"/>
                    <a:pt x="147" y="40"/>
                    <a:pt x="146" y="40"/>
                  </a:cubicBezTo>
                  <a:cubicBezTo>
                    <a:pt x="151" y="39"/>
                    <a:pt x="156" y="37"/>
                    <a:pt x="160" y="37"/>
                  </a:cubicBezTo>
                  <a:cubicBezTo>
                    <a:pt x="160" y="37"/>
                    <a:pt x="160" y="37"/>
                    <a:pt x="161" y="36"/>
                  </a:cubicBezTo>
                  <a:cubicBezTo>
                    <a:pt x="166" y="35"/>
                    <a:pt x="166" y="35"/>
                    <a:pt x="166" y="35"/>
                  </a:cubicBezTo>
                  <a:cubicBezTo>
                    <a:pt x="168" y="34"/>
                    <a:pt x="168" y="34"/>
                    <a:pt x="168" y="34"/>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0"/>
                    <a:pt x="169" y="63"/>
                    <a:pt x="169" y="49"/>
                  </a:cubicBezTo>
                  <a:cubicBezTo>
                    <a:pt x="169" y="49"/>
                    <a:pt x="169" y="49"/>
                    <a:pt x="169" y="49"/>
                  </a:cubicBezTo>
                  <a:cubicBezTo>
                    <a:pt x="169" y="49"/>
                    <a:pt x="169" y="49"/>
                    <a:pt x="169" y="49"/>
                  </a:cubicBezTo>
                  <a:cubicBezTo>
                    <a:pt x="168" y="49"/>
                    <a:pt x="168" y="49"/>
                    <a:pt x="168" y="49"/>
                  </a:cubicBezTo>
                  <a:cubicBezTo>
                    <a:pt x="165" y="48"/>
                    <a:pt x="163" y="47"/>
                    <a:pt x="161" y="45"/>
                  </a:cubicBezTo>
                  <a:cubicBezTo>
                    <a:pt x="163" y="45"/>
                    <a:pt x="162" y="44"/>
                    <a:pt x="162" y="43"/>
                  </a:cubicBezTo>
                  <a:cubicBezTo>
                    <a:pt x="160" y="44"/>
                    <a:pt x="160" y="41"/>
                    <a:pt x="159" y="43"/>
                  </a:cubicBezTo>
                  <a:cubicBezTo>
                    <a:pt x="159" y="45"/>
                    <a:pt x="159" y="45"/>
                    <a:pt x="160" y="46"/>
                  </a:cubicBezTo>
                  <a:cubicBezTo>
                    <a:pt x="157" y="46"/>
                    <a:pt x="151" y="45"/>
                    <a:pt x="149" y="44"/>
                  </a:cubicBezTo>
                  <a:cubicBezTo>
                    <a:pt x="150" y="45"/>
                    <a:pt x="150" y="45"/>
                    <a:pt x="149" y="45"/>
                  </a:cubicBezTo>
                  <a:cubicBezTo>
                    <a:pt x="149" y="43"/>
                    <a:pt x="146" y="43"/>
                    <a:pt x="144" y="44"/>
                  </a:cubicBezTo>
                  <a:cubicBezTo>
                    <a:pt x="144" y="45"/>
                    <a:pt x="144" y="45"/>
                    <a:pt x="144" y="45"/>
                  </a:cubicBezTo>
                  <a:cubicBezTo>
                    <a:pt x="143" y="44"/>
                    <a:pt x="143" y="44"/>
                    <a:pt x="143" y="44"/>
                  </a:cubicBezTo>
                  <a:cubicBezTo>
                    <a:pt x="142" y="44"/>
                    <a:pt x="142" y="46"/>
                    <a:pt x="140" y="45"/>
                  </a:cubicBezTo>
                  <a:cubicBezTo>
                    <a:pt x="139" y="44"/>
                    <a:pt x="139" y="44"/>
                    <a:pt x="139" y="44"/>
                  </a:cubicBezTo>
                  <a:cubicBezTo>
                    <a:pt x="137" y="45"/>
                    <a:pt x="134" y="47"/>
                    <a:pt x="131" y="46"/>
                  </a:cubicBezTo>
                  <a:cubicBezTo>
                    <a:pt x="129" y="45"/>
                    <a:pt x="129" y="45"/>
                    <a:pt x="129" y="45"/>
                  </a:cubicBezTo>
                  <a:cubicBezTo>
                    <a:pt x="128" y="45"/>
                    <a:pt x="126" y="46"/>
                    <a:pt x="128" y="46"/>
                  </a:cubicBezTo>
                  <a:cubicBezTo>
                    <a:pt x="124" y="46"/>
                    <a:pt x="121" y="46"/>
                    <a:pt x="119" y="45"/>
                  </a:cubicBezTo>
                  <a:cubicBezTo>
                    <a:pt x="113" y="49"/>
                    <a:pt x="101" y="51"/>
                    <a:pt x="92" y="50"/>
                  </a:cubicBezTo>
                  <a:cubicBezTo>
                    <a:pt x="92" y="49"/>
                    <a:pt x="92" y="49"/>
                    <a:pt x="92" y="49"/>
                  </a:cubicBezTo>
                  <a:cubicBezTo>
                    <a:pt x="89" y="49"/>
                    <a:pt x="91" y="51"/>
                    <a:pt x="89" y="50"/>
                  </a:cubicBezTo>
                  <a:cubicBezTo>
                    <a:pt x="90" y="50"/>
                    <a:pt x="87" y="49"/>
                    <a:pt x="89" y="48"/>
                  </a:cubicBezTo>
                  <a:cubicBezTo>
                    <a:pt x="85" y="47"/>
                    <a:pt x="84" y="49"/>
                    <a:pt x="82" y="49"/>
                  </a:cubicBezTo>
                  <a:cubicBezTo>
                    <a:pt x="81" y="50"/>
                    <a:pt x="84" y="48"/>
                    <a:pt x="83" y="50"/>
                  </a:cubicBezTo>
                  <a:cubicBezTo>
                    <a:pt x="83" y="50"/>
                    <a:pt x="78" y="48"/>
                    <a:pt x="77" y="50"/>
                  </a:cubicBezTo>
                  <a:cubicBezTo>
                    <a:pt x="76" y="49"/>
                    <a:pt x="77" y="48"/>
                    <a:pt x="78" y="47"/>
                  </a:cubicBezTo>
                  <a:cubicBezTo>
                    <a:pt x="75" y="48"/>
                    <a:pt x="75" y="48"/>
                    <a:pt x="75" y="48"/>
                  </a:cubicBezTo>
                  <a:cubicBezTo>
                    <a:pt x="73" y="46"/>
                    <a:pt x="82" y="45"/>
                    <a:pt x="80" y="42"/>
                  </a:cubicBezTo>
                  <a:cubicBezTo>
                    <a:pt x="78" y="42"/>
                    <a:pt x="78" y="42"/>
                    <a:pt x="78" y="42"/>
                  </a:cubicBezTo>
                  <a:cubicBezTo>
                    <a:pt x="76" y="40"/>
                    <a:pt x="83" y="41"/>
                    <a:pt x="79" y="40"/>
                  </a:cubicBezTo>
                  <a:cubicBezTo>
                    <a:pt x="77" y="40"/>
                    <a:pt x="77" y="40"/>
                    <a:pt x="77" y="40"/>
                  </a:cubicBezTo>
                  <a:cubicBezTo>
                    <a:pt x="75" y="37"/>
                    <a:pt x="76" y="38"/>
                    <a:pt x="76" y="37"/>
                  </a:cubicBezTo>
                  <a:cubicBezTo>
                    <a:pt x="75" y="36"/>
                    <a:pt x="75" y="36"/>
                    <a:pt x="74" y="36"/>
                  </a:cubicBezTo>
                  <a:cubicBezTo>
                    <a:pt x="78" y="32"/>
                    <a:pt x="73" y="30"/>
                    <a:pt x="79" y="28"/>
                  </a:cubicBezTo>
                  <a:cubicBezTo>
                    <a:pt x="81" y="28"/>
                    <a:pt x="74" y="30"/>
                    <a:pt x="76" y="31"/>
                  </a:cubicBezTo>
                  <a:cubicBezTo>
                    <a:pt x="79" y="31"/>
                    <a:pt x="81" y="28"/>
                    <a:pt x="83" y="27"/>
                  </a:cubicBezTo>
                  <a:cubicBezTo>
                    <a:pt x="81" y="27"/>
                    <a:pt x="82" y="25"/>
                    <a:pt x="84" y="24"/>
                  </a:cubicBezTo>
                  <a:cubicBezTo>
                    <a:pt x="87" y="24"/>
                    <a:pt x="83" y="26"/>
                    <a:pt x="86" y="26"/>
                  </a:cubicBezTo>
                  <a:cubicBezTo>
                    <a:pt x="87" y="24"/>
                    <a:pt x="90" y="23"/>
                    <a:pt x="87" y="23"/>
                  </a:cubicBezTo>
                  <a:cubicBezTo>
                    <a:pt x="88" y="20"/>
                    <a:pt x="90" y="23"/>
                    <a:pt x="91" y="20"/>
                  </a:cubicBezTo>
                  <a:cubicBezTo>
                    <a:pt x="93" y="22"/>
                    <a:pt x="89" y="25"/>
                    <a:pt x="93" y="25"/>
                  </a:cubicBezTo>
                  <a:cubicBezTo>
                    <a:pt x="92" y="23"/>
                    <a:pt x="97" y="22"/>
                    <a:pt x="95" y="20"/>
                  </a:cubicBezTo>
                  <a:cubicBezTo>
                    <a:pt x="96" y="20"/>
                    <a:pt x="97" y="21"/>
                    <a:pt x="96" y="22"/>
                  </a:cubicBezTo>
                  <a:cubicBezTo>
                    <a:pt x="98" y="23"/>
                    <a:pt x="100" y="18"/>
                    <a:pt x="101" y="21"/>
                  </a:cubicBezTo>
                  <a:cubicBezTo>
                    <a:pt x="102" y="20"/>
                    <a:pt x="102" y="20"/>
                    <a:pt x="102" y="20"/>
                  </a:cubicBezTo>
                  <a:cubicBezTo>
                    <a:pt x="102" y="20"/>
                    <a:pt x="103" y="20"/>
                    <a:pt x="105" y="21"/>
                  </a:cubicBezTo>
                  <a:cubicBezTo>
                    <a:pt x="106" y="21"/>
                    <a:pt x="110" y="18"/>
                    <a:pt x="110" y="20"/>
                  </a:cubicBezTo>
                  <a:cubicBezTo>
                    <a:pt x="111" y="20"/>
                    <a:pt x="115" y="19"/>
                    <a:pt x="113" y="18"/>
                  </a:cubicBezTo>
                  <a:cubicBezTo>
                    <a:pt x="110" y="17"/>
                    <a:pt x="110" y="19"/>
                    <a:pt x="109" y="17"/>
                  </a:cubicBezTo>
                  <a:cubicBezTo>
                    <a:pt x="111" y="19"/>
                    <a:pt x="112" y="16"/>
                    <a:pt x="114" y="16"/>
                  </a:cubicBezTo>
                  <a:cubicBezTo>
                    <a:pt x="114" y="16"/>
                    <a:pt x="114" y="16"/>
                    <a:pt x="114" y="16"/>
                  </a:cubicBezTo>
                  <a:cubicBezTo>
                    <a:pt x="115" y="16"/>
                    <a:pt x="117" y="16"/>
                    <a:pt x="117" y="15"/>
                  </a:cubicBezTo>
                  <a:cubicBezTo>
                    <a:pt x="117" y="15"/>
                    <a:pt x="117" y="16"/>
                    <a:pt x="118" y="16"/>
                  </a:cubicBezTo>
                  <a:cubicBezTo>
                    <a:pt x="119" y="14"/>
                    <a:pt x="119" y="14"/>
                    <a:pt x="119" y="14"/>
                  </a:cubicBezTo>
                  <a:cubicBezTo>
                    <a:pt x="122" y="13"/>
                    <a:pt x="120" y="17"/>
                    <a:pt x="123" y="16"/>
                  </a:cubicBezTo>
                  <a:cubicBezTo>
                    <a:pt x="121" y="17"/>
                    <a:pt x="121" y="17"/>
                    <a:pt x="121" y="17"/>
                  </a:cubicBezTo>
                  <a:cubicBezTo>
                    <a:pt x="121" y="17"/>
                    <a:pt x="123" y="18"/>
                    <a:pt x="124" y="17"/>
                  </a:cubicBezTo>
                  <a:cubicBezTo>
                    <a:pt x="125" y="16"/>
                    <a:pt x="126" y="14"/>
                    <a:pt x="126" y="13"/>
                  </a:cubicBezTo>
                  <a:cubicBezTo>
                    <a:pt x="128" y="12"/>
                    <a:pt x="127" y="14"/>
                    <a:pt x="129" y="13"/>
                  </a:cubicBezTo>
                  <a:cubicBezTo>
                    <a:pt x="127" y="15"/>
                    <a:pt x="127" y="15"/>
                    <a:pt x="127" y="15"/>
                  </a:cubicBezTo>
                  <a:cubicBezTo>
                    <a:pt x="126" y="15"/>
                    <a:pt x="129" y="17"/>
                    <a:pt x="131" y="16"/>
                  </a:cubicBezTo>
                  <a:cubicBezTo>
                    <a:pt x="133" y="15"/>
                    <a:pt x="135" y="13"/>
                    <a:pt x="132" y="13"/>
                  </a:cubicBezTo>
                  <a:cubicBezTo>
                    <a:pt x="133" y="13"/>
                    <a:pt x="135" y="13"/>
                    <a:pt x="135" y="14"/>
                  </a:cubicBezTo>
                  <a:cubicBezTo>
                    <a:pt x="137" y="13"/>
                    <a:pt x="134" y="13"/>
                    <a:pt x="136" y="12"/>
                  </a:cubicBezTo>
                  <a:cubicBezTo>
                    <a:pt x="138" y="12"/>
                    <a:pt x="141" y="13"/>
                    <a:pt x="143" y="14"/>
                  </a:cubicBezTo>
                  <a:cubicBezTo>
                    <a:pt x="141" y="16"/>
                    <a:pt x="141" y="16"/>
                    <a:pt x="141" y="16"/>
                  </a:cubicBezTo>
                  <a:cubicBezTo>
                    <a:pt x="143" y="16"/>
                    <a:pt x="143" y="16"/>
                    <a:pt x="143" y="16"/>
                  </a:cubicBezTo>
                  <a:cubicBezTo>
                    <a:pt x="141" y="18"/>
                    <a:pt x="144" y="17"/>
                    <a:pt x="143" y="19"/>
                  </a:cubicBezTo>
                  <a:cubicBezTo>
                    <a:pt x="144" y="19"/>
                    <a:pt x="146" y="18"/>
                    <a:pt x="147" y="18"/>
                  </a:cubicBezTo>
                  <a:cubicBezTo>
                    <a:pt x="143" y="15"/>
                    <a:pt x="150" y="13"/>
                    <a:pt x="148" y="11"/>
                  </a:cubicBezTo>
                  <a:cubicBezTo>
                    <a:pt x="153" y="9"/>
                    <a:pt x="152" y="16"/>
                    <a:pt x="156" y="11"/>
                  </a:cubicBezTo>
                  <a:cubicBezTo>
                    <a:pt x="155" y="11"/>
                    <a:pt x="157" y="8"/>
                    <a:pt x="155" y="10"/>
                  </a:cubicBezTo>
                  <a:cubicBezTo>
                    <a:pt x="158" y="9"/>
                    <a:pt x="156" y="7"/>
                    <a:pt x="160" y="7"/>
                  </a:cubicBezTo>
                  <a:cubicBezTo>
                    <a:pt x="157" y="9"/>
                    <a:pt x="163" y="9"/>
                    <a:pt x="160" y="11"/>
                  </a:cubicBezTo>
                  <a:cubicBezTo>
                    <a:pt x="160" y="11"/>
                    <a:pt x="157" y="11"/>
                    <a:pt x="157" y="12"/>
                  </a:cubicBezTo>
                  <a:cubicBezTo>
                    <a:pt x="158" y="12"/>
                    <a:pt x="157" y="14"/>
                    <a:pt x="160" y="14"/>
                  </a:cubicBezTo>
                  <a:cubicBezTo>
                    <a:pt x="162" y="13"/>
                    <a:pt x="164" y="12"/>
                    <a:pt x="164" y="11"/>
                  </a:cubicBezTo>
                  <a:cubicBezTo>
                    <a:pt x="163" y="10"/>
                    <a:pt x="161" y="12"/>
                    <a:pt x="162" y="10"/>
                  </a:cubicBezTo>
                  <a:cubicBezTo>
                    <a:pt x="165" y="9"/>
                    <a:pt x="166" y="11"/>
                    <a:pt x="167" y="8"/>
                  </a:cubicBezTo>
                  <a:cubicBezTo>
                    <a:pt x="165" y="9"/>
                    <a:pt x="164" y="7"/>
                    <a:pt x="164" y="6"/>
                  </a:cubicBezTo>
                  <a:cubicBezTo>
                    <a:pt x="166" y="5"/>
                    <a:pt x="166" y="5"/>
                    <a:pt x="166" y="5"/>
                  </a:cubicBezTo>
                  <a:cubicBezTo>
                    <a:pt x="166" y="6"/>
                    <a:pt x="166" y="6"/>
                    <a:pt x="166" y="6"/>
                  </a:cubicBezTo>
                  <a:cubicBezTo>
                    <a:pt x="170" y="5"/>
                    <a:pt x="167" y="4"/>
                    <a:pt x="171" y="3"/>
                  </a:cubicBezTo>
                  <a:cubicBezTo>
                    <a:pt x="173" y="4"/>
                    <a:pt x="173" y="4"/>
                    <a:pt x="173" y="4"/>
                  </a:cubicBezTo>
                  <a:cubicBezTo>
                    <a:pt x="173" y="6"/>
                    <a:pt x="167" y="5"/>
                    <a:pt x="169" y="8"/>
                  </a:cubicBezTo>
                  <a:cubicBezTo>
                    <a:pt x="171" y="7"/>
                    <a:pt x="172" y="6"/>
                    <a:pt x="174" y="6"/>
                  </a:cubicBezTo>
                  <a:cubicBezTo>
                    <a:pt x="173" y="7"/>
                    <a:pt x="173" y="7"/>
                    <a:pt x="173" y="7"/>
                  </a:cubicBezTo>
                  <a:cubicBezTo>
                    <a:pt x="174" y="6"/>
                    <a:pt x="176" y="10"/>
                    <a:pt x="179" y="7"/>
                  </a:cubicBezTo>
                  <a:cubicBezTo>
                    <a:pt x="180" y="5"/>
                    <a:pt x="179" y="6"/>
                    <a:pt x="179" y="4"/>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2" y="0"/>
                    <a:pt x="178" y="37"/>
                    <a:pt x="179" y="21"/>
                  </a:cubicBezTo>
                  <a:cubicBezTo>
                    <a:pt x="179" y="21"/>
                    <a:pt x="179" y="21"/>
                    <a:pt x="179" y="21"/>
                  </a:cubicBezTo>
                  <a:cubicBezTo>
                    <a:pt x="179" y="21"/>
                    <a:pt x="179" y="21"/>
                    <a:pt x="179" y="21"/>
                  </a:cubicBezTo>
                  <a:cubicBezTo>
                    <a:pt x="179" y="21"/>
                    <a:pt x="179" y="21"/>
                    <a:pt x="179" y="21"/>
                  </a:cubicBezTo>
                  <a:cubicBezTo>
                    <a:pt x="178" y="21"/>
                    <a:pt x="178" y="21"/>
                    <a:pt x="178" y="21"/>
                  </a:cubicBezTo>
                  <a:cubicBezTo>
                    <a:pt x="178" y="21"/>
                    <a:pt x="178" y="21"/>
                    <a:pt x="178" y="21"/>
                  </a:cubicBezTo>
                  <a:cubicBezTo>
                    <a:pt x="177" y="21"/>
                    <a:pt x="176" y="21"/>
                    <a:pt x="175" y="20"/>
                  </a:cubicBezTo>
                  <a:cubicBezTo>
                    <a:pt x="176" y="19"/>
                    <a:pt x="171" y="19"/>
                    <a:pt x="174" y="18"/>
                  </a:cubicBezTo>
                  <a:cubicBezTo>
                    <a:pt x="175" y="18"/>
                    <a:pt x="176" y="19"/>
                    <a:pt x="177" y="20"/>
                  </a:cubicBezTo>
                  <a:cubicBezTo>
                    <a:pt x="180" y="20"/>
                    <a:pt x="180" y="20"/>
                    <a:pt x="180" y="20"/>
                  </a:cubicBezTo>
                  <a:cubicBezTo>
                    <a:pt x="180" y="20"/>
                    <a:pt x="180" y="20"/>
                    <a:pt x="180" y="20"/>
                  </a:cubicBezTo>
                  <a:cubicBezTo>
                    <a:pt x="180" y="20"/>
                    <a:pt x="180" y="20"/>
                    <a:pt x="180" y="20"/>
                  </a:cubicBezTo>
                  <a:cubicBezTo>
                    <a:pt x="180" y="13"/>
                    <a:pt x="178" y="36"/>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5"/>
                    <a:pt x="181" y="5"/>
                    <a:pt x="181" y="5"/>
                  </a:cubicBezTo>
                  <a:cubicBezTo>
                    <a:pt x="181" y="5"/>
                    <a:pt x="181" y="5"/>
                    <a:pt x="181" y="5"/>
                  </a:cubicBezTo>
                  <a:cubicBezTo>
                    <a:pt x="180" y="6"/>
                    <a:pt x="180" y="6"/>
                    <a:pt x="180" y="6"/>
                  </a:cubicBezTo>
                  <a:cubicBezTo>
                    <a:pt x="182" y="8"/>
                    <a:pt x="177" y="6"/>
                    <a:pt x="176" y="9"/>
                  </a:cubicBezTo>
                  <a:cubicBezTo>
                    <a:pt x="180" y="8"/>
                    <a:pt x="180" y="10"/>
                    <a:pt x="182" y="12"/>
                  </a:cubicBezTo>
                  <a:cubicBezTo>
                    <a:pt x="182" y="13"/>
                    <a:pt x="184" y="6"/>
                    <a:pt x="183" y="15"/>
                  </a:cubicBezTo>
                  <a:cubicBezTo>
                    <a:pt x="183" y="12"/>
                    <a:pt x="182" y="22"/>
                    <a:pt x="183" y="9"/>
                  </a:cubicBezTo>
                  <a:cubicBezTo>
                    <a:pt x="183" y="9"/>
                    <a:pt x="182" y="8"/>
                    <a:pt x="182" y="8"/>
                  </a:cubicBezTo>
                  <a:cubicBezTo>
                    <a:pt x="183" y="8"/>
                    <a:pt x="183" y="8"/>
                    <a:pt x="183" y="8"/>
                  </a:cubicBezTo>
                  <a:cubicBezTo>
                    <a:pt x="183" y="8"/>
                    <a:pt x="183" y="8"/>
                    <a:pt x="183" y="8"/>
                  </a:cubicBezTo>
                  <a:cubicBezTo>
                    <a:pt x="183" y="8"/>
                    <a:pt x="183" y="8"/>
                    <a:pt x="183" y="8"/>
                  </a:cubicBezTo>
                  <a:cubicBezTo>
                    <a:pt x="183" y="8"/>
                    <a:pt x="183" y="8"/>
                    <a:pt x="183" y="8"/>
                  </a:cubicBezTo>
                  <a:cubicBezTo>
                    <a:pt x="183" y="5"/>
                    <a:pt x="181" y="26"/>
                    <a:pt x="182" y="17"/>
                  </a:cubicBezTo>
                  <a:cubicBezTo>
                    <a:pt x="182" y="17"/>
                    <a:pt x="182" y="17"/>
                    <a:pt x="182" y="17"/>
                  </a:cubicBezTo>
                  <a:cubicBezTo>
                    <a:pt x="182" y="17"/>
                    <a:pt x="182" y="17"/>
                    <a:pt x="182" y="17"/>
                  </a:cubicBezTo>
                  <a:cubicBezTo>
                    <a:pt x="181" y="17"/>
                    <a:pt x="181" y="17"/>
                    <a:pt x="181" y="17"/>
                  </a:cubicBezTo>
                  <a:cubicBezTo>
                    <a:pt x="181" y="17"/>
                    <a:pt x="181" y="17"/>
                    <a:pt x="181" y="17"/>
                  </a:cubicBezTo>
                  <a:cubicBezTo>
                    <a:pt x="181" y="17"/>
                    <a:pt x="181" y="17"/>
                    <a:pt x="181" y="17"/>
                  </a:cubicBezTo>
                  <a:cubicBezTo>
                    <a:pt x="180" y="16"/>
                    <a:pt x="180" y="16"/>
                    <a:pt x="180" y="16"/>
                  </a:cubicBezTo>
                  <a:cubicBezTo>
                    <a:pt x="177" y="16"/>
                    <a:pt x="177" y="16"/>
                    <a:pt x="177" y="16"/>
                  </a:cubicBezTo>
                  <a:cubicBezTo>
                    <a:pt x="176" y="15"/>
                    <a:pt x="175" y="16"/>
                    <a:pt x="174" y="16"/>
                  </a:cubicBezTo>
                  <a:cubicBezTo>
                    <a:pt x="173" y="15"/>
                    <a:pt x="173" y="13"/>
                    <a:pt x="175" y="14"/>
                  </a:cubicBezTo>
                  <a:cubicBezTo>
                    <a:pt x="171" y="13"/>
                    <a:pt x="166" y="12"/>
                    <a:pt x="162" y="11"/>
                  </a:cubicBezTo>
                  <a:cubicBezTo>
                    <a:pt x="164" y="13"/>
                    <a:pt x="157" y="11"/>
                    <a:pt x="159" y="13"/>
                  </a:cubicBezTo>
                  <a:cubicBezTo>
                    <a:pt x="161" y="14"/>
                    <a:pt x="163" y="16"/>
                    <a:pt x="161" y="17"/>
                  </a:cubicBezTo>
                  <a:cubicBezTo>
                    <a:pt x="160" y="17"/>
                    <a:pt x="161" y="16"/>
                    <a:pt x="161" y="15"/>
                  </a:cubicBezTo>
                  <a:cubicBezTo>
                    <a:pt x="159" y="16"/>
                    <a:pt x="158" y="13"/>
                    <a:pt x="156" y="15"/>
                  </a:cubicBezTo>
                  <a:cubicBezTo>
                    <a:pt x="160" y="14"/>
                    <a:pt x="157" y="12"/>
                    <a:pt x="158" y="10"/>
                  </a:cubicBezTo>
                  <a:cubicBezTo>
                    <a:pt x="155" y="11"/>
                    <a:pt x="158" y="9"/>
                    <a:pt x="155" y="9"/>
                  </a:cubicBezTo>
                  <a:cubicBezTo>
                    <a:pt x="152" y="10"/>
                    <a:pt x="149" y="10"/>
                    <a:pt x="145" y="11"/>
                  </a:cubicBezTo>
                  <a:cubicBezTo>
                    <a:pt x="141" y="9"/>
                    <a:pt x="134" y="11"/>
                    <a:pt x="131" y="12"/>
                  </a:cubicBezTo>
                  <a:cubicBezTo>
                    <a:pt x="128" y="11"/>
                    <a:pt x="130" y="9"/>
                    <a:pt x="127" y="8"/>
                  </a:cubicBezTo>
                  <a:cubicBezTo>
                    <a:pt x="125" y="9"/>
                    <a:pt x="130" y="10"/>
                    <a:pt x="126" y="10"/>
                  </a:cubicBezTo>
                  <a:cubicBezTo>
                    <a:pt x="126" y="9"/>
                    <a:pt x="126" y="9"/>
                    <a:pt x="126" y="9"/>
                  </a:cubicBezTo>
                  <a:cubicBezTo>
                    <a:pt x="125" y="10"/>
                    <a:pt x="119" y="8"/>
                    <a:pt x="118" y="12"/>
                  </a:cubicBezTo>
                  <a:cubicBezTo>
                    <a:pt x="119" y="9"/>
                    <a:pt x="119" y="9"/>
                    <a:pt x="119" y="9"/>
                  </a:cubicBezTo>
                  <a:cubicBezTo>
                    <a:pt x="118" y="9"/>
                    <a:pt x="118" y="10"/>
                    <a:pt x="117" y="10"/>
                  </a:cubicBezTo>
                  <a:cubicBezTo>
                    <a:pt x="117" y="9"/>
                    <a:pt x="116" y="9"/>
                    <a:pt x="117" y="8"/>
                  </a:cubicBezTo>
                  <a:cubicBezTo>
                    <a:pt x="115" y="7"/>
                    <a:pt x="112" y="9"/>
                    <a:pt x="110" y="9"/>
                  </a:cubicBezTo>
                  <a:cubicBezTo>
                    <a:pt x="111" y="10"/>
                    <a:pt x="111" y="10"/>
                    <a:pt x="111" y="10"/>
                  </a:cubicBezTo>
                  <a:cubicBezTo>
                    <a:pt x="107" y="12"/>
                    <a:pt x="104" y="11"/>
                    <a:pt x="100" y="12"/>
                  </a:cubicBezTo>
                  <a:cubicBezTo>
                    <a:pt x="100" y="10"/>
                    <a:pt x="100" y="10"/>
                    <a:pt x="100" y="10"/>
                  </a:cubicBezTo>
                  <a:cubicBezTo>
                    <a:pt x="97" y="11"/>
                    <a:pt x="97" y="11"/>
                    <a:pt x="97" y="11"/>
                  </a:cubicBezTo>
                  <a:cubicBezTo>
                    <a:pt x="98" y="10"/>
                    <a:pt x="95" y="10"/>
                    <a:pt x="94" y="11"/>
                  </a:cubicBezTo>
                  <a:cubicBezTo>
                    <a:pt x="100" y="7"/>
                    <a:pt x="100" y="7"/>
                    <a:pt x="100" y="7"/>
                  </a:cubicBezTo>
                  <a:cubicBezTo>
                    <a:pt x="102" y="7"/>
                    <a:pt x="99" y="9"/>
                    <a:pt x="100" y="10"/>
                  </a:cubicBezTo>
                  <a:cubicBezTo>
                    <a:pt x="101" y="11"/>
                    <a:pt x="105" y="10"/>
                    <a:pt x="105" y="9"/>
                  </a:cubicBezTo>
                  <a:cubicBezTo>
                    <a:pt x="104" y="9"/>
                    <a:pt x="104" y="9"/>
                    <a:pt x="103" y="10"/>
                  </a:cubicBezTo>
                  <a:cubicBezTo>
                    <a:pt x="102" y="8"/>
                    <a:pt x="104" y="8"/>
                    <a:pt x="105" y="6"/>
                  </a:cubicBezTo>
                  <a:cubicBezTo>
                    <a:pt x="105" y="6"/>
                    <a:pt x="103" y="6"/>
                    <a:pt x="103" y="7"/>
                  </a:cubicBezTo>
                  <a:cubicBezTo>
                    <a:pt x="105" y="6"/>
                    <a:pt x="106" y="5"/>
                    <a:pt x="109" y="5"/>
                  </a:cubicBezTo>
                  <a:cubicBezTo>
                    <a:pt x="107" y="6"/>
                    <a:pt x="110" y="6"/>
                    <a:pt x="109" y="7"/>
                  </a:cubicBezTo>
                  <a:cubicBezTo>
                    <a:pt x="109" y="5"/>
                    <a:pt x="112" y="4"/>
                    <a:pt x="115" y="4"/>
                  </a:cubicBezTo>
                  <a:cubicBezTo>
                    <a:pt x="118" y="6"/>
                    <a:pt x="121" y="2"/>
                    <a:pt x="125" y="3"/>
                  </a:cubicBezTo>
                  <a:cubicBezTo>
                    <a:pt x="123" y="4"/>
                    <a:pt x="122" y="6"/>
                    <a:pt x="119" y="7"/>
                  </a:cubicBezTo>
                  <a:cubicBezTo>
                    <a:pt x="122" y="7"/>
                    <a:pt x="122" y="7"/>
                    <a:pt x="124" y="7"/>
                  </a:cubicBezTo>
                  <a:cubicBezTo>
                    <a:pt x="125" y="6"/>
                    <a:pt x="126" y="4"/>
                    <a:pt x="129" y="3"/>
                  </a:cubicBezTo>
                  <a:cubicBezTo>
                    <a:pt x="129" y="4"/>
                    <a:pt x="129" y="4"/>
                    <a:pt x="129" y="4"/>
                  </a:cubicBezTo>
                  <a:cubicBezTo>
                    <a:pt x="132" y="3"/>
                    <a:pt x="132" y="1"/>
                    <a:pt x="135" y="2"/>
                  </a:cubicBezTo>
                  <a:cubicBezTo>
                    <a:pt x="142" y="2"/>
                    <a:pt x="148" y="2"/>
                    <a:pt x="153" y="2"/>
                  </a:cubicBezTo>
                  <a:cubicBezTo>
                    <a:pt x="153" y="3"/>
                    <a:pt x="153" y="3"/>
                    <a:pt x="153" y="3"/>
                  </a:cubicBezTo>
                  <a:cubicBezTo>
                    <a:pt x="156" y="1"/>
                    <a:pt x="162" y="2"/>
                    <a:pt x="165" y="2"/>
                  </a:cubicBezTo>
                  <a:cubicBezTo>
                    <a:pt x="171" y="4"/>
                    <a:pt x="179" y="4"/>
                    <a:pt x="181" y="7"/>
                  </a:cubicBezTo>
                  <a:cubicBezTo>
                    <a:pt x="185" y="9"/>
                    <a:pt x="185" y="9"/>
                    <a:pt x="185" y="9"/>
                  </a:cubicBezTo>
                  <a:cubicBezTo>
                    <a:pt x="186" y="9"/>
                    <a:pt x="186" y="9"/>
                    <a:pt x="186" y="9"/>
                  </a:cubicBezTo>
                  <a:cubicBezTo>
                    <a:pt x="186" y="9"/>
                    <a:pt x="186" y="9"/>
                    <a:pt x="186" y="9"/>
                  </a:cubicBezTo>
                  <a:cubicBezTo>
                    <a:pt x="186" y="9"/>
                    <a:pt x="186" y="9"/>
                    <a:pt x="186" y="9"/>
                  </a:cubicBezTo>
                  <a:cubicBezTo>
                    <a:pt x="186" y="9"/>
                    <a:pt x="186" y="9"/>
                    <a:pt x="186" y="9"/>
                  </a:cubicBezTo>
                  <a:cubicBezTo>
                    <a:pt x="186" y="9"/>
                    <a:pt x="186" y="9"/>
                    <a:pt x="186" y="9"/>
                  </a:cubicBezTo>
                  <a:cubicBezTo>
                    <a:pt x="187" y="2"/>
                    <a:pt x="185" y="18"/>
                    <a:pt x="186" y="16"/>
                  </a:cubicBezTo>
                  <a:cubicBezTo>
                    <a:pt x="186" y="17"/>
                    <a:pt x="186" y="17"/>
                    <a:pt x="186" y="17"/>
                  </a:cubicBezTo>
                  <a:cubicBezTo>
                    <a:pt x="185" y="17"/>
                    <a:pt x="185" y="17"/>
                    <a:pt x="185" y="17"/>
                  </a:cubicBezTo>
                  <a:cubicBezTo>
                    <a:pt x="185" y="17"/>
                    <a:pt x="185" y="17"/>
                    <a:pt x="185" y="17"/>
                  </a:cubicBezTo>
                  <a:cubicBezTo>
                    <a:pt x="183" y="17"/>
                    <a:pt x="183" y="17"/>
                    <a:pt x="183" y="17"/>
                  </a:cubicBezTo>
                  <a:cubicBezTo>
                    <a:pt x="176" y="20"/>
                    <a:pt x="176" y="20"/>
                    <a:pt x="176" y="20"/>
                  </a:cubicBezTo>
                  <a:cubicBezTo>
                    <a:pt x="171" y="22"/>
                    <a:pt x="166" y="23"/>
                    <a:pt x="161" y="24"/>
                  </a:cubicBezTo>
                  <a:cubicBezTo>
                    <a:pt x="162" y="22"/>
                    <a:pt x="162" y="22"/>
                    <a:pt x="162" y="22"/>
                  </a:cubicBezTo>
                  <a:cubicBezTo>
                    <a:pt x="161" y="24"/>
                    <a:pt x="161" y="21"/>
                    <a:pt x="159" y="22"/>
                  </a:cubicBezTo>
                  <a:cubicBezTo>
                    <a:pt x="162" y="23"/>
                    <a:pt x="157" y="24"/>
                    <a:pt x="156" y="26"/>
                  </a:cubicBezTo>
                  <a:cubicBezTo>
                    <a:pt x="151" y="25"/>
                    <a:pt x="145" y="28"/>
                    <a:pt x="141" y="30"/>
                  </a:cubicBezTo>
                  <a:cubicBezTo>
                    <a:pt x="141" y="29"/>
                    <a:pt x="141" y="29"/>
                    <a:pt x="141" y="29"/>
                  </a:cubicBezTo>
                  <a:cubicBezTo>
                    <a:pt x="137" y="32"/>
                    <a:pt x="132" y="31"/>
                    <a:pt x="126" y="31"/>
                  </a:cubicBezTo>
                  <a:cubicBezTo>
                    <a:pt x="126" y="31"/>
                    <a:pt x="124" y="30"/>
                    <a:pt x="123" y="30"/>
                  </a:cubicBezTo>
                  <a:cubicBezTo>
                    <a:pt x="120" y="33"/>
                    <a:pt x="119" y="33"/>
                    <a:pt x="115" y="35"/>
                  </a:cubicBezTo>
                  <a:cubicBezTo>
                    <a:pt x="112" y="35"/>
                    <a:pt x="107" y="36"/>
                    <a:pt x="104" y="36"/>
                  </a:cubicBezTo>
                  <a:cubicBezTo>
                    <a:pt x="99" y="38"/>
                    <a:pt x="93" y="40"/>
                    <a:pt x="88" y="41"/>
                  </a:cubicBezTo>
                  <a:cubicBezTo>
                    <a:pt x="86" y="42"/>
                    <a:pt x="84" y="43"/>
                    <a:pt x="83" y="44"/>
                  </a:cubicBezTo>
                  <a:cubicBezTo>
                    <a:pt x="83" y="44"/>
                    <a:pt x="83" y="44"/>
                    <a:pt x="83" y="44"/>
                  </a:cubicBezTo>
                  <a:cubicBezTo>
                    <a:pt x="83" y="44"/>
                    <a:pt x="83" y="44"/>
                    <a:pt x="83" y="44"/>
                  </a:cubicBezTo>
                  <a:cubicBezTo>
                    <a:pt x="84" y="47"/>
                    <a:pt x="74" y="20"/>
                    <a:pt x="78" y="31"/>
                  </a:cubicBezTo>
                  <a:cubicBezTo>
                    <a:pt x="78" y="31"/>
                    <a:pt x="78" y="31"/>
                    <a:pt x="78" y="31"/>
                  </a:cubicBezTo>
                  <a:cubicBezTo>
                    <a:pt x="78" y="31"/>
                    <a:pt x="78" y="31"/>
                    <a:pt x="78" y="31"/>
                  </a:cubicBezTo>
                  <a:cubicBezTo>
                    <a:pt x="79" y="31"/>
                    <a:pt x="79" y="31"/>
                    <a:pt x="79" y="31"/>
                  </a:cubicBezTo>
                  <a:cubicBezTo>
                    <a:pt x="79" y="31"/>
                    <a:pt x="79" y="31"/>
                    <a:pt x="79" y="31"/>
                  </a:cubicBezTo>
                  <a:cubicBezTo>
                    <a:pt x="79" y="31"/>
                    <a:pt x="79" y="31"/>
                    <a:pt x="79" y="31"/>
                  </a:cubicBezTo>
                  <a:cubicBezTo>
                    <a:pt x="79" y="31"/>
                    <a:pt x="79" y="31"/>
                    <a:pt x="79" y="31"/>
                  </a:cubicBezTo>
                  <a:cubicBezTo>
                    <a:pt x="81" y="32"/>
                    <a:pt x="81" y="32"/>
                    <a:pt x="81" y="32"/>
                  </a:cubicBezTo>
                  <a:cubicBezTo>
                    <a:pt x="85" y="31"/>
                    <a:pt x="85" y="31"/>
                    <a:pt x="85" y="31"/>
                  </a:cubicBezTo>
                  <a:cubicBezTo>
                    <a:pt x="86" y="33"/>
                    <a:pt x="86" y="33"/>
                    <a:pt x="86" y="33"/>
                  </a:cubicBezTo>
                  <a:cubicBezTo>
                    <a:pt x="97" y="31"/>
                    <a:pt x="111" y="32"/>
                    <a:pt x="121" y="29"/>
                  </a:cubicBezTo>
                  <a:cubicBezTo>
                    <a:pt x="120" y="32"/>
                    <a:pt x="120" y="32"/>
                    <a:pt x="120" y="32"/>
                  </a:cubicBezTo>
                  <a:cubicBezTo>
                    <a:pt x="123" y="32"/>
                    <a:pt x="127" y="30"/>
                    <a:pt x="126" y="29"/>
                  </a:cubicBezTo>
                  <a:cubicBezTo>
                    <a:pt x="129" y="29"/>
                    <a:pt x="134" y="27"/>
                    <a:pt x="136" y="28"/>
                  </a:cubicBezTo>
                  <a:cubicBezTo>
                    <a:pt x="140" y="29"/>
                    <a:pt x="140" y="27"/>
                    <a:pt x="143" y="27"/>
                  </a:cubicBezTo>
                  <a:cubicBezTo>
                    <a:pt x="150" y="27"/>
                    <a:pt x="153" y="28"/>
                    <a:pt x="160" y="28"/>
                  </a:cubicBezTo>
                  <a:cubicBezTo>
                    <a:pt x="158" y="28"/>
                    <a:pt x="158" y="28"/>
                    <a:pt x="158" y="28"/>
                  </a:cubicBezTo>
                  <a:cubicBezTo>
                    <a:pt x="157" y="28"/>
                    <a:pt x="157" y="29"/>
                    <a:pt x="159" y="30"/>
                  </a:cubicBezTo>
                  <a:cubicBezTo>
                    <a:pt x="161" y="29"/>
                    <a:pt x="168" y="32"/>
                    <a:pt x="166" y="29"/>
                  </a:cubicBezTo>
                  <a:cubicBezTo>
                    <a:pt x="172" y="31"/>
                    <a:pt x="172" y="31"/>
                    <a:pt x="172" y="31"/>
                  </a:cubicBezTo>
                  <a:cubicBezTo>
                    <a:pt x="175" y="32"/>
                    <a:pt x="175" y="32"/>
                    <a:pt x="175" y="32"/>
                  </a:cubicBezTo>
                  <a:cubicBezTo>
                    <a:pt x="176" y="32"/>
                    <a:pt x="176" y="32"/>
                    <a:pt x="176" y="32"/>
                  </a:cubicBezTo>
                  <a:cubicBezTo>
                    <a:pt x="176" y="32"/>
                    <a:pt x="176" y="32"/>
                    <a:pt x="176" y="32"/>
                  </a:cubicBezTo>
                  <a:cubicBezTo>
                    <a:pt x="177" y="28"/>
                    <a:pt x="176" y="66"/>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5" y="50"/>
                    <a:pt x="175" y="50"/>
                    <a:pt x="175" y="50"/>
                  </a:cubicBezTo>
                  <a:cubicBezTo>
                    <a:pt x="175" y="51"/>
                    <a:pt x="175" y="51"/>
                    <a:pt x="175" y="51"/>
                  </a:cubicBezTo>
                  <a:cubicBezTo>
                    <a:pt x="171" y="52"/>
                    <a:pt x="167" y="53"/>
                    <a:pt x="163" y="53"/>
                  </a:cubicBezTo>
                  <a:cubicBezTo>
                    <a:pt x="164" y="54"/>
                    <a:pt x="162" y="55"/>
                    <a:pt x="162" y="55"/>
                  </a:cubicBezTo>
                  <a:cubicBezTo>
                    <a:pt x="156" y="57"/>
                    <a:pt x="149" y="56"/>
                    <a:pt x="145" y="58"/>
                  </a:cubicBezTo>
                  <a:cubicBezTo>
                    <a:pt x="144" y="58"/>
                    <a:pt x="146" y="57"/>
                    <a:pt x="144" y="57"/>
                  </a:cubicBezTo>
                  <a:cubicBezTo>
                    <a:pt x="143" y="58"/>
                    <a:pt x="144" y="58"/>
                    <a:pt x="142" y="59"/>
                  </a:cubicBezTo>
                  <a:cubicBezTo>
                    <a:pt x="134" y="62"/>
                    <a:pt x="124" y="60"/>
                    <a:pt x="116" y="62"/>
                  </a:cubicBezTo>
                  <a:cubicBezTo>
                    <a:pt x="109" y="65"/>
                    <a:pt x="101" y="67"/>
                    <a:pt x="95" y="68"/>
                  </a:cubicBezTo>
                  <a:cubicBezTo>
                    <a:pt x="92" y="69"/>
                    <a:pt x="89" y="70"/>
                    <a:pt x="86" y="71"/>
                  </a:cubicBezTo>
                  <a:cubicBezTo>
                    <a:pt x="83" y="73"/>
                    <a:pt x="83" y="73"/>
                    <a:pt x="83" y="73"/>
                  </a:cubicBezTo>
                  <a:cubicBezTo>
                    <a:pt x="82" y="74"/>
                    <a:pt x="82" y="74"/>
                    <a:pt x="82" y="74"/>
                  </a:cubicBezTo>
                  <a:cubicBezTo>
                    <a:pt x="82" y="74"/>
                    <a:pt x="82" y="74"/>
                    <a:pt x="82" y="74"/>
                  </a:cubicBezTo>
                  <a:cubicBezTo>
                    <a:pt x="82" y="74"/>
                    <a:pt x="82" y="74"/>
                    <a:pt x="82" y="74"/>
                  </a:cubicBezTo>
                  <a:cubicBezTo>
                    <a:pt x="82" y="74"/>
                    <a:pt x="82" y="74"/>
                    <a:pt x="82" y="74"/>
                  </a:cubicBezTo>
                  <a:cubicBezTo>
                    <a:pt x="82" y="77"/>
                    <a:pt x="78" y="47"/>
                    <a:pt x="80" y="60"/>
                  </a:cubicBezTo>
                  <a:cubicBezTo>
                    <a:pt x="80" y="60"/>
                    <a:pt x="80" y="60"/>
                    <a:pt x="80" y="60"/>
                  </a:cubicBezTo>
                  <a:cubicBezTo>
                    <a:pt x="80" y="60"/>
                    <a:pt x="80" y="60"/>
                    <a:pt x="80" y="60"/>
                  </a:cubicBezTo>
                  <a:cubicBezTo>
                    <a:pt x="80" y="60"/>
                    <a:pt x="80" y="60"/>
                    <a:pt x="80" y="60"/>
                  </a:cubicBezTo>
                  <a:cubicBezTo>
                    <a:pt x="81" y="60"/>
                    <a:pt x="81" y="60"/>
                    <a:pt x="81" y="60"/>
                  </a:cubicBezTo>
                  <a:cubicBezTo>
                    <a:pt x="81" y="60"/>
                    <a:pt x="81" y="60"/>
                    <a:pt x="81" y="60"/>
                  </a:cubicBezTo>
                  <a:cubicBezTo>
                    <a:pt x="81" y="60"/>
                    <a:pt x="81" y="60"/>
                    <a:pt x="81" y="60"/>
                  </a:cubicBezTo>
                  <a:cubicBezTo>
                    <a:pt x="85" y="59"/>
                    <a:pt x="86" y="66"/>
                    <a:pt x="91" y="63"/>
                  </a:cubicBezTo>
                  <a:cubicBezTo>
                    <a:pt x="92" y="64"/>
                    <a:pt x="94" y="64"/>
                    <a:pt x="94" y="65"/>
                  </a:cubicBezTo>
                  <a:cubicBezTo>
                    <a:pt x="96" y="64"/>
                    <a:pt x="103" y="67"/>
                    <a:pt x="108" y="65"/>
                  </a:cubicBezTo>
                  <a:cubicBezTo>
                    <a:pt x="107" y="65"/>
                    <a:pt x="107" y="65"/>
                    <a:pt x="107" y="65"/>
                  </a:cubicBezTo>
                  <a:cubicBezTo>
                    <a:pt x="112" y="66"/>
                    <a:pt x="117" y="64"/>
                    <a:pt x="122" y="65"/>
                  </a:cubicBezTo>
                  <a:cubicBezTo>
                    <a:pt x="122" y="65"/>
                    <a:pt x="121" y="65"/>
                    <a:pt x="121" y="66"/>
                  </a:cubicBezTo>
                  <a:cubicBezTo>
                    <a:pt x="123" y="67"/>
                    <a:pt x="126" y="63"/>
                    <a:pt x="127" y="66"/>
                  </a:cubicBezTo>
                  <a:cubicBezTo>
                    <a:pt x="129" y="65"/>
                    <a:pt x="128" y="64"/>
                    <a:pt x="127" y="64"/>
                  </a:cubicBezTo>
                  <a:cubicBezTo>
                    <a:pt x="140" y="64"/>
                    <a:pt x="155" y="60"/>
                    <a:pt x="172" y="68"/>
                  </a:cubicBezTo>
                  <a:cubicBezTo>
                    <a:pt x="178" y="73"/>
                    <a:pt x="177" y="74"/>
                    <a:pt x="176" y="74"/>
                  </a:cubicBezTo>
                  <a:cubicBezTo>
                    <a:pt x="176" y="74"/>
                    <a:pt x="176" y="74"/>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8" y="65"/>
                    <a:pt x="173" y="88"/>
                    <a:pt x="174" y="86"/>
                  </a:cubicBezTo>
                  <a:cubicBezTo>
                    <a:pt x="174" y="86"/>
                    <a:pt x="174" y="86"/>
                    <a:pt x="174" y="86"/>
                  </a:cubicBezTo>
                  <a:cubicBezTo>
                    <a:pt x="174" y="86"/>
                    <a:pt x="174" y="86"/>
                    <a:pt x="174" y="86"/>
                  </a:cubicBezTo>
                  <a:cubicBezTo>
                    <a:pt x="173" y="86"/>
                    <a:pt x="173" y="86"/>
                    <a:pt x="173" y="86"/>
                  </a:cubicBezTo>
                  <a:cubicBezTo>
                    <a:pt x="173" y="86"/>
                    <a:pt x="173" y="86"/>
                    <a:pt x="173" y="86"/>
                  </a:cubicBezTo>
                  <a:cubicBezTo>
                    <a:pt x="172" y="87"/>
                    <a:pt x="171" y="87"/>
                    <a:pt x="171" y="88"/>
                  </a:cubicBezTo>
                  <a:cubicBezTo>
                    <a:pt x="170" y="87"/>
                    <a:pt x="170" y="89"/>
                    <a:pt x="170" y="88"/>
                  </a:cubicBezTo>
                  <a:cubicBezTo>
                    <a:pt x="167" y="90"/>
                    <a:pt x="164" y="86"/>
                    <a:pt x="163" y="88"/>
                  </a:cubicBezTo>
                  <a:cubicBezTo>
                    <a:pt x="164" y="90"/>
                    <a:pt x="161" y="89"/>
                    <a:pt x="161" y="90"/>
                  </a:cubicBezTo>
                  <a:cubicBezTo>
                    <a:pt x="155" y="90"/>
                    <a:pt x="154" y="89"/>
                    <a:pt x="149" y="90"/>
                  </a:cubicBezTo>
                  <a:cubicBezTo>
                    <a:pt x="149" y="89"/>
                    <a:pt x="149" y="89"/>
                    <a:pt x="149" y="89"/>
                  </a:cubicBezTo>
                  <a:cubicBezTo>
                    <a:pt x="144" y="92"/>
                    <a:pt x="138" y="91"/>
                    <a:pt x="134" y="95"/>
                  </a:cubicBezTo>
                  <a:cubicBezTo>
                    <a:pt x="126" y="95"/>
                    <a:pt x="120" y="97"/>
                    <a:pt x="114" y="98"/>
                  </a:cubicBezTo>
                  <a:cubicBezTo>
                    <a:pt x="111" y="100"/>
                    <a:pt x="108" y="100"/>
                    <a:pt x="107" y="102"/>
                  </a:cubicBezTo>
                  <a:cubicBezTo>
                    <a:pt x="105" y="104"/>
                    <a:pt x="105" y="104"/>
                    <a:pt x="105" y="104"/>
                  </a:cubicBezTo>
                  <a:cubicBezTo>
                    <a:pt x="104" y="104"/>
                    <a:pt x="104" y="104"/>
                    <a:pt x="104" y="104"/>
                  </a:cubicBezTo>
                  <a:cubicBezTo>
                    <a:pt x="104" y="104"/>
                    <a:pt x="104" y="104"/>
                    <a:pt x="104" y="104"/>
                  </a:cubicBezTo>
                  <a:cubicBezTo>
                    <a:pt x="104" y="104"/>
                    <a:pt x="104" y="104"/>
                    <a:pt x="104" y="104"/>
                  </a:cubicBezTo>
                  <a:cubicBezTo>
                    <a:pt x="104" y="104"/>
                    <a:pt x="104" y="104"/>
                    <a:pt x="104" y="104"/>
                  </a:cubicBezTo>
                  <a:cubicBezTo>
                    <a:pt x="104" y="107"/>
                    <a:pt x="103" y="74"/>
                    <a:pt x="104" y="88"/>
                  </a:cubicBezTo>
                  <a:cubicBezTo>
                    <a:pt x="104" y="88"/>
                    <a:pt x="104" y="88"/>
                    <a:pt x="104" y="88"/>
                  </a:cubicBezTo>
                  <a:cubicBezTo>
                    <a:pt x="104" y="88"/>
                    <a:pt x="104" y="88"/>
                    <a:pt x="104" y="88"/>
                  </a:cubicBezTo>
                  <a:cubicBezTo>
                    <a:pt x="104" y="88"/>
                    <a:pt x="104" y="88"/>
                    <a:pt x="104" y="88"/>
                  </a:cubicBezTo>
                  <a:cubicBezTo>
                    <a:pt x="105" y="89"/>
                    <a:pt x="105" y="89"/>
                    <a:pt x="105" y="89"/>
                  </a:cubicBezTo>
                  <a:cubicBezTo>
                    <a:pt x="108" y="91"/>
                    <a:pt x="114" y="91"/>
                    <a:pt x="121" y="91"/>
                  </a:cubicBezTo>
                  <a:cubicBezTo>
                    <a:pt x="125" y="92"/>
                    <a:pt x="129" y="92"/>
                    <a:pt x="134" y="93"/>
                  </a:cubicBezTo>
                  <a:cubicBezTo>
                    <a:pt x="137" y="94"/>
                    <a:pt x="139" y="95"/>
                    <a:pt x="142" y="96"/>
                  </a:cubicBezTo>
                  <a:cubicBezTo>
                    <a:pt x="140" y="77"/>
                    <a:pt x="145" y="122"/>
                    <a:pt x="144" y="117"/>
                  </a:cubicBezTo>
                  <a:cubicBezTo>
                    <a:pt x="144" y="117"/>
                    <a:pt x="144" y="117"/>
                    <a:pt x="144" y="117"/>
                  </a:cubicBezTo>
                  <a:cubicBezTo>
                    <a:pt x="144" y="117"/>
                    <a:pt x="144" y="117"/>
                    <a:pt x="144" y="117"/>
                  </a:cubicBezTo>
                  <a:cubicBezTo>
                    <a:pt x="144" y="117"/>
                    <a:pt x="144" y="117"/>
                    <a:pt x="144" y="117"/>
                  </a:cubicBezTo>
                  <a:cubicBezTo>
                    <a:pt x="144" y="117"/>
                    <a:pt x="144" y="117"/>
                    <a:pt x="144" y="117"/>
                  </a:cubicBezTo>
                  <a:cubicBezTo>
                    <a:pt x="143" y="117"/>
                    <a:pt x="143" y="117"/>
                    <a:pt x="143" y="117"/>
                  </a:cubicBezTo>
                  <a:cubicBezTo>
                    <a:pt x="143" y="118"/>
                    <a:pt x="143" y="118"/>
                    <a:pt x="143" y="118"/>
                  </a:cubicBezTo>
                  <a:cubicBezTo>
                    <a:pt x="141" y="119"/>
                    <a:pt x="141" y="119"/>
                    <a:pt x="141" y="119"/>
                  </a:cubicBezTo>
                  <a:cubicBezTo>
                    <a:pt x="139" y="121"/>
                    <a:pt x="139" y="121"/>
                    <a:pt x="139" y="121"/>
                  </a:cubicBezTo>
                  <a:cubicBezTo>
                    <a:pt x="124" y="130"/>
                    <a:pt x="114" y="134"/>
                    <a:pt x="108" y="143"/>
                  </a:cubicBezTo>
                  <a:cubicBezTo>
                    <a:pt x="105" y="150"/>
                    <a:pt x="103" y="147"/>
                    <a:pt x="106" y="149"/>
                  </a:cubicBezTo>
                  <a:cubicBezTo>
                    <a:pt x="108" y="152"/>
                    <a:pt x="115" y="161"/>
                    <a:pt x="118" y="169"/>
                  </a:cubicBezTo>
                  <a:cubicBezTo>
                    <a:pt x="118" y="178"/>
                    <a:pt x="119" y="178"/>
                    <a:pt x="121" y="187"/>
                  </a:cubicBezTo>
                  <a:cubicBezTo>
                    <a:pt x="120" y="187"/>
                    <a:pt x="120" y="186"/>
                    <a:pt x="120" y="187"/>
                  </a:cubicBezTo>
                  <a:cubicBezTo>
                    <a:pt x="122" y="187"/>
                    <a:pt x="121" y="193"/>
                    <a:pt x="122" y="194"/>
                  </a:cubicBezTo>
                  <a:cubicBezTo>
                    <a:pt x="121" y="208"/>
                    <a:pt x="118" y="218"/>
                    <a:pt x="113" y="229"/>
                  </a:cubicBezTo>
                  <a:cubicBezTo>
                    <a:pt x="114" y="228"/>
                    <a:pt x="113" y="226"/>
                    <a:pt x="112" y="228"/>
                  </a:cubicBezTo>
                  <a:cubicBezTo>
                    <a:pt x="112" y="231"/>
                    <a:pt x="112" y="231"/>
                    <a:pt x="112" y="231"/>
                  </a:cubicBezTo>
                  <a:cubicBezTo>
                    <a:pt x="111" y="231"/>
                    <a:pt x="111" y="231"/>
                    <a:pt x="111" y="231"/>
                  </a:cubicBezTo>
                  <a:cubicBezTo>
                    <a:pt x="111" y="232"/>
                    <a:pt x="111" y="234"/>
                    <a:pt x="112" y="233"/>
                  </a:cubicBezTo>
                  <a:cubicBezTo>
                    <a:pt x="101" y="261"/>
                    <a:pt x="80" y="281"/>
                    <a:pt x="62" y="303"/>
                  </a:cubicBezTo>
                  <a:cubicBezTo>
                    <a:pt x="57" y="307"/>
                    <a:pt x="51" y="315"/>
                    <a:pt x="47" y="320"/>
                  </a:cubicBezTo>
                  <a:cubicBezTo>
                    <a:pt x="30" y="334"/>
                    <a:pt x="15" y="346"/>
                    <a:pt x="2" y="362"/>
                  </a:cubicBezTo>
                  <a:cubicBezTo>
                    <a:pt x="2" y="362"/>
                    <a:pt x="0" y="357"/>
                    <a:pt x="6" y="3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9"/>
            <p:cNvSpPr/>
            <p:nvPr/>
          </p:nvSpPr>
          <p:spPr bwMode="auto">
            <a:xfrm>
              <a:off x="9137650" y="3151188"/>
              <a:ext cx="11112" cy="6350"/>
            </a:xfrm>
            <a:custGeom>
              <a:avLst/>
              <a:gdLst>
                <a:gd name="T0" fmla="*/ 0 w 3"/>
                <a:gd name="T1" fmla="*/ 0 h 2"/>
                <a:gd name="T2" fmla="*/ 1 w 3"/>
                <a:gd name="T3" fmla="*/ 2 h 2"/>
                <a:gd name="T4" fmla="*/ 0 w 3"/>
                <a:gd name="T5" fmla="*/ 0 h 2"/>
              </a:gdLst>
              <a:ahLst/>
              <a:cxnLst>
                <a:cxn ang="0">
                  <a:pos x="T0" y="T1"/>
                </a:cxn>
                <a:cxn ang="0">
                  <a:pos x="T2" y="T3"/>
                </a:cxn>
                <a:cxn ang="0">
                  <a:pos x="T4" y="T5"/>
                </a:cxn>
              </a:cxnLst>
              <a:rect l="0" t="0" r="r" b="b"/>
              <a:pathLst>
                <a:path w="3" h="2">
                  <a:moveTo>
                    <a:pt x="0" y="0"/>
                  </a:moveTo>
                  <a:cubicBezTo>
                    <a:pt x="1" y="1"/>
                    <a:pt x="3" y="1"/>
                    <a:pt x="1" y="2"/>
                  </a:cubicBezTo>
                  <a:cubicBezTo>
                    <a:pt x="1" y="2"/>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20"/>
            <p:cNvSpPr/>
            <p:nvPr/>
          </p:nvSpPr>
          <p:spPr bwMode="auto">
            <a:xfrm>
              <a:off x="9377363" y="3168651"/>
              <a:ext cx="7937" cy="7938"/>
            </a:xfrm>
            <a:custGeom>
              <a:avLst/>
              <a:gdLst>
                <a:gd name="T0" fmla="*/ 1 w 2"/>
                <a:gd name="T1" fmla="*/ 1 h 2"/>
                <a:gd name="T2" fmla="*/ 2 w 2"/>
                <a:gd name="T3" fmla="*/ 1 h 2"/>
                <a:gd name="T4" fmla="*/ 0 w 2"/>
                <a:gd name="T5" fmla="*/ 2 h 2"/>
                <a:gd name="T6" fmla="*/ 1 w 2"/>
                <a:gd name="T7" fmla="*/ 1 h 2"/>
              </a:gdLst>
              <a:ahLst/>
              <a:cxnLst>
                <a:cxn ang="0">
                  <a:pos x="T0" y="T1"/>
                </a:cxn>
                <a:cxn ang="0">
                  <a:pos x="T2" y="T3"/>
                </a:cxn>
                <a:cxn ang="0">
                  <a:pos x="T4" y="T5"/>
                </a:cxn>
                <a:cxn ang="0">
                  <a:pos x="T6" y="T7"/>
                </a:cxn>
              </a:cxnLst>
              <a:rect l="0" t="0" r="r" b="b"/>
              <a:pathLst>
                <a:path w="2" h="2">
                  <a:moveTo>
                    <a:pt x="1" y="1"/>
                  </a:moveTo>
                  <a:cubicBezTo>
                    <a:pt x="1" y="0"/>
                    <a:pt x="1" y="1"/>
                    <a:pt x="2" y="1"/>
                  </a:cubicBezTo>
                  <a:cubicBezTo>
                    <a:pt x="1" y="1"/>
                    <a:pt x="0" y="2"/>
                    <a:pt x="0" y="2"/>
                  </a:cubicBezTo>
                  <a:cubicBezTo>
                    <a:pt x="0" y="2"/>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21"/>
            <p:cNvSpPr/>
            <p:nvPr/>
          </p:nvSpPr>
          <p:spPr bwMode="auto">
            <a:xfrm>
              <a:off x="9415463" y="3181351"/>
              <a:ext cx="22225" cy="3175"/>
            </a:xfrm>
            <a:custGeom>
              <a:avLst/>
              <a:gdLst>
                <a:gd name="T0" fmla="*/ 6 w 6"/>
                <a:gd name="T1" fmla="*/ 0 h 1"/>
                <a:gd name="T2" fmla="*/ 0 w 6"/>
                <a:gd name="T3" fmla="*/ 1 h 1"/>
                <a:gd name="T4" fmla="*/ 6 w 6"/>
                <a:gd name="T5" fmla="*/ 0 h 1"/>
              </a:gdLst>
              <a:ahLst/>
              <a:cxnLst>
                <a:cxn ang="0">
                  <a:pos x="T0" y="T1"/>
                </a:cxn>
                <a:cxn ang="0">
                  <a:pos x="T2" y="T3"/>
                </a:cxn>
                <a:cxn ang="0">
                  <a:pos x="T4" y="T5"/>
                </a:cxn>
              </a:cxnLst>
              <a:rect l="0" t="0" r="r" b="b"/>
              <a:pathLst>
                <a:path w="6" h="1">
                  <a:moveTo>
                    <a:pt x="6" y="0"/>
                  </a:moveTo>
                  <a:cubicBezTo>
                    <a:pt x="5" y="1"/>
                    <a:pt x="2" y="1"/>
                    <a:pt x="0" y="1"/>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22"/>
            <p:cNvSpPr/>
            <p:nvPr/>
          </p:nvSpPr>
          <p:spPr bwMode="auto">
            <a:xfrm>
              <a:off x="9461500" y="3132138"/>
              <a:ext cx="6350" cy="3175"/>
            </a:xfrm>
            <a:custGeom>
              <a:avLst/>
              <a:gdLst>
                <a:gd name="T0" fmla="*/ 1 w 2"/>
                <a:gd name="T1" fmla="*/ 1 h 1"/>
                <a:gd name="T2" fmla="*/ 2 w 2"/>
                <a:gd name="T3" fmla="*/ 0 h 1"/>
                <a:gd name="T4" fmla="*/ 1 w 2"/>
                <a:gd name="T5" fmla="*/ 1 h 1"/>
              </a:gdLst>
              <a:ahLst/>
              <a:cxnLst>
                <a:cxn ang="0">
                  <a:pos x="T0" y="T1"/>
                </a:cxn>
                <a:cxn ang="0">
                  <a:pos x="T2" y="T3"/>
                </a:cxn>
                <a:cxn ang="0">
                  <a:pos x="T4" y="T5"/>
                </a:cxn>
              </a:cxnLst>
              <a:rect l="0" t="0" r="r" b="b"/>
              <a:pathLst>
                <a:path w="2" h="1">
                  <a:moveTo>
                    <a:pt x="1" y="1"/>
                  </a:moveTo>
                  <a:cubicBezTo>
                    <a:pt x="0" y="1"/>
                    <a:pt x="0" y="0"/>
                    <a:pt x="2" y="0"/>
                  </a:cubicBezTo>
                  <a:cubicBezTo>
                    <a:pt x="2"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23"/>
            <p:cNvSpPr/>
            <p:nvPr/>
          </p:nvSpPr>
          <p:spPr bwMode="auto">
            <a:xfrm>
              <a:off x="9453563" y="3140076"/>
              <a:ext cx="11112" cy="3175"/>
            </a:xfrm>
            <a:custGeom>
              <a:avLst/>
              <a:gdLst>
                <a:gd name="T0" fmla="*/ 3 w 3"/>
                <a:gd name="T1" fmla="*/ 1 h 1"/>
                <a:gd name="T2" fmla="*/ 0 w 3"/>
                <a:gd name="T3" fmla="*/ 1 h 1"/>
                <a:gd name="T4" fmla="*/ 3 w 3"/>
                <a:gd name="T5" fmla="*/ 1 h 1"/>
              </a:gdLst>
              <a:ahLst/>
              <a:cxnLst>
                <a:cxn ang="0">
                  <a:pos x="T0" y="T1"/>
                </a:cxn>
                <a:cxn ang="0">
                  <a:pos x="T2" y="T3"/>
                </a:cxn>
                <a:cxn ang="0">
                  <a:pos x="T4" y="T5"/>
                </a:cxn>
              </a:cxnLst>
              <a:rect l="0" t="0" r="r" b="b"/>
              <a:pathLst>
                <a:path w="3" h="1">
                  <a:moveTo>
                    <a:pt x="3" y="1"/>
                  </a:moveTo>
                  <a:cubicBezTo>
                    <a:pt x="2" y="1"/>
                    <a:pt x="1" y="1"/>
                    <a:pt x="0" y="1"/>
                  </a:cubicBezTo>
                  <a:cubicBezTo>
                    <a:pt x="0" y="1"/>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24"/>
            <p:cNvSpPr/>
            <p:nvPr/>
          </p:nvSpPr>
          <p:spPr bwMode="auto">
            <a:xfrm>
              <a:off x="9332913" y="3157538"/>
              <a:ext cx="11112" cy="7938"/>
            </a:xfrm>
            <a:custGeom>
              <a:avLst/>
              <a:gdLst>
                <a:gd name="T0" fmla="*/ 3 w 3"/>
                <a:gd name="T1" fmla="*/ 1 h 2"/>
                <a:gd name="T2" fmla="*/ 0 w 3"/>
                <a:gd name="T3" fmla="*/ 2 h 2"/>
                <a:gd name="T4" fmla="*/ 3 w 3"/>
                <a:gd name="T5" fmla="*/ 1 h 2"/>
              </a:gdLst>
              <a:ahLst/>
              <a:cxnLst>
                <a:cxn ang="0">
                  <a:pos x="T0" y="T1"/>
                </a:cxn>
                <a:cxn ang="0">
                  <a:pos x="T2" y="T3"/>
                </a:cxn>
                <a:cxn ang="0">
                  <a:pos x="T4" y="T5"/>
                </a:cxn>
              </a:cxnLst>
              <a:rect l="0" t="0" r="r" b="b"/>
              <a:pathLst>
                <a:path w="3" h="2">
                  <a:moveTo>
                    <a:pt x="3" y="1"/>
                  </a:moveTo>
                  <a:cubicBezTo>
                    <a:pt x="2" y="1"/>
                    <a:pt x="0" y="2"/>
                    <a:pt x="0" y="2"/>
                  </a:cubicBezTo>
                  <a:cubicBezTo>
                    <a:pt x="0" y="2"/>
                    <a:pt x="3" y="0"/>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25"/>
            <p:cNvSpPr/>
            <p:nvPr/>
          </p:nvSpPr>
          <p:spPr bwMode="auto">
            <a:xfrm>
              <a:off x="9280525" y="3173413"/>
              <a:ext cx="7937" cy="7938"/>
            </a:xfrm>
            <a:custGeom>
              <a:avLst/>
              <a:gdLst>
                <a:gd name="T0" fmla="*/ 2 w 2"/>
                <a:gd name="T1" fmla="*/ 1 h 2"/>
                <a:gd name="T2" fmla="*/ 1 w 2"/>
                <a:gd name="T3" fmla="*/ 2 h 2"/>
                <a:gd name="T4" fmla="*/ 1 w 2"/>
                <a:gd name="T5" fmla="*/ 0 h 2"/>
                <a:gd name="T6" fmla="*/ 2 w 2"/>
                <a:gd name="T7" fmla="*/ 1 h 2"/>
              </a:gdLst>
              <a:ahLst/>
              <a:cxnLst>
                <a:cxn ang="0">
                  <a:pos x="T0" y="T1"/>
                </a:cxn>
                <a:cxn ang="0">
                  <a:pos x="T2" y="T3"/>
                </a:cxn>
                <a:cxn ang="0">
                  <a:pos x="T4" y="T5"/>
                </a:cxn>
                <a:cxn ang="0">
                  <a:pos x="T6" y="T7"/>
                </a:cxn>
              </a:cxnLst>
              <a:rect l="0" t="0" r="r" b="b"/>
              <a:pathLst>
                <a:path w="2" h="2">
                  <a:moveTo>
                    <a:pt x="2" y="1"/>
                  </a:moveTo>
                  <a:cubicBezTo>
                    <a:pt x="1" y="1"/>
                    <a:pt x="1" y="1"/>
                    <a:pt x="1" y="2"/>
                  </a:cubicBezTo>
                  <a:cubicBezTo>
                    <a:pt x="0" y="1"/>
                    <a:pt x="0" y="0"/>
                    <a:pt x="1" y="0"/>
                  </a:cubicBezTo>
                  <a:lnTo>
                    <a:pt x="2"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6"/>
            <p:cNvSpPr/>
            <p:nvPr/>
          </p:nvSpPr>
          <p:spPr bwMode="auto">
            <a:xfrm>
              <a:off x="9159875" y="3429001"/>
              <a:ext cx="7937" cy="3175"/>
            </a:xfrm>
            <a:custGeom>
              <a:avLst/>
              <a:gdLst>
                <a:gd name="T0" fmla="*/ 5 w 5"/>
                <a:gd name="T1" fmla="*/ 0 h 2"/>
                <a:gd name="T2" fmla="*/ 0 w 5"/>
                <a:gd name="T3" fmla="*/ 2 h 2"/>
                <a:gd name="T4" fmla="*/ 2 w 5"/>
                <a:gd name="T5" fmla="*/ 0 h 2"/>
                <a:gd name="T6" fmla="*/ 5 w 5"/>
                <a:gd name="T7" fmla="*/ 0 h 2"/>
              </a:gdLst>
              <a:ahLst/>
              <a:cxnLst>
                <a:cxn ang="0">
                  <a:pos x="T0" y="T1"/>
                </a:cxn>
                <a:cxn ang="0">
                  <a:pos x="T2" y="T3"/>
                </a:cxn>
                <a:cxn ang="0">
                  <a:pos x="T4" y="T5"/>
                </a:cxn>
                <a:cxn ang="0">
                  <a:pos x="T6" y="T7"/>
                </a:cxn>
              </a:cxnLst>
              <a:rect l="0" t="0" r="r" b="b"/>
              <a:pathLst>
                <a:path w="5" h="2">
                  <a:moveTo>
                    <a:pt x="5" y="0"/>
                  </a:moveTo>
                  <a:lnTo>
                    <a:pt x="0" y="2"/>
                  </a:lnTo>
                  <a:lnTo>
                    <a:pt x="2"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27"/>
            <p:cNvSpPr/>
            <p:nvPr/>
          </p:nvSpPr>
          <p:spPr bwMode="auto">
            <a:xfrm>
              <a:off x="9239250" y="3417888"/>
              <a:ext cx="6350" cy="7938"/>
            </a:xfrm>
            <a:custGeom>
              <a:avLst/>
              <a:gdLst>
                <a:gd name="T0" fmla="*/ 2 w 2"/>
                <a:gd name="T1" fmla="*/ 1 h 2"/>
                <a:gd name="T2" fmla="*/ 1 w 2"/>
                <a:gd name="T3" fmla="*/ 1 h 2"/>
                <a:gd name="T4" fmla="*/ 2 w 2"/>
                <a:gd name="T5" fmla="*/ 1 h 2"/>
              </a:gdLst>
              <a:ahLst/>
              <a:cxnLst>
                <a:cxn ang="0">
                  <a:pos x="T0" y="T1"/>
                </a:cxn>
                <a:cxn ang="0">
                  <a:pos x="T2" y="T3"/>
                </a:cxn>
                <a:cxn ang="0">
                  <a:pos x="T4" y="T5"/>
                </a:cxn>
              </a:cxnLst>
              <a:rect l="0" t="0" r="r" b="b"/>
              <a:pathLst>
                <a:path w="2" h="2">
                  <a:moveTo>
                    <a:pt x="2" y="1"/>
                  </a:moveTo>
                  <a:cubicBezTo>
                    <a:pt x="1" y="2"/>
                    <a:pt x="1" y="1"/>
                    <a:pt x="1" y="1"/>
                  </a:cubicBezTo>
                  <a:cubicBezTo>
                    <a:pt x="2" y="0"/>
                    <a:pt x="0"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28"/>
            <p:cNvSpPr/>
            <p:nvPr/>
          </p:nvSpPr>
          <p:spPr bwMode="auto">
            <a:xfrm>
              <a:off x="9291638" y="3522663"/>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9"/>
            <p:cNvSpPr/>
            <p:nvPr/>
          </p:nvSpPr>
          <p:spPr bwMode="auto">
            <a:xfrm>
              <a:off x="9261475" y="2627313"/>
              <a:ext cx="7937" cy="0"/>
            </a:xfrm>
            <a:custGeom>
              <a:avLst/>
              <a:gdLst>
                <a:gd name="T0" fmla="*/ 1 w 2"/>
                <a:gd name="T1" fmla="*/ 1 w 2"/>
                <a:gd name="T2" fmla="*/ 1 w 2"/>
              </a:gdLst>
              <a:ahLst/>
              <a:cxnLst>
                <a:cxn ang="0">
                  <a:pos x="T0" y="0"/>
                </a:cxn>
                <a:cxn ang="0">
                  <a:pos x="T1" y="0"/>
                </a:cxn>
                <a:cxn ang="0">
                  <a:pos x="T2" y="0"/>
                </a:cxn>
              </a:cxnLst>
              <a:rect l="0" t="0" r="r" b="b"/>
              <a:pathLst>
                <a:path w="2">
                  <a:moveTo>
                    <a:pt x="1" y="0"/>
                  </a:moveTo>
                  <a:cubicBezTo>
                    <a:pt x="1" y="0"/>
                    <a:pt x="0" y="0"/>
                    <a:pt x="1"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30"/>
            <p:cNvSpPr/>
            <p:nvPr/>
          </p:nvSpPr>
          <p:spPr bwMode="auto">
            <a:xfrm>
              <a:off x="9234488" y="2605088"/>
              <a:ext cx="298450" cy="488950"/>
            </a:xfrm>
            <a:custGeom>
              <a:avLst/>
              <a:gdLst>
                <a:gd name="T0" fmla="*/ 21 w 79"/>
                <a:gd name="T1" fmla="*/ 105 h 130"/>
                <a:gd name="T2" fmla="*/ 21 w 79"/>
                <a:gd name="T3" fmla="*/ 99 h 130"/>
                <a:gd name="T4" fmla="*/ 18 w 79"/>
                <a:gd name="T5" fmla="*/ 86 h 130"/>
                <a:gd name="T6" fmla="*/ 19 w 79"/>
                <a:gd name="T7" fmla="*/ 81 h 130"/>
                <a:gd name="T8" fmla="*/ 23 w 79"/>
                <a:gd name="T9" fmla="*/ 67 h 130"/>
                <a:gd name="T10" fmla="*/ 24 w 79"/>
                <a:gd name="T11" fmla="*/ 63 h 130"/>
                <a:gd name="T12" fmla="*/ 24 w 79"/>
                <a:gd name="T13" fmla="*/ 55 h 130"/>
                <a:gd name="T14" fmla="*/ 26 w 79"/>
                <a:gd name="T15" fmla="*/ 49 h 130"/>
                <a:gd name="T16" fmla="*/ 29 w 79"/>
                <a:gd name="T17" fmla="*/ 45 h 130"/>
                <a:gd name="T18" fmla="*/ 28 w 79"/>
                <a:gd name="T19" fmla="*/ 41 h 130"/>
                <a:gd name="T20" fmla="*/ 29 w 79"/>
                <a:gd name="T21" fmla="*/ 33 h 130"/>
                <a:gd name="T22" fmla="*/ 32 w 79"/>
                <a:gd name="T23" fmla="*/ 29 h 130"/>
                <a:gd name="T24" fmla="*/ 33 w 79"/>
                <a:gd name="T25" fmla="*/ 24 h 130"/>
                <a:gd name="T26" fmla="*/ 38 w 79"/>
                <a:gd name="T27" fmla="*/ 20 h 130"/>
                <a:gd name="T28" fmla="*/ 43 w 79"/>
                <a:gd name="T29" fmla="*/ 14 h 130"/>
                <a:gd name="T30" fmla="*/ 52 w 79"/>
                <a:gd name="T31" fmla="*/ 11 h 130"/>
                <a:gd name="T32" fmla="*/ 56 w 79"/>
                <a:gd name="T33" fmla="*/ 8 h 130"/>
                <a:gd name="T34" fmla="*/ 60 w 79"/>
                <a:gd name="T35" fmla="*/ 9 h 130"/>
                <a:gd name="T36" fmla="*/ 63 w 79"/>
                <a:gd name="T37" fmla="*/ 7 h 130"/>
                <a:gd name="T38" fmla="*/ 64 w 79"/>
                <a:gd name="T39" fmla="*/ 7 h 130"/>
                <a:gd name="T40" fmla="*/ 68 w 79"/>
                <a:gd name="T41" fmla="*/ 7 h 130"/>
                <a:gd name="T42" fmla="*/ 73 w 79"/>
                <a:gd name="T43" fmla="*/ 15 h 130"/>
                <a:gd name="T44" fmla="*/ 74 w 79"/>
                <a:gd name="T45" fmla="*/ 17 h 130"/>
                <a:gd name="T46" fmla="*/ 62 w 79"/>
                <a:gd name="T47" fmla="*/ 28 h 130"/>
                <a:gd name="T48" fmla="*/ 57 w 79"/>
                <a:gd name="T49" fmla="*/ 30 h 130"/>
                <a:gd name="T50" fmla="*/ 53 w 79"/>
                <a:gd name="T51" fmla="*/ 31 h 130"/>
                <a:gd name="T52" fmla="*/ 43 w 79"/>
                <a:gd name="T53" fmla="*/ 33 h 130"/>
                <a:gd name="T54" fmla="*/ 41 w 79"/>
                <a:gd name="T55" fmla="*/ 28 h 130"/>
                <a:gd name="T56" fmla="*/ 38 w 79"/>
                <a:gd name="T57" fmla="*/ 33 h 130"/>
                <a:gd name="T58" fmla="*/ 35 w 79"/>
                <a:gd name="T59" fmla="*/ 38 h 130"/>
                <a:gd name="T60" fmla="*/ 30 w 79"/>
                <a:gd name="T61" fmla="*/ 36 h 130"/>
                <a:gd name="T62" fmla="*/ 28 w 79"/>
                <a:gd name="T63" fmla="*/ 38 h 130"/>
                <a:gd name="T64" fmla="*/ 26 w 79"/>
                <a:gd name="T65" fmla="*/ 36 h 130"/>
                <a:gd name="T66" fmla="*/ 23 w 79"/>
                <a:gd name="T67" fmla="*/ 32 h 130"/>
                <a:gd name="T68" fmla="*/ 18 w 79"/>
                <a:gd name="T69" fmla="*/ 35 h 130"/>
                <a:gd name="T70" fmla="*/ 17 w 79"/>
                <a:gd name="T71" fmla="*/ 33 h 130"/>
                <a:gd name="T72" fmla="*/ 13 w 79"/>
                <a:gd name="T73" fmla="*/ 34 h 130"/>
                <a:gd name="T74" fmla="*/ 9 w 79"/>
                <a:gd name="T75" fmla="*/ 32 h 130"/>
                <a:gd name="T76" fmla="*/ 12 w 79"/>
                <a:gd name="T77" fmla="*/ 28 h 130"/>
                <a:gd name="T78" fmla="*/ 4 w 79"/>
                <a:gd name="T79" fmla="*/ 28 h 130"/>
                <a:gd name="T80" fmla="*/ 3 w 79"/>
                <a:gd name="T81" fmla="*/ 15 h 130"/>
                <a:gd name="T82" fmla="*/ 4 w 79"/>
                <a:gd name="T83" fmla="*/ 12 h 130"/>
                <a:gd name="T84" fmla="*/ 4 w 79"/>
                <a:gd name="T85" fmla="*/ 7 h 130"/>
                <a:gd name="T86" fmla="*/ 6 w 79"/>
                <a:gd name="T87" fmla="*/ 9 h 130"/>
                <a:gd name="T88" fmla="*/ 4 w 79"/>
                <a:gd name="T89" fmla="*/ 14 h 130"/>
                <a:gd name="T90" fmla="*/ 13 w 79"/>
                <a:gd name="T91" fmla="*/ 17 h 130"/>
                <a:gd name="T92" fmla="*/ 25 w 79"/>
                <a:gd name="T93" fmla="*/ 19 h 130"/>
                <a:gd name="T94" fmla="*/ 41 w 79"/>
                <a:gd name="T95" fmla="*/ 17 h 130"/>
                <a:gd name="T96" fmla="*/ 52 w 79"/>
                <a:gd name="T97" fmla="*/ 14 h 130"/>
                <a:gd name="T98" fmla="*/ 57 w 79"/>
                <a:gd name="T99" fmla="*/ 10 h 130"/>
                <a:gd name="T100" fmla="*/ 61 w 79"/>
                <a:gd name="T101" fmla="*/ 12 h 130"/>
                <a:gd name="T102" fmla="*/ 66 w 79"/>
                <a:gd name="T103" fmla="*/ 24 h 130"/>
                <a:gd name="T104" fmla="*/ 57 w 79"/>
                <a:gd name="T105" fmla="*/ 25 h 130"/>
                <a:gd name="T106" fmla="*/ 49 w 79"/>
                <a:gd name="T107" fmla="*/ 28 h 130"/>
                <a:gd name="T108" fmla="*/ 41 w 79"/>
                <a:gd name="T109" fmla="*/ 37 h 130"/>
                <a:gd name="T110" fmla="*/ 34 w 79"/>
                <a:gd name="T111" fmla="*/ 80 h 130"/>
                <a:gd name="T112" fmla="*/ 32 w 79"/>
                <a:gd name="T113" fmla="*/ 92 h 130"/>
                <a:gd name="T114" fmla="*/ 20 w 79"/>
                <a:gd name="T115" fmla="*/ 12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9" h="130">
                  <a:moveTo>
                    <a:pt x="20" y="127"/>
                  </a:moveTo>
                  <a:cubicBezTo>
                    <a:pt x="16" y="125"/>
                    <a:pt x="20" y="121"/>
                    <a:pt x="18" y="118"/>
                  </a:cubicBezTo>
                  <a:cubicBezTo>
                    <a:pt x="17" y="118"/>
                    <a:pt x="20" y="118"/>
                    <a:pt x="20" y="118"/>
                  </a:cubicBezTo>
                  <a:cubicBezTo>
                    <a:pt x="16" y="115"/>
                    <a:pt x="18" y="111"/>
                    <a:pt x="21" y="107"/>
                  </a:cubicBezTo>
                  <a:cubicBezTo>
                    <a:pt x="22" y="108"/>
                    <a:pt x="22" y="108"/>
                    <a:pt x="22" y="108"/>
                  </a:cubicBezTo>
                  <a:cubicBezTo>
                    <a:pt x="23" y="107"/>
                    <a:pt x="20" y="106"/>
                    <a:pt x="21" y="105"/>
                  </a:cubicBezTo>
                  <a:cubicBezTo>
                    <a:pt x="21" y="105"/>
                    <a:pt x="21" y="106"/>
                    <a:pt x="22" y="106"/>
                  </a:cubicBezTo>
                  <a:cubicBezTo>
                    <a:pt x="21" y="105"/>
                    <a:pt x="21" y="104"/>
                    <a:pt x="20" y="104"/>
                  </a:cubicBezTo>
                  <a:cubicBezTo>
                    <a:pt x="21" y="104"/>
                    <a:pt x="22" y="104"/>
                    <a:pt x="23" y="104"/>
                  </a:cubicBezTo>
                  <a:cubicBezTo>
                    <a:pt x="21" y="103"/>
                    <a:pt x="21" y="103"/>
                    <a:pt x="21" y="103"/>
                  </a:cubicBezTo>
                  <a:cubicBezTo>
                    <a:pt x="17" y="102"/>
                    <a:pt x="22" y="100"/>
                    <a:pt x="20" y="99"/>
                  </a:cubicBezTo>
                  <a:cubicBezTo>
                    <a:pt x="21" y="99"/>
                    <a:pt x="21" y="99"/>
                    <a:pt x="21" y="99"/>
                  </a:cubicBezTo>
                  <a:cubicBezTo>
                    <a:pt x="19" y="97"/>
                    <a:pt x="19" y="94"/>
                    <a:pt x="19" y="91"/>
                  </a:cubicBezTo>
                  <a:cubicBezTo>
                    <a:pt x="19" y="91"/>
                    <a:pt x="20" y="91"/>
                    <a:pt x="21" y="91"/>
                  </a:cubicBezTo>
                  <a:cubicBezTo>
                    <a:pt x="19" y="91"/>
                    <a:pt x="19" y="90"/>
                    <a:pt x="19" y="89"/>
                  </a:cubicBezTo>
                  <a:cubicBezTo>
                    <a:pt x="21" y="89"/>
                    <a:pt x="17" y="88"/>
                    <a:pt x="18" y="87"/>
                  </a:cubicBezTo>
                  <a:cubicBezTo>
                    <a:pt x="19" y="87"/>
                    <a:pt x="19" y="87"/>
                    <a:pt x="19" y="87"/>
                  </a:cubicBezTo>
                  <a:cubicBezTo>
                    <a:pt x="17" y="86"/>
                    <a:pt x="20" y="86"/>
                    <a:pt x="18" y="86"/>
                  </a:cubicBezTo>
                  <a:cubicBezTo>
                    <a:pt x="19" y="85"/>
                    <a:pt x="19" y="85"/>
                    <a:pt x="19" y="85"/>
                  </a:cubicBezTo>
                  <a:cubicBezTo>
                    <a:pt x="17" y="85"/>
                    <a:pt x="21" y="85"/>
                    <a:pt x="19" y="84"/>
                  </a:cubicBezTo>
                  <a:cubicBezTo>
                    <a:pt x="19" y="84"/>
                    <a:pt x="19" y="84"/>
                    <a:pt x="19" y="84"/>
                  </a:cubicBezTo>
                  <a:cubicBezTo>
                    <a:pt x="18" y="83"/>
                    <a:pt x="20" y="83"/>
                    <a:pt x="19" y="83"/>
                  </a:cubicBezTo>
                  <a:cubicBezTo>
                    <a:pt x="20" y="83"/>
                    <a:pt x="20" y="83"/>
                    <a:pt x="20" y="83"/>
                  </a:cubicBezTo>
                  <a:cubicBezTo>
                    <a:pt x="19" y="82"/>
                    <a:pt x="21" y="81"/>
                    <a:pt x="19" y="81"/>
                  </a:cubicBezTo>
                  <a:cubicBezTo>
                    <a:pt x="20" y="81"/>
                    <a:pt x="19" y="82"/>
                    <a:pt x="22" y="82"/>
                  </a:cubicBezTo>
                  <a:cubicBezTo>
                    <a:pt x="20" y="78"/>
                    <a:pt x="21" y="75"/>
                    <a:pt x="22" y="71"/>
                  </a:cubicBezTo>
                  <a:cubicBezTo>
                    <a:pt x="22" y="71"/>
                    <a:pt x="23" y="71"/>
                    <a:pt x="23" y="71"/>
                  </a:cubicBezTo>
                  <a:cubicBezTo>
                    <a:pt x="23" y="71"/>
                    <a:pt x="23" y="70"/>
                    <a:pt x="22" y="69"/>
                  </a:cubicBezTo>
                  <a:cubicBezTo>
                    <a:pt x="22" y="69"/>
                    <a:pt x="23" y="69"/>
                    <a:pt x="24" y="69"/>
                  </a:cubicBezTo>
                  <a:cubicBezTo>
                    <a:pt x="24" y="69"/>
                    <a:pt x="22" y="68"/>
                    <a:pt x="23" y="67"/>
                  </a:cubicBezTo>
                  <a:cubicBezTo>
                    <a:pt x="24" y="68"/>
                    <a:pt x="24" y="68"/>
                    <a:pt x="24" y="68"/>
                  </a:cubicBezTo>
                  <a:cubicBezTo>
                    <a:pt x="23" y="67"/>
                    <a:pt x="23" y="66"/>
                    <a:pt x="23" y="66"/>
                  </a:cubicBezTo>
                  <a:cubicBezTo>
                    <a:pt x="23" y="66"/>
                    <a:pt x="24" y="66"/>
                    <a:pt x="24" y="66"/>
                  </a:cubicBezTo>
                  <a:cubicBezTo>
                    <a:pt x="23" y="65"/>
                    <a:pt x="25" y="65"/>
                    <a:pt x="24" y="64"/>
                  </a:cubicBezTo>
                  <a:cubicBezTo>
                    <a:pt x="25" y="65"/>
                    <a:pt x="25" y="65"/>
                    <a:pt x="25" y="65"/>
                  </a:cubicBezTo>
                  <a:cubicBezTo>
                    <a:pt x="27" y="64"/>
                    <a:pt x="23" y="64"/>
                    <a:pt x="24" y="63"/>
                  </a:cubicBezTo>
                  <a:cubicBezTo>
                    <a:pt x="25" y="63"/>
                    <a:pt x="25" y="63"/>
                    <a:pt x="25" y="63"/>
                  </a:cubicBezTo>
                  <a:cubicBezTo>
                    <a:pt x="23" y="62"/>
                    <a:pt x="24" y="61"/>
                    <a:pt x="24" y="60"/>
                  </a:cubicBezTo>
                  <a:cubicBezTo>
                    <a:pt x="24" y="60"/>
                    <a:pt x="24" y="60"/>
                    <a:pt x="24" y="60"/>
                  </a:cubicBezTo>
                  <a:cubicBezTo>
                    <a:pt x="24" y="59"/>
                    <a:pt x="25" y="58"/>
                    <a:pt x="24" y="57"/>
                  </a:cubicBezTo>
                  <a:cubicBezTo>
                    <a:pt x="25" y="57"/>
                    <a:pt x="27" y="58"/>
                    <a:pt x="27" y="57"/>
                  </a:cubicBezTo>
                  <a:cubicBezTo>
                    <a:pt x="25" y="56"/>
                    <a:pt x="26" y="55"/>
                    <a:pt x="24" y="55"/>
                  </a:cubicBezTo>
                  <a:cubicBezTo>
                    <a:pt x="24" y="54"/>
                    <a:pt x="26" y="53"/>
                    <a:pt x="25" y="52"/>
                  </a:cubicBezTo>
                  <a:cubicBezTo>
                    <a:pt x="26" y="53"/>
                    <a:pt x="28" y="53"/>
                    <a:pt x="28" y="53"/>
                  </a:cubicBezTo>
                  <a:cubicBezTo>
                    <a:pt x="29" y="53"/>
                    <a:pt x="29" y="53"/>
                    <a:pt x="29" y="53"/>
                  </a:cubicBezTo>
                  <a:cubicBezTo>
                    <a:pt x="30" y="54"/>
                    <a:pt x="29" y="54"/>
                    <a:pt x="30" y="54"/>
                  </a:cubicBezTo>
                  <a:cubicBezTo>
                    <a:pt x="30" y="53"/>
                    <a:pt x="29" y="52"/>
                    <a:pt x="30" y="52"/>
                  </a:cubicBezTo>
                  <a:cubicBezTo>
                    <a:pt x="29" y="51"/>
                    <a:pt x="26" y="50"/>
                    <a:pt x="26" y="49"/>
                  </a:cubicBezTo>
                  <a:cubicBezTo>
                    <a:pt x="27" y="49"/>
                    <a:pt x="29" y="49"/>
                    <a:pt x="29" y="50"/>
                  </a:cubicBezTo>
                  <a:cubicBezTo>
                    <a:pt x="26" y="47"/>
                    <a:pt x="26" y="47"/>
                    <a:pt x="26" y="47"/>
                  </a:cubicBezTo>
                  <a:cubicBezTo>
                    <a:pt x="26" y="46"/>
                    <a:pt x="27" y="47"/>
                    <a:pt x="27" y="47"/>
                  </a:cubicBezTo>
                  <a:cubicBezTo>
                    <a:pt x="26" y="46"/>
                    <a:pt x="26" y="46"/>
                    <a:pt x="26" y="46"/>
                  </a:cubicBezTo>
                  <a:cubicBezTo>
                    <a:pt x="26" y="46"/>
                    <a:pt x="26" y="44"/>
                    <a:pt x="28" y="45"/>
                  </a:cubicBezTo>
                  <a:cubicBezTo>
                    <a:pt x="29" y="45"/>
                    <a:pt x="28" y="45"/>
                    <a:pt x="29" y="45"/>
                  </a:cubicBezTo>
                  <a:cubicBezTo>
                    <a:pt x="29" y="45"/>
                    <a:pt x="28" y="44"/>
                    <a:pt x="29" y="44"/>
                  </a:cubicBezTo>
                  <a:cubicBezTo>
                    <a:pt x="29" y="44"/>
                    <a:pt x="29" y="44"/>
                    <a:pt x="29" y="44"/>
                  </a:cubicBezTo>
                  <a:cubicBezTo>
                    <a:pt x="29" y="44"/>
                    <a:pt x="28" y="42"/>
                    <a:pt x="27" y="42"/>
                  </a:cubicBezTo>
                  <a:cubicBezTo>
                    <a:pt x="27" y="43"/>
                    <a:pt x="28" y="43"/>
                    <a:pt x="28" y="43"/>
                  </a:cubicBezTo>
                  <a:cubicBezTo>
                    <a:pt x="27" y="42"/>
                    <a:pt x="27" y="41"/>
                    <a:pt x="27" y="41"/>
                  </a:cubicBezTo>
                  <a:cubicBezTo>
                    <a:pt x="27" y="41"/>
                    <a:pt x="28" y="41"/>
                    <a:pt x="28" y="41"/>
                  </a:cubicBezTo>
                  <a:cubicBezTo>
                    <a:pt x="27" y="40"/>
                    <a:pt x="27" y="39"/>
                    <a:pt x="26" y="38"/>
                  </a:cubicBezTo>
                  <a:cubicBezTo>
                    <a:pt x="25" y="37"/>
                    <a:pt x="28" y="39"/>
                    <a:pt x="27" y="39"/>
                  </a:cubicBezTo>
                  <a:cubicBezTo>
                    <a:pt x="29" y="38"/>
                    <a:pt x="27" y="35"/>
                    <a:pt x="29" y="35"/>
                  </a:cubicBezTo>
                  <a:cubicBezTo>
                    <a:pt x="29" y="35"/>
                    <a:pt x="28" y="35"/>
                    <a:pt x="28" y="35"/>
                  </a:cubicBezTo>
                  <a:cubicBezTo>
                    <a:pt x="28" y="34"/>
                    <a:pt x="30" y="35"/>
                    <a:pt x="29" y="34"/>
                  </a:cubicBezTo>
                  <a:cubicBezTo>
                    <a:pt x="30" y="35"/>
                    <a:pt x="29" y="34"/>
                    <a:pt x="29" y="33"/>
                  </a:cubicBezTo>
                  <a:cubicBezTo>
                    <a:pt x="29" y="33"/>
                    <a:pt x="30" y="33"/>
                    <a:pt x="30" y="34"/>
                  </a:cubicBezTo>
                  <a:cubicBezTo>
                    <a:pt x="29" y="33"/>
                    <a:pt x="29" y="30"/>
                    <a:pt x="31" y="29"/>
                  </a:cubicBezTo>
                  <a:cubicBezTo>
                    <a:pt x="31" y="29"/>
                    <a:pt x="30" y="28"/>
                    <a:pt x="30" y="27"/>
                  </a:cubicBezTo>
                  <a:cubicBezTo>
                    <a:pt x="31" y="28"/>
                    <a:pt x="31" y="28"/>
                    <a:pt x="31" y="28"/>
                  </a:cubicBezTo>
                  <a:cubicBezTo>
                    <a:pt x="32" y="28"/>
                    <a:pt x="32" y="27"/>
                    <a:pt x="33" y="28"/>
                  </a:cubicBezTo>
                  <a:cubicBezTo>
                    <a:pt x="32" y="26"/>
                    <a:pt x="32" y="31"/>
                    <a:pt x="32" y="29"/>
                  </a:cubicBezTo>
                  <a:cubicBezTo>
                    <a:pt x="33" y="30"/>
                    <a:pt x="31" y="27"/>
                    <a:pt x="32" y="28"/>
                  </a:cubicBezTo>
                  <a:cubicBezTo>
                    <a:pt x="32" y="28"/>
                    <a:pt x="31" y="26"/>
                    <a:pt x="33" y="26"/>
                  </a:cubicBezTo>
                  <a:cubicBezTo>
                    <a:pt x="33" y="26"/>
                    <a:pt x="34" y="28"/>
                    <a:pt x="34" y="27"/>
                  </a:cubicBezTo>
                  <a:cubicBezTo>
                    <a:pt x="35" y="26"/>
                    <a:pt x="34" y="27"/>
                    <a:pt x="34" y="26"/>
                  </a:cubicBezTo>
                  <a:cubicBezTo>
                    <a:pt x="34" y="25"/>
                    <a:pt x="34" y="25"/>
                    <a:pt x="34" y="25"/>
                  </a:cubicBezTo>
                  <a:cubicBezTo>
                    <a:pt x="33" y="24"/>
                    <a:pt x="34" y="25"/>
                    <a:pt x="33" y="24"/>
                  </a:cubicBezTo>
                  <a:cubicBezTo>
                    <a:pt x="34" y="25"/>
                    <a:pt x="33" y="22"/>
                    <a:pt x="35" y="24"/>
                  </a:cubicBezTo>
                  <a:cubicBezTo>
                    <a:pt x="36" y="25"/>
                    <a:pt x="36" y="25"/>
                    <a:pt x="36" y="25"/>
                  </a:cubicBezTo>
                  <a:cubicBezTo>
                    <a:pt x="36" y="25"/>
                    <a:pt x="35" y="23"/>
                    <a:pt x="35" y="23"/>
                  </a:cubicBezTo>
                  <a:cubicBezTo>
                    <a:pt x="36" y="23"/>
                    <a:pt x="36" y="23"/>
                    <a:pt x="36" y="23"/>
                  </a:cubicBezTo>
                  <a:cubicBezTo>
                    <a:pt x="33" y="21"/>
                    <a:pt x="36" y="22"/>
                    <a:pt x="35" y="21"/>
                  </a:cubicBezTo>
                  <a:cubicBezTo>
                    <a:pt x="36" y="21"/>
                    <a:pt x="37" y="19"/>
                    <a:pt x="38" y="20"/>
                  </a:cubicBezTo>
                  <a:cubicBezTo>
                    <a:pt x="38" y="19"/>
                    <a:pt x="38" y="18"/>
                    <a:pt x="39" y="17"/>
                  </a:cubicBezTo>
                  <a:cubicBezTo>
                    <a:pt x="39" y="18"/>
                    <a:pt x="39" y="18"/>
                    <a:pt x="39" y="18"/>
                  </a:cubicBezTo>
                  <a:cubicBezTo>
                    <a:pt x="40" y="19"/>
                    <a:pt x="40" y="18"/>
                    <a:pt x="40" y="17"/>
                  </a:cubicBezTo>
                  <a:cubicBezTo>
                    <a:pt x="40" y="18"/>
                    <a:pt x="41" y="18"/>
                    <a:pt x="42" y="18"/>
                  </a:cubicBezTo>
                  <a:cubicBezTo>
                    <a:pt x="42" y="17"/>
                    <a:pt x="41" y="16"/>
                    <a:pt x="41" y="15"/>
                  </a:cubicBezTo>
                  <a:cubicBezTo>
                    <a:pt x="43" y="17"/>
                    <a:pt x="41" y="13"/>
                    <a:pt x="43" y="14"/>
                  </a:cubicBezTo>
                  <a:cubicBezTo>
                    <a:pt x="43" y="15"/>
                    <a:pt x="43" y="16"/>
                    <a:pt x="44" y="16"/>
                  </a:cubicBezTo>
                  <a:cubicBezTo>
                    <a:pt x="46" y="18"/>
                    <a:pt x="44" y="14"/>
                    <a:pt x="46" y="14"/>
                  </a:cubicBezTo>
                  <a:cubicBezTo>
                    <a:pt x="44" y="13"/>
                    <a:pt x="44" y="13"/>
                    <a:pt x="44" y="13"/>
                  </a:cubicBezTo>
                  <a:cubicBezTo>
                    <a:pt x="45" y="13"/>
                    <a:pt x="45" y="11"/>
                    <a:pt x="46" y="13"/>
                  </a:cubicBezTo>
                  <a:cubicBezTo>
                    <a:pt x="46" y="12"/>
                    <a:pt x="47" y="12"/>
                    <a:pt x="46" y="11"/>
                  </a:cubicBezTo>
                  <a:cubicBezTo>
                    <a:pt x="48" y="11"/>
                    <a:pt x="50" y="7"/>
                    <a:pt x="52" y="11"/>
                  </a:cubicBezTo>
                  <a:cubicBezTo>
                    <a:pt x="52" y="10"/>
                    <a:pt x="53" y="11"/>
                    <a:pt x="52" y="10"/>
                  </a:cubicBezTo>
                  <a:cubicBezTo>
                    <a:pt x="52" y="9"/>
                    <a:pt x="52" y="11"/>
                    <a:pt x="52" y="10"/>
                  </a:cubicBezTo>
                  <a:cubicBezTo>
                    <a:pt x="52" y="10"/>
                    <a:pt x="52" y="9"/>
                    <a:pt x="52" y="9"/>
                  </a:cubicBezTo>
                  <a:cubicBezTo>
                    <a:pt x="52" y="9"/>
                    <a:pt x="53" y="9"/>
                    <a:pt x="53" y="11"/>
                  </a:cubicBezTo>
                  <a:cubicBezTo>
                    <a:pt x="55" y="12"/>
                    <a:pt x="53" y="7"/>
                    <a:pt x="55" y="7"/>
                  </a:cubicBezTo>
                  <a:cubicBezTo>
                    <a:pt x="55" y="8"/>
                    <a:pt x="55" y="9"/>
                    <a:pt x="56" y="8"/>
                  </a:cubicBezTo>
                  <a:cubicBezTo>
                    <a:pt x="56" y="7"/>
                    <a:pt x="56" y="7"/>
                    <a:pt x="56" y="7"/>
                  </a:cubicBezTo>
                  <a:cubicBezTo>
                    <a:pt x="57" y="7"/>
                    <a:pt x="57" y="8"/>
                    <a:pt x="57" y="10"/>
                  </a:cubicBezTo>
                  <a:cubicBezTo>
                    <a:pt x="58" y="9"/>
                    <a:pt x="58" y="9"/>
                    <a:pt x="59" y="8"/>
                  </a:cubicBezTo>
                  <a:cubicBezTo>
                    <a:pt x="59" y="10"/>
                    <a:pt x="59" y="10"/>
                    <a:pt x="59" y="10"/>
                  </a:cubicBezTo>
                  <a:cubicBezTo>
                    <a:pt x="59" y="9"/>
                    <a:pt x="60" y="9"/>
                    <a:pt x="60" y="9"/>
                  </a:cubicBezTo>
                  <a:cubicBezTo>
                    <a:pt x="60" y="9"/>
                    <a:pt x="60" y="9"/>
                    <a:pt x="60" y="9"/>
                  </a:cubicBezTo>
                  <a:cubicBezTo>
                    <a:pt x="60" y="10"/>
                    <a:pt x="60" y="9"/>
                    <a:pt x="61" y="9"/>
                  </a:cubicBezTo>
                  <a:cubicBezTo>
                    <a:pt x="61" y="8"/>
                    <a:pt x="60" y="8"/>
                    <a:pt x="59" y="8"/>
                  </a:cubicBezTo>
                  <a:cubicBezTo>
                    <a:pt x="60" y="7"/>
                    <a:pt x="60" y="7"/>
                    <a:pt x="60" y="6"/>
                  </a:cubicBezTo>
                  <a:cubicBezTo>
                    <a:pt x="60" y="8"/>
                    <a:pt x="61" y="7"/>
                    <a:pt x="62" y="7"/>
                  </a:cubicBezTo>
                  <a:cubicBezTo>
                    <a:pt x="62" y="8"/>
                    <a:pt x="62" y="6"/>
                    <a:pt x="62" y="6"/>
                  </a:cubicBezTo>
                  <a:cubicBezTo>
                    <a:pt x="62" y="7"/>
                    <a:pt x="63" y="6"/>
                    <a:pt x="63" y="7"/>
                  </a:cubicBezTo>
                  <a:cubicBezTo>
                    <a:pt x="63" y="8"/>
                    <a:pt x="62" y="7"/>
                    <a:pt x="62" y="7"/>
                  </a:cubicBezTo>
                  <a:cubicBezTo>
                    <a:pt x="63" y="8"/>
                    <a:pt x="63" y="9"/>
                    <a:pt x="63" y="8"/>
                  </a:cubicBezTo>
                  <a:cubicBezTo>
                    <a:pt x="64" y="7"/>
                    <a:pt x="63" y="5"/>
                    <a:pt x="64" y="6"/>
                  </a:cubicBezTo>
                  <a:cubicBezTo>
                    <a:pt x="64" y="8"/>
                    <a:pt x="64" y="8"/>
                    <a:pt x="64" y="8"/>
                  </a:cubicBezTo>
                  <a:cubicBezTo>
                    <a:pt x="64" y="8"/>
                    <a:pt x="64" y="8"/>
                    <a:pt x="64" y="8"/>
                  </a:cubicBezTo>
                  <a:cubicBezTo>
                    <a:pt x="64" y="7"/>
                    <a:pt x="64" y="7"/>
                    <a:pt x="64" y="7"/>
                  </a:cubicBezTo>
                  <a:cubicBezTo>
                    <a:pt x="65" y="8"/>
                    <a:pt x="65" y="8"/>
                    <a:pt x="65" y="8"/>
                  </a:cubicBezTo>
                  <a:cubicBezTo>
                    <a:pt x="65" y="6"/>
                    <a:pt x="66" y="7"/>
                    <a:pt x="66" y="6"/>
                  </a:cubicBezTo>
                  <a:cubicBezTo>
                    <a:pt x="67" y="6"/>
                    <a:pt x="67" y="7"/>
                    <a:pt x="67" y="7"/>
                  </a:cubicBezTo>
                  <a:cubicBezTo>
                    <a:pt x="67" y="7"/>
                    <a:pt x="67" y="7"/>
                    <a:pt x="67" y="7"/>
                  </a:cubicBezTo>
                  <a:cubicBezTo>
                    <a:pt x="68" y="7"/>
                    <a:pt x="68" y="7"/>
                    <a:pt x="68" y="7"/>
                  </a:cubicBezTo>
                  <a:cubicBezTo>
                    <a:pt x="68" y="7"/>
                    <a:pt x="68" y="7"/>
                    <a:pt x="68" y="7"/>
                  </a:cubicBezTo>
                  <a:cubicBezTo>
                    <a:pt x="68" y="7"/>
                    <a:pt x="68" y="7"/>
                    <a:pt x="68" y="7"/>
                  </a:cubicBezTo>
                  <a:cubicBezTo>
                    <a:pt x="68" y="7"/>
                    <a:pt x="68" y="7"/>
                    <a:pt x="68" y="7"/>
                  </a:cubicBezTo>
                  <a:cubicBezTo>
                    <a:pt x="68" y="7"/>
                    <a:pt x="68" y="7"/>
                    <a:pt x="68" y="7"/>
                  </a:cubicBezTo>
                  <a:cubicBezTo>
                    <a:pt x="79" y="23"/>
                    <a:pt x="71" y="12"/>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4" y="17"/>
                    <a:pt x="74" y="17"/>
                    <a:pt x="74" y="17"/>
                  </a:cubicBezTo>
                  <a:cubicBezTo>
                    <a:pt x="74" y="17"/>
                    <a:pt x="74" y="17"/>
                    <a:pt x="74" y="17"/>
                  </a:cubicBezTo>
                  <a:cubicBezTo>
                    <a:pt x="73" y="17"/>
                    <a:pt x="73" y="18"/>
                    <a:pt x="74" y="19"/>
                  </a:cubicBezTo>
                  <a:cubicBezTo>
                    <a:pt x="72" y="19"/>
                    <a:pt x="69" y="17"/>
                    <a:pt x="70" y="19"/>
                  </a:cubicBezTo>
                  <a:cubicBezTo>
                    <a:pt x="69" y="19"/>
                    <a:pt x="71" y="21"/>
                    <a:pt x="72" y="22"/>
                  </a:cubicBezTo>
                  <a:cubicBezTo>
                    <a:pt x="70" y="22"/>
                    <a:pt x="70" y="25"/>
                    <a:pt x="68" y="24"/>
                  </a:cubicBezTo>
                  <a:cubicBezTo>
                    <a:pt x="68" y="25"/>
                    <a:pt x="68" y="25"/>
                    <a:pt x="68" y="26"/>
                  </a:cubicBezTo>
                  <a:cubicBezTo>
                    <a:pt x="66" y="26"/>
                    <a:pt x="65" y="30"/>
                    <a:pt x="62" y="28"/>
                  </a:cubicBezTo>
                  <a:cubicBezTo>
                    <a:pt x="62" y="27"/>
                    <a:pt x="62" y="27"/>
                    <a:pt x="61" y="26"/>
                  </a:cubicBezTo>
                  <a:cubicBezTo>
                    <a:pt x="61" y="27"/>
                    <a:pt x="60" y="25"/>
                    <a:pt x="61" y="27"/>
                  </a:cubicBezTo>
                  <a:cubicBezTo>
                    <a:pt x="61" y="28"/>
                    <a:pt x="62" y="29"/>
                    <a:pt x="62" y="29"/>
                  </a:cubicBezTo>
                  <a:cubicBezTo>
                    <a:pt x="62" y="30"/>
                    <a:pt x="60" y="31"/>
                    <a:pt x="59" y="30"/>
                  </a:cubicBezTo>
                  <a:cubicBezTo>
                    <a:pt x="59" y="30"/>
                    <a:pt x="59" y="31"/>
                    <a:pt x="59" y="31"/>
                  </a:cubicBezTo>
                  <a:cubicBezTo>
                    <a:pt x="59" y="29"/>
                    <a:pt x="58" y="29"/>
                    <a:pt x="57" y="30"/>
                  </a:cubicBezTo>
                  <a:cubicBezTo>
                    <a:pt x="58" y="31"/>
                    <a:pt x="58" y="31"/>
                    <a:pt x="58" y="31"/>
                  </a:cubicBezTo>
                  <a:cubicBezTo>
                    <a:pt x="57" y="30"/>
                    <a:pt x="57" y="30"/>
                    <a:pt x="57" y="30"/>
                  </a:cubicBezTo>
                  <a:cubicBezTo>
                    <a:pt x="57" y="31"/>
                    <a:pt x="57" y="33"/>
                    <a:pt x="57" y="32"/>
                  </a:cubicBezTo>
                  <a:cubicBezTo>
                    <a:pt x="56" y="31"/>
                    <a:pt x="56" y="31"/>
                    <a:pt x="56" y="31"/>
                  </a:cubicBezTo>
                  <a:cubicBezTo>
                    <a:pt x="56" y="32"/>
                    <a:pt x="55" y="34"/>
                    <a:pt x="54" y="33"/>
                  </a:cubicBezTo>
                  <a:cubicBezTo>
                    <a:pt x="53" y="31"/>
                    <a:pt x="53" y="31"/>
                    <a:pt x="53" y="31"/>
                  </a:cubicBezTo>
                  <a:cubicBezTo>
                    <a:pt x="53" y="31"/>
                    <a:pt x="53" y="33"/>
                    <a:pt x="54" y="33"/>
                  </a:cubicBezTo>
                  <a:cubicBezTo>
                    <a:pt x="52" y="32"/>
                    <a:pt x="51" y="32"/>
                    <a:pt x="51" y="31"/>
                  </a:cubicBezTo>
                  <a:cubicBezTo>
                    <a:pt x="50" y="35"/>
                    <a:pt x="47" y="35"/>
                    <a:pt x="44" y="36"/>
                  </a:cubicBezTo>
                  <a:cubicBezTo>
                    <a:pt x="44" y="35"/>
                    <a:pt x="44" y="35"/>
                    <a:pt x="44" y="35"/>
                  </a:cubicBezTo>
                  <a:cubicBezTo>
                    <a:pt x="44" y="34"/>
                    <a:pt x="44" y="36"/>
                    <a:pt x="44" y="36"/>
                  </a:cubicBezTo>
                  <a:cubicBezTo>
                    <a:pt x="44" y="35"/>
                    <a:pt x="43" y="34"/>
                    <a:pt x="43" y="33"/>
                  </a:cubicBezTo>
                  <a:cubicBezTo>
                    <a:pt x="42" y="32"/>
                    <a:pt x="42" y="34"/>
                    <a:pt x="42" y="35"/>
                  </a:cubicBezTo>
                  <a:cubicBezTo>
                    <a:pt x="42" y="36"/>
                    <a:pt x="42" y="34"/>
                    <a:pt x="42" y="36"/>
                  </a:cubicBezTo>
                  <a:cubicBezTo>
                    <a:pt x="42" y="36"/>
                    <a:pt x="41" y="35"/>
                    <a:pt x="41" y="37"/>
                  </a:cubicBezTo>
                  <a:cubicBezTo>
                    <a:pt x="41" y="36"/>
                    <a:pt x="41" y="35"/>
                    <a:pt x="41" y="34"/>
                  </a:cubicBezTo>
                  <a:cubicBezTo>
                    <a:pt x="40" y="35"/>
                    <a:pt x="40" y="35"/>
                    <a:pt x="40" y="35"/>
                  </a:cubicBezTo>
                  <a:cubicBezTo>
                    <a:pt x="40" y="33"/>
                    <a:pt x="42" y="31"/>
                    <a:pt x="41" y="28"/>
                  </a:cubicBezTo>
                  <a:cubicBezTo>
                    <a:pt x="40" y="29"/>
                    <a:pt x="40" y="29"/>
                    <a:pt x="40" y="29"/>
                  </a:cubicBezTo>
                  <a:cubicBezTo>
                    <a:pt x="40" y="27"/>
                    <a:pt x="41" y="27"/>
                    <a:pt x="40" y="26"/>
                  </a:cubicBezTo>
                  <a:cubicBezTo>
                    <a:pt x="40" y="27"/>
                    <a:pt x="39" y="30"/>
                    <a:pt x="40" y="30"/>
                  </a:cubicBezTo>
                  <a:cubicBezTo>
                    <a:pt x="39" y="31"/>
                    <a:pt x="40" y="35"/>
                    <a:pt x="39" y="34"/>
                  </a:cubicBezTo>
                  <a:cubicBezTo>
                    <a:pt x="38" y="33"/>
                    <a:pt x="40" y="34"/>
                    <a:pt x="39" y="33"/>
                  </a:cubicBezTo>
                  <a:cubicBezTo>
                    <a:pt x="39" y="31"/>
                    <a:pt x="38" y="34"/>
                    <a:pt x="38" y="33"/>
                  </a:cubicBezTo>
                  <a:cubicBezTo>
                    <a:pt x="38" y="34"/>
                    <a:pt x="38" y="36"/>
                    <a:pt x="38" y="36"/>
                  </a:cubicBezTo>
                  <a:cubicBezTo>
                    <a:pt x="37" y="35"/>
                    <a:pt x="38" y="34"/>
                    <a:pt x="37" y="34"/>
                  </a:cubicBezTo>
                  <a:cubicBezTo>
                    <a:pt x="37" y="35"/>
                    <a:pt x="36" y="36"/>
                    <a:pt x="37" y="37"/>
                  </a:cubicBezTo>
                  <a:cubicBezTo>
                    <a:pt x="37" y="39"/>
                    <a:pt x="36" y="36"/>
                    <a:pt x="35" y="38"/>
                  </a:cubicBezTo>
                  <a:cubicBezTo>
                    <a:pt x="35" y="36"/>
                    <a:pt x="36" y="34"/>
                    <a:pt x="35" y="33"/>
                  </a:cubicBezTo>
                  <a:cubicBezTo>
                    <a:pt x="35" y="35"/>
                    <a:pt x="34" y="35"/>
                    <a:pt x="35" y="38"/>
                  </a:cubicBezTo>
                  <a:cubicBezTo>
                    <a:pt x="34" y="37"/>
                    <a:pt x="34" y="36"/>
                    <a:pt x="35" y="35"/>
                  </a:cubicBezTo>
                  <a:cubicBezTo>
                    <a:pt x="34" y="34"/>
                    <a:pt x="33" y="38"/>
                    <a:pt x="33" y="35"/>
                  </a:cubicBezTo>
                  <a:cubicBezTo>
                    <a:pt x="33" y="36"/>
                    <a:pt x="33" y="36"/>
                    <a:pt x="33" y="36"/>
                  </a:cubicBezTo>
                  <a:cubicBezTo>
                    <a:pt x="33" y="36"/>
                    <a:pt x="32" y="35"/>
                    <a:pt x="32" y="35"/>
                  </a:cubicBezTo>
                  <a:cubicBezTo>
                    <a:pt x="32" y="35"/>
                    <a:pt x="31" y="37"/>
                    <a:pt x="31" y="34"/>
                  </a:cubicBezTo>
                  <a:cubicBezTo>
                    <a:pt x="31" y="35"/>
                    <a:pt x="30" y="34"/>
                    <a:pt x="30" y="36"/>
                  </a:cubicBezTo>
                  <a:cubicBezTo>
                    <a:pt x="31" y="37"/>
                    <a:pt x="31" y="35"/>
                    <a:pt x="31" y="37"/>
                  </a:cubicBezTo>
                  <a:cubicBezTo>
                    <a:pt x="31" y="35"/>
                    <a:pt x="30" y="37"/>
                    <a:pt x="30" y="38"/>
                  </a:cubicBezTo>
                  <a:cubicBezTo>
                    <a:pt x="30" y="37"/>
                    <a:pt x="30" y="37"/>
                    <a:pt x="30" y="37"/>
                  </a:cubicBezTo>
                  <a:cubicBezTo>
                    <a:pt x="29" y="37"/>
                    <a:pt x="29" y="37"/>
                    <a:pt x="29" y="38"/>
                  </a:cubicBezTo>
                  <a:cubicBezTo>
                    <a:pt x="29" y="38"/>
                    <a:pt x="29" y="37"/>
                    <a:pt x="29" y="37"/>
                  </a:cubicBezTo>
                  <a:cubicBezTo>
                    <a:pt x="28" y="38"/>
                    <a:pt x="28" y="38"/>
                    <a:pt x="28" y="38"/>
                  </a:cubicBezTo>
                  <a:cubicBezTo>
                    <a:pt x="27" y="39"/>
                    <a:pt x="28" y="36"/>
                    <a:pt x="27" y="36"/>
                  </a:cubicBezTo>
                  <a:cubicBezTo>
                    <a:pt x="28" y="35"/>
                    <a:pt x="28" y="35"/>
                    <a:pt x="28" y="35"/>
                  </a:cubicBezTo>
                  <a:cubicBezTo>
                    <a:pt x="28" y="35"/>
                    <a:pt x="28" y="34"/>
                    <a:pt x="27" y="34"/>
                  </a:cubicBezTo>
                  <a:cubicBezTo>
                    <a:pt x="27" y="35"/>
                    <a:pt x="26" y="37"/>
                    <a:pt x="26" y="38"/>
                  </a:cubicBezTo>
                  <a:cubicBezTo>
                    <a:pt x="26" y="39"/>
                    <a:pt x="26" y="37"/>
                    <a:pt x="25" y="38"/>
                  </a:cubicBezTo>
                  <a:cubicBezTo>
                    <a:pt x="26" y="36"/>
                    <a:pt x="26" y="36"/>
                    <a:pt x="26" y="36"/>
                  </a:cubicBezTo>
                  <a:cubicBezTo>
                    <a:pt x="26" y="36"/>
                    <a:pt x="26" y="34"/>
                    <a:pt x="25" y="34"/>
                  </a:cubicBezTo>
                  <a:cubicBezTo>
                    <a:pt x="25" y="35"/>
                    <a:pt x="24" y="36"/>
                    <a:pt x="25" y="37"/>
                  </a:cubicBezTo>
                  <a:cubicBezTo>
                    <a:pt x="24" y="37"/>
                    <a:pt x="24" y="36"/>
                    <a:pt x="24" y="35"/>
                  </a:cubicBezTo>
                  <a:cubicBezTo>
                    <a:pt x="23" y="36"/>
                    <a:pt x="24" y="37"/>
                    <a:pt x="23" y="37"/>
                  </a:cubicBezTo>
                  <a:cubicBezTo>
                    <a:pt x="23" y="37"/>
                    <a:pt x="22" y="35"/>
                    <a:pt x="22" y="34"/>
                  </a:cubicBezTo>
                  <a:cubicBezTo>
                    <a:pt x="23" y="32"/>
                    <a:pt x="23" y="32"/>
                    <a:pt x="23" y="32"/>
                  </a:cubicBezTo>
                  <a:cubicBezTo>
                    <a:pt x="23" y="32"/>
                    <a:pt x="23" y="32"/>
                    <a:pt x="23" y="32"/>
                  </a:cubicBezTo>
                  <a:cubicBezTo>
                    <a:pt x="24" y="30"/>
                    <a:pt x="23" y="30"/>
                    <a:pt x="23" y="29"/>
                  </a:cubicBezTo>
                  <a:cubicBezTo>
                    <a:pt x="23" y="28"/>
                    <a:pt x="22" y="29"/>
                    <a:pt x="22" y="29"/>
                  </a:cubicBezTo>
                  <a:cubicBezTo>
                    <a:pt x="23" y="32"/>
                    <a:pt x="20" y="33"/>
                    <a:pt x="20" y="36"/>
                  </a:cubicBezTo>
                  <a:cubicBezTo>
                    <a:pt x="19" y="36"/>
                    <a:pt x="21" y="29"/>
                    <a:pt x="18" y="33"/>
                  </a:cubicBezTo>
                  <a:cubicBezTo>
                    <a:pt x="19" y="34"/>
                    <a:pt x="17" y="36"/>
                    <a:pt x="18" y="35"/>
                  </a:cubicBezTo>
                  <a:cubicBezTo>
                    <a:pt x="18" y="35"/>
                    <a:pt x="17" y="37"/>
                    <a:pt x="17" y="36"/>
                  </a:cubicBezTo>
                  <a:cubicBezTo>
                    <a:pt x="17" y="35"/>
                    <a:pt x="16" y="33"/>
                    <a:pt x="18" y="32"/>
                  </a:cubicBezTo>
                  <a:cubicBezTo>
                    <a:pt x="18" y="33"/>
                    <a:pt x="18" y="33"/>
                    <a:pt x="18" y="33"/>
                  </a:cubicBezTo>
                  <a:cubicBezTo>
                    <a:pt x="18" y="32"/>
                    <a:pt x="19" y="30"/>
                    <a:pt x="18" y="30"/>
                  </a:cubicBezTo>
                  <a:cubicBezTo>
                    <a:pt x="18" y="30"/>
                    <a:pt x="17" y="30"/>
                    <a:pt x="17" y="31"/>
                  </a:cubicBezTo>
                  <a:cubicBezTo>
                    <a:pt x="16" y="33"/>
                    <a:pt x="18" y="31"/>
                    <a:pt x="17" y="33"/>
                  </a:cubicBezTo>
                  <a:cubicBezTo>
                    <a:pt x="16" y="33"/>
                    <a:pt x="16" y="31"/>
                    <a:pt x="15" y="33"/>
                  </a:cubicBezTo>
                  <a:cubicBezTo>
                    <a:pt x="16" y="33"/>
                    <a:pt x="16" y="35"/>
                    <a:pt x="15" y="36"/>
                  </a:cubicBezTo>
                  <a:cubicBezTo>
                    <a:pt x="14" y="36"/>
                    <a:pt x="14" y="36"/>
                    <a:pt x="14" y="36"/>
                  </a:cubicBezTo>
                  <a:cubicBezTo>
                    <a:pt x="15" y="35"/>
                    <a:pt x="15" y="35"/>
                    <a:pt x="15" y="35"/>
                  </a:cubicBezTo>
                  <a:cubicBezTo>
                    <a:pt x="14" y="34"/>
                    <a:pt x="14" y="37"/>
                    <a:pt x="13" y="36"/>
                  </a:cubicBezTo>
                  <a:cubicBezTo>
                    <a:pt x="13" y="34"/>
                    <a:pt x="13" y="34"/>
                    <a:pt x="13" y="34"/>
                  </a:cubicBezTo>
                  <a:cubicBezTo>
                    <a:pt x="13" y="32"/>
                    <a:pt x="14" y="35"/>
                    <a:pt x="15" y="33"/>
                  </a:cubicBezTo>
                  <a:cubicBezTo>
                    <a:pt x="14" y="32"/>
                    <a:pt x="13" y="33"/>
                    <a:pt x="13" y="33"/>
                  </a:cubicBezTo>
                  <a:cubicBezTo>
                    <a:pt x="14" y="32"/>
                    <a:pt x="14" y="32"/>
                    <a:pt x="14" y="32"/>
                  </a:cubicBezTo>
                  <a:cubicBezTo>
                    <a:pt x="13" y="32"/>
                    <a:pt x="14" y="28"/>
                    <a:pt x="12" y="30"/>
                  </a:cubicBezTo>
                  <a:cubicBezTo>
                    <a:pt x="12" y="31"/>
                    <a:pt x="12" y="31"/>
                    <a:pt x="12" y="32"/>
                  </a:cubicBezTo>
                  <a:cubicBezTo>
                    <a:pt x="10" y="32"/>
                    <a:pt x="9" y="33"/>
                    <a:pt x="9" y="32"/>
                  </a:cubicBezTo>
                  <a:cubicBezTo>
                    <a:pt x="10" y="31"/>
                    <a:pt x="7" y="31"/>
                    <a:pt x="9" y="30"/>
                  </a:cubicBezTo>
                  <a:cubicBezTo>
                    <a:pt x="9" y="31"/>
                    <a:pt x="11" y="32"/>
                    <a:pt x="12" y="30"/>
                  </a:cubicBezTo>
                  <a:cubicBezTo>
                    <a:pt x="12" y="28"/>
                    <a:pt x="13" y="31"/>
                    <a:pt x="14" y="29"/>
                  </a:cubicBezTo>
                  <a:cubicBezTo>
                    <a:pt x="13" y="28"/>
                    <a:pt x="14" y="26"/>
                    <a:pt x="14" y="25"/>
                  </a:cubicBezTo>
                  <a:cubicBezTo>
                    <a:pt x="14" y="24"/>
                    <a:pt x="14" y="25"/>
                    <a:pt x="13" y="25"/>
                  </a:cubicBezTo>
                  <a:cubicBezTo>
                    <a:pt x="13" y="27"/>
                    <a:pt x="13" y="27"/>
                    <a:pt x="12" y="28"/>
                  </a:cubicBezTo>
                  <a:cubicBezTo>
                    <a:pt x="12" y="27"/>
                    <a:pt x="10" y="28"/>
                    <a:pt x="9" y="29"/>
                  </a:cubicBezTo>
                  <a:cubicBezTo>
                    <a:pt x="9" y="28"/>
                    <a:pt x="10" y="26"/>
                    <a:pt x="10" y="27"/>
                  </a:cubicBezTo>
                  <a:cubicBezTo>
                    <a:pt x="9" y="26"/>
                    <a:pt x="8" y="25"/>
                    <a:pt x="7" y="24"/>
                  </a:cubicBezTo>
                  <a:cubicBezTo>
                    <a:pt x="6" y="27"/>
                    <a:pt x="5" y="24"/>
                    <a:pt x="5" y="26"/>
                  </a:cubicBezTo>
                  <a:cubicBezTo>
                    <a:pt x="5" y="27"/>
                    <a:pt x="5" y="29"/>
                    <a:pt x="4" y="29"/>
                  </a:cubicBezTo>
                  <a:cubicBezTo>
                    <a:pt x="3" y="29"/>
                    <a:pt x="4" y="28"/>
                    <a:pt x="4" y="28"/>
                  </a:cubicBezTo>
                  <a:cubicBezTo>
                    <a:pt x="3" y="29"/>
                    <a:pt x="5" y="26"/>
                    <a:pt x="3" y="27"/>
                  </a:cubicBezTo>
                  <a:cubicBezTo>
                    <a:pt x="5" y="27"/>
                    <a:pt x="5" y="25"/>
                    <a:pt x="6" y="23"/>
                  </a:cubicBezTo>
                  <a:cubicBezTo>
                    <a:pt x="5" y="24"/>
                    <a:pt x="7" y="22"/>
                    <a:pt x="7" y="22"/>
                  </a:cubicBezTo>
                  <a:cubicBezTo>
                    <a:pt x="5" y="22"/>
                    <a:pt x="4" y="22"/>
                    <a:pt x="3" y="21"/>
                  </a:cubicBezTo>
                  <a:cubicBezTo>
                    <a:pt x="3" y="19"/>
                    <a:pt x="1" y="18"/>
                    <a:pt x="0" y="17"/>
                  </a:cubicBezTo>
                  <a:cubicBezTo>
                    <a:pt x="1" y="16"/>
                    <a:pt x="3" y="16"/>
                    <a:pt x="3" y="15"/>
                  </a:cubicBezTo>
                  <a:cubicBezTo>
                    <a:pt x="3" y="14"/>
                    <a:pt x="1" y="16"/>
                    <a:pt x="1" y="15"/>
                  </a:cubicBezTo>
                  <a:cubicBezTo>
                    <a:pt x="2" y="15"/>
                    <a:pt x="2" y="15"/>
                    <a:pt x="2" y="15"/>
                  </a:cubicBezTo>
                  <a:cubicBezTo>
                    <a:pt x="1" y="15"/>
                    <a:pt x="3" y="13"/>
                    <a:pt x="0" y="13"/>
                  </a:cubicBezTo>
                  <a:cubicBezTo>
                    <a:pt x="2" y="13"/>
                    <a:pt x="2" y="13"/>
                    <a:pt x="2" y="13"/>
                  </a:cubicBezTo>
                  <a:cubicBezTo>
                    <a:pt x="3" y="12"/>
                    <a:pt x="2" y="12"/>
                    <a:pt x="2" y="12"/>
                  </a:cubicBezTo>
                  <a:cubicBezTo>
                    <a:pt x="2" y="12"/>
                    <a:pt x="3" y="12"/>
                    <a:pt x="4" y="12"/>
                  </a:cubicBezTo>
                  <a:cubicBezTo>
                    <a:pt x="5" y="11"/>
                    <a:pt x="3" y="11"/>
                    <a:pt x="3" y="10"/>
                  </a:cubicBezTo>
                  <a:cubicBezTo>
                    <a:pt x="2" y="11"/>
                    <a:pt x="2" y="11"/>
                    <a:pt x="2" y="11"/>
                  </a:cubicBezTo>
                  <a:cubicBezTo>
                    <a:pt x="1" y="9"/>
                    <a:pt x="2" y="9"/>
                    <a:pt x="2" y="8"/>
                  </a:cubicBezTo>
                  <a:cubicBezTo>
                    <a:pt x="3" y="8"/>
                    <a:pt x="3" y="8"/>
                    <a:pt x="3" y="8"/>
                  </a:cubicBezTo>
                  <a:cubicBezTo>
                    <a:pt x="3" y="7"/>
                    <a:pt x="3" y="7"/>
                    <a:pt x="3" y="7"/>
                  </a:cubicBezTo>
                  <a:cubicBezTo>
                    <a:pt x="4" y="8"/>
                    <a:pt x="5" y="7"/>
                    <a:pt x="4" y="7"/>
                  </a:cubicBezTo>
                  <a:cubicBezTo>
                    <a:pt x="7" y="9"/>
                    <a:pt x="7" y="9"/>
                    <a:pt x="7" y="9"/>
                  </a:cubicBezTo>
                  <a:cubicBezTo>
                    <a:pt x="6" y="9"/>
                    <a:pt x="5" y="8"/>
                    <a:pt x="4" y="8"/>
                  </a:cubicBezTo>
                  <a:cubicBezTo>
                    <a:pt x="3" y="8"/>
                    <a:pt x="3" y="9"/>
                    <a:pt x="4" y="9"/>
                  </a:cubicBezTo>
                  <a:cubicBezTo>
                    <a:pt x="4" y="9"/>
                    <a:pt x="4" y="9"/>
                    <a:pt x="4" y="9"/>
                  </a:cubicBezTo>
                  <a:cubicBezTo>
                    <a:pt x="6" y="9"/>
                    <a:pt x="5" y="9"/>
                    <a:pt x="6" y="10"/>
                  </a:cubicBezTo>
                  <a:cubicBezTo>
                    <a:pt x="6" y="9"/>
                    <a:pt x="7" y="9"/>
                    <a:pt x="6" y="9"/>
                  </a:cubicBezTo>
                  <a:cubicBezTo>
                    <a:pt x="7" y="10"/>
                    <a:pt x="7" y="10"/>
                    <a:pt x="7" y="10"/>
                  </a:cubicBezTo>
                  <a:cubicBezTo>
                    <a:pt x="7" y="10"/>
                    <a:pt x="6" y="10"/>
                    <a:pt x="6" y="10"/>
                  </a:cubicBezTo>
                  <a:cubicBezTo>
                    <a:pt x="7" y="10"/>
                    <a:pt x="8" y="11"/>
                    <a:pt x="8" y="11"/>
                  </a:cubicBezTo>
                  <a:cubicBezTo>
                    <a:pt x="6" y="12"/>
                    <a:pt x="9" y="12"/>
                    <a:pt x="8" y="13"/>
                  </a:cubicBezTo>
                  <a:cubicBezTo>
                    <a:pt x="7" y="13"/>
                    <a:pt x="5" y="13"/>
                    <a:pt x="5" y="12"/>
                  </a:cubicBezTo>
                  <a:cubicBezTo>
                    <a:pt x="4" y="13"/>
                    <a:pt x="5" y="13"/>
                    <a:pt x="4" y="14"/>
                  </a:cubicBezTo>
                  <a:cubicBezTo>
                    <a:pt x="5" y="14"/>
                    <a:pt x="7" y="13"/>
                    <a:pt x="8" y="13"/>
                  </a:cubicBezTo>
                  <a:cubicBezTo>
                    <a:pt x="7" y="14"/>
                    <a:pt x="7" y="14"/>
                    <a:pt x="7" y="14"/>
                  </a:cubicBezTo>
                  <a:cubicBezTo>
                    <a:pt x="8" y="14"/>
                    <a:pt x="9" y="13"/>
                    <a:pt x="9" y="14"/>
                  </a:cubicBezTo>
                  <a:cubicBezTo>
                    <a:pt x="9" y="15"/>
                    <a:pt x="10" y="16"/>
                    <a:pt x="10" y="16"/>
                  </a:cubicBezTo>
                  <a:cubicBezTo>
                    <a:pt x="10" y="17"/>
                    <a:pt x="10" y="17"/>
                    <a:pt x="10" y="17"/>
                  </a:cubicBezTo>
                  <a:cubicBezTo>
                    <a:pt x="12" y="16"/>
                    <a:pt x="11" y="18"/>
                    <a:pt x="13" y="17"/>
                  </a:cubicBezTo>
                  <a:cubicBezTo>
                    <a:pt x="13" y="18"/>
                    <a:pt x="15" y="17"/>
                    <a:pt x="15" y="19"/>
                  </a:cubicBezTo>
                  <a:cubicBezTo>
                    <a:pt x="17" y="19"/>
                    <a:pt x="19" y="19"/>
                    <a:pt x="21" y="20"/>
                  </a:cubicBezTo>
                  <a:cubicBezTo>
                    <a:pt x="20" y="21"/>
                    <a:pt x="20" y="21"/>
                    <a:pt x="20" y="21"/>
                  </a:cubicBezTo>
                  <a:cubicBezTo>
                    <a:pt x="21" y="20"/>
                    <a:pt x="20" y="22"/>
                    <a:pt x="21" y="22"/>
                  </a:cubicBezTo>
                  <a:cubicBezTo>
                    <a:pt x="21" y="21"/>
                    <a:pt x="22" y="21"/>
                    <a:pt x="22" y="20"/>
                  </a:cubicBezTo>
                  <a:cubicBezTo>
                    <a:pt x="23" y="21"/>
                    <a:pt x="24" y="20"/>
                    <a:pt x="25" y="19"/>
                  </a:cubicBezTo>
                  <a:cubicBezTo>
                    <a:pt x="25" y="20"/>
                    <a:pt x="25" y="20"/>
                    <a:pt x="25" y="20"/>
                  </a:cubicBezTo>
                  <a:cubicBezTo>
                    <a:pt x="26" y="18"/>
                    <a:pt x="27" y="20"/>
                    <a:pt x="28" y="20"/>
                  </a:cubicBezTo>
                  <a:cubicBezTo>
                    <a:pt x="28" y="21"/>
                    <a:pt x="29" y="22"/>
                    <a:pt x="29" y="22"/>
                  </a:cubicBezTo>
                  <a:cubicBezTo>
                    <a:pt x="30" y="20"/>
                    <a:pt x="30" y="20"/>
                    <a:pt x="31" y="19"/>
                  </a:cubicBezTo>
                  <a:cubicBezTo>
                    <a:pt x="32" y="19"/>
                    <a:pt x="33" y="19"/>
                    <a:pt x="33" y="20"/>
                  </a:cubicBezTo>
                  <a:cubicBezTo>
                    <a:pt x="36" y="18"/>
                    <a:pt x="38" y="19"/>
                    <a:pt x="41" y="17"/>
                  </a:cubicBezTo>
                  <a:cubicBezTo>
                    <a:pt x="41" y="19"/>
                    <a:pt x="41" y="19"/>
                    <a:pt x="41" y="19"/>
                  </a:cubicBezTo>
                  <a:cubicBezTo>
                    <a:pt x="43" y="15"/>
                    <a:pt x="46" y="18"/>
                    <a:pt x="48" y="16"/>
                  </a:cubicBezTo>
                  <a:cubicBezTo>
                    <a:pt x="48" y="18"/>
                    <a:pt x="48" y="18"/>
                    <a:pt x="48" y="18"/>
                  </a:cubicBezTo>
                  <a:cubicBezTo>
                    <a:pt x="49" y="19"/>
                    <a:pt x="50" y="17"/>
                    <a:pt x="49" y="15"/>
                  </a:cubicBezTo>
                  <a:cubicBezTo>
                    <a:pt x="50" y="16"/>
                    <a:pt x="50" y="14"/>
                    <a:pt x="51" y="16"/>
                  </a:cubicBezTo>
                  <a:cubicBezTo>
                    <a:pt x="52" y="16"/>
                    <a:pt x="52" y="14"/>
                    <a:pt x="52" y="14"/>
                  </a:cubicBezTo>
                  <a:cubicBezTo>
                    <a:pt x="53" y="14"/>
                    <a:pt x="54" y="14"/>
                    <a:pt x="54" y="13"/>
                  </a:cubicBezTo>
                  <a:cubicBezTo>
                    <a:pt x="54" y="13"/>
                    <a:pt x="54" y="13"/>
                    <a:pt x="54" y="13"/>
                  </a:cubicBezTo>
                  <a:cubicBezTo>
                    <a:pt x="54" y="14"/>
                    <a:pt x="55" y="15"/>
                    <a:pt x="55" y="15"/>
                  </a:cubicBezTo>
                  <a:cubicBezTo>
                    <a:pt x="55" y="14"/>
                    <a:pt x="57" y="15"/>
                    <a:pt x="55" y="12"/>
                  </a:cubicBezTo>
                  <a:cubicBezTo>
                    <a:pt x="56" y="13"/>
                    <a:pt x="56" y="10"/>
                    <a:pt x="58" y="12"/>
                  </a:cubicBezTo>
                  <a:cubicBezTo>
                    <a:pt x="57" y="11"/>
                    <a:pt x="57" y="11"/>
                    <a:pt x="57" y="10"/>
                  </a:cubicBezTo>
                  <a:cubicBezTo>
                    <a:pt x="57" y="11"/>
                    <a:pt x="58" y="10"/>
                    <a:pt x="58" y="11"/>
                  </a:cubicBezTo>
                  <a:cubicBezTo>
                    <a:pt x="59" y="11"/>
                    <a:pt x="58" y="11"/>
                    <a:pt x="59" y="11"/>
                  </a:cubicBezTo>
                  <a:cubicBezTo>
                    <a:pt x="59" y="11"/>
                    <a:pt x="59" y="11"/>
                    <a:pt x="59" y="11"/>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3" y="17"/>
                    <a:pt x="56" y="0"/>
                    <a:pt x="66" y="24"/>
                  </a:cubicBezTo>
                  <a:cubicBezTo>
                    <a:pt x="66" y="24"/>
                    <a:pt x="66" y="24"/>
                    <a:pt x="66" y="24"/>
                  </a:cubicBezTo>
                  <a:cubicBezTo>
                    <a:pt x="66" y="24"/>
                    <a:pt x="66" y="24"/>
                    <a:pt x="66" y="24"/>
                  </a:cubicBezTo>
                  <a:cubicBezTo>
                    <a:pt x="65" y="24"/>
                    <a:pt x="65" y="24"/>
                    <a:pt x="65" y="24"/>
                  </a:cubicBezTo>
                  <a:cubicBezTo>
                    <a:pt x="65" y="23"/>
                    <a:pt x="64" y="23"/>
                    <a:pt x="63" y="23"/>
                  </a:cubicBezTo>
                  <a:cubicBezTo>
                    <a:pt x="61" y="24"/>
                    <a:pt x="59" y="25"/>
                    <a:pt x="57" y="25"/>
                  </a:cubicBezTo>
                  <a:cubicBezTo>
                    <a:pt x="57" y="25"/>
                    <a:pt x="57" y="25"/>
                    <a:pt x="57" y="25"/>
                  </a:cubicBezTo>
                  <a:cubicBezTo>
                    <a:pt x="57" y="27"/>
                    <a:pt x="54" y="24"/>
                    <a:pt x="55" y="27"/>
                  </a:cubicBezTo>
                  <a:cubicBezTo>
                    <a:pt x="55" y="26"/>
                    <a:pt x="55" y="27"/>
                    <a:pt x="54" y="26"/>
                  </a:cubicBezTo>
                  <a:cubicBezTo>
                    <a:pt x="55" y="27"/>
                    <a:pt x="52" y="26"/>
                    <a:pt x="52" y="28"/>
                  </a:cubicBezTo>
                  <a:cubicBezTo>
                    <a:pt x="52" y="27"/>
                    <a:pt x="52" y="27"/>
                    <a:pt x="52" y="27"/>
                  </a:cubicBezTo>
                  <a:cubicBezTo>
                    <a:pt x="51" y="27"/>
                    <a:pt x="51" y="29"/>
                    <a:pt x="50" y="29"/>
                  </a:cubicBezTo>
                  <a:cubicBezTo>
                    <a:pt x="50" y="29"/>
                    <a:pt x="50" y="28"/>
                    <a:pt x="49" y="28"/>
                  </a:cubicBezTo>
                  <a:cubicBezTo>
                    <a:pt x="48" y="27"/>
                    <a:pt x="50" y="30"/>
                    <a:pt x="48" y="28"/>
                  </a:cubicBezTo>
                  <a:cubicBezTo>
                    <a:pt x="48" y="29"/>
                    <a:pt x="49" y="30"/>
                    <a:pt x="49" y="29"/>
                  </a:cubicBezTo>
                  <a:cubicBezTo>
                    <a:pt x="47" y="30"/>
                    <a:pt x="47" y="34"/>
                    <a:pt x="46" y="36"/>
                  </a:cubicBezTo>
                  <a:cubicBezTo>
                    <a:pt x="43" y="37"/>
                    <a:pt x="42" y="34"/>
                    <a:pt x="43" y="36"/>
                  </a:cubicBezTo>
                  <a:cubicBezTo>
                    <a:pt x="42" y="36"/>
                    <a:pt x="44" y="37"/>
                    <a:pt x="43" y="36"/>
                  </a:cubicBezTo>
                  <a:cubicBezTo>
                    <a:pt x="43" y="37"/>
                    <a:pt x="40" y="36"/>
                    <a:pt x="41" y="37"/>
                  </a:cubicBezTo>
                  <a:cubicBezTo>
                    <a:pt x="42" y="37"/>
                    <a:pt x="42" y="37"/>
                    <a:pt x="43" y="38"/>
                  </a:cubicBezTo>
                  <a:cubicBezTo>
                    <a:pt x="41" y="39"/>
                    <a:pt x="39" y="38"/>
                    <a:pt x="40" y="40"/>
                  </a:cubicBezTo>
                  <a:cubicBezTo>
                    <a:pt x="39" y="39"/>
                    <a:pt x="39" y="39"/>
                    <a:pt x="39" y="39"/>
                  </a:cubicBezTo>
                  <a:cubicBezTo>
                    <a:pt x="41" y="41"/>
                    <a:pt x="39" y="42"/>
                    <a:pt x="42" y="44"/>
                  </a:cubicBezTo>
                  <a:cubicBezTo>
                    <a:pt x="40" y="50"/>
                    <a:pt x="40" y="56"/>
                    <a:pt x="38" y="62"/>
                  </a:cubicBezTo>
                  <a:cubicBezTo>
                    <a:pt x="36" y="68"/>
                    <a:pt x="36" y="74"/>
                    <a:pt x="34" y="80"/>
                  </a:cubicBezTo>
                  <a:cubicBezTo>
                    <a:pt x="31" y="81"/>
                    <a:pt x="31" y="82"/>
                    <a:pt x="32" y="83"/>
                  </a:cubicBezTo>
                  <a:cubicBezTo>
                    <a:pt x="31" y="83"/>
                    <a:pt x="31" y="83"/>
                    <a:pt x="31" y="83"/>
                  </a:cubicBezTo>
                  <a:cubicBezTo>
                    <a:pt x="33" y="84"/>
                    <a:pt x="31" y="84"/>
                    <a:pt x="33" y="85"/>
                  </a:cubicBezTo>
                  <a:cubicBezTo>
                    <a:pt x="32" y="87"/>
                    <a:pt x="32" y="89"/>
                    <a:pt x="32" y="92"/>
                  </a:cubicBezTo>
                  <a:cubicBezTo>
                    <a:pt x="32" y="91"/>
                    <a:pt x="30" y="91"/>
                    <a:pt x="31" y="92"/>
                  </a:cubicBezTo>
                  <a:cubicBezTo>
                    <a:pt x="32" y="92"/>
                    <a:pt x="32" y="92"/>
                    <a:pt x="32" y="92"/>
                  </a:cubicBezTo>
                  <a:cubicBezTo>
                    <a:pt x="31" y="92"/>
                    <a:pt x="31" y="92"/>
                    <a:pt x="31" y="92"/>
                  </a:cubicBezTo>
                  <a:cubicBezTo>
                    <a:pt x="31" y="93"/>
                    <a:pt x="32" y="93"/>
                    <a:pt x="33" y="93"/>
                  </a:cubicBezTo>
                  <a:cubicBezTo>
                    <a:pt x="34" y="99"/>
                    <a:pt x="30" y="105"/>
                    <a:pt x="30" y="111"/>
                  </a:cubicBezTo>
                  <a:cubicBezTo>
                    <a:pt x="29" y="112"/>
                    <a:pt x="30" y="115"/>
                    <a:pt x="30" y="116"/>
                  </a:cubicBezTo>
                  <a:cubicBezTo>
                    <a:pt x="27" y="121"/>
                    <a:pt x="25" y="125"/>
                    <a:pt x="27" y="130"/>
                  </a:cubicBezTo>
                  <a:cubicBezTo>
                    <a:pt x="27" y="130"/>
                    <a:pt x="21" y="129"/>
                    <a:pt x="20"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31"/>
            <p:cNvSpPr/>
            <p:nvPr/>
          </p:nvSpPr>
          <p:spPr bwMode="auto">
            <a:xfrm>
              <a:off x="9253538" y="2632076"/>
              <a:ext cx="11112"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2" y="0"/>
                    <a:pt x="0" y="0"/>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32"/>
            <p:cNvSpPr/>
            <p:nvPr/>
          </p:nvSpPr>
          <p:spPr bwMode="auto">
            <a:xfrm>
              <a:off x="9245600" y="2698751"/>
              <a:ext cx="4762" cy="4763"/>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0" y="1"/>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33"/>
            <p:cNvSpPr/>
            <p:nvPr/>
          </p:nvSpPr>
          <p:spPr bwMode="auto">
            <a:xfrm>
              <a:off x="9258300" y="2709863"/>
              <a:ext cx="6350" cy="476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0" y="1"/>
                    <a:pt x="0" y="1"/>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34"/>
            <p:cNvSpPr/>
            <p:nvPr/>
          </p:nvSpPr>
          <p:spPr bwMode="auto">
            <a:xfrm>
              <a:off x="9272588" y="2733676"/>
              <a:ext cx="3175"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35"/>
            <p:cNvSpPr/>
            <p:nvPr/>
          </p:nvSpPr>
          <p:spPr bwMode="auto">
            <a:xfrm>
              <a:off x="9275763" y="272573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1" y="0"/>
                    <a:pt x="1" y="1"/>
                  </a:cubicBezTo>
                  <a:cubicBezTo>
                    <a:pt x="2" y="0"/>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36"/>
            <p:cNvSpPr/>
            <p:nvPr/>
          </p:nvSpPr>
          <p:spPr bwMode="auto">
            <a:xfrm>
              <a:off x="9310688" y="2740026"/>
              <a:ext cx="6350" cy="7938"/>
            </a:xfrm>
            <a:custGeom>
              <a:avLst/>
              <a:gdLst>
                <a:gd name="T0" fmla="*/ 1 w 2"/>
                <a:gd name="T1" fmla="*/ 1 h 2"/>
                <a:gd name="T2" fmla="*/ 2 w 2"/>
                <a:gd name="T3" fmla="*/ 1 h 2"/>
                <a:gd name="T4" fmla="*/ 1 w 2"/>
                <a:gd name="T5" fmla="*/ 1 h 2"/>
              </a:gdLst>
              <a:ahLst/>
              <a:cxnLst>
                <a:cxn ang="0">
                  <a:pos x="T0" y="T1"/>
                </a:cxn>
                <a:cxn ang="0">
                  <a:pos x="T2" y="T3"/>
                </a:cxn>
                <a:cxn ang="0">
                  <a:pos x="T4" y="T5"/>
                </a:cxn>
              </a:cxnLst>
              <a:rect l="0" t="0" r="r" b="b"/>
              <a:pathLst>
                <a:path w="2" h="2">
                  <a:moveTo>
                    <a:pt x="1" y="1"/>
                  </a:moveTo>
                  <a:cubicBezTo>
                    <a:pt x="1" y="1"/>
                    <a:pt x="2" y="0"/>
                    <a:pt x="2" y="1"/>
                  </a:cubicBezTo>
                  <a:cubicBezTo>
                    <a:pt x="1" y="0"/>
                    <a:pt x="0"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37"/>
            <p:cNvSpPr/>
            <p:nvPr/>
          </p:nvSpPr>
          <p:spPr bwMode="auto">
            <a:xfrm>
              <a:off x="9329738" y="2740026"/>
              <a:ext cx="3175" cy="4763"/>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1"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8"/>
            <p:cNvSpPr/>
            <p:nvPr/>
          </p:nvSpPr>
          <p:spPr bwMode="auto">
            <a:xfrm>
              <a:off x="9401175" y="2654301"/>
              <a:ext cx="3175" cy="3175"/>
            </a:xfrm>
            <a:custGeom>
              <a:avLst/>
              <a:gdLst>
                <a:gd name="T0" fmla="*/ 0 w 2"/>
                <a:gd name="T1" fmla="*/ 0 h 2"/>
                <a:gd name="T2" fmla="*/ 0 w 2"/>
                <a:gd name="T3" fmla="*/ 0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0"/>
                  </a:lnTo>
                  <a:lnTo>
                    <a:pt x="2"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9"/>
            <p:cNvSpPr/>
            <p:nvPr/>
          </p:nvSpPr>
          <p:spPr bwMode="auto">
            <a:xfrm>
              <a:off x="9324975" y="2752726"/>
              <a:ext cx="7937" cy="3175"/>
            </a:xfrm>
            <a:custGeom>
              <a:avLst/>
              <a:gdLst>
                <a:gd name="T0" fmla="*/ 1 w 2"/>
                <a:gd name="T1" fmla="*/ 1 h 1"/>
                <a:gd name="T2" fmla="*/ 0 w 2"/>
                <a:gd name="T3" fmla="*/ 1 h 1"/>
                <a:gd name="T4" fmla="*/ 1 w 2"/>
                <a:gd name="T5" fmla="*/ 1 h 1"/>
              </a:gdLst>
              <a:ahLst/>
              <a:cxnLst>
                <a:cxn ang="0">
                  <a:pos x="T0" y="T1"/>
                </a:cxn>
                <a:cxn ang="0">
                  <a:pos x="T2" y="T3"/>
                </a:cxn>
                <a:cxn ang="0">
                  <a:pos x="T4" y="T5"/>
                </a:cxn>
              </a:cxnLst>
              <a:rect l="0" t="0" r="r" b="b"/>
              <a:pathLst>
                <a:path w="2" h="1">
                  <a:moveTo>
                    <a:pt x="1" y="1"/>
                  </a:moveTo>
                  <a:cubicBezTo>
                    <a:pt x="2" y="1"/>
                    <a:pt x="0" y="1"/>
                    <a:pt x="0" y="1"/>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40"/>
            <p:cNvSpPr/>
            <p:nvPr/>
          </p:nvSpPr>
          <p:spPr bwMode="auto">
            <a:xfrm>
              <a:off x="9324975" y="2816226"/>
              <a:ext cx="7937" cy="3175"/>
            </a:xfrm>
            <a:custGeom>
              <a:avLst/>
              <a:gdLst>
                <a:gd name="T0" fmla="*/ 0 w 5"/>
                <a:gd name="T1" fmla="*/ 0 h 2"/>
                <a:gd name="T2" fmla="*/ 0 w 5"/>
                <a:gd name="T3" fmla="*/ 0 h 2"/>
                <a:gd name="T4" fmla="*/ 5 w 5"/>
                <a:gd name="T5" fmla="*/ 2 h 2"/>
                <a:gd name="T6" fmla="*/ 0 w 5"/>
                <a:gd name="T7" fmla="*/ 0 h 2"/>
              </a:gdLst>
              <a:ahLst/>
              <a:cxnLst>
                <a:cxn ang="0">
                  <a:pos x="T0" y="T1"/>
                </a:cxn>
                <a:cxn ang="0">
                  <a:pos x="T2" y="T3"/>
                </a:cxn>
                <a:cxn ang="0">
                  <a:pos x="T4" y="T5"/>
                </a:cxn>
                <a:cxn ang="0">
                  <a:pos x="T6" y="T7"/>
                </a:cxn>
              </a:cxnLst>
              <a:rect l="0" t="0" r="r" b="b"/>
              <a:pathLst>
                <a:path w="5" h="2">
                  <a:moveTo>
                    <a:pt x="0" y="0"/>
                  </a:moveTo>
                  <a:lnTo>
                    <a:pt x="0" y="0"/>
                  </a:lnTo>
                  <a:lnTo>
                    <a:pt x="5"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41"/>
            <p:cNvSpPr/>
            <p:nvPr/>
          </p:nvSpPr>
          <p:spPr bwMode="auto">
            <a:xfrm>
              <a:off x="8912225" y="2943226"/>
              <a:ext cx="0" cy="7938"/>
            </a:xfrm>
            <a:custGeom>
              <a:avLst/>
              <a:gdLst>
                <a:gd name="T0" fmla="*/ 2 h 2"/>
                <a:gd name="T1" fmla="*/ 1 h 2"/>
                <a:gd name="T2" fmla="*/ 2 h 2"/>
              </a:gdLst>
              <a:ahLst/>
              <a:cxnLst>
                <a:cxn ang="0">
                  <a:pos x="0" y="T0"/>
                </a:cxn>
                <a:cxn ang="0">
                  <a:pos x="0" y="T1"/>
                </a:cxn>
                <a:cxn ang="0">
                  <a:pos x="0" y="T2"/>
                </a:cxn>
              </a:cxnLst>
              <a:rect l="0" t="0" r="r" b="b"/>
              <a:pathLst>
                <a:path h="2">
                  <a:moveTo>
                    <a:pt x="0" y="2"/>
                  </a:moveTo>
                  <a:cubicBezTo>
                    <a:pt x="0" y="1"/>
                    <a:pt x="0" y="0"/>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42"/>
            <p:cNvSpPr/>
            <p:nvPr/>
          </p:nvSpPr>
          <p:spPr bwMode="auto">
            <a:xfrm>
              <a:off x="8569325" y="2898776"/>
              <a:ext cx="338137" cy="146050"/>
            </a:xfrm>
            <a:custGeom>
              <a:avLst/>
              <a:gdLst>
                <a:gd name="T0" fmla="*/ 9 w 90"/>
                <a:gd name="T1" fmla="*/ 27 h 39"/>
                <a:gd name="T2" fmla="*/ 12 w 90"/>
                <a:gd name="T3" fmla="*/ 26 h 39"/>
                <a:gd name="T4" fmla="*/ 17 w 90"/>
                <a:gd name="T5" fmla="*/ 21 h 39"/>
                <a:gd name="T6" fmla="*/ 19 w 90"/>
                <a:gd name="T7" fmla="*/ 21 h 39"/>
                <a:gd name="T8" fmla="*/ 25 w 90"/>
                <a:gd name="T9" fmla="*/ 21 h 39"/>
                <a:gd name="T10" fmla="*/ 27 w 90"/>
                <a:gd name="T11" fmla="*/ 21 h 39"/>
                <a:gd name="T12" fmla="*/ 30 w 90"/>
                <a:gd name="T13" fmla="*/ 19 h 39"/>
                <a:gd name="T14" fmla="*/ 33 w 90"/>
                <a:gd name="T15" fmla="*/ 19 h 39"/>
                <a:gd name="T16" fmla="*/ 35 w 90"/>
                <a:gd name="T17" fmla="*/ 20 h 39"/>
                <a:gd name="T18" fmla="*/ 36 w 90"/>
                <a:gd name="T19" fmla="*/ 18 h 39"/>
                <a:gd name="T20" fmla="*/ 38 w 90"/>
                <a:gd name="T21" fmla="*/ 15 h 39"/>
                <a:gd name="T22" fmla="*/ 40 w 90"/>
                <a:gd name="T23" fmla="*/ 15 h 39"/>
                <a:gd name="T24" fmla="*/ 42 w 90"/>
                <a:gd name="T25" fmla="*/ 13 h 39"/>
                <a:gd name="T26" fmla="*/ 44 w 90"/>
                <a:gd name="T27" fmla="*/ 14 h 39"/>
                <a:gd name="T28" fmla="*/ 47 w 90"/>
                <a:gd name="T29" fmla="*/ 13 h 39"/>
                <a:gd name="T30" fmla="*/ 50 w 90"/>
                <a:gd name="T31" fmla="*/ 14 h 39"/>
                <a:gd name="T32" fmla="*/ 52 w 90"/>
                <a:gd name="T33" fmla="*/ 12 h 39"/>
                <a:gd name="T34" fmla="*/ 53 w 90"/>
                <a:gd name="T35" fmla="*/ 13 h 39"/>
                <a:gd name="T36" fmla="*/ 54 w 90"/>
                <a:gd name="T37" fmla="*/ 11 h 39"/>
                <a:gd name="T38" fmla="*/ 55 w 90"/>
                <a:gd name="T39" fmla="*/ 11 h 39"/>
                <a:gd name="T40" fmla="*/ 56 w 90"/>
                <a:gd name="T41" fmla="*/ 10 h 39"/>
                <a:gd name="T42" fmla="*/ 60 w 90"/>
                <a:gd name="T43" fmla="*/ 9 h 39"/>
                <a:gd name="T44" fmla="*/ 62 w 90"/>
                <a:gd name="T45" fmla="*/ 9 h 39"/>
                <a:gd name="T46" fmla="*/ 64 w 90"/>
                <a:gd name="T47" fmla="*/ 8 h 39"/>
                <a:gd name="T48" fmla="*/ 68 w 90"/>
                <a:gd name="T49" fmla="*/ 8 h 39"/>
                <a:gd name="T50" fmla="*/ 69 w 90"/>
                <a:gd name="T51" fmla="*/ 12 h 39"/>
                <a:gd name="T52" fmla="*/ 70 w 90"/>
                <a:gd name="T53" fmla="*/ 8 h 39"/>
                <a:gd name="T54" fmla="*/ 70 w 90"/>
                <a:gd name="T55" fmla="*/ 3 h 39"/>
                <a:gd name="T56" fmla="*/ 72 w 90"/>
                <a:gd name="T57" fmla="*/ 4 h 39"/>
                <a:gd name="T58" fmla="*/ 72 w 90"/>
                <a:gd name="T59" fmla="*/ 2 h 39"/>
                <a:gd name="T60" fmla="*/ 73 w 90"/>
                <a:gd name="T61" fmla="*/ 3 h 39"/>
                <a:gd name="T62" fmla="*/ 75 w 90"/>
                <a:gd name="T63" fmla="*/ 7 h 39"/>
                <a:gd name="T64" fmla="*/ 76 w 90"/>
                <a:gd name="T65" fmla="*/ 3 h 39"/>
                <a:gd name="T66" fmla="*/ 77 w 90"/>
                <a:gd name="T67" fmla="*/ 5 h 39"/>
                <a:gd name="T68" fmla="*/ 78 w 90"/>
                <a:gd name="T69" fmla="*/ 2 h 39"/>
                <a:gd name="T70" fmla="*/ 79 w 90"/>
                <a:gd name="T71" fmla="*/ 2 h 39"/>
                <a:gd name="T72" fmla="*/ 80 w 90"/>
                <a:gd name="T73" fmla="*/ 7 h 39"/>
                <a:gd name="T74" fmla="*/ 81 w 90"/>
                <a:gd name="T75" fmla="*/ 3 h 39"/>
                <a:gd name="T76" fmla="*/ 86 w 90"/>
                <a:gd name="T77" fmla="*/ 10 h 39"/>
                <a:gd name="T78" fmla="*/ 87 w 90"/>
                <a:gd name="T79" fmla="*/ 11 h 39"/>
                <a:gd name="T80" fmla="*/ 89 w 90"/>
                <a:gd name="T81" fmla="*/ 10 h 39"/>
                <a:gd name="T82" fmla="*/ 89 w 90"/>
                <a:gd name="T83" fmla="*/ 13 h 39"/>
                <a:gd name="T84" fmla="*/ 87 w 90"/>
                <a:gd name="T85" fmla="*/ 11 h 39"/>
                <a:gd name="T86" fmla="*/ 84 w 90"/>
                <a:gd name="T87" fmla="*/ 17 h 39"/>
                <a:gd name="T88" fmla="*/ 78 w 90"/>
                <a:gd name="T89" fmla="*/ 20 h 39"/>
                <a:gd name="T90" fmla="*/ 71 w 90"/>
                <a:gd name="T91" fmla="*/ 23 h 39"/>
                <a:gd name="T92" fmla="*/ 66 w 90"/>
                <a:gd name="T93" fmla="*/ 25 h 39"/>
                <a:gd name="T94" fmla="*/ 62 w 90"/>
                <a:gd name="T95" fmla="*/ 27 h 39"/>
                <a:gd name="T96" fmla="*/ 53 w 90"/>
                <a:gd name="T97" fmla="*/ 28 h 39"/>
                <a:gd name="T98" fmla="*/ 48 w 90"/>
                <a:gd name="T99" fmla="*/ 27 h 39"/>
                <a:gd name="T100" fmla="*/ 41 w 90"/>
                <a:gd name="T101" fmla="*/ 27 h 39"/>
                <a:gd name="T102" fmla="*/ 22 w 90"/>
                <a:gd name="T103" fmla="*/ 35 h 39"/>
                <a:gd name="T104" fmla="*/ 17 w 90"/>
                <a:gd name="T105" fmla="*/ 35 h 39"/>
                <a:gd name="T106" fmla="*/ 0 w 90"/>
                <a:gd name="T107" fmla="*/ 2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 h="39">
                  <a:moveTo>
                    <a:pt x="0" y="28"/>
                  </a:moveTo>
                  <a:cubicBezTo>
                    <a:pt x="1" y="24"/>
                    <a:pt x="3" y="28"/>
                    <a:pt x="4" y="25"/>
                  </a:cubicBezTo>
                  <a:cubicBezTo>
                    <a:pt x="4" y="25"/>
                    <a:pt x="4" y="27"/>
                    <a:pt x="4" y="27"/>
                  </a:cubicBezTo>
                  <a:cubicBezTo>
                    <a:pt x="5" y="23"/>
                    <a:pt x="7" y="25"/>
                    <a:pt x="9" y="28"/>
                  </a:cubicBezTo>
                  <a:cubicBezTo>
                    <a:pt x="9" y="28"/>
                    <a:pt x="9" y="28"/>
                    <a:pt x="9" y="28"/>
                  </a:cubicBezTo>
                  <a:cubicBezTo>
                    <a:pt x="9" y="29"/>
                    <a:pt x="9" y="26"/>
                    <a:pt x="9" y="27"/>
                  </a:cubicBezTo>
                  <a:cubicBezTo>
                    <a:pt x="9" y="27"/>
                    <a:pt x="9" y="27"/>
                    <a:pt x="10" y="28"/>
                  </a:cubicBezTo>
                  <a:cubicBezTo>
                    <a:pt x="9" y="26"/>
                    <a:pt x="10" y="27"/>
                    <a:pt x="10" y="26"/>
                  </a:cubicBezTo>
                  <a:cubicBezTo>
                    <a:pt x="10" y="27"/>
                    <a:pt x="10" y="28"/>
                    <a:pt x="10" y="28"/>
                  </a:cubicBezTo>
                  <a:cubicBezTo>
                    <a:pt x="10" y="27"/>
                    <a:pt x="10" y="27"/>
                    <a:pt x="10" y="27"/>
                  </a:cubicBezTo>
                  <a:cubicBezTo>
                    <a:pt x="10" y="23"/>
                    <a:pt x="12" y="27"/>
                    <a:pt x="12" y="25"/>
                  </a:cubicBezTo>
                  <a:cubicBezTo>
                    <a:pt x="12" y="26"/>
                    <a:pt x="12" y="26"/>
                    <a:pt x="12" y="26"/>
                  </a:cubicBezTo>
                  <a:cubicBezTo>
                    <a:pt x="13" y="23"/>
                    <a:pt x="14" y="24"/>
                    <a:pt x="15" y="23"/>
                  </a:cubicBezTo>
                  <a:cubicBezTo>
                    <a:pt x="15" y="25"/>
                    <a:pt x="15" y="25"/>
                    <a:pt x="15" y="25"/>
                  </a:cubicBezTo>
                  <a:cubicBezTo>
                    <a:pt x="15" y="23"/>
                    <a:pt x="15" y="23"/>
                    <a:pt x="16" y="22"/>
                  </a:cubicBezTo>
                  <a:cubicBezTo>
                    <a:pt x="16" y="24"/>
                    <a:pt x="16" y="21"/>
                    <a:pt x="16" y="22"/>
                  </a:cubicBezTo>
                  <a:cubicBezTo>
                    <a:pt x="17" y="22"/>
                    <a:pt x="17" y="22"/>
                    <a:pt x="17" y="22"/>
                  </a:cubicBezTo>
                  <a:cubicBezTo>
                    <a:pt x="17" y="20"/>
                    <a:pt x="17" y="23"/>
                    <a:pt x="17" y="21"/>
                  </a:cubicBezTo>
                  <a:cubicBezTo>
                    <a:pt x="17" y="22"/>
                    <a:pt x="17" y="22"/>
                    <a:pt x="17" y="22"/>
                  </a:cubicBezTo>
                  <a:cubicBezTo>
                    <a:pt x="17" y="20"/>
                    <a:pt x="18" y="23"/>
                    <a:pt x="18" y="22"/>
                  </a:cubicBezTo>
                  <a:cubicBezTo>
                    <a:pt x="18" y="21"/>
                    <a:pt x="18" y="21"/>
                    <a:pt x="18" y="21"/>
                  </a:cubicBezTo>
                  <a:cubicBezTo>
                    <a:pt x="18" y="21"/>
                    <a:pt x="18" y="22"/>
                    <a:pt x="18" y="22"/>
                  </a:cubicBezTo>
                  <a:cubicBezTo>
                    <a:pt x="18" y="22"/>
                    <a:pt x="18" y="22"/>
                    <a:pt x="18" y="22"/>
                  </a:cubicBezTo>
                  <a:cubicBezTo>
                    <a:pt x="19" y="21"/>
                    <a:pt x="19" y="23"/>
                    <a:pt x="19" y="21"/>
                  </a:cubicBezTo>
                  <a:cubicBezTo>
                    <a:pt x="19" y="22"/>
                    <a:pt x="19" y="21"/>
                    <a:pt x="19" y="24"/>
                  </a:cubicBezTo>
                  <a:cubicBezTo>
                    <a:pt x="20" y="21"/>
                    <a:pt x="22" y="22"/>
                    <a:pt x="23" y="21"/>
                  </a:cubicBezTo>
                  <a:cubicBezTo>
                    <a:pt x="24" y="23"/>
                    <a:pt x="24" y="23"/>
                    <a:pt x="24" y="23"/>
                  </a:cubicBezTo>
                  <a:cubicBezTo>
                    <a:pt x="24" y="23"/>
                    <a:pt x="24" y="23"/>
                    <a:pt x="24" y="22"/>
                  </a:cubicBezTo>
                  <a:cubicBezTo>
                    <a:pt x="24" y="22"/>
                    <a:pt x="24" y="23"/>
                    <a:pt x="25" y="23"/>
                  </a:cubicBezTo>
                  <a:cubicBezTo>
                    <a:pt x="25" y="23"/>
                    <a:pt x="25" y="21"/>
                    <a:pt x="25" y="21"/>
                  </a:cubicBezTo>
                  <a:cubicBezTo>
                    <a:pt x="25" y="23"/>
                    <a:pt x="25" y="23"/>
                    <a:pt x="25" y="23"/>
                  </a:cubicBezTo>
                  <a:cubicBezTo>
                    <a:pt x="25" y="22"/>
                    <a:pt x="26" y="22"/>
                    <a:pt x="26" y="21"/>
                  </a:cubicBezTo>
                  <a:cubicBezTo>
                    <a:pt x="26" y="22"/>
                    <a:pt x="26" y="22"/>
                    <a:pt x="26" y="22"/>
                  </a:cubicBezTo>
                  <a:cubicBezTo>
                    <a:pt x="26" y="21"/>
                    <a:pt x="26" y="23"/>
                    <a:pt x="27" y="22"/>
                  </a:cubicBezTo>
                  <a:cubicBezTo>
                    <a:pt x="27" y="23"/>
                    <a:pt x="27" y="23"/>
                    <a:pt x="27" y="23"/>
                  </a:cubicBezTo>
                  <a:cubicBezTo>
                    <a:pt x="27" y="24"/>
                    <a:pt x="26" y="20"/>
                    <a:pt x="27" y="21"/>
                  </a:cubicBezTo>
                  <a:cubicBezTo>
                    <a:pt x="27" y="22"/>
                    <a:pt x="27" y="22"/>
                    <a:pt x="27" y="22"/>
                  </a:cubicBezTo>
                  <a:cubicBezTo>
                    <a:pt x="27" y="20"/>
                    <a:pt x="28" y="21"/>
                    <a:pt x="28" y="20"/>
                  </a:cubicBezTo>
                  <a:cubicBezTo>
                    <a:pt x="28" y="21"/>
                    <a:pt x="28" y="21"/>
                    <a:pt x="28" y="21"/>
                  </a:cubicBezTo>
                  <a:cubicBezTo>
                    <a:pt x="28" y="20"/>
                    <a:pt x="29" y="21"/>
                    <a:pt x="29" y="20"/>
                  </a:cubicBezTo>
                  <a:cubicBezTo>
                    <a:pt x="29" y="20"/>
                    <a:pt x="30" y="23"/>
                    <a:pt x="30" y="22"/>
                  </a:cubicBezTo>
                  <a:cubicBezTo>
                    <a:pt x="30" y="20"/>
                    <a:pt x="30" y="21"/>
                    <a:pt x="30" y="19"/>
                  </a:cubicBezTo>
                  <a:cubicBezTo>
                    <a:pt x="30" y="19"/>
                    <a:pt x="31" y="20"/>
                    <a:pt x="31" y="19"/>
                  </a:cubicBezTo>
                  <a:cubicBezTo>
                    <a:pt x="31" y="20"/>
                    <a:pt x="32" y="22"/>
                    <a:pt x="31" y="22"/>
                  </a:cubicBezTo>
                  <a:cubicBezTo>
                    <a:pt x="32" y="23"/>
                    <a:pt x="32" y="23"/>
                    <a:pt x="32" y="23"/>
                  </a:cubicBezTo>
                  <a:cubicBezTo>
                    <a:pt x="32" y="24"/>
                    <a:pt x="32" y="23"/>
                    <a:pt x="32" y="24"/>
                  </a:cubicBezTo>
                  <a:cubicBezTo>
                    <a:pt x="32" y="24"/>
                    <a:pt x="32" y="23"/>
                    <a:pt x="32" y="23"/>
                  </a:cubicBezTo>
                  <a:cubicBezTo>
                    <a:pt x="32" y="22"/>
                    <a:pt x="32" y="19"/>
                    <a:pt x="33" y="19"/>
                  </a:cubicBezTo>
                  <a:cubicBezTo>
                    <a:pt x="33" y="20"/>
                    <a:pt x="33" y="22"/>
                    <a:pt x="33" y="22"/>
                  </a:cubicBezTo>
                  <a:cubicBezTo>
                    <a:pt x="33" y="18"/>
                    <a:pt x="33" y="18"/>
                    <a:pt x="33" y="18"/>
                  </a:cubicBezTo>
                  <a:cubicBezTo>
                    <a:pt x="33" y="17"/>
                    <a:pt x="33" y="19"/>
                    <a:pt x="34" y="19"/>
                  </a:cubicBezTo>
                  <a:cubicBezTo>
                    <a:pt x="33" y="17"/>
                    <a:pt x="33" y="17"/>
                    <a:pt x="33" y="17"/>
                  </a:cubicBezTo>
                  <a:cubicBezTo>
                    <a:pt x="34" y="18"/>
                    <a:pt x="34" y="17"/>
                    <a:pt x="34" y="19"/>
                  </a:cubicBezTo>
                  <a:cubicBezTo>
                    <a:pt x="35" y="20"/>
                    <a:pt x="34" y="19"/>
                    <a:pt x="35" y="20"/>
                  </a:cubicBezTo>
                  <a:cubicBezTo>
                    <a:pt x="35" y="20"/>
                    <a:pt x="35" y="19"/>
                    <a:pt x="35" y="19"/>
                  </a:cubicBezTo>
                  <a:cubicBezTo>
                    <a:pt x="35" y="19"/>
                    <a:pt x="35" y="19"/>
                    <a:pt x="35" y="19"/>
                  </a:cubicBezTo>
                  <a:cubicBezTo>
                    <a:pt x="35" y="20"/>
                    <a:pt x="35" y="18"/>
                    <a:pt x="35" y="17"/>
                  </a:cubicBezTo>
                  <a:cubicBezTo>
                    <a:pt x="35" y="17"/>
                    <a:pt x="35" y="19"/>
                    <a:pt x="35" y="18"/>
                  </a:cubicBezTo>
                  <a:cubicBezTo>
                    <a:pt x="35" y="17"/>
                    <a:pt x="35" y="16"/>
                    <a:pt x="35" y="16"/>
                  </a:cubicBezTo>
                  <a:cubicBezTo>
                    <a:pt x="36" y="18"/>
                    <a:pt x="36" y="18"/>
                    <a:pt x="36" y="18"/>
                  </a:cubicBezTo>
                  <a:cubicBezTo>
                    <a:pt x="36" y="16"/>
                    <a:pt x="36" y="15"/>
                    <a:pt x="36" y="15"/>
                  </a:cubicBezTo>
                  <a:cubicBezTo>
                    <a:pt x="36" y="14"/>
                    <a:pt x="36" y="17"/>
                    <a:pt x="36" y="16"/>
                  </a:cubicBezTo>
                  <a:cubicBezTo>
                    <a:pt x="37" y="17"/>
                    <a:pt x="37" y="14"/>
                    <a:pt x="38" y="16"/>
                  </a:cubicBezTo>
                  <a:cubicBezTo>
                    <a:pt x="38" y="16"/>
                    <a:pt x="37" y="14"/>
                    <a:pt x="38" y="15"/>
                  </a:cubicBezTo>
                  <a:cubicBezTo>
                    <a:pt x="38" y="15"/>
                    <a:pt x="38" y="16"/>
                    <a:pt x="38" y="16"/>
                  </a:cubicBezTo>
                  <a:cubicBezTo>
                    <a:pt x="38" y="17"/>
                    <a:pt x="38" y="15"/>
                    <a:pt x="38" y="15"/>
                  </a:cubicBezTo>
                  <a:cubicBezTo>
                    <a:pt x="38" y="14"/>
                    <a:pt x="38" y="16"/>
                    <a:pt x="38" y="16"/>
                  </a:cubicBezTo>
                  <a:cubicBezTo>
                    <a:pt x="38" y="15"/>
                    <a:pt x="39" y="13"/>
                    <a:pt x="40" y="15"/>
                  </a:cubicBezTo>
                  <a:cubicBezTo>
                    <a:pt x="40" y="14"/>
                    <a:pt x="40" y="12"/>
                    <a:pt x="40" y="12"/>
                  </a:cubicBezTo>
                  <a:cubicBezTo>
                    <a:pt x="40" y="14"/>
                    <a:pt x="40" y="14"/>
                    <a:pt x="40" y="14"/>
                  </a:cubicBezTo>
                  <a:cubicBezTo>
                    <a:pt x="40" y="15"/>
                    <a:pt x="41" y="14"/>
                    <a:pt x="41" y="15"/>
                  </a:cubicBezTo>
                  <a:cubicBezTo>
                    <a:pt x="41" y="13"/>
                    <a:pt x="40" y="16"/>
                    <a:pt x="40" y="15"/>
                  </a:cubicBezTo>
                  <a:cubicBezTo>
                    <a:pt x="40" y="16"/>
                    <a:pt x="40" y="13"/>
                    <a:pt x="41" y="15"/>
                  </a:cubicBezTo>
                  <a:cubicBezTo>
                    <a:pt x="41" y="15"/>
                    <a:pt x="41" y="13"/>
                    <a:pt x="41" y="14"/>
                  </a:cubicBezTo>
                  <a:cubicBezTo>
                    <a:pt x="41" y="14"/>
                    <a:pt x="41" y="16"/>
                    <a:pt x="42" y="16"/>
                  </a:cubicBezTo>
                  <a:cubicBezTo>
                    <a:pt x="42" y="16"/>
                    <a:pt x="42" y="15"/>
                    <a:pt x="42" y="15"/>
                  </a:cubicBezTo>
                  <a:cubicBezTo>
                    <a:pt x="42" y="14"/>
                    <a:pt x="42" y="14"/>
                    <a:pt x="42" y="14"/>
                  </a:cubicBezTo>
                  <a:cubicBezTo>
                    <a:pt x="42" y="13"/>
                    <a:pt x="42" y="14"/>
                    <a:pt x="42" y="13"/>
                  </a:cubicBezTo>
                  <a:cubicBezTo>
                    <a:pt x="42" y="14"/>
                    <a:pt x="42" y="12"/>
                    <a:pt x="43" y="14"/>
                  </a:cubicBezTo>
                  <a:cubicBezTo>
                    <a:pt x="43" y="16"/>
                    <a:pt x="43" y="16"/>
                    <a:pt x="43" y="16"/>
                  </a:cubicBezTo>
                  <a:cubicBezTo>
                    <a:pt x="43" y="16"/>
                    <a:pt x="43" y="14"/>
                    <a:pt x="43" y="14"/>
                  </a:cubicBezTo>
                  <a:cubicBezTo>
                    <a:pt x="43" y="14"/>
                    <a:pt x="43" y="14"/>
                    <a:pt x="43" y="14"/>
                  </a:cubicBezTo>
                  <a:cubicBezTo>
                    <a:pt x="42" y="12"/>
                    <a:pt x="43" y="14"/>
                    <a:pt x="43" y="12"/>
                  </a:cubicBezTo>
                  <a:cubicBezTo>
                    <a:pt x="44" y="13"/>
                    <a:pt x="44" y="12"/>
                    <a:pt x="44" y="14"/>
                  </a:cubicBezTo>
                  <a:cubicBezTo>
                    <a:pt x="44" y="13"/>
                    <a:pt x="45" y="12"/>
                    <a:pt x="45" y="13"/>
                  </a:cubicBezTo>
                  <a:cubicBezTo>
                    <a:pt x="45" y="13"/>
                    <a:pt x="45" y="13"/>
                    <a:pt x="45" y="14"/>
                  </a:cubicBezTo>
                  <a:cubicBezTo>
                    <a:pt x="45" y="14"/>
                    <a:pt x="45" y="14"/>
                    <a:pt x="45" y="13"/>
                  </a:cubicBezTo>
                  <a:cubicBezTo>
                    <a:pt x="45" y="14"/>
                    <a:pt x="46" y="15"/>
                    <a:pt x="46" y="16"/>
                  </a:cubicBezTo>
                  <a:cubicBezTo>
                    <a:pt x="46" y="15"/>
                    <a:pt x="46" y="13"/>
                    <a:pt x="46" y="12"/>
                  </a:cubicBezTo>
                  <a:cubicBezTo>
                    <a:pt x="47" y="15"/>
                    <a:pt x="46" y="11"/>
                    <a:pt x="47" y="13"/>
                  </a:cubicBezTo>
                  <a:cubicBezTo>
                    <a:pt x="47" y="13"/>
                    <a:pt x="47" y="14"/>
                    <a:pt x="47" y="15"/>
                  </a:cubicBezTo>
                  <a:cubicBezTo>
                    <a:pt x="48" y="17"/>
                    <a:pt x="47" y="13"/>
                    <a:pt x="48" y="14"/>
                  </a:cubicBezTo>
                  <a:cubicBezTo>
                    <a:pt x="47" y="12"/>
                    <a:pt x="47" y="12"/>
                    <a:pt x="47" y="12"/>
                  </a:cubicBezTo>
                  <a:cubicBezTo>
                    <a:pt x="48" y="13"/>
                    <a:pt x="48" y="10"/>
                    <a:pt x="48" y="13"/>
                  </a:cubicBezTo>
                  <a:cubicBezTo>
                    <a:pt x="48" y="12"/>
                    <a:pt x="49" y="13"/>
                    <a:pt x="48" y="11"/>
                  </a:cubicBezTo>
                  <a:cubicBezTo>
                    <a:pt x="49" y="13"/>
                    <a:pt x="49" y="10"/>
                    <a:pt x="50" y="14"/>
                  </a:cubicBezTo>
                  <a:cubicBezTo>
                    <a:pt x="50" y="13"/>
                    <a:pt x="51" y="14"/>
                    <a:pt x="51" y="12"/>
                  </a:cubicBezTo>
                  <a:cubicBezTo>
                    <a:pt x="50" y="11"/>
                    <a:pt x="50" y="13"/>
                    <a:pt x="50" y="13"/>
                  </a:cubicBezTo>
                  <a:cubicBezTo>
                    <a:pt x="50" y="12"/>
                    <a:pt x="50" y="12"/>
                    <a:pt x="50" y="12"/>
                  </a:cubicBezTo>
                  <a:cubicBezTo>
                    <a:pt x="50" y="12"/>
                    <a:pt x="51" y="12"/>
                    <a:pt x="51" y="14"/>
                  </a:cubicBezTo>
                  <a:cubicBezTo>
                    <a:pt x="51" y="15"/>
                    <a:pt x="51" y="10"/>
                    <a:pt x="51" y="11"/>
                  </a:cubicBezTo>
                  <a:cubicBezTo>
                    <a:pt x="51" y="12"/>
                    <a:pt x="51" y="12"/>
                    <a:pt x="52" y="12"/>
                  </a:cubicBezTo>
                  <a:cubicBezTo>
                    <a:pt x="52" y="10"/>
                    <a:pt x="52" y="10"/>
                    <a:pt x="52" y="10"/>
                  </a:cubicBezTo>
                  <a:cubicBezTo>
                    <a:pt x="52" y="11"/>
                    <a:pt x="52" y="12"/>
                    <a:pt x="52" y="14"/>
                  </a:cubicBezTo>
                  <a:cubicBezTo>
                    <a:pt x="53" y="14"/>
                    <a:pt x="53" y="14"/>
                    <a:pt x="53" y="12"/>
                  </a:cubicBezTo>
                  <a:cubicBezTo>
                    <a:pt x="53" y="14"/>
                    <a:pt x="53" y="14"/>
                    <a:pt x="53" y="14"/>
                  </a:cubicBezTo>
                  <a:cubicBezTo>
                    <a:pt x="53" y="13"/>
                    <a:pt x="53" y="13"/>
                    <a:pt x="53" y="13"/>
                  </a:cubicBezTo>
                  <a:cubicBezTo>
                    <a:pt x="53" y="13"/>
                    <a:pt x="53" y="13"/>
                    <a:pt x="53" y="13"/>
                  </a:cubicBezTo>
                  <a:cubicBezTo>
                    <a:pt x="53" y="14"/>
                    <a:pt x="54" y="14"/>
                    <a:pt x="54" y="13"/>
                  </a:cubicBezTo>
                  <a:cubicBezTo>
                    <a:pt x="53" y="12"/>
                    <a:pt x="53" y="12"/>
                    <a:pt x="53" y="12"/>
                  </a:cubicBezTo>
                  <a:cubicBezTo>
                    <a:pt x="53" y="11"/>
                    <a:pt x="53" y="11"/>
                    <a:pt x="53" y="11"/>
                  </a:cubicBezTo>
                  <a:cubicBezTo>
                    <a:pt x="53" y="12"/>
                    <a:pt x="54" y="12"/>
                    <a:pt x="54" y="12"/>
                  </a:cubicBezTo>
                  <a:cubicBezTo>
                    <a:pt x="54" y="12"/>
                    <a:pt x="54" y="10"/>
                    <a:pt x="54" y="10"/>
                  </a:cubicBezTo>
                  <a:cubicBezTo>
                    <a:pt x="54" y="11"/>
                    <a:pt x="54" y="10"/>
                    <a:pt x="54" y="11"/>
                  </a:cubicBezTo>
                  <a:cubicBezTo>
                    <a:pt x="54" y="12"/>
                    <a:pt x="54" y="11"/>
                    <a:pt x="54" y="11"/>
                  </a:cubicBezTo>
                  <a:cubicBezTo>
                    <a:pt x="54" y="12"/>
                    <a:pt x="54" y="13"/>
                    <a:pt x="54" y="12"/>
                  </a:cubicBezTo>
                  <a:cubicBezTo>
                    <a:pt x="54" y="12"/>
                    <a:pt x="54" y="9"/>
                    <a:pt x="54" y="10"/>
                  </a:cubicBezTo>
                  <a:cubicBezTo>
                    <a:pt x="54" y="12"/>
                    <a:pt x="54" y="12"/>
                    <a:pt x="54" y="12"/>
                  </a:cubicBezTo>
                  <a:cubicBezTo>
                    <a:pt x="55" y="13"/>
                    <a:pt x="55" y="13"/>
                    <a:pt x="55" y="13"/>
                  </a:cubicBezTo>
                  <a:cubicBezTo>
                    <a:pt x="55" y="11"/>
                    <a:pt x="55" y="11"/>
                    <a:pt x="55" y="11"/>
                  </a:cubicBezTo>
                  <a:cubicBezTo>
                    <a:pt x="55" y="12"/>
                    <a:pt x="55" y="12"/>
                    <a:pt x="55" y="12"/>
                  </a:cubicBezTo>
                  <a:cubicBezTo>
                    <a:pt x="55" y="10"/>
                    <a:pt x="55" y="11"/>
                    <a:pt x="55" y="10"/>
                  </a:cubicBezTo>
                  <a:cubicBezTo>
                    <a:pt x="55" y="10"/>
                    <a:pt x="55" y="11"/>
                    <a:pt x="56" y="11"/>
                  </a:cubicBezTo>
                  <a:cubicBezTo>
                    <a:pt x="56" y="11"/>
                    <a:pt x="56" y="11"/>
                    <a:pt x="56" y="11"/>
                  </a:cubicBezTo>
                  <a:cubicBezTo>
                    <a:pt x="56" y="12"/>
                    <a:pt x="56" y="11"/>
                    <a:pt x="56" y="10"/>
                  </a:cubicBezTo>
                  <a:cubicBezTo>
                    <a:pt x="56" y="10"/>
                    <a:pt x="56" y="10"/>
                    <a:pt x="56" y="10"/>
                  </a:cubicBezTo>
                  <a:cubicBezTo>
                    <a:pt x="56" y="10"/>
                    <a:pt x="56" y="10"/>
                    <a:pt x="56" y="9"/>
                  </a:cubicBezTo>
                  <a:cubicBezTo>
                    <a:pt x="57" y="10"/>
                    <a:pt x="57" y="14"/>
                    <a:pt x="57" y="13"/>
                  </a:cubicBezTo>
                  <a:cubicBezTo>
                    <a:pt x="58" y="13"/>
                    <a:pt x="57" y="10"/>
                    <a:pt x="57" y="9"/>
                  </a:cubicBezTo>
                  <a:cubicBezTo>
                    <a:pt x="58" y="10"/>
                    <a:pt x="58" y="8"/>
                    <a:pt x="58" y="10"/>
                  </a:cubicBezTo>
                  <a:cubicBezTo>
                    <a:pt x="58" y="9"/>
                    <a:pt x="58" y="9"/>
                    <a:pt x="58" y="9"/>
                  </a:cubicBezTo>
                  <a:cubicBezTo>
                    <a:pt x="59" y="9"/>
                    <a:pt x="59" y="7"/>
                    <a:pt x="60" y="9"/>
                  </a:cubicBezTo>
                  <a:cubicBezTo>
                    <a:pt x="60" y="10"/>
                    <a:pt x="61" y="11"/>
                    <a:pt x="61" y="11"/>
                  </a:cubicBezTo>
                  <a:cubicBezTo>
                    <a:pt x="61" y="10"/>
                    <a:pt x="61" y="13"/>
                    <a:pt x="61" y="10"/>
                  </a:cubicBezTo>
                  <a:cubicBezTo>
                    <a:pt x="61" y="9"/>
                    <a:pt x="61" y="9"/>
                    <a:pt x="60" y="8"/>
                  </a:cubicBezTo>
                  <a:cubicBezTo>
                    <a:pt x="61" y="8"/>
                    <a:pt x="61" y="7"/>
                    <a:pt x="62" y="8"/>
                  </a:cubicBezTo>
                  <a:cubicBezTo>
                    <a:pt x="61" y="7"/>
                    <a:pt x="61" y="7"/>
                    <a:pt x="61" y="7"/>
                  </a:cubicBezTo>
                  <a:cubicBezTo>
                    <a:pt x="62" y="9"/>
                    <a:pt x="62" y="9"/>
                    <a:pt x="62" y="9"/>
                  </a:cubicBezTo>
                  <a:cubicBezTo>
                    <a:pt x="62" y="7"/>
                    <a:pt x="62" y="7"/>
                    <a:pt x="62" y="7"/>
                  </a:cubicBezTo>
                  <a:cubicBezTo>
                    <a:pt x="62" y="9"/>
                    <a:pt x="62" y="9"/>
                    <a:pt x="62" y="9"/>
                  </a:cubicBezTo>
                  <a:cubicBezTo>
                    <a:pt x="62" y="8"/>
                    <a:pt x="62" y="6"/>
                    <a:pt x="62" y="7"/>
                  </a:cubicBezTo>
                  <a:cubicBezTo>
                    <a:pt x="63" y="8"/>
                    <a:pt x="63" y="8"/>
                    <a:pt x="63" y="8"/>
                  </a:cubicBezTo>
                  <a:cubicBezTo>
                    <a:pt x="63" y="7"/>
                    <a:pt x="63" y="6"/>
                    <a:pt x="63" y="7"/>
                  </a:cubicBezTo>
                  <a:cubicBezTo>
                    <a:pt x="64" y="8"/>
                    <a:pt x="64" y="8"/>
                    <a:pt x="64" y="8"/>
                  </a:cubicBezTo>
                  <a:cubicBezTo>
                    <a:pt x="64" y="8"/>
                    <a:pt x="64" y="7"/>
                    <a:pt x="64" y="7"/>
                  </a:cubicBezTo>
                  <a:cubicBezTo>
                    <a:pt x="64" y="8"/>
                    <a:pt x="64" y="8"/>
                    <a:pt x="65" y="9"/>
                  </a:cubicBezTo>
                  <a:cubicBezTo>
                    <a:pt x="65" y="5"/>
                    <a:pt x="66" y="5"/>
                    <a:pt x="67" y="5"/>
                  </a:cubicBezTo>
                  <a:cubicBezTo>
                    <a:pt x="67" y="6"/>
                    <a:pt x="67" y="6"/>
                    <a:pt x="67" y="6"/>
                  </a:cubicBezTo>
                  <a:cubicBezTo>
                    <a:pt x="67" y="7"/>
                    <a:pt x="67" y="4"/>
                    <a:pt x="67" y="5"/>
                  </a:cubicBezTo>
                  <a:cubicBezTo>
                    <a:pt x="68" y="8"/>
                    <a:pt x="68" y="8"/>
                    <a:pt x="68" y="8"/>
                  </a:cubicBezTo>
                  <a:cubicBezTo>
                    <a:pt x="68" y="9"/>
                    <a:pt x="68" y="6"/>
                    <a:pt x="68" y="6"/>
                  </a:cubicBezTo>
                  <a:cubicBezTo>
                    <a:pt x="68" y="5"/>
                    <a:pt x="68" y="7"/>
                    <a:pt x="67" y="5"/>
                  </a:cubicBezTo>
                  <a:cubicBezTo>
                    <a:pt x="67" y="5"/>
                    <a:pt x="68" y="6"/>
                    <a:pt x="68" y="4"/>
                  </a:cubicBezTo>
                  <a:cubicBezTo>
                    <a:pt x="68" y="5"/>
                    <a:pt x="68" y="6"/>
                    <a:pt x="68" y="7"/>
                  </a:cubicBezTo>
                  <a:cubicBezTo>
                    <a:pt x="68" y="6"/>
                    <a:pt x="68" y="6"/>
                    <a:pt x="68" y="6"/>
                  </a:cubicBezTo>
                  <a:cubicBezTo>
                    <a:pt x="69" y="8"/>
                    <a:pt x="69" y="10"/>
                    <a:pt x="69" y="12"/>
                  </a:cubicBezTo>
                  <a:cubicBezTo>
                    <a:pt x="69" y="12"/>
                    <a:pt x="69" y="12"/>
                    <a:pt x="69" y="12"/>
                  </a:cubicBezTo>
                  <a:cubicBezTo>
                    <a:pt x="70" y="14"/>
                    <a:pt x="69" y="14"/>
                    <a:pt x="70" y="14"/>
                  </a:cubicBezTo>
                  <a:cubicBezTo>
                    <a:pt x="70" y="14"/>
                    <a:pt x="70" y="11"/>
                    <a:pt x="69" y="10"/>
                  </a:cubicBezTo>
                  <a:cubicBezTo>
                    <a:pt x="70" y="10"/>
                    <a:pt x="69" y="6"/>
                    <a:pt x="69" y="6"/>
                  </a:cubicBezTo>
                  <a:cubicBezTo>
                    <a:pt x="69" y="7"/>
                    <a:pt x="69" y="7"/>
                    <a:pt x="69" y="8"/>
                  </a:cubicBezTo>
                  <a:cubicBezTo>
                    <a:pt x="70" y="9"/>
                    <a:pt x="69" y="7"/>
                    <a:pt x="70" y="8"/>
                  </a:cubicBezTo>
                  <a:cubicBezTo>
                    <a:pt x="69" y="7"/>
                    <a:pt x="69" y="5"/>
                    <a:pt x="69" y="5"/>
                  </a:cubicBezTo>
                  <a:cubicBezTo>
                    <a:pt x="70" y="6"/>
                    <a:pt x="69" y="6"/>
                    <a:pt x="70" y="7"/>
                  </a:cubicBezTo>
                  <a:cubicBezTo>
                    <a:pt x="70" y="6"/>
                    <a:pt x="70" y="5"/>
                    <a:pt x="69" y="4"/>
                  </a:cubicBezTo>
                  <a:cubicBezTo>
                    <a:pt x="69" y="2"/>
                    <a:pt x="70" y="5"/>
                    <a:pt x="70" y="3"/>
                  </a:cubicBezTo>
                  <a:cubicBezTo>
                    <a:pt x="70" y="4"/>
                    <a:pt x="70" y="7"/>
                    <a:pt x="71" y="7"/>
                  </a:cubicBezTo>
                  <a:cubicBezTo>
                    <a:pt x="70" y="6"/>
                    <a:pt x="71" y="5"/>
                    <a:pt x="70" y="3"/>
                  </a:cubicBezTo>
                  <a:cubicBezTo>
                    <a:pt x="70" y="3"/>
                    <a:pt x="70" y="5"/>
                    <a:pt x="71" y="5"/>
                  </a:cubicBezTo>
                  <a:cubicBezTo>
                    <a:pt x="71" y="6"/>
                    <a:pt x="70" y="3"/>
                    <a:pt x="71" y="6"/>
                  </a:cubicBezTo>
                  <a:cubicBezTo>
                    <a:pt x="71" y="4"/>
                    <a:pt x="71" y="4"/>
                    <a:pt x="71" y="4"/>
                  </a:cubicBezTo>
                  <a:cubicBezTo>
                    <a:pt x="71" y="5"/>
                    <a:pt x="71" y="5"/>
                    <a:pt x="71" y="6"/>
                  </a:cubicBezTo>
                  <a:cubicBezTo>
                    <a:pt x="72" y="6"/>
                    <a:pt x="72" y="4"/>
                    <a:pt x="72" y="6"/>
                  </a:cubicBezTo>
                  <a:cubicBezTo>
                    <a:pt x="72" y="6"/>
                    <a:pt x="72" y="6"/>
                    <a:pt x="72" y="4"/>
                  </a:cubicBezTo>
                  <a:cubicBezTo>
                    <a:pt x="72" y="3"/>
                    <a:pt x="72" y="5"/>
                    <a:pt x="71" y="3"/>
                  </a:cubicBezTo>
                  <a:cubicBezTo>
                    <a:pt x="72" y="5"/>
                    <a:pt x="72" y="3"/>
                    <a:pt x="72" y="2"/>
                  </a:cubicBezTo>
                  <a:cubicBezTo>
                    <a:pt x="72" y="3"/>
                    <a:pt x="72" y="3"/>
                    <a:pt x="72" y="3"/>
                  </a:cubicBezTo>
                  <a:cubicBezTo>
                    <a:pt x="72" y="3"/>
                    <a:pt x="72" y="3"/>
                    <a:pt x="72" y="2"/>
                  </a:cubicBezTo>
                  <a:cubicBezTo>
                    <a:pt x="72" y="2"/>
                    <a:pt x="72" y="3"/>
                    <a:pt x="72" y="3"/>
                  </a:cubicBezTo>
                  <a:cubicBezTo>
                    <a:pt x="72" y="2"/>
                    <a:pt x="72" y="2"/>
                    <a:pt x="72" y="2"/>
                  </a:cubicBezTo>
                  <a:cubicBezTo>
                    <a:pt x="72" y="1"/>
                    <a:pt x="73" y="4"/>
                    <a:pt x="73" y="4"/>
                  </a:cubicBezTo>
                  <a:cubicBezTo>
                    <a:pt x="73" y="5"/>
                    <a:pt x="73" y="5"/>
                    <a:pt x="73" y="5"/>
                  </a:cubicBezTo>
                  <a:cubicBezTo>
                    <a:pt x="73" y="5"/>
                    <a:pt x="73" y="6"/>
                    <a:pt x="73" y="5"/>
                  </a:cubicBezTo>
                  <a:cubicBezTo>
                    <a:pt x="73" y="4"/>
                    <a:pt x="73" y="3"/>
                    <a:pt x="73" y="2"/>
                  </a:cubicBezTo>
                  <a:cubicBezTo>
                    <a:pt x="73" y="1"/>
                    <a:pt x="73" y="3"/>
                    <a:pt x="73" y="2"/>
                  </a:cubicBezTo>
                  <a:cubicBezTo>
                    <a:pt x="73" y="3"/>
                    <a:pt x="73" y="3"/>
                    <a:pt x="73" y="3"/>
                  </a:cubicBezTo>
                  <a:cubicBezTo>
                    <a:pt x="73" y="4"/>
                    <a:pt x="74" y="5"/>
                    <a:pt x="74" y="5"/>
                  </a:cubicBezTo>
                  <a:cubicBezTo>
                    <a:pt x="74" y="5"/>
                    <a:pt x="74" y="3"/>
                    <a:pt x="74" y="2"/>
                  </a:cubicBezTo>
                  <a:cubicBezTo>
                    <a:pt x="74" y="2"/>
                    <a:pt x="74" y="3"/>
                    <a:pt x="74" y="4"/>
                  </a:cubicBezTo>
                  <a:cubicBezTo>
                    <a:pt x="74" y="3"/>
                    <a:pt x="74" y="3"/>
                    <a:pt x="74" y="2"/>
                  </a:cubicBezTo>
                  <a:cubicBezTo>
                    <a:pt x="74" y="3"/>
                    <a:pt x="75" y="4"/>
                    <a:pt x="75" y="5"/>
                  </a:cubicBezTo>
                  <a:cubicBezTo>
                    <a:pt x="75" y="7"/>
                    <a:pt x="75" y="7"/>
                    <a:pt x="75" y="7"/>
                  </a:cubicBezTo>
                  <a:cubicBezTo>
                    <a:pt x="76" y="7"/>
                    <a:pt x="76" y="7"/>
                    <a:pt x="76" y="7"/>
                  </a:cubicBezTo>
                  <a:cubicBezTo>
                    <a:pt x="76" y="9"/>
                    <a:pt x="76" y="8"/>
                    <a:pt x="76" y="10"/>
                  </a:cubicBezTo>
                  <a:cubicBezTo>
                    <a:pt x="76" y="10"/>
                    <a:pt x="76" y="10"/>
                    <a:pt x="76" y="9"/>
                  </a:cubicBezTo>
                  <a:cubicBezTo>
                    <a:pt x="75" y="6"/>
                    <a:pt x="76" y="5"/>
                    <a:pt x="75" y="3"/>
                  </a:cubicBezTo>
                  <a:cubicBezTo>
                    <a:pt x="76" y="2"/>
                    <a:pt x="77" y="9"/>
                    <a:pt x="77" y="5"/>
                  </a:cubicBezTo>
                  <a:cubicBezTo>
                    <a:pt x="76" y="4"/>
                    <a:pt x="76" y="2"/>
                    <a:pt x="76" y="3"/>
                  </a:cubicBezTo>
                  <a:cubicBezTo>
                    <a:pt x="76" y="3"/>
                    <a:pt x="76" y="0"/>
                    <a:pt x="76" y="1"/>
                  </a:cubicBezTo>
                  <a:cubicBezTo>
                    <a:pt x="76" y="2"/>
                    <a:pt x="77" y="4"/>
                    <a:pt x="77" y="5"/>
                  </a:cubicBezTo>
                  <a:cubicBezTo>
                    <a:pt x="77" y="5"/>
                    <a:pt x="77" y="5"/>
                    <a:pt x="77" y="5"/>
                  </a:cubicBezTo>
                  <a:cubicBezTo>
                    <a:pt x="77" y="6"/>
                    <a:pt x="77" y="8"/>
                    <a:pt x="77" y="8"/>
                  </a:cubicBezTo>
                  <a:cubicBezTo>
                    <a:pt x="78" y="7"/>
                    <a:pt x="78" y="7"/>
                    <a:pt x="78" y="6"/>
                  </a:cubicBezTo>
                  <a:cubicBezTo>
                    <a:pt x="77" y="4"/>
                    <a:pt x="77" y="6"/>
                    <a:pt x="77" y="5"/>
                  </a:cubicBezTo>
                  <a:cubicBezTo>
                    <a:pt x="77" y="4"/>
                    <a:pt x="78" y="6"/>
                    <a:pt x="77" y="4"/>
                  </a:cubicBezTo>
                  <a:cubicBezTo>
                    <a:pt x="77" y="4"/>
                    <a:pt x="77" y="2"/>
                    <a:pt x="77" y="1"/>
                  </a:cubicBezTo>
                  <a:cubicBezTo>
                    <a:pt x="77" y="1"/>
                    <a:pt x="77" y="1"/>
                    <a:pt x="77" y="1"/>
                  </a:cubicBezTo>
                  <a:cubicBezTo>
                    <a:pt x="77" y="2"/>
                    <a:pt x="77" y="2"/>
                    <a:pt x="77" y="2"/>
                  </a:cubicBezTo>
                  <a:cubicBezTo>
                    <a:pt x="78" y="2"/>
                    <a:pt x="77" y="0"/>
                    <a:pt x="77" y="0"/>
                  </a:cubicBezTo>
                  <a:cubicBezTo>
                    <a:pt x="78" y="2"/>
                    <a:pt x="78" y="2"/>
                    <a:pt x="78" y="2"/>
                  </a:cubicBezTo>
                  <a:cubicBezTo>
                    <a:pt x="78" y="4"/>
                    <a:pt x="77" y="1"/>
                    <a:pt x="78" y="4"/>
                  </a:cubicBezTo>
                  <a:cubicBezTo>
                    <a:pt x="78" y="4"/>
                    <a:pt x="78" y="3"/>
                    <a:pt x="78" y="3"/>
                  </a:cubicBezTo>
                  <a:cubicBezTo>
                    <a:pt x="78" y="4"/>
                    <a:pt x="78" y="4"/>
                    <a:pt x="78" y="4"/>
                  </a:cubicBezTo>
                  <a:cubicBezTo>
                    <a:pt x="78" y="4"/>
                    <a:pt x="79" y="8"/>
                    <a:pt x="79" y="5"/>
                  </a:cubicBezTo>
                  <a:cubicBezTo>
                    <a:pt x="79" y="5"/>
                    <a:pt x="79" y="4"/>
                    <a:pt x="79" y="3"/>
                  </a:cubicBezTo>
                  <a:cubicBezTo>
                    <a:pt x="79" y="3"/>
                    <a:pt x="79" y="2"/>
                    <a:pt x="79" y="2"/>
                  </a:cubicBezTo>
                  <a:cubicBezTo>
                    <a:pt x="79" y="4"/>
                    <a:pt x="80" y="2"/>
                    <a:pt x="80" y="4"/>
                  </a:cubicBezTo>
                  <a:cubicBezTo>
                    <a:pt x="79" y="3"/>
                    <a:pt x="79" y="3"/>
                    <a:pt x="79" y="5"/>
                  </a:cubicBezTo>
                  <a:cubicBezTo>
                    <a:pt x="80" y="7"/>
                    <a:pt x="79" y="5"/>
                    <a:pt x="79" y="7"/>
                  </a:cubicBezTo>
                  <a:cubicBezTo>
                    <a:pt x="79" y="7"/>
                    <a:pt x="80" y="9"/>
                    <a:pt x="80" y="11"/>
                  </a:cubicBezTo>
                  <a:cubicBezTo>
                    <a:pt x="80" y="11"/>
                    <a:pt x="80" y="10"/>
                    <a:pt x="80" y="10"/>
                  </a:cubicBezTo>
                  <a:cubicBezTo>
                    <a:pt x="80" y="9"/>
                    <a:pt x="80" y="9"/>
                    <a:pt x="80" y="7"/>
                  </a:cubicBezTo>
                  <a:cubicBezTo>
                    <a:pt x="80" y="8"/>
                    <a:pt x="80" y="7"/>
                    <a:pt x="80" y="5"/>
                  </a:cubicBezTo>
                  <a:cubicBezTo>
                    <a:pt x="81" y="6"/>
                    <a:pt x="81" y="7"/>
                    <a:pt x="81" y="8"/>
                  </a:cubicBezTo>
                  <a:cubicBezTo>
                    <a:pt x="81" y="7"/>
                    <a:pt x="82" y="7"/>
                    <a:pt x="82" y="7"/>
                  </a:cubicBezTo>
                  <a:cubicBezTo>
                    <a:pt x="81" y="5"/>
                    <a:pt x="82" y="7"/>
                    <a:pt x="82" y="5"/>
                  </a:cubicBezTo>
                  <a:cubicBezTo>
                    <a:pt x="81" y="4"/>
                    <a:pt x="81" y="3"/>
                    <a:pt x="81" y="2"/>
                  </a:cubicBezTo>
                  <a:cubicBezTo>
                    <a:pt x="81" y="2"/>
                    <a:pt x="81" y="3"/>
                    <a:pt x="81" y="3"/>
                  </a:cubicBezTo>
                  <a:cubicBezTo>
                    <a:pt x="81" y="2"/>
                    <a:pt x="82" y="5"/>
                    <a:pt x="82" y="3"/>
                  </a:cubicBezTo>
                  <a:cubicBezTo>
                    <a:pt x="81" y="4"/>
                    <a:pt x="82" y="6"/>
                    <a:pt x="83" y="8"/>
                  </a:cubicBezTo>
                  <a:cubicBezTo>
                    <a:pt x="83" y="7"/>
                    <a:pt x="83" y="9"/>
                    <a:pt x="83" y="9"/>
                  </a:cubicBezTo>
                  <a:cubicBezTo>
                    <a:pt x="83" y="8"/>
                    <a:pt x="83" y="7"/>
                    <a:pt x="84" y="7"/>
                  </a:cubicBezTo>
                  <a:cubicBezTo>
                    <a:pt x="84" y="8"/>
                    <a:pt x="85" y="7"/>
                    <a:pt x="85" y="6"/>
                  </a:cubicBezTo>
                  <a:cubicBezTo>
                    <a:pt x="85" y="7"/>
                    <a:pt x="86" y="9"/>
                    <a:pt x="86" y="10"/>
                  </a:cubicBezTo>
                  <a:cubicBezTo>
                    <a:pt x="86" y="10"/>
                    <a:pt x="85" y="7"/>
                    <a:pt x="86" y="8"/>
                  </a:cubicBezTo>
                  <a:cubicBezTo>
                    <a:pt x="86" y="9"/>
                    <a:pt x="86" y="9"/>
                    <a:pt x="86" y="9"/>
                  </a:cubicBezTo>
                  <a:cubicBezTo>
                    <a:pt x="86" y="8"/>
                    <a:pt x="87" y="10"/>
                    <a:pt x="86" y="7"/>
                  </a:cubicBezTo>
                  <a:cubicBezTo>
                    <a:pt x="87" y="9"/>
                    <a:pt x="87" y="9"/>
                    <a:pt x="87" y="9"/>
                  </a:cubicBezTo>
                  <a:cubicBezTo>
                    <a:pt x="87" y="10"/>
                    <a:pt x="87" y="9"/>
                    <a:pt x="87" y="9"/>
                  </a:cubicBezTo>
                  <a:cubicBezTo>
                    <a:pt x="87" y="11"/>
                    <a:pt x="87" y="11"/>
                    <a:pt x="87" y="11"/>
                  </a:cubicBezTo>
                  <a:cubicBezTo>
                    <a:pt x="88" y="12"/>
                    <a:pt x="88" y="10"/>
                    <a:pt x="88" y="10"/>
                  </a:cubicBezTo>
                  <a:cubicBezTo>
                    <a:pt x="88" y="9"/>
                    <a:pt x="88" y="9"/>
                    <a:pt x="88" y="9"/>
                  </a:cubicBezTo>
                  <a:cubicBezTo>
                    <a:pt x="88" y="8"/>
                    <a:pt x="88" y="9"/>
                    <a:pt x="89" y="8"/>
                  </a:cubicBezTo>
                  <a:cubicBezTo>
                    <a:pt x="89" y="10"/>
                    <a:pt x="89" y="10"/>
                    <a:pt x="89" y="10"/>
                  </a:cubicBezTo>
                  <a:cubicBezTo>
                    <a:pt x="89" y="9"/>
                    <a:pt x="89" y="9"/>
                    <a:pt x="89" y="9"/>
                  </a:cubicBezTo>
                  <a:cubicBezTo>
                    <a:pt x="89" y="10"/>
                    <a:pt x="90" y="11"/>
                    <a:pt x="89" y="10"/>
                  </a:cubicBezTo>
                  <a:cubicBezTo>
                    <a:pt x="90" y="13"/>
                    <a:pt x="90" y="13"/>
                    <a:pt x="90" y="13"/>
                  </a:cubicBezTo>
                  <a:cubicBezTo>
                    <a:pt x="89" y="13"/>
                    <a:pt x="89" y="12"/>
                    <a:pt x="89" y="10"/>
                  </a:cubicBezTo>
                  <a:cubicBezTo>
                    <a:pt x="89" y="9"/>
                    <a:pt x="88" y="10"/>
                    <a:pt x="89" y="11"/>
                  </a:cubicBezTo>
                  <a:cubicBezTo>
                    <a:pt x="89" y="11"/>
                    <a:pt x="89" y="11"/>
                    <a:pt x="89" y="10"/>
                  </a:cubicBezTo>
                  <a:cubicBezTo>
                    <a:pt x="89" y="12"/>
                    <a:pt x="89" y="12"/>
                    <a:pt x="89" y="13"/>
                  </a:cubicBezTo>
                  <a:cubicBezTo>
                    <a:pt x="89" y="13"/>
                    <a:pt x="89" y="14"/>
                    <a:pt x="89" y="13"/>
                  </a:cubicBezTo>
                  <a:cubicBezTo>
                    <a:pt x="89" y="14"/>
                    <a:pt x="89" y="14"/>
                    <a:pt x="89" y="14"/>
                  </a:cubicBezTo>
                  <a:cubicBezTo>
                    <a:pt x="89" y="14"/>
                    <a:pt x="89" y="13"/>
                    <a:pt x="89" y="13"/>
                  </a:cubicBezTo>
                  <a:cubicBezTo>
                    <a:pt x="89" y="14"/>
                    <a:pt x="89" y="15"/>
                    <a:pt x="88" y="14"/>
                  </a:cubicBezTo>
                  <a:cubicBezTo>
                    <a:pt x="88" y="13"/>
                    <a:pt x="88" y="16"/>
                    <a:pt x="88" y="15"/>
                  </a:cubicBezTo>
                  <a:cubicBezTo>
                    <a:pt x="87" y="14"/>
                    <a:pt x="87" y="12"/>
                    <a:pt x="87" y="12"/>
                  </a:cubicBezTo>
                  <a:cubicBezTo>
                    <a:pt x="87" y="11"/>
                    <a:pt x="87" y="12"/>
                    <a:pt x="87" y="11"/>
                  </a:cubicBezTo>
                  <a:cubicBezTo>
                    <a:pt x="87" y="12"/>
                    <a:pt x="87" y="14"/>
                    <a:pt x="87" y="15"/>
                  </a:cubicBezTo>
                  <a:cubicBezTo>
                    <a:pt x="87" y="14"/>
                    <a:pt x="87" y="14"/>
                    <a:pt x="87" y="14"/>
                  </a:cubicBezTo>
                  <a:cubicBezTo>
                    <a:pt x="87" y="14"/>
                    <a:pt x="87" y="16"/>
                    <a:pt x="87" y="16"/>
                  </a:cubicBezTo>
                  <a:cubicBezTo>
                    <a:pt x="86" y="15"/>
                    <a:pt x="85" y="16"/>
                    <a:pt x="85" y="15"/>
                  </a:cubicBezTo>
                  <a:cubicBezTo>
                    <a:pt x="85" y="14"/>
                    <a:pt x="85" y="14"/>
                    <a:pt x="85" y="14"/>
                  </a:cubicBezTo>
                  <a:cubicBezTo>
                    <a:pt x="85" y="17"/>
                    <a:pt x="84" y="15"/>
                    <a:pt x="84" y="17"/>
                  </a:cubicBezTo>
                  <a:cubicBezTo>
                    <a:pt x="83" y="16"/>
                    <a:pt x="83" y="18"/>
                    <a:pt x="82" y="16"/>
                  </a:cubicBezTo>
                  <a:cubicBezTo>
                    <a:pt x="81" y="17"/>
                    <a:pt x="81" y="18"/>
                    <a:pt x="80" y="18"/>
                  </a:cubicBezTo>
                  <a:cubicBezTo>
                    <a:pt x="79" y="16"/>
                    <a:pt x="79" y="16"/>
                    <a:pt x="79" y="16"/>
                  </a:cubicBezTo>
                  <a:cubicBezTo>
                    <a:pt x="79" y="18"/>
                    <a:pt x="79" y="15"/>
                    <a:pt x="79" y="15"/>
                  </a:cubicBezTo>
                  <a:cubicBezTo>
                    <a:pt x="79" y="17"/>
                    <a:pt x="79" y="17"/>
                    <a:pt x="79" y="18"/>
                  </a:cubicBezTo>
                  <a:cubicBezTo>
                    <a:pt x="78" y="17"/>
                    <a:pt x="78" y="19"/>
                    <a:pt x="78" y="20"/>
                  </a:cubicBezTo>
                  <a:cubicBezTo>
                    <a:pt x="78" y="19"/>
                    <a:pt x="78" y="19"/>
                    <a:pt x="78" y="19"/>
                  </a:cubicBezTo>
                  <a:cubicBezTo>
                    <a:pt x="78" y="21"/>
                    <a:pt x="77" y="19"/>
                    <a:pt x="76" y="19"/>
                  </a:cubicBezTo>
                  <a:cubicBezTo>
                    <a:pt x="76" y="19"/>
                    <a:pt x="76" y="18"/>
                    <a:pt x="76" y="18"/>
                  </a:cubicBezTo>
                  <a:cubicBezTo>
                    <a:pt x="76" y="20"/>
                    <a:pt x="76" y="20"/>
                    <a:pt x="75" y="21"/>
                  </a:cubicBezTo>
                  <a:cubicBezTo>
                    <a:pt x="75" y="21"/>
                    <a:pt x="74" y="21"/>
                    <a:pt x="74" y="20"/>
                  </a:cubicBezTo>
                  <a:cubicBezTo>
                    <a:pt x="73" y="23"/>
                    <a:pt x="72" y="21"/>
                    <a:pt x="71" y="23"/>
                  </a:cubicBezTo>
                  <a:cubicBezTo>
                    <a:pt x="71" y="22"/>
                    <a:pt x="71" y="22"/>
                    <a:pt x="71" y="22"/>
                  </a:cubicBezTo>
                  <a:cubicBezTo>
                    <a:pt x="70" y="25"/>
                    <a:pt x="68" y="23"/>
                    <a:pt x="68" y="24"/>
                  </a:cubicBezTo>
                  <a:cubicBezTo>
                    <a:pt x="67" y="22"/>
                    <a:pt x="67" y="22"/>
                    <a:pt x="67" y="22"/>
                  </a:cubicBezTo>
                  <a:cubicBezTo>
                    <a:pt x="67" y="21"/>
                    <a:pt x="67" y="23"/>
                    <a:pt x="67" y="24"/>
                  </a:cubicBezTo>
                  <a:cubicBezTo>
                    <a:pt x="67" y="24"/>
                    <a:pt x="67" y="26"/>
                    <a:pt x="66" y="24"/>
                  </a:cubicBezTo>
                  <a:cubicBezTo>
                    <a:pt x="66" y="23"/>
                    <a:pt x="66" y="25"/>
                    <a:pt x="66" y="25"/>
                  </a:cubicBezTo>
                  <a:cubicBezTo>
                    <a:pt x="65" y="25"/>
                    <a:pt x="65" y="25"/>
                    <a:pt x="64" y="25"/>
                  </a:cubicBezTo>
                  <a:cubicBezTo>
                    <a:pt x="64" y="25"/>
                    <a:pt x="64" y="25"/>
                    <a:pt x="64" y="25"/>
                  </a:cubicBezTo>
                  <a:cubicBezTo>
                    <a:pt x="64" y="25"/>
                    <a:pt x="64" y="24"/>
                    <a:pt x="64" y="24"/>
                  </a:cubicBezTo>
                  <a:cubicBezTo>
                    <a:pt x="64" y="25"/>
                    <a:pt x="63" y="23"/>
                    <a:pt x="64" y="26"/>
                  </a:cubicBezTo>
                  <a:cubicBezTo>
                    <a:pt x="63" y="25"/>
                    <a:pt x="62" y="28"/>
                    <a:pt x="61" y="26"/>
                  </a:cubicBezTo>
                  <a:cubicBezTo>
                    <a:pt x="62" y="26"/>
                    <a:pt x="62" y="27"/>
                    <a:pt x="62" y="27"/>
                  </a:cubicBezTo>
                  <a:cubicBezTo>
                    <a:pt x="61" y="27"/>
                    <a:pt x="60" y="26"/>
                    <a:pt x="60" y="27"/>
                  </a:cubicBezTo>
                  <a:cubicBezTo>
                    <a:pt x="60" y="27"/>
                    <a:pt x="60" y="26"/>
                    <a:pt x="60" y="26"/>
                  </a:cubicBezTo>
                  <a:cubicBezTo>
                    <a:pt x="60" y="27"/>
                    <a:pt x="60" y="27"/>
                    <a:pt x="60" y="27"/>
                  </a:cubicBezTo>
                  <a:cubicBezTo>
                    <a:pt x="59" y="29"/>
                    <a:pt x="58" y="26"/>
                    <a:pt x="57" y="27"/>
                  </a:cubicBezTo>
                  <a:cubicBezTo>
                    <a:pt x="56" y="29"/>
                    <a:pt x="54" y="28"/>
                    <a:pt x="53" y="29"/>
                  </a:cubicBezTo>
                  <a:cubicBezTo>
                    <a:pt x="53" y="28"/>
                    <a:pt x="53" y="28"/>
                    <a:pt x="53" y="28"/>
                  </a:cubicBezTo>
                  <a:cubicBezTo>
                    <a:pt x="53" y="30"/>
                    <a:pt x="51" y="26"/>
                    <a:pt x="51" y="29"/>
                  </a:cubicBezTo>
                  <a:cubicBezTo>
                    <a:pt x="51" y="29"/>
                    <a:pt x="51" y="29"/>
                    <a:pt x="51" y="28"/>
                  </a:cubicBezTo>
                  <a:cubicBezTo>
                    <a:pt x="51" y="30"/>
                    <a:pt x="49" y="27"/>
                    <a:pt x="49" y="29"/>
                  </a:cubicBezTo>
                  <a:cubicBezTo>
                    <a:pt x="49" y="29"/>
                    <a:pt x="49" y="29"/>
                    <a:pt x="49" y="29"/>
                  </a:cubicBezTo>
                  <a:cubicBezTo>
                    <a:pt x="49" y="27"/>
                    <a:pt x="48" y="29"/>
                    <a:pt x="48" y="28"/>
                  </a:cubicBezTo>
                  <a:cubicBezTo>
                    <a:pt x="48" y="28"/>
                    <a:pt x="48" y="28"/>
                    <a:pt x="48" y="27"/>
                  </a:cubicBezTo>
                  <a:cubicBezTo>
                    <a:pt x="47" y="26"/>
                    <a:pt x="48" y="30"/>
                    <a:pt x="47" y="27"/>
                  </a:cubicBezTo>
                  <a:cubicBezTo>
                    <a:pt x="47" y="27"/>
                    <a:pt x="47" y="28"/>
                    <a:pt x="47" y="28"/>
                  </a:cubicBezTo>
                  <a:cubicBezTo>
                    <a:pt x="46" y="28"/>
                    <a:pt x="45" y="29"/>
                    <a:pt x="43" y="30"/>
                  </a:cubicBezTo>
                  <a:cubicBezTo>
                    <a:pt x="42" y="29"/>
                    <a:pt x="43" y="26"/>
                    <a:pt x="42" y="28"/>
                  </a:cubicBezTo>
                  <a:cubicBezTo>
                    <a:pt x="42" y="27"/>
                    <a:pt x="42" y="29"/>
                    <a:pt x="42" y="28"/>
                  </a:cubicBezTo>
                  <a:cubicBezTo>
                    <a:pt x="42" y="29"/>
                    <a:pt x="41" y="25"/>
                    <a:pt x="41" y="27"/>
                  </a:cubicBezTo>
                  <a:cubicBezTo>
                    <a:pt x="42" y="28"/>
                    <a:pt x="41" y="28"/>
                    <a:pt x="42" y="29"/>
                  </a:cubicBezTo>
                  <a:cubicBezTo>
                    <a:pt x="41" y="28"/>
                    <a:pt x="40" y="26"/>
                    <a:pt x="40" y="28"/>
                  </a:cubicBezTo>
                  <a:cubicBezTo>
                    <a:pt x="40" y="27"/>
                    <a:pt x="40" y="27"/>
                    <a:pt x="40" y="27"/>
                  </a:cubicBezTo>
                  <a:cubicBezTo>
                    <a:pt x="40" y="29"/>
                    <a:pt x="39" y="28"/>
                    <a:pt x="39" y="31"/>
                  </a:cubicBezTo>
                  <a:cubicBezTo>
                    <a:pt x="36" y="32"/>
                    <a:pt x="34" y="34"/>
                    <a:pt x="31" y="35"/>
                  </a:cubicBezTo>
                  <a:cubicBezTo>
                    <a:pt x="28" y="35"/>
                    <a:pt x="25" y="36"/>
                    <a:pt x="22" y="35"/>
                  </a:cubicBezTo>
                  <a:cubicBezTo>
                    <a:pt x="21" y="33"/>
                    <a:pt x="21" y="33"/>
                    <a:pt x="20" y="34"/>
                  </a:cubicBezTo>
                  <a:cubicBezTo>
                    <a:pt x="20" y="33"/>
                    <a:pt x="20" y="33"/>
                    <a:pt x="20" y="33"/>
                  </a:cubicBezTo>
                  <a:cubicBezTo>
                    <a:pt x="21" y="35"/>
                    <a:pt x="20" y="33"/>
                    <a:pt x="20" y="35"/>
                  </a:cubicBezTo>
                  <a:cubicBezTo>
                    <a:pt x="19" y="35"/>
                    <a:pt x="18" y="36"/>
                    <a:pt x="17" y="36"/>
                  </a:cubicBezTo>
                  <a:cubicBezTo>
                    <a:pt x="17" y="36"/>
                    <a:pt x="17" y="34"/>
                    <a:pt x="17" y="34"/>
                  </a:cubicBezTo>
                  <a:cubicBezTo>
                    <a:pt x="17" y="35"/>
                    <a:pt x="17" y="35"/>
                    <a:pt x="17" y="35"/>
                  </a:cubicBezTo>
                  <a:cubicBezTo>
                    <a:pt x="17" y="35"/>
                    <a:pt x="17" y="35"/>
                    <a:pt x="17" y="35"/>
                  </a:cubicBezTo>
                  <a:cubicBezTo>
                    <a:pt x="17" y="35"/>
                    <a:pt x="16" y="36"/>
                    <a:pt x="17" y="37"/>
                  </a:cubicBezTo>
                  <a:cubicBezTo>
                    <a:pt x="14" y="39"/>
                    <a:pt x="11" y="35"/>
                    <a:pt x="8" y="36"/>
                  </a:cubicBezTo>
                  <a:cubicBezTo>
                    <a:pt x="8" y="35"/>
                    <a:pt x="7" y="36"/>
                    <a:pt x="6" y="37"/>
                  </a:cubicBezTo>
                  <a:cubicBezTo>
                    <a:pt x="4" y="35"/>
                    <a:pt x="2" y="33"/>
                    <a:pt x="0" y="35"/>
                  </a:cubicBezTo>
                  <a:cubicBezTo>
                    <a:pt x="0" y="35"/>
                    <a:pt x="0" y="30"/>
                    <a:pt x="0"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43"/>
            <p:cNvSpPr/>
            <p:nvPr/>
          </p:nvSpPr>
          <p:spPr bwMode="auto">
            <a:xfrm>
              <a:off x="8907463" y="2940051"/>
              <a:ext cx="4762" cy="11113"/>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2"/>
                    <a:pt x="0" y="0"/>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4"/>
            <p:cNvSpPr/>
            <p:nvPr/>
          </p:nvSpPr>
          <p:spPr bwMode="auto">
            <a:xfrm>
              <a:off x="8877300" y="2913063"/>
              <a:ext cx="0" cy="7938"/>
            </a:xfrm>
            <a:custGeom>
              <a:avLst/>
              <a:gdLst>
                <a:gd name="T0" fmla="*/ 1 h 2"/>
                <a:gd name="T1" fmla="*/ 1 h 2"/>
                <a:gd name="T2" fmla="*/ 0 h 2"/>
                <a:gd name="T3" fmla="*/ 1 h 2"/>
              </a:gdLst>
              <a:ahLst/>
              <a:cxnLst>
                <a:cxn ang="0">
                  <a:pos x="0" y="T0"/>
                </a:cxn>
                <a:cxn ang="0">
                  <a:pos x="0" y="T1"/>
                </a:cxn>
                <a:cxn ang="0">
                  <a:pos x="0" y="T2"/>
                </a:cxn>
                <a:cxn ang="0">
                  <a:pos x="0" y="T3"/>
                </a:cxn>
              </a:cxnLst>
              <a:rect l="0" t="0" r="r" b="b"/>
              <a:pathLst>
                <a:path h="2">
                  <a:moveTo>
                    <a:pt x="0" y="1"/>
                  </a:moveTo>
                  <a:cubicBezTo>
                    <a:pt x="0" y="2"/>
                    <a:pt x="0" y="1"/>
                    <a:pt x="0" y="1"/>
                  </a:cubicBez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45"/>
            <p:cNvSpPr/>
            <p:nvPr/>
          </p:nvSpPr>
          <p:spPr bwMode="auto">
            <a:xfrm>
              <a:off x="8870950" y="2909888"/>
              <a:ext cx="3175" cy="7938"/>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0" y="1"/>
                    <a:pt x="1" y="0"/>
                    <a:pt x="1" y="0"/>
                  </a:cubicBezTo>
                  <a:lnTo>
                    <a:pt x="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46"/>
            <p:cNvSpPr/>
            <p:nvPr/>
          </p:nvSpPr>
          <p:spPr bwMode="auto">
            <a:xfrm>
              <a:off x="8863013" y="2901951"/>
              <a:ext cx="0" cy="476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47"/>
            <p:cNvSpPr/>
            <p:nvPr/>
          </p:nvSpPr>
          <p:spPr bwMode="auto">
            <a:xfrm>
              <a:off x="8863013" y="2906713"/>
              <a:ext cx="3175" cy="635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0" y="2"/>
                    <a:pt x="0" y="1"/>
                    <a:pt x="0" y="1"/>
                  </a:cubicBezTo>
                  <a:cubicBezTo>
                    <a:pt x="0" y="2"/>
                    <a:pt x="0" y="0"/>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8"/>
            <p:cNvSpPr/>
            <p:nvPr/>
          </p:nvSpPr>
          <p:spPr bwMode="auto">
            <a:xfrm>
              <a:off x="8851900" y="2901951"/>
              <a:ext cx="0" cy="7938"/>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1"/>
                    <a:pt x="0" y="2"/>
                    <a:pt x="0" y="1"/>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9"/>
            <p:cNvSpPr/>
            <p:nvPr/>
          </p:nvSpPr>
          <p:spPr bwMode="auto">
            <a:xfrm>
              <a:off x="8843963" y="2906713"/>
              <a:ext cx="3175" cy="6350"/>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2"/>
                  </a:cubicBezTo>
                  <a:cubicBezTo>
                    <a:pt x="0" y="1"/>
                    <a:pt x="0" y="1"/>
                    <a:pt x="0" y="0"/>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50"/>
            <p:cNvSpPr/>
            <p:nvPr/>
          </p:nvSpPr>
          <p:spPr bwMode="auto">
            <a:xfrm>
              <a:off x="8745538" y="2943226"/>
              <a:ext cx="0" cy="4763"/>
            </a:xfrm>
            <a:custGeom>
              <a:avLst/>
              <a:gdLst>
                <a:gd name="T0" fmla="*/ 3 h 3"/>
                <a:gd name="T1" fmla="*/ 0 h 3"/>
                <a:gd name="T2" fmla="*/ 3 h 3"/>
                <a:gd name="T3" fmla="*/ 3 h 3"/>
              </a:gdLst>
              <a:ahLst/>
              <a:cxnLst>
                <a:cxn ang="0">
                  <a:pos x="0" y="T0"/>
                </a:cxn>
                <a:cxn ang="0">
                  <a:pos x="0" y="T1"/>
                </a:cxn>
                <a:cxn ang="0">
                  <a:pos x="0" y="T2"/>
                </a:cxn>
                <a:cxn ang="0">
                  <a:pos x="0" y="T3"/>
                </a:cxn>
              </a:cxnLst>
              <a:rect l="0" t="0" r="r" b="b"/>
              <a:pathLst>
                <a:path h="3">
                  <a:moveTo>
                    <a:pt x="0" y="3"/>
                  </a:moveTo>
                  <a:lnTo>
                    <a:pt x="0" y="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51"/>
            <p:cNvSpPr/>
            <p:nvPr/>
          </p:nvSpPr>
          <p:spPr bwMode="auto">
            <a:xfrm>
              <a:off x="8701088" y="294798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2"/>
                    <a:pt x="0" y="1"/>
                    <a:pt x="0" y="1"/>
                  </a:cubicBezTo>
                  <a:cubicBezTo>
                    <a:pt x="0" y="0"/>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52"/>
            <p:cNvSpPr/>
            <p:nvPr/>
          </p:nvSpPr>
          <p:spPr bwMode="auto">
            <a:xfrm>
              <a:off x="8678863" y="2973388"/>
              <a:ext cx="3175" cy="7938"/>
            </a:xfrm>
            <a:custGeom>
              <a:avLst/>
              <a:gdLst>
                <a:gd name="T0" fmla="*/ 0 w 2"/>
                <a:gd name="T1" fmla="*/ 0 h 5"/>
                <a:gd name="T2" fmla="*/ 2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lnTo>
                    <a:pt x="2" y="0"/>
                  </a:lnTo>
                  <a:lnTo>
                    <a:pt x="2"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53"/>
            <p:cNvSpPr/>
            <p:nvPr/>
          </p:nvSpPr>
          <p:spPr bwMode="auto">
            <a:xfrm>
              <a:off x="8799513" y="2439988"/>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1"/>
                    <a:pt x="1" y="0"/>
                    <a:pt x="1" y="1"/>
                  </a:cubicBezTo>
                  <a:cubicBezTo>
                    <a:pt x="0" y="1"/>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54"/>
            <p:cNvSpPr/>
            <p:nvPr/>
          </p:nvSpPr>
          <p:spPr bwMode="auto">
            <a:xfrm>
              <a:off x="8412163" y="2289176"/>
              <a:ext cx="393700" cy="153988"/>
            </a:xfrm>
            <a:custGeom>
              <a:avLst/>
              <a:gdLst>
                <a:gd name="T0" fmla="*/ 14 w 105"/>
                <a:gd name="T1" fmla="*/ 7 h 41"/>
                <a:gd name="T2" fmla="*/ 17 w 105"/>
                <a:gd name="T3" fmla="*/ 8 h 41"/>
                <a:gd name="T4" fmla="*/ 24 w 105"/>
                <a:gd name="T5" fmla="*/ 5 h 41"/>
                <a:gd name="T6" fmla="*/ 26 w 105"/>
                <a:gd name="T7" fmla="*/ 6 h 41"/>
                <a:gd name="T8" fmla="*/ 33 w 105"/>
                <a:gd name="T9" fmla="*/ 10 h 41"/>
                <a:gd name="T10" fmla="*/ 35 w 105"/>
                <a:gd name="T11" fmla="*/ 11 h 41"/>
                <a:gd name="T12" fmla="*/ 39 w 105"/>
                <a:gd name="T13" fmla="*/ 10 h 41"/>
                <a:gd name="T14" fmla="*/ 42 w 105"/>
                <a:gd name="T15" fmla="*/ 11 h 41"/>
                <a:gd name="T16" fmla="*/ 43 w 105"/>
                <a:gd name="T17" fmla="*/ 13 h 41"/>
                <a:gd name="T18" fmla="*/ 46 w 105"/>
                <a:gd name="T19" fmla="*/ 12 h 41"/>
                <a:gd name="T20" fmla="*/ 50 w 105"/>
                <a:gd name="T21" fmla="*/ 10 h 41"/>
                <a:gd name="T22" fmla="*/ 52 w 105"/>
                <a:gd name="T23" fmla="*/ 11 h 41"/>
                <a:gd name="T24" fmla="*/ 55 w 105"/>
                <a:gd name="T25" fmla="*/ 10 h 41"/>
                <a:gd name="T26" fmla="*/ 57 w 105"/>
                <a:gd name="T27" fmla="*/ 12 h 41"/>
                <a:gd name="T28" fmla="*/ 60 w 105"/>
                <a:gd name="T29" fmla="*/ 13 h 41"/>
                <a:gd name="T30" fmla="*/ 63 w 105"/>
                <a:gd name="T31" fmla="*/ 16 h 41"/>
                <a:gd name="T32" fmla="*/ 65 w 105"/>
                <a:gd name="T33" fmla="*/ 15 h 41"/>
                <a:gd name="T34" fmla="*/ 66 w 105"/>
                <a:gd name="T35" fmla="*/ 17 h 41"/>
                <a:gd name="T36" fmla="*/ 68 w 105"/>
                <a:gd name="T37" fmla="*/ 16 h 41"/>
                <a:gd name="T38" fmla="*/ 69 w 105"/>
                <a:gd name="T39" fmla="*/ 16 h 41"/>
                <a:gd name="T40" fmla="*/ 71 w 105"/>
                <a:gd name="T41" fmla="*/ 16 h 41"/>
                <a:gd name="T42" fmla="*/ 76 w 105"/>
                <a:gd name="T43" fmla="*/ 18 h 41"/>
                <a:gd name="T44" fmla="*/ 78 w 105"/>
                <a:gd name="T45" fmla="*/ 18 h 41"/>
                <a:gd name="T46" fmla="*/ 80 w 105"/>
                <a:gd name="T47" fmla="*/ 19 h 41"/>
                <a:gd name="T48" fmla="*/ 84 w 105"/>
                <a:gd name="T49" fmla="*/ 21 h 41"/>
                <a:gd name="T50" fmla="*/ 84 w 105"/>
                <a:gd name="T51" fmla="*/ 25 h 41"/>
                <a:gd name="T52" fmla="*/ 87 w 105"/>
                <a:gd name="T53" fmla="*/ 22 h 41"/>
                <a:gd name="T54" fmla="*/ 90 w 105"/>
                <a:gd name="T55" fmla="*/ 19 h 41"/>
                <a:gd name="T56" fmla="*/ 91 w 105"/>
                <a:gd name="T57" fmla="*/ 21 h 41"/>
                <a:gd name="T58" fmla="*/ 93 w 105"/>
                <a:gd name="T59" fmla="*/ 19 h 41"/>
                <a:gd name="T60" fmla="*/ 93 w 105"/>
                <a:gd name="T61" fmla="*/ 21 h 41"/>
                <a:gd name="T62" fmla="*/ 93 w 105"/>
                <a:gd name="T63" fmla="*/ 26 h 41"/>
                <a:gd name="T64" fmla="*/ 96 w 105"/>
                <a:gd name="T65" fmla="*/ 23 h 41"/>
                <a:gd name="T66" fmla="*/ 96 w 105"/>
                <a:gd name="T67" fmla="*/ 25 h 41"/>
                <a:gd name="T68" fmla="*/ 98 w 105"/>
                <a:gd name="T69" fmla="*/ 23 h 41"/>
                <a:gd name="T70" fmla="*/ 100 w 105"/>
                <a:gd name="T71" fmla="*/ 24 h 41"/>
                <a:gd name="T72" fmla="*/ 97 w 105"/>
                <a:gd name="T73" fmla="*/ 29 h 41"/>
                <a:gd name="T74" fmla="*/ 101 w 105"/>
                <a:gd name="T75" fmla="*/ 27 h 41"/>
                <a:gd name="T76" fmla="*/ 101 w 105"/>
                <a:gd name="T77" fmla="*/ 35 h 41"/>
                <a:gd name="T78" fmla="*/ 102 w 105"/>
                <a:gd name="T79" fmla="*/ 36 h 41"/>
                <a:gd name="T80" fmla="*/ 104 w 105"/>
                <a:gd name="T81" fmla="*/ 37 h 41"/>
                <a:gd name="T82" fmla="*/ 102 w 105"/>
                <a:gd name="T83" fmla="*/ 40 h 41"/>
                <a:gd name="T84" fmla="*/ 101 w 105"/>
                <a:gd name="T85" fmla="*/ 36 h 41"/>
                <a:gd name="T86" fmla="*/ 95 w 105"/>
                <a:gd name="T87" fmla="*/ 39 h 41"/>
                <a:gd name="T88" fmla="*/ 87 w 105"/>
                <a:gd name="T89" fmla="*/ 38 h 41"/>
                <a:gd name="T90" fmla="*/ 79 w 105"/>
                <a:gd name="T91" fmla="*/ 36 h 41"/>
                <a:gd name="T92" fmla="*/ 72 w 105"/>
                <a:gd name="T93" fmla="*/ 34 h 41"/>
                <a:gd name="T94" fmla="*/ 67 w 105"/>
                <a:gd name="T95" fmla="*/ 33 h 41"/>
                <a:gd name="T96" fmla="*/ 58 w 105"/>
                <a:gd name="T97" fmla="*/ 29 h 41"/>
                <a:gd name="T98" fmla="*/ 54 w 105"/>
                <a:gd name="T99" fmla="*/ 26 h 41"/>
                <a:gd name="T100" fmla="*/ 47 w 105"/>
                <a:gd name="T101" fmla="*/ 22 h 41"/>
                <a:gd name="T102" fmla="*/ 24 w 105"/>
                <a:gd name="T103" fmla="*/ 21 h 41"/>
                <a:gd name="T104" fmla="*/ 18 w 105"/>
                <a:gd name="T105" fmla="*/ 19 h 41"/>
                <a:gd name="T106" fmla="*/ 3 w 105"/>
                <a:gd name="T107"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41">
                  <a:moveTo>
                    <a:pt x="3" y="5"/>
                  </a:moveTo>
                  <a:cubicBezTo>
                    <a:pt x="6" y="0"/>
                    <a:pt x="6" y="5"/>
                    <a:pt x="8" y="3"/>
                  </a:cubicBezTo>
                  <a:cubicBezTo>
                    <a:pt x="8" y="3"/>
                    <a:pt x="7" y="5"/>
                    <a:pt x="8" y="5"/>
                  </a:cubicBezTo>
                  <a:cubicBezTo>
                    <a:pt x="10" y="2"/>
                    <a:pt x="12" y="5"/>
                    <a:pt x="12" y="8"/>
                  </a:cubicBezTo>
                  <a:cubicBezTo>
                    <a:pt x="12" y="8"/>
                    <a:pt x="12" y="8"/>
                    <a:pt x="12" y="8"/>
                  </a:cubicBezTo>
                  <a:cubicBezTo>
                    <a:pt x="12" y="9"/>
                    <a:pt x="13" y="7"/>
                    <a:pt x="14" y="7"/>
                  </a:cubicBezTo>
                  <a:cubicBezTo>
                    <a:pt x="13" y="8"/>
                    <a:pt x="13" y="8"/>
                    <a:pt x="13" y="8"/>
                  </a:cubicBezTo>
                  <a:cubicBezTo>
                    <a:pt x="14" y="7"/>
                    <a:pt x="14" y="8"/>
                    <a:pt x="14" y="7"/>
                  </a:cubicBezTo>
                  <a:cubicBezTo>
                    <a:pt x="14" y="8"/>
                    <a:pt x="14" y="9"/>
                    <a:pt x="14" y="9"/>
                  </a:cubicBezTo>
                  <a:cubicBezTo>
                    <a:pt x="15" y="8"/>
                    <a:pt x="15" y="8"/>
                    <a:pt x="15" y="8"/>
                  </a:cubicBezTo>
                  <a:cubicBezTo>
                    <a:pt x="16" y="4"/>
                    <a:pt x="16" y="8"/>
                    <a:pt x="17" y="7"/>
                  </a:cubicBezTo>
                  <a:cubicBezTo>
                    <a:pt x="17" y="8"/>
                    <a:pt x="17" y="8"/>
                    <a:pt x="17" y="8"/>
                  </a:cubicBezTo>
                  <a:cubicBezTo>
                    <a:pt x="19" y="6"/>
                    <a:pt x="20" y="7"/>
                    <a:pt x="21" y="6"/>
                  </a:cubicBezTo>
                  <a:cubicBezTo>
                    <a:pt x="21" y="8"/>
                    <a:pt x="21" y="8"/>
                    <a:pt x="21" y="8"/>
                  </a:cubicBezTo>
                  <a:cubicBezTo>
                    <a:pt x="21" y="7"/>
                    <a:pt x="22" y="6"/>
                    <a:pt x="22" y="6"/>
                  </a:cubicBezTo>
                  <a:cubicBezTo>
                    <a:pt x="22" y="8"/>
                    <a:pt x="23" y="5"/>
                    <a:pt x="23" y="6"/>
                  </a:cubicBezTo>
                  <a:cubicBezTo>
                    <a:pt x="23" y="6"/>
                    <a:pt x="23" y="6"/>
                    <a:pt x="23" y="6"/>
                  </a:cubicBezTo>
                  <a:cubicBezTo>
                    <a:pt x="24" y="5"/>
                    <a:pt x="23" y="7"/>
                    <a:pt x="24" y="5"/>
                  </a:cubicBezTo>
                  <a:cubicBezTo>
                    <a:pt x="24" y="7"/>
                    <a:pt x="24" y="7"/>
                    <a:pt x="24" y="7"/>
                  </a:cubicBezTo>
                  <a:cubicBezTo>
                    <a:pt x="25" y="4"/>
                    <a:pt x="24" y="8"/>
                    <a:pt x="25" y="7"/>
                  </a:cubicBezTo>
                  <a:cubicBezTo>
                    <a:pt x="25" y="7"/>
                    <a:pt x="25" y="7"/>
                    <a:pt x="25" y="7"/>
                  </a:cubicBezTo>
                  <a:cubicBezTo>
                    <a:pt x="25" y="6"/>
                    <a:pt x="25" y="7"/>
                    <a:pt x="25" y="7"/>
                  </a:cubicBezTo>
                  <a:cubicBezTo>
                    <a:pt x="25" y="7"/>
                    <a:pt x="25" y="7"/>
                    <a:pt x="25" y="7"/>
                  </a:cubicBezTo>
                  <a:cubicBezTo>
                    <a:pt x="26" y="7"/>
                    <a:pt x="26" y="8"/>
                    <a:pt x="26" y="6"/>
                  </a:cubicBezTo>
                  <a:cubicBezTo>
                    <a:pt x="26" y="8"/>
                    <a:pt x="26" y="7"/>
                    <a:pt x="25" y="9"/>
                  </a:cubicBezTo>
                  <a:cubicBezTo>
                    <a:pt x="27" y="8"/>
                    <a:pt x="29" y="9"/>
                    <a:pt x="31" y="9"/>
                  </a:cubicBezTo>
                  <a:cubicBezTo>
                    <a:pt x="31" y="10"/>
                    <a:pt x="31" y="10"/>
                    <a:pt x="30" y="11"/>
                  </a:cubicBezTo>
                  <a:cubicBezTo>
                    <a:pt x="31" y="10"/>
                    <a:pt x="31" y="11"/>
                    <a:pt x="32" y="10"/>
                  </a:cubicBezTo>
                  <a:cubicBezTo>
                    <a:pt x="32" y="10"/>
                    <a:pt x="31" y="11"/>
                    <a:pt x="32" y="11"/>
                  </a:cubicBezTo>
                  <a:cubicBezTo>
                    <a:pt x="32" y="12"/>
                    <a:pt x="32" y="9"/>
                    <a:pt x="33" y="10"/>
                  </a:cubicBezTo>
                  <a:cubicBezTo>
                    <a:pt x="32" y="12"/>
                    <a:pt x="32" y="12"/>
                    <a:pt x="32" y="12"/>
                  </a:cubicBezTo>
                  <a:cubicBezTo>
                    <a:pt x="33" y="10"/>
                    <a:pt x="33" y="10"/>
                    <a:pt x="33" y="10"/>
                  </a:cubicBezTo>
                  <a:cubicBezTo>
                    <a:pt x="33" y="10"/>
                    <a:pt x="33" y="11"/>
                    <a:pt x="33" y="11"/>
                  </a:cubicBezTo>
                  <a:cubicBezTo>
                    <a:pt x="34" y="10"/>
                    <a:pt x="33" y="12"/>
                    <a:pt x="34" y="11"/>
                  </a:cubicBezTo>
                  <a:cubicBezTo>
                    <a:pt x="34" y="12"/>
                    <a:pt x="34" y="12"/>
                    <a:pt x="34" y="12"/>
                  </a:cubicBezTo>
                  <a:cubicBezTo>
                    <a:pt x="34" y="13"/>
                    <a:pt x="34" y="10"/>
                    <a:pt x="35" y="11"/>
                  </a:cubicBezTo>
                  <a:cubicBezTo>
                    <a:pt x="34" y="12"/>
                    <a:pt x="34" y="12"/>
                    <a:pt x="34" y="12"/>
                  </a:cubicBezTo>
                  <a:cubicBezTo>
                    <a:pt x="35" y="10"/>
                    <a:pt x="36" y="11"/>
                    <a:pt x="36" y="10"/>
                  </a:cubicBezTo>
                  <a:cubicBezTo>
                    <a:pt x="36" y="11"/>
                    <a:pt x="36" y="11"/>
                    <a:pt x="36" y="11"/>
                  </a:cubicBezTo>
                  <a:cubicBezTo>
                    <a:pt x="37" y="10"/>
                    <a:pt x="37" y="11"/>
                    <a:pt x="38" y="11"/>
                  </a:cubicBezTo>
                  <a:cubicBezTo>
                    <a:pt x="38" y="11"/>
                    <a:pt x="37" y="13"/>
                    <a:pt x="37" y="13"/>
                  </a:cubicBezTo>
                  <a:cubicBezTo>
                    <a:pt x="38" y="11"/>
                    <a:pt x="39" y="12"/>
                    <a:pt x="39" y="10"/>
                  </a:cubicBezTo>
                  <a:cubicBezTo>
                    <a:pt x="39" y="10"/>
                    <a:pt x="40" y="11"/>
                    <a:pt x="40" y="11"/>
                  </a:cubicBezTo>
                  <a:cubicBezTo>
                    <a:pt x="40" y="11"/>
                    <a:pt x="40" y="13"/>
                    <a:pt x="39" y="13"/>
                  </a:cubicBezTo>
                  <a:cubicBezTo>
                    <a:pt x="39" y="15"/>
                    <a:pt x="39" y="15"/>
                    <a:pt x="39" y="15"/>
                  </a:cubicBezTo>
                  <a:cubicBezTo>
                    <a:pt x="39" y="16"/>
                    <a:pt x="39" y="14"/>
                    <a:pt x="39" y="15"/>
                  </a:cubicBezTo>
                  <a:cubicBezTo>
                    <a:pt x="39" y="15"/>
                    <a:pt x="40" y="15"/>
                    <a:pt x="40" y="15"/>
                  </a:cubicBezTo>
                  <a:cubicBezTo>
                    <a:pt x="40" y="14"/>
                    <a:pt x="41" y="11"/>
                    <a:pt x="42" y="11"/>
                  </a:cubicBezTo>
                  <a:cubicBezTo>
                    <a:pt x="41" y="12"/>
                    <a:pt x="41" y="14"/>
                    <a:pt x="41" y="14"/>
                  </a:cubicBezTo>
                  <a:cubicBezTo>
                    <a:pt x="43" y="10"/>
                    <a:pt x="43" y="10"/>
                    <a:pt x="43" y="10"/>
                  </a:cubicBezTo>
                  <a:cubicBezTo>
                    <a:pt x="43" y="10"/>
                    <a:pt x="43" y="12"/>
                    <a:pt x="43" y="11"/>
                  </a:cubicBezTo>
                  <a:cubicBezTo>
                    <a:pt x="44" y="10"/>
                    <a:pt x="44" y="10"/>
                    <a:pt x="44" y="10"/>
                  </a:cubicBezTo>
                  <a:cubicBezTo>
                    <a:pt x="44" y="10"/>
                    <a:pt x="44" y="10"/>
                    <a:pt x="44" y="12"/>
                  </a:cubicBezTo>
                  <a:cubicBezTo>
                    <a:pt x="44" y="13"/>
                    <a:pt x="43" y="12"/>
                    <a:pt x="43" y="13"/>
                  </a:cubicBezTo>
                  <a:cubicBezTo>
                    <a:pt x="44" y="13"/>
                    <a:pt x="44" y="12"/>
                    <a:pt x="44" y="12"/>
                  </a:cubicBezTo>
                  <a:cubicBezTo>
                    <a:pt x="44" y="13"/>
                    <a:pt x="44" y="13"/>
                    <a:pt x="44" y="13"/>
                  </a:cubicBezTo>
                  <a:cubicBezTo>
                    <a:pt x="44" y="13"/>
                    <a:pt x="45" y="12"/>
                    <a:pt x="45" y="11"/>
                  </a:cubicBezTo>
                  <a:cubicBezTo>
                    <a:pt x="45" y="11"/>
                    <a:pt x="45" y="12"/>
                    <a:pt x="45" y="11"/>
                  </a:cubicBezTo>
                  <a:cubicBezTo>
                    <a:pt x="45" y="10"/>
                    <a:pt x="46" y="10"/>
                    <a:pt x="46" y="10"/>
                  </a:cubicBezTo>
                  <a:cubicBezTo>
                    <a:pt x="46" y="12"/>
                    <a:pt x="46" y="12"/>
                    <a:pt x="46" y="12"/>
                  </a:cubicBezTo>
                  <a:cubicBezTo>
                    <a:pt x="46" y="10"/>
                    <a:pt x="47" y="10"/>
                    <a:pt x="48" y="9"/>
                  </a:cubicBezTo>
                  <a:cubicBezTo>
                    <a:pt x="48" y="8"/>
                    <a:pt x="47" y="11"/>
                    <a:pt x="47" y="10"/>
                  </a:cubicBezTo>
                  <a:cubicBezTo>
                    <a:pt x="47" y="12"/>
                    <a:pt x="49" y="9"/>
                    <a:pt x="49" y="11"/>
                  </a:cubicBezTo>
                  <a:cubicBezTo>
                    <a:pt x="49" y="11"/>
                    <a:pt x="49" y="9"/>
                    <a:pt x="49" y="10"/>
                  </a:cubicBezTo>
                  <a:cubicBezTo>
                    <a:pt x="49" y="10"/>
                    <a:pt x="49" y="11"/>
                    <a:pt x="49" y="11"/>
                  </a:cubicBezTo>
                  <a:cubicBezTo>
                    <a:pt x="49" y="12"/>
                    <a:pt x="50" y="11"/>
                    <a:pt x="50" y="10"/>
                  </a:cubicBezTo>
                  <a:cubicBezTo>
                    <a:pt x="50" y="10"/>
                    <a:pt x="50" y="11"/>
                    <a:pt x="50" y="11"/>
                  </a:cubicBezTo>
                  <a:cubicBezTo>
                    <a:pt x="50" y="10"/>
                    <a:pt x="52" y="9"/>
                    <a:pt x="52" y="11"/>
                  </a:cubicBezTo>
                  <a:cubicBezTo>
                    <a:pt x="52" y="10"/>
                    <a:pt x="53" y="9"/>
                    <a:pt x="53" y="9"/>
                  </a:cubicBezTo>
                  <a:cubicBezTo>
                    <a:pt x="52" y="10"/>
                    <a:pt x="52" y="10"/>
                    <a:pt x="52" y="10"/>
                  </a:cubicBezTo>
                  <a:cubicBezTo>
                    <a:pt x="52" y="11"/>
                    <a:pt x="53" y="10"/>
                    <a:pt x="53" y="11"/>
                  </a:cubicBezTo>
                  <a:cubicBezTo>
                    <a:pt x="53" y="10"/>
                    <a:pt x="51" y="12"/>
                    <a:pt x="52" y="11"/>
                  </a:cubicBezTo>
                  <a:cubicBezTo>
                    <a:pt x="52" y="12"/>
                    <a:pt x="53" y="9"/>
                    <a:pt x="52" y="11"/>
                  </a:cubicBezTo>
                  <a:cubicBezTo>
                    <a:pt x="53" y="11"/>
                    <a:pt x="53" y="10"/>
                    <a:pt x="53" y="11"/>
                  </a:cubicBezTo>
                  <a:cubicBezTo>
                    <a:pt x="53" y="11"/>
                    <a:pt x="53" y="13"/>
                    <a:pt x="53" y="13"/>
                  </a:cubicBezTo>
                  <a:cubicBezTo>
                    <a:pt x="53" y="13"/>
                    <a:pt x="53" y="12"/>
                    <a:pt x="54" y="12"/>
                  </a:cubicBezTo>
                  <a:cubicBezTo>
                    <a:pt x="54" y="11"/>
                    <a:pt x="54" y="11"/>
                    <a:pt x="54" y="11"/>
                  </a:cubicBezTo>
                  <a:cubicBezTo>
                    <a:pt x="54" y="10"/>
                    <a:pt x="54" y="12"/>
                    <a:pt x="55" y="10"/>
                  </a:cubicBezTo>
                  <a:cubicBezTo>
                    <a:pt x="54" y="11"/>
                    <a:pt x="55" y="10"/>
                    <a:pt x="55" y="12"/>
                  </a:cubicBezTo>
                  <a:cubicBezTo>
                    <a:pt x="54" y="13"/>
                    <a:pt x="54" y="13"/>
                    <a:pt x="54" y="13"/>
                  </a:cubicBezTo>
                  <a:cubicBezTo>
                    <a:pt x="54" y="13"/>
                    <a:pt x="55" y="12"/>
                    <a:pt x="55" y="11"/>
                  </a:cubicBezTo>
                  <a:cubicBezTo>
                    <a:pt x="55" y="12"/>
                    <a:pt x="55" y="12"/>
                    <a:pt x="55" y="12"/>
                  </a:cubicBezTo>
                  <a:cubicBezTo>
                    <a:pt x="56" y="9"/>
                    <a:pt x="55" y="12"/>
                    <a:pt x="56" y="10"/>
                  </a:cubicBezTo>
                  <a:cubicBezTo>
                    <a:pt x="56" y="11"/>
                    <a:pt x="57" y="11"/>
                    <a:pt x="57" y="12"/>
                  </a:cubicBezTo>
                  <a:cubicBezTo>
                    <a:pt x="57" y="12"/>
                    <a:pt x="58" y="11"/>
                    <a:pt x="58" y="11"/>
                  </a:cubicBezTo>
                  <a:cubicBezTo>
                    <a:pt x="58" y="12"/>
                    <a:pt x="58" y="12"/>
                    <a:pt x="58" y="12"/>
                  </a:cubicBezTo>
                  <a:cubicBezTo>
                    <a:pt x="58" y="13"/>
                    <a:pt x="58" y="12"/>
                    <a:pt x="58" y="12"/>
                  </a:cubicBezTo>
                  <a:cubicBezTo>
                    <a:pt x="58" y="12"/>
                    <a:pt x="58" y="14"/>
                    <a:pt x="58" y="15"/>
                  </a:cubicBezTo>
                  <a:cubicBezTo>
                    <a:pt x="59" y="14"/>
                    <a:pt x="59" y="13"/>
                    <a:pt x="59" y="12"/>
                  </a:cubicBezTo>
                  <a:cubicBezTo>
                    <a:pt x="59" y="14"/>
                    <a:pt x="61" y="10"/>
                    <a:pt x="60" y="13"/>
                  </a:cubicBezTo>
                  <a:cubicBezTo>
                    <a:pt x="60" y="13"/>
                    <a:pt x="59" y="14"/>
                    <a:pt x="59" y="15"/>
                  </a:cubicBezTo>
                  <a:cubicBezTo>
                    <a:pt x="59" y="17"/>
                    <a:pt x="61" y="13"/>
                    <a:pt x="61" y="14"/>
                  </a:cubicBezTo>
                  <a:cubicBezTo>
                    <a:pt x="61" y="12"/>
                    <a:pt x="61" y="12"/>
                    <a:pt x="61" y="12"/>
                  </a:cubicBezTo>
                  <a:cubicBezTo>
                    <a:pt x="61" y="14"/>
                    <a:pt x="62" y="11"/>
                    <a:pt x="61" y="13"/>
                  </a:cubicBezTo>
                  <a:cubicBezTo>
                    <a:pt x="62" y="13"/>
                    <a:pt x="62" y="14"/>
                    <a:pt x="62" y="12"/>
                  </a:cubicBezTo>
                  <a:cubicBezTo>
                    <a:pt x="62" y="14"/>
                    <a:pt x="64" y="12"/>
                    <a:pt x="63" y="16"/>
                  </a:cubicBezTo>
                  <a:cubicBezTo>
                    <a:pt x="64" y="15"/>
                    <a:pt x="64" y="16"/>
                    <a:pt x="64" y="15"/>
                  </a:cubicBezTo>
                  <a:cubicBezTo>
                    <a:pt x="64" y="13"/>
                    <a:pt x="64" y="15"/>
                    <a:pt x="64" y="15"/>
                  </a:cubicBezTo>
                  <a:cubicBezTo>
                    <a:pt x="64" y="14"/>
                    <a:pt x="64" y="14"/>
                    <a:pt x="64" y="14"/>
                  </a:cubicBezTo>
                  <a:cubicBezTo>
                    <a:pt x="64" y="14"/>
                    <a:pt x="64" y="14"/>
                    <a:pt x="64" y="16"/>
                  </a:cubicBezTo>
                  <a:cubicBezTo>
                    <a:pt x="64" y="17"/>
                    <a:pt x="65" y="13"/>
                    <a:pt x="66" y="14"/>
                  </a:cubicBezTo>
                  <a:cubicBezTo>
                    <a:pt x="65" y="15"/>
                    <a:pt x="65" y="15"/>
                    <a:pt x="65" y="15"/>
                  </a:cubicBezTo>
                  <a:cubicBezTo>
                    <a:pt x="66" y="14"/>
                    <a:pt x="66" y="14"/>
                    <a:pt x="66" y="14"/>
                  </a:cubicBezTo>
                  <a:cubicBezTo>
                    <a:pt x="67" y="14"/>
                    <a:pt x="66" y="16"/>
                    <a:pt x="65" y="17"/>
                  </a:cubicBezTo>
                  <a:cubicBezTo>
                    <a:pt x="66" y="17"/>
                    <a:pt x="66" y="17"/>
                    <a:pt x="66" y="16"/>
                  </a:cubicBezTo>
                  <a:cubicBezTo>
                    <a:pt x="66" y="18"/>
                    <a:pt x="66" y="18"/>
                    <a:pt x="66" y="18"/>
                  </a:cubicBezTo>
                  <a:cubicBezTo>
                    <a:pt x="66" y="16"/>
                    <a:pt x="66" y="17"/>
                    <a:pt x="67" y="17"/>
                  </a:cubicBezTo>
                  <a:cubicBezTo>
                    <a:pt x="66" y="17"/>
                    <a:pt x="66" y="17"/>
                    <a:pt x="66" y="17"/>
                  </a:cubicBezTo>
                  <a:cubicBezTo>
                    <a:pt x="66" y="18"/>
                    <a:pt x="67" y="17"/>
                    <a:pt x="67" y="17"/>
                  </a:cubicBezTo>
                  <a:cubicBezTo>
                    <a:pt x="67" y="16"/>
                    <a:pt x="67" y="16"/>
                    <a:pt x="67" y="16"/>
                  </a:cubicBezTo>
                  <a:cubicBezTo>
                    <a:pt x="67" y="15"/>
                    <a:pt x="67" y="15"/>
                    <a:pt x="68" y="14"/>
                  </a:cubicBezTo>
                  <a:cubicBezTo>
                    <a:pt x="67" y="16"/>
                    <a:pt x="68" y="16"/>
                    <a:pt x="68" y="16"/>
                  </a:cubicBezTo>
                  <a:cubicBezTo>
                    <a:pt x="68" y="16"/>
                    <a:pt x="69" y="15"/>
                    <a:pt x="69" y="15"/>
                  </a:cubicBezTo>
                  <a:cubicBezTo>
                    <a:pt x="68" y="15"/>
                    <a:pt x="69" y="15"/>
                    <a:pt x="68" y="16"/>
                  </a:cubicBezTo>
                  <a:cubicBezTo>
                    <a:pt x="68" y="16"/>
                    <a:pt x="68" y="15"/>
                    <a:pt x="68" y="16"/>
                  </a:cubicBezTo>
                  <a:cubicBezTo>
                    <a:pt x="68" y="16"/>
                    <a:pt x="68" y="18"/>
                    <a:pt x="68" y="17"/>
                  </a:cubicBezTo>
                  <a:cubicBezTo>
                    <a:pt x="69" y="16"/>
                    <a:pt x="69" y="14"/>
                    <a:pt x="69" y="15"/>
                  </a:cubicBezTo>
                  <a:cubicBezTo>
                    <a:pt x="68" y="16"/>
                    <a:pt x="68" y="16"/>
                    <a:pt x="68" y="16"/>
                  </a:cubicBezTo>
                  <a:cubicBezTo>
                    <a:pt x="69" y="17"/>
                    <a:pt x="69" y="17"/>
                    <a:pt x="69" y="17"/>
                  </a:cubicBezTo>
                  <a:cubicBezTo>
                    <a:pt x="69" y="16"/>
                    <a:pt x="69" y="16"/>
                    <a:pt x="69" y="16"/>
                  </a:cubicBezTo>
                  <a:cubicBezTo>
                    <a:pt x="69" y="16"/>
                    <a:pt x="69" y="16"/>
                    <a:pt x="69" y="16"/>
                  </a:cubicBezTo>
                  <a:cubicBezTo>
                    <a:pt x="69" y="15"/>
                    <a:pt x="70" y="16"/>
                    <a:pt x="70" y="15"/>
                  </a:cubicBezTo>
                  <a:cubicBezTo>
                    <a:pt x="70" y="15"/>
                    <a:pt x="70" y="16"/>
                    <a:pt x="70" y="16"/>
                  </a:cubicBezTo>
                  <a:cubicBezTo>
                    <a:pt x="70" y="16"/>
                    <a:pt x="70" y="16"/>
                    <a:pt x="70" y="16"/>
                  </a:cubicBezTo>
                  <a:cubicBezTo>
                    <a:pt x="70" y="17"/>
                    <a:pt x="71" y="17"/>
                    <a:pt x="71" y="16"/>
                  </a:cubicBezTo>
                  <a:cubicBezTo>
                    <a:pt x="71" y="16"/>
                    <a:pt x="71" y="16"/>
                    <a:pt x="71" y="16"/>
                  </a:cubicBezTo>
                  <a:cubicBezTo>
                    <a:pt x="71" y="16"/>
                    <a:pt x="71" y="16"/>
                    <a:pt x="72" y="15"/>
                  </a:cubicBezTo>
                  <a:cubicBezTo>
                    <a:pt x="72" y="16"/>
                    <a:pt x="70" y="20"/>
                    <a:pt x="71" y="19"/>
                  </a:cubicBezTo>
                  <a:cubicBezTo>
                    <a:pt x="71" y="19"/>
                    <a:pt x="72" y="17"/>
                    <a:pt x="73" y="16"/>
                  </a:cubicBezTo>
                  <a:cubicBezTo>
                    <a:pt x="73" y="17"/>
                    <a:pt x="74" y="15"/>
                    <a:pt x="74" y="17"/>
                  </a:cubicBezTo>
                  <a:cubicBezTo>
                    <a:pt x="74" y="16"/>
                    <a:pt x="74" y="16"/>
                    <a:pt x="74" y="16"/>
                  </a:cubicBezTo>
                  <a:cubicBezTo>
                    <a:pt x="75" y="17"/>
                    <a:pt x="77" y="15"/>
                    <a:pt x="76" y="18"/>
                  </a:cubicBezTo>
                  <a:cubicBezTo>
                    <a:pt x="76" y="18"/>
                    <a:pt x="76" y="19"/>
                    <a:pt x="75" y="20"/>
                  </a:cubicBezTo>
                  <a:cubicBezTo>
                    <a:pt x="76" y="19"/>
                    <a:pt x="75" y="21"/>
                    <a:pt x="76" y="19"/>
                  </a:cubicBezTo>
                  <a:cubicBezTo>
                    <a:pt x="76" y="18"/>
                    <a:pt x="77" y="17"/>
                    <a:pt x="77" y="17"/>
                  </a:cubicBezTo>
                  <a:cubicBezTo>
                    <a:pt x="77" y="16"/>
                    <a:pt x="78" y="17"/>
                    <a:pt x="78" y="18"/>
                  </a:cubicBezTo>
                  <a:cubicBezTo>
                    <a:pt x="78" y="16"/>
                    <a:pt x="78" y="16"/>
                    <a:pt x="78" y="16"/>
                  </a:cubicBezTo>
                  <a:cubicBezTo>
                    <a:pt x="78" y="18"/>
                    <a:pt x="78" y="19"/>
                    <a:pt x="78" y="18"/>
                  </a:cubicBezTo>
                  <a:cubicBezTo>
                    <a:pt x="79" y="17"/>
                    <a:pt x="79" y="17"/>
                    <a:pt x="79" y="17"/>
                  </a:cubicBezTo>
                  <a:cubicBezTo>
                    <a:pt x="79" y="18"/>
                    <a:pt x="79" y="18"/>
                    <a:pt x="79" y="18"/>
                  </a:cubicBezTo>
                  <a:cubicBezTo>
                    <a:pt x="79" y="18"/>
                    <a:pt x="80" y="16"/>
                    <a:pt x="79" y="17"/>
                  </a:cubicBezTo>
                  <a:cubicBezTo>
                    <a:pt x="79" y="18"/>
                    <a:pt x="79" y="18"/>
                    <a:pt x="79" y="18"/>
                  </a:cubicBezTo>
                  <a:cubicBezTo>
                    <a:pt x="80" y="18"/>
                    <a:pt x="81" y="16"/>
                    <a:pt x="81" y="17"/>
                  </a:cubicBezTo>
                  <a:cubicBezTo>
                    <a:pt x="80" y="19"/>
                    <a:pt x="80" y="19"/>
                    <a:pt x="80" y="19"/>
                  </a:cubicBezTo>
                  <a:cubicBezTo>
                    <a:pt x="80" y="19"/>
                    <a:pt x="81" y="18"/>
                    <a:pt x="81" y="17"/>
                  </a:cubicBezTo>
                  <a:cubicBezTo>
                    <a:pt x="81" y="18"/>
                    <a:pt x="81" y="19"/>
                    <a:pt x="81" y="20"/>
                  </a:cubicBezTo>
                  <a:cubicBezTo>
                    <a:pt x="83" y="17"/>
                    <a:pt x="84" y="17"/>
                    <a:pt x="85" y="18"/>
                  </a:cubicBezTo>
                  <a:cubicBezTo>
                    <a:pt x="85" y="19"/>
                    <a:pt x="85" y="19"/>
                    <a:pt x="85" y="19"/>
                  </a:cubicBezTo>
                  <a:cubicBezTo>
                    <a:pt x="85" y="20"/>
                    <a:pt x="86" y="17"/>
                    <a:pt x="85" y="18"/>
                  </a:cubicBezTo>
                  <a:cubicBezTo>
                    <a:pt x="85" y="19"/>
                    <a:pt x="85" y="20"/>
                    <a:pt x="84" y="21"/>
                  </a:cubicBezTo>
                  <a:cubicBezTo>
                    <a:pt x="84" y="22"/>
                    <a:pt x="85" y="20"/>
                    <a:pt x="86" y="19"/>
                  </a:cubicBezTo>
                  <a:cubicBezTo>
                    <a:pt x="86" y="18"/>
                    <a:pt x="85" y="20"/>
                    <a:pt x="86" y="19"/>
                  </a:cubicBezTo>
                  <a:cubicBezTo>
                    <a:pt x="86" y="18"/>
                    <a:pt x="86" y="20"/>
                    <a:pt x="87" y="18"/>
                  </a:cubicBezTo>
                  <a:cubicBezTo>
                    <a:pt x="86" y="20"/>
                    <a:pt x="86" y="20"/>
                    <a:pt x="86" y="20"/>
                  </a:cubicBezTo>
                  <a:cubicBezTo>
                    <a:pt x="86" y="20"/>
                    <a:pt x="86" y="20"/>
                    <a:pt x="86" y="20"/>
                  </a:cubicBezTo>
                  <a:cubicBezTo>
                    <a:pt x="86" y="22"/>
                    <a:pt x="84" y="23"/>
                    <a:pt x="84" y="25"/>
                  </a:cubicBezTo>
                  <a:cubicBezTo>
                    <a:pt x="84" y="25"/>
                    <a:pt x="84" y="25"/>
                    <a:pt x="84" y="25"/>
                  </a:cubicBezTo>
                  <a:cubicBezTo>
                    <a:pt x="83" y="27"/>
                    <a:pt x="83" y="27"/>
                    <a:pt x="83" y="28"/>
                  </a:cubicBezTo>
                  <a:cubicBezTo>
                    <a:pt x="83" y="27"/>
                    <a:pt x="85" y="25"/>
                    <a:pt x="85" y="24"/>
                  </a:cubicBezTo>
                  <a:cubicBezTo>
                    <a:pt x="85" y="24"/>
                    <a:pt x="86" y="20"/>
                    <a:pt x="87" y="21"/>
                  </a:cubicBezTo>
                  <a:cubicBezTo>
                    <a:pt x="87" y="22"/>
                    <a:pt x="86" y="21"/>
                    <a:pt x="86" y="22"/>
                  </a:cubicBezTo>
                  <a:cubicBezTo>
                    <a:pt x="86" y="23"/>
                    <a:pt x="87" y="21"/>
                    <a:pt x="87" y="22"/>
                  </a:cubicBezTo>
                  <a:cubicBezTo>
                    <a:pt x="87" y="21"/>
                    <a:pt x="88" y="20"/>
                    <a:pt x="88" y="19"/>
                  </a:cubicBezTo>
                  <a:cubicBezTo>
                    <a:pt x="88" y="20"/>
                    <a:pt x="87" y="21"/>
                    <a:pt x="87" y="21"/>
                  </a:cubicBezTo>
                  <a:cubicBezTo>
                    <a:pt x="88" y="20"/>
                    <a:pt x="89" y="20"/>
                    <a:pt x="89" y="19"/>
                  </a:cubicBezTo>
                  <a:cubicBezTo>
                    <a:pt x="90" y="17"/>
                    <a:pt x="89" y="20"/>
                    <a:pt x="90" y="18"/>
                  </a:cubicBezTo>
                  <a:cubicBezTo>
                    <a:pt x="89" y="20"/>
                    <a:pt x="88" y="22"/>
                    <a:pt x="88" y="22"/>
                  </a:cubicBezTo>
                  <a:cubicBezTo>
                    <a:pt x="88" y="21"/>
                    <a:pt x="89" y="21"/>
                    <a:pt x="90" y="19"/>
                  </a:cubicBezTo>
                  <a:cubicBezTo>
                    <a:pt x="90" y="19"/>
                    <a:pt x="89" y="20"/>
                    <a:pt x="89" y="21"/>
                  </a:cubicBezTo>
                  <a:cubicBezTo>
                    <a:pt x="89" y="22"/>
                    <a:pt x="90" y="19"/>
                    <a:pt x="89" y="21"/>
                  </a:cubicBezTo>
                  <a:cubicBezTo>
                    <a:pt x="90" y="20"/>
                    <a:pt x="90" y="20"/>
                    <a:pt x="90" y="20"/>
                  </a:cubicBezTo>
                  <a:cubicBezTo>
                    <a:pt x="90" y="21"/>
                    <a:pt x="90" y="21"/>
                    <a:pt x="90" y="22"/>
                  </a:cubicBezTo>
                  <a:cubicBezTo>
                    <a:pt x="90" y="22"/>
                    <a:pt x="91" y="20"/>
                    <a:pt x="90" y="22"/>
                  </a:cubicBezTo>
                  <a:cubicBezTo>
                    <a:pt x="90" y="22"/>
                    <a:pt x="91" y="22"/>
                    <a:pt x="91" y="21"/>
                  </a:cubicBezTo>
                  <a:cubicBezTo>
                    <a:pt x="91" y="20"/>
                    <a:pt x="90" y="22"/>
                    <a:pt x="91" y="20"/>
                  </a:cubicBezTo>
                  <a:cubicBezTo>
                    <a:pt x="91" y="21"/>
                    <a:pt x="92" y="20"/>
                    <a:pt x="92" y="19"/>
                  </a:cubicBezTo>
                  <a:cubicBezTo>
                    <a:pt x="92" y="20"/>
                    <a:pt x="92" y="20"/>
                    <a:pt x="92" y="20"/>
                  </a:cubicBezTo>
                  <a:cubicBezTo>
                    <a:pt x="92" y="20"/>
                    <a:pt x="92" y="20"/>
                    <a:pt x="93" y="19"/>
                  </a:cubicBezTo>
                  <a:cubicBezTo>
                    <a:pt x="92" y="20"/>
                    <a:pt x="92" y="20"/>
                    <a:pt x="92" y="20"/>
                  </a:cubicBezTo>
                  <a:cubicBezTo>
                    <a:pt x="93" y="19"/>
                    <a:pt x="93" y="19"/>
                    <a:pt x="93" y="19"/>
                  </a:cubicBezTo>
                  <a:cubicBezTo>
                    <a:pt x="93" y="19"/>
                    <a:pt x="92" y="21"/>
                    <a:pt x="92" y="21"/>
                  </a:cubicBezTo>
                  <a:cubicBezTo>
                    <a:pt x="92" y="22"/>
                    <a:pt x="92" y="22"/>
                    <a:pt x="92" y="22"/>
                  </a:cubicBezTo>
                  <a:cubicBezTo>
                    <a:pt x="92" y="22"/>
                    <a:pt x="91" y="23"/>
                    <a:pt x="92" y="23"/>
                  </a:cubicBezTo>
                  <a:cubicBezTo>
                    <a:pt x="92" y="22"/>
                    <a:pt x="93" y="20"/>
                    <a:pt x="94" y="20"/>
                  </a:cubicBezTo>
                  <a:cubicBezTo>
                    <a:pt x="94" y="19"/>
                    <a:pt x="93" y="21"/>
                    <a:pt x="94" y="20"/>
                  </a:cubicBezTo>
                  <a:cubicBezTo>
                    <a:pt x="93" y="21"/>
                    <a:pt x="93" y="21"/>
                    <a:pt x="93" y="21"/>
                  </a:cubicBezTo>
                  <a:cubicBezTo>
                    <a:pt x="93" y="21"/>
                    <a:pt x="92" y="23"/>
                    <a:pt x="92" y="23"/>
                  </a:cubicBezTo>
                  <a:cubicBezTo>
                    <a:pt x="93" y="23"/>
                    <a:pt x="94" y="21"/>
                    <a:pt x="94" y="21"/>
                  </a:cubicBezTo>
                  <a:cubicBezTo>
                    <a:pt x="94" y="21"/>
                    <a:pt x="94" y="21"/>
                    <a:pt x="93" y="22"/>
                  </a:cubicBezTo>
                  <a:cubicBezTo>
                    <a:pt x="94" y="22"/>
                    <a:pt x="94" y="21"/>
                    <a:pt x="95" y="20"/>
                  </a:cubicBezTo>
                  <a:cubicBezTo>
                    <a:pt x="94" y="21"/>
                    <a:pt x="94" y="22"/>
                    <a:pt x="94" y="24"/>
                  </a:cubicBezTo>
                  <a:cubicBezTo>
                    <a:pt x="93" y="26"/>
                    <a:pt x="93" y="26"/>
                    <a:pt x="93" y="26"/>
                  </a:cubicBezTo>
                  <a:cubicBezTo>
                    <a:pt x="93" y="26"/>
                    <a:pt x="93" y="26"/>
                    <a:pt x="93" y="26"/>
                  </a:cubicBezTo>
                  <a:cubicBezTo>
                    <a:pt x="92" y="27"/>
                    <a:pt x="92" y="27"/>
                    <a:pt x="91" y="29"/>
                  </a:cubicBezTo>
                  <a:cubicBezTo>
                    <a:pt x="91" y="29"/>
                    <a:pt x="92" y="28"/>
                    <a:pt x="92" y="28"/>
                  </a:cubicBezTo>
                  <a:cubicBezTo>
                    <a:pt x="93" y="25"/>
                    <a:pt x="94" y="25"/>
                    <a:pt x="95" y="22"/>
                  </a:cubicBezTo>
                  <a:cubicBezTo>
                    <a:pt x="96" y="22"/>
                    <a:pt x="93" y="28"/>
                    <a:pt x="95" y="25"/>
                  </a:cubicBezTo>
                  <a:cubicBezTo>
                    <a:pt x="95" y="24"/>
                    <a:pt x="97" y="22"/>
                    <a:pt x="96" y="23"/>
                  </a:cubicBezTo>
                  <a:cubicBezTo>
                    <a:pt x="96" y="23"/>
                    <a:pt x="97" y="20"/>
                    <a:pt x="97" y="22"/>
                  </a:cubicBezTo>
                  <a:cubicBezTo>
                    <a:pt x="96" y="22"/>
                    <a:pt x="96" y="24"/>
                    <a:pt x="95" y="25"/>
                  </a:cubicBezTo>
                  <a:cubicBezTo>
                    <a:pt x="96" y="25"/>
                    <a:pt x="95" y="25"/>
                    <a:pt x="95" y="25"/>
                  </a:cubicBezTo>
                  <a:cubicBezTo>
                    <a:pt x="95" y="26"/>
                    <a:pt x="94" y="27"/>
                    <a:pt x="94" y="27"/>
                  </a:cubicBezTo>
                  <a:cubicBezTo>
                    <a:pt x="95" y="27"/>
                    <a:pt x="95" y="27"/>
                    <a:pt x="95" y="26"/>
                  </a:cubicBezTo>
                  <a:cubicBezTo>
                    <a:pt x="96" y="25"/>
                    <a:pt x="95" y="26"/>
                    <a:pt x="96" y="25"/>
                  </a:cubicBezTo>
                  <a:cubicBezTo>
                    <a:pt x="97" y="25"/>
                    <a:pt x="96" y="27"/>
                    <a:pt x="97" y="24"/>
                  </a:cubicBezTo>
                  <a:cubicBezTo>
                    <a:pt x="97" y="24"/>
                    <a:pt x="97" y="23"/>
                    <a:pt x="98" y="22"/>
                  </a:cubicBezTo>
                  <a:cubicBezTo>
                    <a:pt x="98" y="22"/>
                    <a:pt x="98" y="22"/>
                    <a:pt x="98" y="22"/>
                  </a:cubicBezTo>
                  <a:cubicBezTo>
                    <a:pt x="98" y="22"/>
                    <a:pt x="98" y="22"/>
                    <a:pt x="98" y="22"/>
                  </a:cubicBezTo>
                  <a:cubicBezTo>
                    <a:pt x="98" y="23"/>
                    <a:pt x="99" y="21"/>
                    <a:pt x="99" y="21"/>
                  </a:cubicBezTo>
                  <a:cubicBezTo>
                    <a:pt x="98" y="23"/>
                    <a:pt x="98" y="23"/>
                    <a:pt x="98" y="23"/>
                  </a:cubicBezTo>
                  <a:cubicBezTo>
                    <a:pt x="98" y="25"/>
                    <a:pt x="98" y="22"/>
                    <a:pt x="97" y="25"/>
                  </a:cubicBezTo>
                  <a:cubicBezTo>
                    <a:pt x="97" y="25"/>
                    <a:pt x="98" y="24"/>
                    <a:pt x="98" y="25"/>
                  </a:cubicBezTo>
                  <a:cubicBezTo>
                    <a:pt x="97" y="25"/>
                    <a:pt x="97" y="25"/>
                    <a:pt x="97" y="25"/>
                  </a:cubicBezTo>
                  <a:cubicBezTo>
                    <a:pt x="97" y="25"/>
                    <a:pt x="96" y="29"/>
                    <a:pt x="97" y="27"/>
                  </a:cubicBezTo>
                  <a:cubicBezTo>
                    <a:pt x="98" y="26"/>
                    <a:pt x="98" y="26"/>
                    <a:pt x="98" y="25"/>
                  </a:cubicBezTo>
                  <a:cubicBezTo>
                    <a:pt x="99" y="25"/>
                    <a:pt x="100" y="24"/>
                    <a:pt x="100" y="24"/>
                  </a:cubicBezTo>
                  <a:cubicBezTo>
                    <a:pt x="99" y="26"/>
                    <a:pt x="100" y="24"/>
                    <a:pt x="99" y="26"/>
                  </a:cubicBezTo>
                  <a:cubicBezTo>
                    <a:pt x="99" y="25"/>
                    <a:pt x="99" y="25"/>
                    <a:pt x="98" y="26"/>
                  </a:cubicBezTo>
                  <a:cubicBezTo>
                    <a:pt x="97" y="29"/>
                    <a:pt x="97" y="26"/>
                    <a:pt x="96" y="28"/>
                  </a:cubicBezTo>
                  <a:cubicBezTo>
                    <a:pt x="97" y="28"/>
                    <a:pt x="96" y="31"/>
                    <a:pt x="95" y="32"/>
                  </a:cubicBezTo>
                  <a:cubicBezTo>
                    <a:pt x="95" y="32"/>
                    <a:pt x="95" y="32"/>
                    <a:pt x="96" y="31"/>
                  </a:cubicBezTo>
                  <a:cubicBezTo>
                    <a:pt x="96" y="30"/>
                    <a:pt x="96" y="30"/>
                    <a:pt x="97" y="29"/>
                  </a:cubicBezTo>
                  <a:cubicBezTo>
                    <a:pt x="97" y="29"/>
                    <a:pt x="98" y="29"/>
                    <a:pt x="99" y="27"/>
                  </a:cubicBezTo>
                  <a:cubicBezTo>
                    <a:pt x="98" y="28"/>
                    <a:pt x="98" y="30"/>
                    <a:pt x="98" y="30"/>
                  </a:cubicBezTo>
                  <a:cubicBezTo>
                    <a:pt x="98" y="29"/>
                    <a:pt x="99" y="30"/>
                    <a:pt x="99" y="30"/>
                  </a:cubicBezTo>
                  <a:cubicBezTo>
                    <a:pt x="100" y="28"/>
                    <a:pt x="100" y="30"/>
                    <a:pt x="100" y="28"/>
                  </a:cubicBezTo>
                  <a:cubicBezTo>
                    <a:pt x="100" y="28"/>
                    <a:pt x="101" y="26"/>
                    <a:pt x="102" y="25"/>
                  </a:cubicBezTo>
                  <a:cubicBezTo>
                    <a:pt x="102" y="25"/>
                    <a:pt x="101" y="26"/>
                    <a:pt x="101" y="27"/>
                  </a:cubicBezTo>
                  <a:cubicBezTo>
                    <a:pt x="102" y="26"/>
                    <a:pt x="100" y="29"/>
                    <a:pt x="102" y="27"/>
                  </a:cubicBezTo>
                  <a:cubicBezTo>
                    <a:pt x="101" y="27"/>
                    <a:pt x="100" y="29"/>
                    <a:pt x="99" y="31"/>
                  </a:cubicBezTo>
                  <a:cubicBezTo>
                    <a:pt x="100" y="30"/>
                    <a:pt x="99" y="32"/>
                    <a:pt x="99" y="32"/>
                  </a:cubicBezTo>
                  <a:cubicBezTo>
                    <a:pt x="100" y="32"/>
                    <a:pt x="100" y="31"/>
                    <a:pt x="101" y="31"/>
                  </a:cubicBezTo>
                  <a:cubicBezTo>
                    <a:pt x="101" y="33"/>
                    <a:pt x="102" y="32"/>
                    <a:pt x="103" y="32"/>
                  </a:cubicBezTo>
                  <a:cubicBezTo>
                    <a:pt x="102" y="33"/>
                    <a:pt x="101" y="34"/>
                    <a:pt x="101" y="35"/>
                  </a:cubicBezTo>
                  <a:cubicBezTo>
                    <a:pt x="102" y="35"/>
                    <a:pt x="102" y="33"/>
                    <a:pt x="102" y="34"/>
                  </a:cubicBezTo>
                  <a:cubicBezTo>
                    <a:pt x="102" y="34"/>
                    <a:pt x="102" y="34"/>
                    <a:pt x="102" y="34"/>
                  </a:cubicBezTo>
                  <a:cubicBezTo>
                    <a:pt x="102" y="34"/>
                    <a:pt x="102" y="36"/>
                    <a:pt x="104" y="33"/>
                  </a:cubicBezTo>
                  <a:cubicBezTo>
                    <a:pt x="102" y="35"/>
                    <a:pt x="102" y="35"/>
                    <a:pt x="102" y="35"/>
                  </a:cubicBezTo>
                  <a:cubicBezTo>
                    <a:pt x="102" y="35"/>
                    <a:pt x="103" y="35"/>
                    <a:pt x="103" y="35"/>
                  </a:cubicBezTo>
                  <a:cubicBezTo>
                    <a:pt x="102" y="36"/>
                    <a:pt x="102" y="36"/>
                    <a:pt x="102" y="36"/>
                  </a:cubicBezTo>
                  <a:cubicBezTo>
                    <a:pt x="101" y="38"/>
                    <a:pt x="102" y="36"/>
                    <a:pt x="103" y="37"/>
                  </a:cubicBezTo>
                  <a:cubicBezTo>
                    <a:pt x="103" y="35"/>
                    <a:pt x="103" y="35"/>
                    <a:pt x="103" y="35"/>
                  </a:cubicBezTo>
                  <a:cubicBezTo>
                    <a:pt x="104" y="35"/>
                    <a:pt x="104" y="36"/>
                    <a:pt x="105" y="36"/>
                  </a:cubicBezTo>
                  <a:cubicBezTo>
                    <a:pt x="104" y="37"/>
                    <a:pt x="104" y="37"/>
                    <a:pt x="104" y="37"/>
                  </a:cubicBezTo>
                  <a:cubicBezTo>
                    <a:pt x="105" y="36"/>
                    <a:pt x="105" y="36"/>
                    <a:pt x="105" y="36"/>
                  </a:cubicBezTo>
                  <a:cubicBezTo>
                    <a:pt x="104" y="37"/>
                    <a:pt x="104" y="38"/>
                    <a:pt x="104" y="37"/>
                  </a:cubicBezTo>
                  <a:cubicBezTo>
                    <a:pt x="102" y="40"/>
                    <a:pt x="102" y="40"/>
                    <a:pt x="102" y="40"/>
                  </a:cubicBezTo>
                  <a:cubicBezTo>
                    <a:pt x="102" y="39"/>
                    <a:pt x="103" y="39"/>
                    <a:pt x="104" y="37"/>
                  </a:cubicBezTo>
                  <a:cubicBezTo>
                    <a:pt x="104" y="36"/>
                    <a:pt x="103" y="36"/>
                    <a:pt x="103" y="37"/>
                  </a:cubicBezTo>
                  <a:cubicBezTo>
                    <a:pt x="103" y="38"/>
                    <a:pt x="103" y="37"/>
                    <a:pt x="103" y="37"/>
                  </a:cubicBezTo>
                  <a:cubicBezTo>
                    <a:pt x="103" y="39"/>
                    <a:pt x="102" y="39"/>
                    <a:pt x="102" y="40"/>
                  </a:cubicBezTo>
                  <a:cubicBezTo>
                    <a:pt x="102" y="40"/>
                    <a:pt x="102" y="40"/>
                    <a:pt x="102" y="40"/>
                  </a:cubicBezTo>
                  <a:cubicBezTo>
                    <a:pt x="101" y="40"/>
                    <a:pt x="101" y="40"/>
                    <a:pt x="101" y="40"/>
                  </a:cubicBezTo>
                  <a:cubicBezTo>
                    <a:pt x="101" y="40"/>
                    <a:pt x="101" y="39"/>
                    <a:pt x="102" y="39"/>
                  </a:cubicBezTo>
                  <a:cubicBezTo>
                    <a:pt x="101" y="40"/>
                    <a:pt x="100" y="41"/>
                    <a:pt x="100" y="40"/>
                  </a:cubicBezTo>
                  <a:cubicBezTo>
                    <a:pt x="101" y="38"/>
                    <a:pt x="99" y="41"/>
                    <a:pt x="99" y="40"/>
                  </a:cubicBezTo>
                  <a:cubicBezTo>
                    <a:pt x="100" y="39"/>
                    <a:pt x="101" y="38"/>
                    <a:pt x="101" y="37"/>
                  </a:cubicBezTo>
                  <a:cubicBezTo>
                    <a:pt x="101" y="36"/>
                    <a:pt x="101" y="37"/>
                    <a:pt x="101" y="36"/>
                  </a:cubicBezTo>
                  <a:cubicBezTo>
                    <a:pt x="100" y="37"/>
                    <a:pt x="99" y="39"/>
                    <a:pt x="99" y="39"/>
                  </a:cubicBezTo>
                  <a:cubicBezTo>
                    <a:pt x="99" y="38"/>
                    <a:pt x="99" y="38"/>
                    <a:pt x="99" y="38"/>
                  </a:cubicBezTo>
                  <a:cubicBezTo>
                    <a:pt x="99" y="39"/>
                    <a:pt x="98" y="40"/>
                    <a:pt x="98" y="40"/>
                  </a:cubicBezTo>
                  <a:cubicBezTo>
                    <a:pt x="97" y="39"/>
                    <a:pt x="97" y="39"/>
                    <a:pt x="96" y="38"/>
                  </a:cubicBezTo>
                  <a:cubicBezTo>
                    <a:pt x="97" y="37"/>
                    <a:pt x="97" y="37"/>
                    <a:pt x="97" y="37"/>
                  </a:cubicBezTo>
                  <a:cubicBezTo>
                    <a:pt x="95" y="40"/>
                    <a:pt x="95" y="38"/>
                    <a:pt x="95" y="39"/>
                  </a:cubicBezTo>
                  <a:cubicBezTo>
                    <a:pt x="94" y="37"/>
                    <a:pt x="93" y="39"/>
                    <a:pt x="93" y="37"/>
                  </a:cubicBezTo>
                  <a:cubicBezTo>
                    <a:pt x="92" y="37"/>
                    <a:pt x="91" y="38"/>
                    <a:pt x="90" y="37"/>
                  </a:cubicBezTo>
                  <a:cubicBezTo>
                    <a:pt x="91" y="35"/>
                    <a:pt x="91" y="35"/>
                    <a:pt x="91" y="35"/>
                  </a:cubicBezTo>
                  <a:cubicBezTo>
                    <a:pt x="90" y="36"/>
                    <a:pt x="91" y="34"/>
                    <a:pt x="91" y="35"/>
                  </a:cubicBezTo>
                  <a:cubicBezTo>
                    <a:pt x="90" y="36"/>
                    <a:pt x="90" y="36"/>
                    <a:pt x="89" y="37"/>
                  </a:cubicBezTo>
                  <a:cubicBezTo>
                    <a:pt x="89" y="35"/>
                    <a:pt x="88" y="37"/>
                    <a:pt x="87" y="38"/>
                  </a:cubicBezTo>
                  <a:cubicBezTo>
                    <a:pt x="87" y="36"/>
                    <a:pt x="87" y="36"/>
                    <a:pt x="87" y="36"/>
                  </a:cubicBezTo>
                  <a:cubicBezTo>
                    <a:pt x="86" y="38"/>
                    <a:pt x="86" y="36"/>
                    <a:pt x="86" y="36"/>
                  </a:cubicBezTo>
                  <a:cubicBezTo>
                    <a:pt x="86" y="35"/>
                    <a:pt x="86" y="34"/>
                    <a:pt x="86" y="34"/>
                  </a:cubicBezTo>
                  <a:cubicBezTo>
                    <a:pt x="85" y="36"/>
                    <a:pt x="85" y="36"/>
                    <a:pt x="84" y="36"/>
                  </a:cubicBezTo>
                  <a:cubicBezTo>
                    <a:pt x="84" y="36"/>
                    <a:pt x="83" y="36"/>
                    <a:pt x="83" y="35"/>
                  </a:cubicBezTo>
                  <a:cubicBezTo>
                    <a:pt x="81" y="37"/>
                    <a:pt x="81" y="35"/>
                    <a:pt x="79" y="36"/>
                  </a:cubicBezTo>
                  <a:cubicBezTo>
                    <a:pt x="79" y="34"/>
                    <a:pt x="79" y="34"/>
                    <a:pt x="79" y="34"/>
                  </a:cubicBezTo>
                  <a:cubicBezTo>
                    <a:pt x="77" y="36"/>
                    <a:pt x="77" y="33"/>
                    <a:pt x="75" y="34"/>
                  </a:cubicBezTo>
                  <a:cubicBezTo>
                    <a:pt x="76" y="32"/>
                    <a:pt x="76" y="32"/>
                    <a:pt x="76" y="32"/>
                  </a:cubicBezTo>
                  <a:cubicBezTo>
                    <a:pt x="76" y="31"/>
                    <a:pt x="75" y="32"/>
                    <a:pt x="74" y="34"/>
                  </a:cubicBezTo>
                  <a:cubicBezTo>
                    <a:pt x="74" y="33"/>
                    <a:pt x="73" y="35"/>
                    <a:pt x="74" y="33"/>
                  </a:cubicBezTo>
                  <a:cubicBezTo>
                    <a:pt x="73" y="32"/>
                    <a:pt x="73" y="34"/>
                    <a:pt x="72" y="34"/>
                  </a:cubicBezTo>
                  <a:cubicBezTo>
                    <a:pt x="72" y="33"/>
                    <a:pt x="72" y="33"/>
                    <a:pt x="71" y="33"/>
                  </a:cubicBezTo>
                  <a:cubicBezTo>
                    <a:pt x="71" y="33"/>
                    <a:pt x="71" y="33"/>
                    <a:pt x="71" y="33"/>
                  </a:cubicBezTo>
                  <a:cubicBezTo>
                    <a:pt x="71" y="33"/>
                    <a:pt x="72" y="32"/>
                    <a:pt x="72" y="32"/>
                  </a:cubicBezTo>
                  <a:cubicBezTo>
                    <a:pt x="71" y="32"/>
                    <a:pt x="71" y="31"/>
                    <a:pt x="70" y="34"/>
                  </a:cubicBezTo>
                  <a:cubicBezTo>
                    <a:pt x="70" y="32"/>
                    <a:pt x="68" y="34"/>
                    <a:pt x="68" y="32"/>
                  </a:cubicBezTo>
                  <a:cubicBezTo>
                    <a:pt x="68" y="33"/>
                    <a:pt x="68" y="33"/>
                    <a:pt x="67" y="33"/>
                  </a:cubicBezTo>
                  <a:cubicBezTo>
                    <a:pt x="67" y="33"/>
                    <a:pt x="67" y="31"/>
                    <a:pt x="66" y="33"/>
                  </a:cubicBezTo>
                  <a:cubicBezTo>
                    <a:pt x="66" y="32"/>
                    <a:pt x="66" y="31"/>
                    <a:pt x="66" y="31"/>
                  </a:cubicBezTo>
                  <a:cubicBezTo>
                    <a:pt x="66" y="31"/>
                    <a:pt x="66" y="32"/>
                    <a:pt x="65" y="33"/>
                  </a:cubicBezTo>
                  <a:cubicBezTo>
                    <a:pt x="64" y="34"/>
                    <a:pt x="64" y="30"/>
                    <a:pt x="63" y="30"/>
                  </a:cubicBezTo>
                  <a:cubicBezTo>
                    <a:pt x="61" y="31"/>
                    <a:pt x="60" y="30"/>
                    <a:pt x="58" y="30"/>
                  </a:cubicBezTo>
                  <a:cubicBezTo>
                    <a:pt x="58" y="29"/>
                    <a:pt x="58" y="29"/>
                    <a:pt x="58" y="29"/>
                  </a:cubicBezTo>
                  <a:cubicBezTo>
                    <a:pt x="57" y="31"/>
                    <a:pt x="58" y="27"/>
                    <a:pt x="56" y="30"/>
                  </a:cubicBezTo>
                  <a:cubicBezTo>
                    <a:pt x="56" y="29"/>
                    <a:pt x="56" y="29"/>
                    <a:pt x="56" y="28"/>
                  </a:cubicBezTo>
                  <a:cubicBezTo>
                    <a:pt x="55" y="30"/>
                    <a:pt x="56" y="26"/>
                    <a:pt x="54" y="28"/>
                  </a:cubicBezTo>
                  <a:cubicBezTo>
                    <a:pt x="55" y="28"/>
                    <a:pt x="55" y="28"/>
                    <a:pt x="55" y="28"/>
                  </a:cubicBezTo>
                  <a:cubicBezTo>
                    <a:pt x="55" y="26"/>
                    <a:pt x="53" y="28"/>
                    <a:pt x="53" y="27"/>
                  </a:cubicBezTo>
                  <a:cubicBezTo>
                    <a:pt x="53" y="26"/>
                    <a:pt x="54" y="26"/>
                    <a:pt x="54" y="26"/>
                  </a:cubicBezTo>
                  <a:cubicBezTo>
                    <a:pt x="54" y="24"/>
                    <a:pt x="52" y="28"/>
                    <a:pt x="53" y="25"/>
                  </a:cubicBezTo>
                  <a:cubicBezTo>
                    <a:pt x="53" y="25"/>
                    <a:pt x="53" y="26"/>
                    <a:pt x="53" y="26"/>
                  </a:cubicBezTo>
                  <a:cubicBezTo>
                    <a:pt x="52" y="25"/>
                    <a:pt x="50" y="26"/>
                    <a:pt x="48" y="26"/>
                  </a:cubicBezTo>
                  <a:cubicBezTo>
                    <a:pt x="47" y="24"/>
                    <a:pt x="49" y="22"/>
                    <a:pt x="48" y="23"/>
                  </a:cubicBezTo>
                  <a:cubicBezTo>
                    <a:pt x="48" y="23"/>
                    <a:pt x="47" y="24"/>
                    <a:pt x="48" y="24"/>
                  </a:cubicBezTo>
                  <a:cubicBezTo>
                    <a:pt x="47" y="25"/>
                    <a:pt x="48" y="21"/>
                    <a:pt x="47" y="22"/>
                  </a:cubicBezTo>
                  <a:cubicBezTo>
                    <a:pt x="47" y="24"/>
                    <a:pt x="47" y="23"/>
                    <a:pt x="47" y="24"/>
                  </a:cubicBezTo>
                  <a:cubicBezTo>
                    <a:pt x="46" y="23"/>
                    <a:pt x="47" y="21"/>
                    <a:pt x="46" y="22"/>
                  </a:cubicBezTo>
                  <a:cubicBezTo>
                    <a:pt x="46" y="21"/>
                    <a:pt x="46" y="21"/>
                    <a:pt x="46" y="21"/>
                  </a:cubicBezTo>
                  <a:cubicBezTo>
                    <a:pt x="45" y="24"/>
                    <a:pt x="44" y="22"/>
                    <a:pt x="43" y="25"/>
                  </a:cubicBezTo>
                  <a:cubicBezTo>
                    <a:pt x="40" y="24"/>
                    <a:pt x="36" y="25"/>
                    <a:pt x="33" y="25"/>
                  </a:cubicBezTo>
                  <a:cubicBezTo>
                    <a:pt x="30" y="23"/>
                    <a:pt x="26" y="23"/>
                    <a:pt x="24" y="21"/>
                  </a:cubicBezTo>
                  <a:cubicBezTo>
                    <a:pt x="24" y="18"/>
                    <a:pt x="23" y="18"/>
                    <a:pt x="22" y="19"/>
                  </a:cubicBezTo>
                  <a:cubicBezTo>
                    <a:pt x="23" y="18"/>
                    <a:pt x="23" y="18"/>
                    <a:pt x="23" y="18"/>
                  </a:cubicBezTo>
                  <a:cubicBezTo>
                    <a:pt x="22" y="20"/>
                    <a:pt x="22" y="18"/>
                    <a:pt x="21" y="20"/>
                  </a:cubicBezTo>
                  <a:cubicBezTo>
                    <a:pt x="20" y="19"/>
                    <a:pt x="19" y="20"/>
                    <a:pt x="18" y="19"/>
                  </a:cubicBezTo>
                  <a:cubicBezTo>
                    <a:pt x="18" y="19"/>
                    <a:pt x="19" y="18"/>
                    <a:pt x="18" y="18"/>
                  </a:cubicBezTo>
                  <a:cubicBezTo>
                    <a:pt x="18" y="19"/>
                    <a:pt x="18" y="19"/>
                    <a:pt x="18" y="19"/>
                  </a:cubicBezTo>
                  <a:cubicBezTo>
                    <a:pt x="18" y="18"/>
                    <a:pt x="18" y="18"/>
                    <a:pt x="18" y="18"/>
                  </a:cubicBezTo>
                  <a:cubicBezTo>
                    <a:pt x="18" y="18"/>
                    <a:pt x="17" y="19"/>
                    <a:pt x="17" y="20"/>
                  </a:cubicBezTo>
                  <a:cubicBezTo>
                    <a:pt x="13" y="21"/>
                    <a:pt x="12" y="16"/>
                    <a:pt x="8" y="15"/>
                  </a:cubicBezTo>
                  <a:cubicBezTo>
                    <a:pt x="8" y="14"/>
                    <a:pt x="7" y="15"/>
                    <a:pt x="6" y="15"/>
                  </a:cubicBezTo>
                  <a:cubicBezTo>
                    <a:pt x="4" y="12"/>
                    <a:pt x="3" y="9"/>
                    <a:pt x="0" y="10"/>
                  </a:cubicBezTo>
                  <a:cubicBezTo>
                    <a:pt x="0" y="10"/>
                    <a:pt x="2" y="5"/>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55"/>
            <p:cNvSpPr/>
            <p:nvPr/>
          </p:nvSpPr>
          <p:spPr bwMode="auto">
            <a:xfrm>
              <a:off x="8799513" y="2435226"/>
              <a:ext cx="3175" cy="7938"/>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0" y="1"/>
                    <a:pt x="0" y="1"/>
                    <a:pt x="1"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56"/>
            <p:cNvSpPr/>
            <p:nvPr/>
          </p:nvSpPr>
          <p:spPr bwMode="auto">
            <a:xfrm>
              <a:off x="8786813" y="2393951"/>
              <a:ext cx="4762" cy="4763"/>
            </a:xfrm>
            <a:custGeom>
              <a:avLst/>
              <a:gdLst>
                <a:gd name="T0" fmla="*/ 1 w 1"/>
                <a:gd name="T1" fmla="*/ 1 h 1"/>
                <a:gd name="T2" fmla="*/ 1 w 1"/>
                <a:gd name="T3" fmla="*/ 0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0" y="1"/>
                    <a:pt x="1" y="1"/>
                    <a:pt x="1" y="0"/>
                  </a:cubicBezTo>
                  <a:cubicBezTo>
                    <a:pt x="1" y="0"/>
                    <a:pt x="1" y="0"/>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57"/>
            <p:cNvSpPr/>
            <p:nvPr/>
          </p:nvSpPr>
          <p:spPr bwMode="auto">
            <a:xfrm>
              <a:off x="8783638" y="2387601"/>
              <a:ext cx="3175" cy="6350"/>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1"/>
                    <a:pt x="1" y="0"/>
                    <a:pt x="1"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58"/>
            <p:cNvSpPr/>
            <p:nvPr/>
          </p:nvSpPr>
          <p:spPr bwMode="auto">
            <a:xfrm>
              <a:off x="8783638" y="2371726"/>
              <a:ext cx="3175"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59"/>
            <p:cNvSpPr/>
            <p:nvPr/>
          </p:nvSpPr>
          <p:spPr bwMode="auto">
            <a:xfrm>
              <a:off x="8780463" y="2379663"/>
              <a:ext cx="3175" cy="3175"/>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1"/>
                    <a:pt x="0" y="0"/>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60"/>
            <p:cNvSpPr/>
            <p:nvPr/>
          </p:nvSpPr>
          <p:spPr bwMode="auto">
            <a:xfrm>
              <a:off x="8769350" y="2363788"/>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2"/>
                    <a:pt x="0" y="1"/>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61"/>
            <p:cNvSpPr/>
            <p:nvPr/>
          </p:nvSpPr>
          <p:spPr bwMode="auto">
            <a:xfrm>
              <a:off x="8761413" y="2368551"/>
              <a:ext cx="3175"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0" y="0"/>
                    <a:pt x="0" y="1"/>
                  </a:cubicBezTo>
                  <a:cubicBezTo>
                    <a:pt x="0" y="0"/>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62"/>
            <p:cNvSpPr/>
            <p:nvPr/>
          </p:nvSpPr>
          <p:spPr bwMode="auto">
            <a:xfrm>
              <a:off x="8640763" y="2335213"/>
              <a:ext cx="0" cy="3175"/>
            </a:xfrm>
            <a:custGeom>
              <a:avLst/>
              <a:gdLst>
                <a:gd name="T0" fmla="*/ 2 h 2"/>
                <a:gd name="T1" fmla="*/ 0 h 2"/>
                <a:gd name="T2" fmla="*/ 2 h 2"/>
                <a:gd name="T3" fmla="*/ 2 h 2"/>
              </a:gdLst>
              <a:ahLst/>
              <a:cxnLst>
                <a:cxn ang="0">
                  <a:pos x="0" y="T0"/>
                </a:cxn>
                <a:cxn ang="0">
                  <a:pos x="0" y="T1"/>
                </a:cxn>
                <a:cxn ang="0">
                  <a:pos x="0" y="T2"/>
                </a:cxn>
                <a:cxn ang="0">
                  <a:pos x="0" y="T3"/>
                </a:cxn>
              </a:cxnLst>
              <a:rect l="0" t="0" r="r" b="b"/>
              <a:pathLst>
                <a:path h="2">
                  <a:moveTo>
                    <a:pt x="0" y="2"/>
                  </a:moveTo>
                  <a:lnTo>
                    <a:pt x="0"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63"/>
            <p:cNvSpPr/>
            <p:nvPr/>
          </p:nvSpPr>
          <p:spPr bwMode="auto">
            <a:xfrm>
              <a:off x="8583613" y="2316163"/>
              <a:ext cx="4762" cy="6350"/>
            </a:xfrm>
            <a:custGeom>
              <a:avLst/>
              <a:gdLst>
                <a:gd name="T0" fmla="*/ 1 w 1"/>
                <a:gd name="T1" fmla="*/ 1 h 2"/>
                <a:gd name="T2" fmla="*/ 1 w 1"/>
                <a:gd name="T3" fmla="*/ 0 h 2"/>
                <a:gd name="T4" fmla="*/ 1 w 1"/>
                <a:gd name="T5" fmla="*/ 1 h 2"/>
              </a:gdLst>
              <a:ahLst/>
              <a:cxnLst>
                <a:cxn ang="0">
                  <a:pos x="T0" y="T1"/>
                </a:cxn>
                <a:cxn ang="0">
                  <a:pos x="T2" y="T3"/>
                </a:cxn>
                <a:cxn ang="0">
                  <a:pos x="T4" y="T5"/>
                </a:cxn>
              </a:cxnLst>
              <a:rect l="0" t="0" r="r" b="b"/>
              <a:pathLst>
                <a:path w="1" h="2">
                  <a:moveTo>
                    <a:pt x="1" y="1"/>
                  </a:moveTo>
                  <a:cubicBezTo>
                    <a:pt x="0" y="2"/>
                    <a:pt x="1" y="1"/>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64"/>
            <p:cNvSpPr/>
            <p:nvPr/>
          </p:nvSpPr>
          <p:spPr bwMode="auto">
            <a:xfrm>
              <a:off x="8555038" y="2327276"/>
              <a:ext cx="0" cy="7938"/>
            </a:xfrm>
            <a:custGeom>
              <a:avLst/>
              <a:gdLst>
                <a:gd name="T0" fmla="*/ 0 h 5"/>
                <a:gd name="T1" fmla="*/ 0 h 5"/>
                <a:gd name="T2" fmla="*/ 5 h 5"/>
                <a:gd name="T3" fmla="*/ 0 h 5"/>
              </a:gdLst>
              <a:ahLst/>
              <a:cxnLst>
                <a:cxn ang="0">
                  <a:pos x="0" y="T0"/>
                </a:cxn>
                <a:cxn ang="0">
                  <a:pos x="0" y="T1"/>
                </a:cxn>
                <a:cxn ang="0">
                  <a:pos x="0" y="T2"/>
                </a:cxn>
                <a:cxn ang="0">
                  <a:pos x="0" y="T3"/>
                </a:cxn>
              </a:cxnLst>
              <a:rect l="0" t="0" r="r" b="b"/>
              <a:pathLst>
                <a:path h="5">
                  <a:moveTo>
                    <a:pt x="0" y="0"/>
                  </a:moveTo>
                  <a:lnTo>
                    <a:pt x="0" y="0"/>
                  </a:lnTo>
                  <a:lnTo>
                    <a:pt x="0"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65"/>
            <p:cNvSpPr/>
            <p:nvPr/>
          </p:nvSpPr>
          <p:spPr bwMode="auto">
            <a:xfrm>
              <a:off x="9099550" y="2047876"/>
              <a:ext cx="3175" cy="4763"/>
            </a:xfrm>
            <a:custGeom>
              <a:avLst/>
              <a:gdLst>
                <a:gd name="T0" fmla="*/ 0 w 1"/>
                <a:gd name="T1" fmla="*/ 1 h 1"/>
                <a:gd name="T2" fmla="*/ 1 w 1"/>
                <a:gd name="T3" fmla="*/ 1 h 1"/>
                <a:gd name="T4" fmla="*/ 0 w 1"/>
                <a:gd name="T5" fmla="*/ 1 h 1"/>
              </a:gdLst>
              <a:ahLst/>
              <a:cxnLst>
                <a:cxn ang="0">
                  <a:pos x="T0" y="T1"/>
                </a:cxn>
                <a:cxn ang="0">
                  <a:pos x="T2" y="T3"/>
                </a:cxn>
                <a:cxn ang="0">
                  <a:pos x="T4" y="T5"/>
                </a:cxn>
              </a:cxnLst>
              <a:rect l="0" t="0" r="r" b="b"/>
              <a:pathLst>
                <a:path w="1" h="1">
                  <a:moveTo>
                    <a:pt x="0" y="1"/>
                  </a:moveTo>
                  <a:cubicBezTo>
                    <a:pt x="1" y="1"/>
                    <a:pt x="1" y="0"/>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66"/>
            <p:cNvSpPr/>
            <p:nvPr/>
          </p:nvSpPr>
          <p:spPr bwMode="auto">
            <a:xfrm>
              <a:off x="8926513" y="1736726"/>
              <a:ext cx="200025" cy="307975"/>
            </a:xfrm>
            <a:custGeom>
              <a:avLst/>
              <a:gdLst>
                <a:gd name="T0" fmla="*/ 11 w 53"/>
                <a:gd name="T1" fmla="*/ 10 h 82"/>
                <a:gd name="T2" fmla="*/ 12 w 53"/>
                <a:gd name="T3" fmla="*/ 12 h 82"/>
                <a:gd name="T4" fmla="*/ 18 w 53"/>
                <a:gd name="T5" fmla="*/ 16 h 82"/>
                <a:gd name="T6" fmla="*/ 19 w 53"/>
                <a:gd name="T7" fmla="*/ 18 h 82"/>
                <a:gd name="T8" fmla="*/ 19 w 53"/>
                <a:gd name="T9" fmla="*/ 24 h 82"/>
                <a:gd name="T10" fmla="*/ 20 w 53"/>
                <a:gd name="T11" fmla="*/ 25 h 82"/>
                <a:gd name="T12" fmla="*/ 23 w 53"/>
                <a:gd name="T13" fmla="*/ 28 h 82"/>
                <a:gd name="T14" fmla="*/ 23 w 53"/>
                <a:gd name="T15" fmla="*/ 31 h 82"/>
                <a:gd name="T16" fmla="*/ 23 w 53"/>
                <a:gd name="T17" fmla="*/ 32 h 82"/>
                <a:gd name="T18" fmla="*/ 25 w 53"/>
                <a:gd name="T19" fmla="*/ 33 h 82"/>
                <a:gd name="T20" fmla="*/ 28 w 53"/>
                <a:gd name="T21" fmla="*/ 35 h 82"/>
                <a:gd name="T22" fmla="*/ 29 w 53"/>
                <a:gd name="T23" fmla="*/ 37 h 82"/>
                <a:gd name="T24" fmla="*/ 31 w 53"/>
                <a:gd name="T25" fmla="*/ 38 h 82"/>
                <a:gd name="T26" fmla="*/ 31 w 53"/>
                <a:gd name="T27" fmla="*/ 41 h 82"/>
                <a:gd name="T28" fmla="*/ 32 w 53"/>
                <a:gd name="T29" fmla="*/ 43 h 82"/>
                <a:gd name="T30" fmla="*/ 33 w 53"/>
                <a:gd name="T31" fmla="*/ 46 h 82"/>
                <a:gd name="T32" fmla="*/ 34 w 53"/>
                <a:gd name="T33" fmla="*/ 47 h 82"/>
                <a:gd name="T34" fmla="*/ 33 w 53"/>
                <a:gd name="T35" fmla="*/ 49 h 82"/>
                <a:gd name="T36" fmla="*/ 35 w 53"/>
                <a:gd name="T37" fmla="*/ 49 h 82"/>
                <a:gd name="T38" fmla="*/ 36 w 53"/>
                <a:gd name="T39" fmla="*/ 49 h 82"/>
                <a:gd name="T40" fmla="*/ 37 w 53"/>
                <a:gd name="T41" fmla="*/ 50 h 82"/>
                <a:gd name="T42" fmla="*/ 39 w 53"/>
                <a:gd name="T43" fmla="*/ 54 h 82"/>
                <a:gd name="T44" fmla="*/ 40 w 53"/>
                <a:gd name="T45" fmla="*/ 56 h 82"/>
                <a:gd name="T46" fmla="*/ 41 w 53"/>
                <a:gd name="T47" fmla="*/ 57 h 82"/>
                <a:gd name="T48" fmla="*/ 42 w 53"/>
                <a:gd name="T49" fmla="*/ 60 h 82"/>
                <a:gd name="T50" fmla="*/ 39 w 53"/>
                <a:gd name="T51" fmla="*/ 63 h 82"/>
                <a:gd name="T52" fmla="*/ 44 w 53"/>
                <a:gd name="T53" fmla="*/ 62 h 82"/>
                <a:gd name="T54" fmla="*/ 48 w 53"/>
                <a:gd name="T55" fmla="*/ 61 h 82"/>
                <a:gd name="T56" fmla="*/ 48 w 53"/>
                <a:gd name="T57" fmla="*/ 63 h 82"/>
                <a:gd name="T58" fmla="*/ 50 w 53"/>
                <a:gd name="T59" fmla="*/ 62 h 82"/>
                <a:gd name="T60" fmla="*/ 49 w 53"/>
                <a:gd name="T61" fmla="*/ 64 h 82"/>
                <a:gd name="T62" fmla="*/ 46 w 53"/>
                <a:gd name="T63" fmla="*/ 67 h 82"/>
                <a:gd name="T64" fmla="*/ 50 w 53"/>
                <a:gd name="T65" fmla="*/ 66 h 82"/>
                <a:gd name="T66" fmla="*/ 49 w 53"/>
                <a:gd name="T67" fmla="*/ 67 h 82"/>
                <a:gd name="T68" fmla="*/ 52 w 53"/>
                <a:gd name="T69" fmla="*/ 67 h 82"/>
                <a:gd name="T70" fmla="*/ 52 w 53"/>
                <a:gd name="T71" fmla="*/ 68 h 82"/>
                <a:gd name="T72" fmla="*/ 47 w 53"/>
                <a:gd name="T73" fmla="*/ 71 h 82"/>
                <a:gd name="T74" fmla="*/ 52 w 53"/>
                <a:gd name="T75" fmla="*/ 70 h 82"/>
                <a:gd name="T76" fmla="*/ 48 w 53"/>
                <a:gd name="T77" fmla="*/ 78 h 82"/>
                <a:gd name="T78" fmla="*/ 47 w 53"/>
                <a:gd name="T79" fmla="*/ 79 h 82"/>
                <a:gd name="T80" fmla="*/ 49 w 53"/>
                <a:gd name="T81" fmla="*/ 81 h 82"/>
                <a:gd name="T82" fmla="*/ 46 w 53"/>
                <a:gd name="T83" fmla="*/ 82 h 82"/>
                <a:gd name="T84" fmla="*/ 47 w 53"/>
                <a:gd name="T85" fmla="*/ 79 h 82"/>
                <a:gd name="T86" fmla="*/ 41 w 53"/>
                <a:gd name="T87" fmla="*/ 78 h 82"/>
                <a:gd name="T88" fmla="*/ 35 w 53"/>
                <a:gd name="T89" fmla="*/ 74 h 82"/>
                <a:gd name="T90" fmla="*/ 29 w 53"/>
                <a:gd name="T91" fmla="*/ 69 h 82"/>
                <a:gd name="T92" fmla="*/ 25 w 53"/>
                <a:gd name="T93" fmla="*/ 64 h 82"/>
                <a:gd name="T94" fmla="*/ 22 w 53"/>
                <a:gd name="T95" fmla="*/ 61 h 82"/>
                <a:gd name="T96" fmla="*/ 19 w 53"/>
                <a:gd name="T97" fmla="*/ 52 h 82"/>
                <a:gd name="T98" fmla="*/ 19 w 53"/>
                <a:gd name="T99" fmla="*/ 47 h 82"/>
                <a:gd name="T100" fmla="*/ 18 w 53"/>
                <a:gd name="T101" fmla="*/ 41 h 82"/>
                <a:gd name="T102" fmla="*/ 5 w 53"/>
                <a:gd name="T103" fmla="*/ 24 h 82"/>
                <a:gd name="T104" fmla="*/ 4 w 53"/>
                <a:gd name="T105" fmla="*/ 19 h 82"/>
                <a:gd name="T106" fmla="*/ 8 w 53"/>
                <a:gd name="T107" fmla="*/ 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 h="82">
                  <a:moveTo>
                    <a:pt x="8" y="1"/>
                  </a:moveTo>
                  <a:cubicBezTo>
                    <a:pt x="12" y="0"/>
                    <a:pt x="8" y="3"/>
                    <a:pt x="12" y="4"/>
                  </a:cubicBezTo>
                  <a:cubicBezTo>
                    <a:pt x="12" y="4"/>
                    <a:pt x="9" y="4"/>
                    <a:pt x="10" y="4"/>
                  </a:cubicBezTo>
                  <a:cubicBezTo>
                    <a:pt x="14" y="4"/>
                    <a:pt x="12" y="7"/>
                    <a:pt x="10" y="9"/>
                  </a:cubicBezTo>
                  <a:cubicBezTo>
                    <a:pt x="9" y="9"/>
                    <a:pt x="9" y="9"/>
                    <a:pt x="9" y="9"/>
                  </a:cubicBezTo>
                  <a:cubicBezTo>
                    <a:pt x="9" y="10"/>
                    <a:pt x="11" y="9"/>
                    <a:pt x="11" y="10"/>
                  </a:cubicBezTo>
                  <a:cubicBezTo>
                    <a:pt x="10" y="10"/>
                    <a:pt x="10" y="10"/>
                    <a:pt x="10" y="10"/>
                  </a:cubicBezTo>
                  <a:cubicBezTo>
                    <a:pt x="11" y="10"/>
                    <a:pt x="11" y="10"/>
                    <a:pt x="12" y="10"/>
                  </a:cubicBezTo>
                  <a:cubicBezTo>
                    <a:pt x="11" y="10"/>
                    <a:pt x="10" y="11"/>
                    <a:pt x="9" y="11"/>
                  </a:cubicBezTo>
                  <a:cubicBezTo>
                    <a:pt x="11" y="11"/>
                    <a:pt x="11" y="11"/>
                    <a:pt x="11" y="11"/>
                  </a:cubicBezTo>
                  <a:cubicBezTo>
                    <a:pt x="15" y="10"/>
                    <a:pt x="11" y="12"/>
                    <a:pt x="13" y="12"/>
                  </a:cubicBezTo>
                  <a:cubicBezTo>
                    <a:pt x="12" y="12"/>
                    <a:pt x="12" y="12"/>
                    <a:pt x="12" y="12"/>
                  </a:cubicBezTo>
                  <a:cubicBezTo>
                    <a:pt x="15" y="12"/>
                    <a:pt x="15" y="13"/>
                    <a:pt x="16" y="14"/>
                  </a:cubicBezTo>
                  <a:cubicBezTo>
                    <a:pt x="14" y="15"/>
                    <a:pt x="14" y="15"/>
                    <a:pt x="14" y="15"/>
                  </a:cubicBezTo>
                  <a:cubicBezTo>
                    <a:pt x="15" y="14"/>
                    <a:pt x="16" y="15"/>
                    <a:pt x="16" y="15"/>
                  </a:cubicBezTo>
                  <a:cubicBezTo>
                    <a:pt x="15" y="15"/>
                    <a:pt x="18" y="15"/>
                    <a:pt x="17" y="15"/>
                  </a:cubicBezTo>
                  <a:cubicBezTo>
                    <a:pt x="17" y="15"/>
                    <a:pt x="17" y="15"/>
                    <a:pt x="17" y="15"/>
                  </a:cubicBezTo>
                  <a:cubicBezTo>
                    <a:pt x="19" y="15"/>
                    <a:pt x="16" y="16"/>
                    <a:pt x="18" y="16"/>
                  </a:cubicBezTo>
                  <a:cubicBezTo>
                    <a:pt x="17" y="16"/>
                    <a:pt x="17" y="16"/>
                    <a:pt x="17" y="16"/>
                  </a:cubicBezTo>
                  <a:cubicBezTo>
                    <a:pt x="19" y="16"/>
                    <a:pt x="16" y="17"/>
                    <a:pt x="17" y="17"/>
                  </a:cubicBezTo>
                  <a:cubicBezTo>
                    <a:pt x="18" y="17"/>
                    <a:pt x="18" y="17"/>
                    <a:pt x="18" y="17"/>
                  </a:cubicBezTo>
                  <a:cubicBezTo>
                    <a:pt x="18" y="17"/>
                    <a:pt x="17" y="17"/>
                    <a:pt x="18" y="17"/>
                  </a:cubicBezTo>
                  <a:cubicBezTo>
                    <a:pt x="17" y="17"/>
                    <a:pt x="17" y="17"/>
                    <a:pt x="17" y="17"/>
                  </a:cubicBezTo>
                  <a:cubicBezTo>
                    <a:pt x="18" y="17"/>
                    <a:pt x="17" y="18"/>
                    <a:pt x="19" y="18"/>
                  </a:cubicBezTo>
                  <a:cubicBezTo>
                    <a:pt x="17" y="18"/>
                    <a:pt x="18" y="17"/>
                    <a:pt x="16" y="18"/>
                  </a:cubicBezTo>
                  <a:cubicBezTo>
                    <a:pt x="18" y="19"/>
                    <a:pt x="18" y="21"/>
                    <a:pt x="19" y="22"/>
                  </a:cubicBezTo>
                  <a:cubicBezTo>
                    <a:pt x="17" y="23"/>
                    <a:pt x="17" y="23"/>
                    <a:pt x="17" y="23"/>
                  </a:cubicBezTo>
                  <a:cubicBezTo>
                    <a:pt x="18" y="23"/>
                    <a:pt x="18" y="23"/>
                    <a:pt x="19" y="23"/>
                  </a:cubicBezTo>
                  <a:cubicBezTo>
                    <a:pt x="19" y="23"/>
                    <a:pt x="18" y="23"/>
                    <a:pt x="18" y="23"/>
                  </a:cubicBezTo>
                  <a:cubicBezTo>
                    <a:pt x="17" y="24"/>
                    <a:pt x="20" y="23"/>
                    <a:pt x="19" y="24"/>
                  </a:cubicBezTo>
                  <a:cubicBezTo>
                    <a:pt x="17" y="24"/>
                    <a:pt x="17" y="24"/>
                    <a:pt x="17" y="24"/>
                  </a:cubicBezTo>
                  <a:cubicBezTo>
                    <a:pt x="19" y="24"/>
                    <a:pt x="19" y="24"/>
                    <a:pt x="19" y="24"/>
                  </a:cubicBezTo>
                  <a:cubicBezTo>
                    <a:pt x="19" y="24"/>
                    <a:pt x="19" y="24"/>
                    <a:pt x="18" y="25"/>
                  </a:cubicBezTo>
                  <a:cubicBezTo>
                    <a:pt x="20" y="24"/>
                    <a:pt x="18" y="25"/>
                    <a:pt x="19" y="25"/>
                  </a:cubicBezTo>
                  <a:cubicBezTo>
                    <a:pt x="18" y="25"/>
                    <a:pt x="18" y="25"/>
                    <a:pt x="18" y="25"/>
                  </a:cubicBezTo>
                  <a:cubicBezTo>
                    <a:pt x="17" y="26"/>
                    <a:pt x="20" y="25"/>
                    <a:pt x="20" y="25"/>
                  </a:cubicBezTo>
                  <a:cubicBezTo>
                    <a:pt x="19" y="26"/>
                    <a:pt x="19" y="26"/>
                    <a:pt x="19" y="26"/>
                  </a:cubicBezTo>
                  <a:cubicBezTo>
                    <a:pt x="21" y="25"/>
                    <a:pt x="20" y="26"/>
                    <a:pt x="21" y="26"/>
                  </a:cubicBezTo>
                  <a:cubicBezTo>
                    <a:pt x="21" y="26"/>
                    <a:pt x="21" y="26"/>
                    <a:pt x="21" y="26"/>
                  </a:cubicBezTo>
                  <a:cubicBezTo>
                    <a:pt x="21" y="27"/>
                    <a:pt x="20" y="27"/>
                    <a:pt x="21" y="27"/>
                  </a:cubicBezTo>
                  <a:cubicBezTo>
                    <a:pt x="21" y="28"/>
                    <a:pt x="19" y="28"/>
                    <a:pt x="19" y="28"/>
                  </a:cubicBezTo>
                  <a:cubicBezTo>
                    <a:pt x="22" y="28"/>
                    <a:pt x="21" y="29"/>
                    <a:pt x="23" y="28"/>
                  </a:cubicBezTo>
                  <a:cubicBezTo>
                    <a:pt x="23" y="28"/>
                    <a:pt x="22" y="29"/>
                    <a:pt x="23" y="29"/>
                  </a:cubicBezTo>
                  <a:cubicBezTo>
                    <a:pt x="22" y="29"/>
                    <a:pt x="20" y="30"/>
                    <a:pt x="20" y="30"/>
                  </a:cubicBezTo>
                  <a:cubicBezTo>
                    <a:pt x="19" y="31"/>
                    <a:pt x="19" y="31"/>
                    <a:pt x="19" y="31"/>
                  </a:cubicBezTo>
                  <a:cubicBezTo>
                    <a:pt x="18" y="31"/>
                    <a:pt x="19" y="30"/>
                    <a:pt x="18" y="31"/>
                  </a:cubicBezTo>
                  <a:cubicBezTo>
                    <a:pt x="18" y="31"/>
                    <a:pt x="19" y="31"/>
                    <a:pt x="19" y="31"/>
                  </a:cubicBezTo>
                  <a:cubicBezTo>
                    <a:pt x="20" y="31"/>
                    <a:pt x="23" y="30"/>
                    <a:pt x="23" y="31"/>
                  </a:cubicBezTo>
                  <a:cubicBezTo>
                    <a:pt x="22" y="31"/>
                    <a:pt x="21" y="32"/>
                    <a:pt x="20" y="32"/>
                  </a:cubicBezTo>
                  <a:cubicBezTo>
                    <a:pt x="25" y="31"/>
                    <a:pt x="25" y="31"/>
                    <a:pt x="25" y="31"/>
                  </a:cubicBezTo>
                  <a:cubicBezTo>
                    <a:pt x="25" y="31"/>
                    <a:pt x="23" y="31"/>
                    <a:pt x="24" y="31"/>
                  </a:cubicBezTo>
                  <a:cubicBezTo>
                    <a:pt x="25" y="31"/>
                    <a:pt x="25" y="31"/>
                    <a:pt x="25" y="31"/>
                  </a:cubicBezTo>
                  <a:cubicBezTo>
                    <a:pt x="25" y="31"/>
                    <a:pt x="26" y="31"/>
                    <a:pt x="24" y="32"/>
                  </a:cubicBezTo>
                  <a:cubicBezTo>
                    <a:pt x="23" y="32"/>
                    <a:pt x="23" y="32"/>
                    <a:pt x="23" y="32"/>
                  </a:cubicBezTo>
                  <a:cubicBezTo>
                    <a:pt x="23" y="33"/>
                    <a:pt x="23" y="32"/>
                    <a:pt x="24" y="33"/>
                  </a:cubicBezTo>
                  <a:cubicBezTo>
                    <a:pt x="23" y="33"/>
                    <a:pt x="23" y="33"/>
                    <a:pt x="23" y="33"/>
                  </a:cubicBezTo>
                  <a:cubicBezTo>
                    <a:pt x="23" y="33"/>
                    <a:pt x="24" y="33"/>
                    <a:pt x="25" y="32"/>
                  </a:cubicBezTo>
                  <a:cubicBezTo>
                    <a:pt x="25" y="32"/>
                    <a:pt x="24" y="33"/>
                    <a:pt x="25" y="32"/>
                  </a:cubicBezTo>
                  <a:cubicBezTo>
                    <a:pt x="26" y="32"/>
                    <a:pt x="26" y="32"/>
                    <a:pt x="27" y="32"/>
                  </a:cubicBezTo>
                  <a:cubicBezTo>
                    <a:pt x="25" y="33"/>
                    <a:pt x="25" y="33"/>
                    <a:pt x="25" y="33"/>
                  </a:cubicBezTo>
                  <a:cubicBezTo>
                    <a:pt x="27" y="33"/>
                    <a:pt x="27" y="33"/>
                    <a:pt x="28" y="33"/>
                  </a:cubicBezTo>
                  <a:cubicBezTo>
                    <a:pt x="29" y="32"/>
                    <a:pt x="26" y="33"/>
                    <a:pt x="27" y="33"/>
                  </a:cubicBezTo>
                  <a:cubicBezTo>
                    <a:pt x="26" y="34"/>
                    <a:pt x="29" y="33"/>
                    <a:pt x="27" y="35"/>
                  </a:cubicBezTo>
                  <a:cubicBezTo>
                    <a:pt x="27" y="35"/>
                    <a:pt x="29" y="34"/>
                    <a:pt x="28" y="34"/>
                  </a:cubicBezTo>
                  <a:cubicBezTo>
                    <a:pt x="28" y="34"/>
                    <a:pt x="27" y="35"/>
                    <a:pt x="28" y="35"/>
                  </a:cubicBezTo>
                  <a:cubicBezTo>
                    <a:pt x="27" y="35"/>
                    <a:pt x="28" y="35"/>
                    <a:pt x="28" y="35"/>
                  </a:cubicBezTo>
                  <a:cubicBezTo>
                    <a:pt x="29" y="35"/>
                    <a:pt x="28" y="35"/>
                    <a:pt x="28" y="35"/>
                  </a:cubicBezTo>
                  <a:cubicBezTo>
                    <a:pt x="29" y="35"/>
                    <a:pt x="30" y="35"/>
                    <a:pt x="29" y="36"/>
                  </a:cubicBezTo>
                  <a:cubicBezTo>
                    <a:pt x="30" y="36"/>
                    <a:pt x="31" y="36"/>
                    <a:pt x="31" y="36"/>
                  </a:cubicBezTo>
                  <a:cubicBezTo>
                    <a:pt x="30" y="37"/>
                    <a:pt x="30" y="37"/>
                    <a:pt x="30" y="37"/>
                  </a:cubicBezTo>
                  <a:cubicBezTo>
                    <a:pt x="29" y="37"/>
                    <a:pt x="30" y="37"/>
                    <a:pt x="29" y="37"/>
                  </a:cubicBezTo>
                  <a:cubicBezTo>
                    <a:pt x="31" y="37"/>
                    <a:pt x="27" y="37"/>
                    <a:pt x="29" y="37"/>
                  </a:cubicBezTo>
                  <a:cubicBezTo>
                    <a:pt x="28" y="37"/>
                    <a:pt x="31" y="36"/>
                    <a:pt x="29" y="37"/>
                  </a:cubicBezTo>
                  <a:cubicBezTo>
                    <a:pt x="29" y="37"/>
                    <a:pt x="31" y="37"/>
                    <a:pt x="30" y="38"/>
                  </a:cubicBezTo>
                  <a:cubicBezTo>
                    <a:pt x="30" y="37"/>
                    <a:pt x="28" y="38"/>
                    <a:pt x="28" y="38"/>
                  </a:cubicBezTo>
                  <a:cubicBezTo>
                    <a:pt x="28" y="39"/>
                    <a:pt x="29" y="38"/>
                    <a:pt x="29" y="38"/>
                  </a:cubicBezTo>
                  <a:cubicBezTo>
                    <a:pt x="30" y="38"/>
                    <a:pt x="30" y="38"/>
                    <a:pt x="30" y="38"/>
                  </a:cubicBezTo>
                  <a:cubicBezTo>
                    <a:pt x="31" y="38"/>
                    <a:pt x="30" y="39"/>
                    <a:pt x="31" y="38"/>
                  </a:cubicBezTo>
                  <a:cubicBezTo>
                    <a:pt x="30" y="38"/>
                    <a:pt x="32" y="38"/>
                    <a:pt x="30" y="39"/>
                  </a:cubicBezTo>
                  <a:cubicBezTo>
                    <a:pt x="28" y="40"/>
                    <a:pt x="28" y="40"/>
                    <a:pt x="28" y="40"/>
                  </a:cubicBezTo>
                  <a:cubicBezTo>
                    <a:pt x="28" y="40"/>
                    <a:pt x="30" y="39"/>
                    <a:pt x="31" y="39"/>
                  </a:cubicBezTo>
                  <a:cubicBezTo>
                    <a:pt x="30" y="39"/>
                    <a:pt x="30" y="39"/>
                    <a:pt x="30" y="39"/>
                  </a:cubicBezTo>
                  <a:cubicBezTo>
                    <a:pt x="33" y="38"/>
                    <a:pt x="30" y="40"/>
                    <a:pt x="32" y="39"/>
                  </a:cubicBezTo>
                  <a:cubicBezTo>
                    <a:pt x="31" y="40"/>
                    <a:pt x="32" y="40"/>
                    <a:pt x="31" y="41"/>
                  </a:cubicBezTo>
                  <a:cubicBezTo>
                    <a:pt x="32" y="40"/>
                    <a:pt x="33" y="40"/>
                    <a:pt x="32" y="41"/>
                  </a:cubicBezTo>
                  <a:cubicBezTo>
                    <a:pt x="32" y="41"/>
                    <a:pt x="32" y="41"/>
                    <a:pt x="31" y="41"/>
                  </a:cubicBezTo>
                  <a:cubicBezTo>
                    <a:pt x="31" y="41"/>
                    <a:pt x="31" y="41"/>
                    <a:pt x="32" y="41"/>
                  </a:cubicBezTo>
                  <a:cubicBezTo>
                    <a:pt x="31" y="41"/>
                    <a:pt x="30" y="42"/>
                    <a:pt x="30" y="43"/>
                  </a:cubicBezTo>
                  <a:cubicBezTo>
                    <a:pt x="31" y="43"/>
                    <a:pt x="32" y="42"/>
                    <a:pt x="33" y="42"/>
                  </a:cubicBezTo>
                  <a:cubicBezTo>
                    <a:pt x="30" y="43"/>
                    <a:pt x="35" y="41"/>
                    <a:pt x="32" y="43"/>
                  </a:cubicBezTo>
                  <a:cubicBezTo>
                    <a:pt x="32" y="43"/>
                    <a:pt x="31" y="43"/>
                    <a:pt x="31" y="43"/>
                  </a:cubicBezTo>
                  <a:cubicBezTo>
                    <a:pt x="28" y="45"/>
                    <a:pt x="33" y="43"/>
                    <a:pt x="32" y="44"/>
                  </a:cubicBezTo>
                  <a:cubicBezTo>
                    <a:pt x="34" y="43"/>
                    <a:pt x="34" y="43"/>
                    <a:pt x="34" y="43"/>
                  </a:cubicBezTo>
                  <a:cubicBezTo>
                    <a:pt x="32" y="43"/>
                    <a:pt x="35" y="43"/>
                    <a:pt x="33" y="44"/>
                  </a:cubicBezTo>
                  <a:cubicBezTo>
                    <a:pt x="34" y="43"/>
                    <a:pt x="32" y="44"/>
                    <a:pt x="34" y="43"/>
                  </a:cubicBezTo>
                  <a:cubicBezTo>
                    <a:pt x="33" y="45"/>
                    <a:pt x="36" y="44"/>
                    <a:pt x="33" y="46"/>
                  </a:cubicBezTo>
                  <a:cubicBezTo>
                    <a:pt x="33" y="46"/>
                    <a:pt x="33" y="46"/>
                    <a:pt x="34" y="46"/>
                  </a:cubicBezTo>
                  <a:cubicBezTo>
                    <a:pt x="35" y="45"/>
                    <a:pt x="33" y="46"/>
                    <a:pt x="34" y="46"/>
                  </a:cubicBezTo>
                  <a:cubicBezTo>
                    <a:pt x="34" y="46"/>
                    <a:pt x="34" y="45"/>
                    <a:pt x="34" y="45"/>
                  </a:cubicBezTo>
                  <a:cubicBezTo>
                    <a:pt x="34" y="46"/>
                    <a:pt x="34" y="46"/>
                    <a:pt x="32" y="47"/>
                  </a:cubicBezTo>
                  <a:cubicBezTo>
                    <a:pt x="31" y="47"/>
                    <a:pt x="36" y="45"/>
                    <a:pt x="35" y="46"/>
                  </a:cubicBezTo>
                  <a:cubicBezTo>
                    <a:pt x="34" y="47"/>
                    <a:pt x="34" y="47"/>
                    <a:pt x="34" y="47"/>
                  </a:cubicBezTo>
                  <a:cubicBezTo>
                    <a:pt x="36" y="46"/>
                    <a:pt x="36" y="46"/>
                    <a:pt x="36" y="46"/>
                  </a:cubicBezTo>
                  <a:cubicBezTo>
                    <a:pt x="36" y="47"/>
                    <a:pt x="34" y="47"/>
                    <a:pt x="33" y="48"/>
                  </a:cubicBezTo>
                  <a:cubicBezTo>
                    <a:pt x="33" y="48"/>
                    <a:pt x="33" y="48"/>
                    <a:pt x="34" y="48"/>
                  </a:cubicBezTo>
                  <a:cubicBezTo>
                    <a:pt x="33" y="49"/>
                    <a:pt x="33" y="49"/>
                    <a:pt x="33" y="49"/>
                  </a:cubicBezTo>
                  <a:cubicBezTo>
                    <a:pt x="34" y="48"/>
                    <a:pt x="33" y="49"/>
                    <a:pt x="34" y="49"/>
                  </a:cubicBezTo>
                  <a:cubicBezTo>
                    <a:pt x="33" y="49"/>
                    <a:pt x="33" y="49"/>
                    <a:pt x="33" y="49"/>
                  </a:cubicBezTo>
                  <a:cubicBezTo>
                    <a:pt x="33" y="49"/>
                    <a:pt x="33" y="49"/>
                    <a:pt x="34" y="49"/>
                  </a:cubicBezTo>
                  <a:cubicBezTo>
                    <a:pt x="34" y="49"/>
                    <a:pt x="35" y="48"/>
                    <a:pt x="35" y="48"/>
                  </a:cubicBezTo>
                  <a:cubicBezTo>
                    <a:pt x="35" y="48"/>
                    <a:pt x="35" y="48"/>
                    <a:pt x="36" y="48"/>
                  </a:cubicBezTo>
                  <a:cubicBezTo>
                    <a:pt x="35" y="48"/>
                    <a:pt x="35" y="48"/>
                    <a:pt x="35" y="49"/>
                  </a:cubicBezTo>
                  <a:cubicBezTo>
                    <a:pt x="35" y="49"/>
                    <a:pt x="37" y="48"/>
                    <a:pt x="37" y="48"/>
                  </a:cubicBezTo>
                  <a:cubicBezTo>
                    <a:pt x="36" y="49"/>
                    <a:pt x="37" y="49"/>
                    <a:pt x="35" y="49"/>
                  </a:cubicBezTo>
                  <a:cubicBezTo>
                    <a:pt x="35" y="49"/>
                    <a:pt x="36" y="49"/>
                    <a:pt x="35" y="49"/>
                  </a:cubicBezTo>
                  <a:cubicBezTo>
                    <a:pt x="35" y="49"/>
                    <a:pt x="34" y="50"/>
                    <a:pt x="35" y="49"/>
                  </a:cubicBezTo>
                  <a:cubicBezTo>
                    <a:pt x="35" y="49"/>
                    <a:pt x="37" y="48"/>
                    <a:pt x="37" y="49"/>
                  </a:cubicBezTo>
                  <a:cubicBezTo>
                    <a:pt x="35" y="49"/>
                    <a:pt x="35" y="49"/>
                    <a:pt x="35" y="49"/>
                  </a:cubicBezTo>
                  <a:cubicBezTo>
                    <a:pt x="35" y="50"/>
                    <a:pt x="35" y="50"/>
                    <a:pt x="35" y="50"/>
                  </a:cubicBezTo>
                  <a:cubicBezTo>
                    <a:pt x="36" y="49"/>
                    <a:pt x="36" y="49"/>
                    <a:pt x="36" y="49"/>
                  </a:cubicBezTo>
                  <a:cubicBezTo>
                    <a:pt x="35" y="50"/>
                    <a:pt x="35" y="50"/>
                    <a:pt x="35" y="50"/>
                  </a:cubicBezTo>
                  <a:cubicBezTo>
                    <a:pt x="37" y="49"/>
                    <a:pt x="36" y="50"/>
                    <a:pt x="37" y="49"/>
                  </a:cubicBezTo>
                  <a:cubicBezTo>
                    <a:pt x="38" y="49"/>
                    <a:pt x="37" y="50"/>
                    <a:pt x="37" y="50"/>
                  </a:cubicBezTo>
                  <a:cubicBezTo>
                    <a:pt x="37" y="50"/>
                    <a:pt x="37" y="50"/>
                    <a:pt x="37" y="50"/>
                  </a:cubicBezTo>
                  <a:cubicBezTo>
                    <a:pt x="36" y="51"/>
                    <a:pt x="36" y="51"/>
                    <a:pt x="37" y="50"/>
                  </a:cubicBezTo>
                  <a:cubicBezTo>
                    <a:pt x="37" y="50"/>
                    <a:pt x="37" y="50"/>
                    <a:pt x="37" y="50"/>
                  </a:cubicBezTo>
                  <a:cubicBezTo>
                    <a:pt x="37" y="51"/>
                    <a:pt x="37" y="51"/>
                    <a:pt x="38" y="50"/>
                  </a:cubicBezTo>
                  <a:cubicBezTo>
                    <a:pt x="37" y="51"/>
                    <a:pt x="34" y="53"/>
                    <a:pt x="35" y="52"/>
                  </a:cubicBezTo>
                  <a:cubicBezTo>
                    <a:pt x="35" y="52"/>
                    <a:pt x="38" y="51"/>
                    <a:pt x="38" y="51"/>
                  </a:cubicBezTo>
                  <a:cubicBezTo>
                    <a:pt x="38" y="52"/>
                    <a:pt x="40" y="51"/>
                    <a:pt x="38" y="53"/>
                  </a:cubicBezTo>
                  <a:cubicBezTo>
                    <a:pt x="39" y="52"/>
                    <a:pt x="39" y="52"/>
                    <a:pt x="39" y="52"/>
                  </a:cubicBezTo>
                  <a:cubicBezTo>
                    <a:pt x="39" y="53"/>
                    <a:pt x="41" y="53"/>
                    <a:pt x="39" y="54"/>
                  </a:cubicBezTo>
                  <a:cubicBezTo>
                    <a:pt x="39" y="54"/>
                    <a:pt x="38" y="55"/>
                    <a:pt x="37" y="55"/>
                  </a:cubicBezTo>
                  <a:cubicBezTo>
                    <a:pt x="38" y="55"/>
                    <a:pt x="36" y="56"/>
                    <a:pt x="38" y="55"/>
                  </a:cubicBezTo>
                  <a:cubicBezTo>
                    <a:pt x="39" y="55"/>
                    <a:pt x="40" y="54"/>
                    <a:pt x="40" y="54"/>
                  </a:cubicBezTo>
                  <a:cubicBezTo>
                    <a:pt x="41" y="54"/>
                    <a:pt x="41" y="54"/>
                    <a:pt x="40" y="55"/>
                  </a:cubicBezTo>
                  <a:cubicBezTo>
                    <a:pt x="41" y="55"/>
                    <a:pt x="41" y="55"/>
                    <a:pt x="41" y="55"/>
                  </a:cubicBezTo>
                  <a:cubicBezTo>
                    <a:pt x="40" y="55"/>
                    <a:pt x="40" y="56"/>
                    <a:pt x="40" y="56"/>
                  </a:cubicBezTo>
                  <a:cubicBezTo>
                    <a:pt x="41" y="55"/>
                    <a:pt x="41" y="55"/>
                    <a:pt x="41" y="55"/>
                  </a:cubicBezTo>
                  <a:cubicBezTo>
                    <a:pt x="40" y="56"/>
                    <a:pt x="40" y="56"/>
                    <a:pt x="40" y="56"/>
                  </a:cubicBezTo>
                  <a:cubicBezTo>
                    <a:pt x="41" y="56"/>
                    <a:pt x="42" y="55"/>
                    <a:pt x="42" y="56"/>
                  </a:cubicBezTo>
                  <a:cubicBezTo>
                    <a:pt x="40" y="56"/>
                    <a:pt x="40" y="56"/>
                    <a:pt x="40" y="56"/>
                  </a:cubicBezTo>
                  <a:cubicBezTo>
                    <a:pt x="41" y="56"/>
                    <a:pt x="43" y="55"/>
                    <a:pt x="42" y="56"/>
                  </a:cubicBezTo>
                  <a:cubicBezTo>
                    <a:pt x="41" y="57"/>
                    <a:pt x="41" y="57"/>
                    <a:pt x="41" y="57"/>
                  </a:cubicBezTo>
                  <a:cubicBezTo>
                    <a:pt x="41" y="57"/>
                    <a:pt x="42" y="57"/>
                    <a:pt x="42" y="56"/>
                  </a:cubicBezTo>
                  <a:cubicBezTo>
                    <a:pt x="42" y="57"/>
                    <a:pt x="42" y="58"/>
                    <a:pt x="40" y="58"/>
                  </a:cubicBezTo>
                  <a:cubicBezTo>
                    <a:pt x="44" y="57"/>
                    <a:pt x="44" y="58"/>
                    <a:pt x="45" y="59"/>
                  </a:cubicBezTo>
                  <a:cubicBezTo>
                    <a:pt x="44" y="59"/>
                    <a:pt x="44" y="59"/>
                    <a:pt x="44" y="59"/>
                  </a:cubicBezTo>
                  <a:cubicBezTo>
                    <a:pt x="43" y="60"/>
                    <a:pt x="45" y="58"/>
                    <a:pt x="45" y="59"/>
                  </a:cubicBezTo>
                  <a:cubicBezTo>
                    <a:pt x="42" y="60"/>
                    <a:pt x="42" y="60"/>
                    <a:pt x="42" y="60"/>
                  </a:cubicBezTo>
                  <a:cubicBezTo>
                    <a:pt x="42" y="61"/>
                    <a:pt x="44" y="60"/>
                    <a:pt x="44" y="60"/>
                  </a:cubicBezTo>
                  <a:cubicBezTo>
                    <a:pt x="45" y="59"/>
                    <a:pt x="44" y="60"/>
                    <a:pt x="45" y="59"/>
                  </a:cubicBezTo>
                  <a:cubicBezTo>
                    <a:pt x="45" y="59"/>
                    <a:pt x="44" y="60"/>
                    <a:pt x="46" y="59"/>
                  </a:cubicBezTo>
                  <a:cubicBezTo>
                    <a:pt x="45" y="60"/>
                    <a:pt x="44" y="60"/>
                    <a:pt x="44" y="61"/>
                  </a:cubicBezTo>
                  <a:cubicBezTo>
                    <a:pt x="45" y="60"/>
                    <a:pt x="45" y="60"/>
                    <a:pt x="45" y="60"/>
                  </a:cubicBezTo>
                  <a:cubicBezTo>
                    <a:pt x="43" y="62"/>
                    <a:pt x="41" y="62"/>
                    <a:pt x="39" y="63"/>
                  </a:cubicBezTo>
                  <a:cubicBezTo>
                    <a:pt x="39" y="63"/>
                    <a:pt x="39" y="63"/>
                    <a:pt x="39" y="63"/>
                  </a:cubicBezTo>
                  <a:cubicBezTo>
                    <a:pt x="38" y="65"/>
                    <a:pt x="37" y="64"/>
                    <a:pt x="37" y="65"/>
                  </a:cubicBezTo>
                  <a:cubicBezTo>
                    <a:pt x="38" y="65"/>
                    <a:pt x="40" y="63"/>
                    <a:pt x="41" y="63"/>
                  </a:cubicBezTo>
                  <a:cubicBezTo>
                    <a:pt x="41" y="63"/>
                    <a:pt x="44" y="61"/>
                    <a:pt x="45" y="61"/>
                  </a:cubicBezTo>
                  <a:cubicBezTo>
                    <a:pt x="44" y="62"/>
                    <a:pt x="44" y="61"/>
                    <a:pt x="43" y="62"/>
                  </a:cubicBezTo>
                  <a:cubicBezTo>
                    <a:pt x="42" y="63"/>
                    <a:pt x="44" y="62"/>
                    <a:pt x="44" y="62"/>
                  </a:cubicBezTo>
                  <a:cubicBezTo>
                    <a:pt x="44" y="62"/>
                    <a:pt x="46" y="61"/>
                    <a:pt x="46" y="61"/>
                  </a:cubicBezTo>
                  <a:cubicBezTo>
                    <a:pt x="45" y="61"/>
                    <a:pt x="44" y="62"/>
                    <a:pt x="44" y="62"/>
                  </a:cubicBezTo>
                  <a:cubicBezTo>
                    <a:pt x="45" y="61"/>
                    <a:pt x="46" y="61"/>
                    <a:pt x="47" y="61"/>
                  </a:cubicBezTo>
                  <a:cubicBezTo>
                    <a:pt x="49" y="59"/>
                    <a:pt x="46" y="61"/>
                    <a:pt x="48" y="60"/>
                  </a:cubicBezTo>
                  <a:cubicBezTo>
                    <a:pt x="47" y="61"/>
                    <a:pt x="45" y="62"/>
                    <a:pt x="44" y="63"/>
                  </a:cubicBezTo>
                  <a:cubicBezTo>
                    <a:pt x="45" y="62"/>
                    <a:pt x="46" y="62"/>
                    <a:pt x="48" y="61"/>
                  </a:cubicBezTo>
                  <a:cubicBezTo>
                    <a:pt x="48" y="61"/>
                    <a:pt x="47" y="62"/>
                    <a:pt x="46" y="62"/>
                  </a:cubicBezTo>
                  <a:cubicBezTo>
                    <a:pt x="45" y="63"/>
                    <a:pt x="48" y="61"/>
                    <a:pt x="46" y="63"/>
                  </a:cubicBezTo>
                  <a:cubicBezTo>
                    <a:pt x="47" y="62"/>
                    <a:pt x="47" y="62"/>
                    <a:pt x="47" y="62"/>
                  </a:cubicBezTo>
                  <a:cubicBezTo>
                    <a:pt x="47" y="62"/>
                    <a:pt x="46" y="62"/>
                    <a:pt x="46" y="63"/>
                  </a:cubicBezTo>
                  <a:cubicBezTo>
                    <a:pt x="46" y="63"/>
                    <a:pt x="48" y="62"/>
                    <a:pt x="46" y="64"/>
                  </a:cubicBezTo>
                  <a:cubicBezTo>
                    <a:pt x="46" y="63"/>
                    <a:pt x="46" y="64"/>
                    <a:pt x="48" y="63"/>
                  </a:cubicBezTo>
                  <a:cubicBezTo>
                    <a:pt x="48" y="62"/>
                    <a:pt x="46" y="63"/>
                    <a:pt x="48" y="62"/>
                  </a:cubicBezTo>
                  <a:cubicBezTo>
                    <a:pt x="47" y="63"/>
                    <a:pt x="49" y="62"/>
                    <a:pt x="49" y="62"/>
                  </a:cubicBezTo>
                  <a:cubicBezTo>
                    <a:pt x="48" y="62"/>
                    <a:pt x="48" y="62"/>
                    <a:pt x="48" y="62"/>
                  </a:cubicBezTo>
                  <a:cubicBezTo>
                    <a:pt x="49" y="62"/>
                    <a:pt x="49" y="62"/>
                    <a:pt x="50" y="62"/>
                  </a:cubicBezTo>
                  <a:cubicBezTo>
                    <a:pt x="49" y="62"/>
                    <a:pt x="49" y="63"/>
                    <a:pt x="48" y="63"/>
                  </a:cubicBezTo>
                  <a:cubicBezTo>
                    <a:pt x="50" y="62"/>
                    <a:pt x="50" y="62"/>
                    <a:pt x="50" y="62"/>
                  </a:cubicBezTo>
                  <a:cubicBezTo>
                    <a:pt x="50" y="62"/>
                    <a:pt x="48" y="63"/>
                    <a:pt x="48" y="64"/>
                  </a:cubicBezTo>
                  <a:cubicBezTo>
                    <a:pt x="47" y="64"/>
                    <a:pt x="47" y="64"/>
                    <a:pt x="47" y="64"/>
                  </a:cubicBezTo>
                  <a:cubicBezTo>
                    <a:pt x="47" y="64"/>
                    <a:pt x="46" y="65"/>
                    <a:pt x="47" y="65"/>
                  </a:cubicBezTo>
                  <a:cubicBezTo>
                    <a:pt x="48" y="64"/>
                    <a:pt x="49" y="63"/>
                    <a:pt x="50" y="63"/>
                  </a:cubicBezTo>
                  <a:cubicBezTo>
                    <a:pt x="51" y="62"/>
                    <a:pt x="49" y="63"/>
                    <a:pt x="50" y="63"/>
                  </a:cubicBezTo>
                  <a:cubicBezTo>
                    <a:pt x="49" y="64"/>
                    <a:pt x="49" y="64"/>
                    <a:pt x="49" y="64"/>
                  </a:cubicBezTo>
                  <a:cubicBezTo>
                    <a:pt x="48" y="64"/>
                    <a:pt x="47" y="65"/>
                    <a:pt x="47" y="65"/>
                  </a:cubicBezTo>
                  <a:cubicBezTo>
                    <a:pt x="48" y="65"/>
                    <a:pt x="49" y="64"/>
                    <a:pt x="50" y="63"/>
                  </a:cubicBezTo>
                  <a:cubicBezTo>
                    <a:pt x="50" y="64"/>
                    <a:pt x="49" y="64"/>
                    <a:pt x="48" y="65"/>
                  </a:cubicBezTo>
                  <a:cubicBezTo>
                    <a:pt x="49" y="65"/>
                    <a:pt x="50" y="64"/>
                    <a:pt x="50" y="63"/>
                  </a:cubicBezTo>
                  <a:cubicBezTo>
                    <a:pt x="50" y="64"/>
                    <a:pt x="49" y="65"/>
                    <a:pt x="48" y="66"/>
                  </a:cubicBezTo>
                  <a:cubicBezTo>
                    <a:pt x="46" y="67"/>
                    <a:pt x="46" y="67"/>
                    <a:pt x="46" y="67"/>
                  </a:cubicBezTo>
                  <a:cubicBezTo>
                    <a:pt x="46" y="67"/>
                    <a:pt x="46" y="67"/>
                    <a:pt x="46" y="67"/>
                  </a:cubicBezTo>
                  <a:cubicBezTo>
                    <a:pt x="45" y="68"/>
                    <a:pt x="45" y="68"/>
                    <a:pt x="43" y="69"/>
                  </a:cubicBezTo>
                  <a:cubicBezTo>
                    <a:pt x="43" y="69"/>
                    <a:pt x="44" y="69"/>
                    <a:pt x="44" y="69"/>
                  </a:cubicBezTo>
                  <a:cubicBezTo>
                    <a:pt x="47" y="67"/>
                    <a:pt x="48" y="67"/>
                    <a:pt x="50" y="65"/>
                  </a:cubicBezTo>
                  <a:cubicBezTo>
                    <a:pt x="51" y="65"/>
                    <a:pt x="45" y="69"/>
                    <a:pt x="49" y="67"/>
                  </a:cubicBezTo>
                  <a:cubicBezTo>
                    <a:pt x="49" y="67"/>
                    <a:pt x="51" y="66"/>
                    <a:pt x="50" y="66"/>
                  </a:cubicBezTo>
                  <a:cubicBezTo>
                    <a:pt x="50" y="66"/>
                    <a:pt x="52" y="64"/>
                    <a:pt x="52" y="65"/>
                  </a:cubicBezTo>
                  <a:cubicBezTo>
                    <a:pt x="51" y="66"/>
                    <a:pt x="50" y="67"/>
                    <a:pt x="48" y="68"/>
                  </a:cubicBezTo>
                  <a:cubicBezTo>
                    <a:pt x="49" y="67"/>
                    <a:pt x="49" y="67"/>
                    <a:pt x="48" y="67"/>
                  </a:cubicBezTo>
                  <a:cubicBezTo>
                    <a:pt x="47" y="68"/>
                    <a:pt x="46" y="69"/>
                    <a:pt x="46" y="69"/>
                  </a:cubicBezTo>
                  <a:cubicBezTo>
                    <a:pt x="47" y="69"/>
                    <a:pt x="47" y="69"/>
                    <a:pt x="48" y="68"/>
                  </a:cubicBezTo>
                  <a:cubicBezTo>
                    <a:pt x="49" y="67"/>
                    <a:pt x="48" y="68"/>
                    <a:pt x="49" y="67"/>
                  </a:cubicBezTo>
                  <a:cubicBezTo>
                    <a:pt x="50" y="67"/>
                    <a:pt x="48" y="69"/>
                    <a:pt x="50" y="67"/>
                  </a:cubicBezTo>
                  <a:cubicBezTo>
                    <a:pt x="50" y="67"/>
                    <a:pt x="51" y="66"/>
                    <a:pt x="52" y="66"/>
                  </a:cubicBezTo>
                  <a:cubicBezTo>
                    <a:pt x="52" y="65"/>
                    <a:pt x="52" y="65"/>
                    <a:pt x="52" y="65"/>
                  </a:cubicBezTo>
                  <a:cubicBezTo>
                    <a:pt x="52" y="66"/>
                    <a:pt x="52" y="66"/>
                    <a:pt x="52" y="66"/>
                  </a:cubicBezTo>
                  <a:cubicBezTo>
                    <a:pt x="51" y="67"/>
                    <a:pt x="53" y="65"/>
                    <a:pt x="53" y="66"/>
                  </a:cubicBezTo>
                  <a:cubicBezTo>
                    <a:pt x="52" y="67"/>
                    <a:pt x="52" y="67"/>
                    <a:pt x="52" y="67"/>
                  </a:cubicBezTo>
                  <a:cubicBezTo>
                    <a:pt x="50" y="68"/>
                    <a:pt x="52" y="66"/>
                    <a:pt x="50" y="68"/>
                  </a:cubicBezTo>
                  <a:cubicBezTo>
                    <a:pt x="50" y="68"/>
                    <a:pt x="51" y="67"/>
                    <a:pt x="50" y="68"/>
                  </a:cubicBezTo>
                  <a:cubicBezTo>
                    <a:pt x="50" y="68"/>
                    <a:pt x="50" y="68"/>
                    <a:pt x="50" y="68"/>
                  </a:cubicBezTo>
                  <a:cubicBezTo>
                    <a:pt x="50" y="68"/>
                    <a:pt x="47" y="70"/>
                    <a:pt x="49" y="69"/>
                  </a:cubicBezTo>
                  <a:cubicBezTo>
                    <a:pt x="50" y="69"/>
                    <a:pt x="50" y="69"/>
                    <a:pt x="51" y="68"/>
                  </a:cubicBezTo>
                  <a:cubicBezTo>
                    <a:pt x="51" y="68"/>
                    <a:pt x="52" y="68"/>
                    <a:pt x="52" y="68"/>
                  </a:cubicBezTo>
                  <a:cubicBezTo>
                    <a:pt x="51" y="69"/>
                    <a:pt x="52" y="68"/>
                    <a:pt x="51" y="69"/>
                  </a:cubicBezTo>
                  <a:cubicBezTo>
                    <a:pt x="51" y="69"/>
                    <a:pt x="51" y="68"/>
                    <a:pt x="49" y="69"/>
                  </a:cubicBezTo>
                  <a:cubicBezTo>
                    <a:pt x="47" y="71"/>
                    <a:pt x="49" y="69"/>
                    <a:pt x="47" y="70"/>
                  </a:cubicBezTo>
                  <a:cubicBezTo>
                    <a:pt x="47" y="70"/>
                    <a:pt x="46" y="72"/>
                    <a:pt x="44" y="73"/>
                  </a:cubicBezTo>
                  <a:cubicBezTo>
                    <a:pt x="44" y="73"/>
                    <a:pt x="45" y="73"/>
                    <a:pt x="45" y="73"/>
                  </a:cubicBezTo>
                  <a:cubicBezTo>
                    <a:pt x="46" y="72"/>
                    <a:pt x="46" y="72"/>
                    <a:pt x="47" y="71"/>
                  </a:cubicBezTo>
                  <a:cubicBezTo>
                    <a:pt x="47" y="71"/>
                    <a:pt x="48" y="71"/>
                    <a:pt x="49" y="70"/>
                  </a:cubicBezTo>
                  <a:cubicBezTo>
                    <a:pt x="49" y="71"/>
                    <a:pt x="48" y="72"/>
                    <a:pt x="48" y="72"/>
                  </a:cubicBezTo>
                  <a:cubicBezTo>
                    <a:pt x="48" y="72"/>
                    <a:pt x="48" y="72"/>
                    <a:pt x="48" y="73"/>
                  </a:cubicBezTo>
                  <a:cubicBezTo>
                    <a:pt x="50" y="71"/>
                    <a:pt x="49" y="73"/>
                    <a:pt x="50" y="72"/>
                  </a:cubicBezTo>
                  <a:cubicBezTo>
                    <a:pt x="51" y="71"/>
                    <a:pt x="52" y="70"/>
                    <a:pt x="53" y="69"/>
                  </a:cubicBezTo>
                  <a:cubicBezTo>
                    <a:pt x="53" y="70"/>
                    <a:pt x="52" y="70"/>
                    <a:pt x="52" y="70"/>
                  </a:cubicBezTo>
                  <a:cubicBezTo>
                    <a:pt x="53" y="70"/>
                    <a:pt x="50" y="72"/>
                    <a:pt x="52" y="71"/>
                  </a:cubicBezTo>
                  <a:cubicBezTo>
                    <a:pt x="51" y="71"/>
                    <a:pt x="49" y="72"/>
                    <a:pt x="48" y="74"/>
                  </a:cubicBezTo>
                  <a:cubicBezTo>
                    <a:pt x="49" y="73"/>
                    <a:pt x="47" y="74"/>
                    <a:pt x="47" y="75"/>
                  </a:cubicBezTo>
                  <a:cubicBezTo>
                    <a:pt x="48" y="74"/>
                    <a:pt x="49" y="74"/>
                    <a:pt x="49" y="74"/>
                  </a:cubicBezTo>
                  <a:cubicBezTo>
                    <a:pt x="48" y="75"/>
                    <a:pt x="50" y="75"/>
                    <a:pt x="50" y="75"/>
                  </a:cubicBezTo>
                  <a:cubicBezTo>
                    <a:pt x="50" y="76"/>
                    <a:pt x="48" y="77"/>
                    <a:pt x="48" y="78"/>
                  </a:cubicBezTo>
                  <a:cubicBezTo>
                    <a:pt x="48" y="78"/>
                    <a:pt x="49" y="76"/>
                    <a:pt x="49" y="77"/>
                  </a:cubicBezTo>
                  <a:cubicBezTo>
                    <a:pt x="48" y="77"/>
                    <a:pt x="48" y="77"/>
                    <a:pt x="48" y="77"/>
                  </a:cubicBezTo>
                  <a:cubicBezTo>
                    <a:pt x="49" y="77"/>
                    <a:pt x="48" y="79"/>
                    <a:pt x="50" y="77"/>
                  </a:cubicBezTo>
                  <a:cubicBezTo>
                    <a:pt x="48" y="78"/>
                    <a:pt x="48" y="78"/>
                    <a:pt x="48" y="78"/>
                  </a:cubicBezTo>
                  <a:cubicBezTo>
                    <a:pt x="48" y="78"/>
                    <a:pt x="49" y="78"/>
                    <a:pt x="49" y="78"/>
                  </a:cubicBezTo>
                  <a:cubicBezTo>
                    <a:pt x="47" y="79"/>
                    <a:pt x="47" y="79"/>
                    <a:pt x="47" y="79"/>
                  </a:cubicBezTo>
                  <a:cubicBezTo>
                    <a:pt x="46" y="80"/>
                    <a:pt x="48" y="79"/>
                    <a:pt x="48" y="79"/>
                  </a:cubicBezTo>
                  <a:cubicBezTo>
                    <a:pt x="49" y="78"/>
                    <a:pt x="49" y="78"/>
                    <a:pt x="49" y="78"/>
                  </a:cubicBezTo>
                  <a:cubicBezTo>
                    <a:pt x="50" y="78"/>
                    <a:pt x="49" y="79"/>
                    <a:pt x="50" y="79"/>
                  </a:cubicBezTo>
                  <a:cubicBezTo>
                    <a:pt x="49" y="80"/>
                    <a:pt x="49" y="80"/>
                    <a:pt x="49" y="80"/>
                  </a:cubicBezTo>
                  <a:cubicBezTo>
                    <a:pt x="49" y="80"/>
                    <a:pt x="49" y="80"/>
                    <a:pt x="49" y="80"/>
                  </a:cubicBezTo>
                  <a:cubicBezTo>
                    <a:pt x="48" y="81"/>
                    <a:pt x="48" y="81"/>
                    <a:pt x="49" y="81"/>
                  </a:cubicBezTo>
                  <a:cubicBezTo>
                    <a:pt x="46" y="82"/>
                    <a:pt x="46" y="82"/>
                    <a:pt x="46" y="82"/>
                  </a:cubicBezTo>
                  <a:cubicBezTo>
                    <a:pt x="46" y="82"/>
                    <a:pt x="47" y="81"/>
                    <a:pt x="48" y="80"/>
                  </a:cubicBezTo>
                  <a:cubicBezTo>
                    <a:pt x="49" y="80"/>
                    <a:pt x="49" y="80"/>
                    <a:pt x="48" y="80"/>
                  </a:cubicBezTo>
                  <a:cubicBezTo>
                    <a:pt x="48" y="81"/>
                    <a:pt x="48" y="80"/>
                    <a:pt x="48" y="80"/>
                  </a:cubicBezTo>
                  <a:cubicBezTo>
                    <a:pt x="47" y="81"/>
                    <a:pt x="47" y="81"/>
                    <a:pt x="46" y="82"/>
                  </a:cubicBezTo>
                  <a:cubicBezTo>
                    <a:pt x="46" y="82"/>
                    <a:pt x="45" y="82"/>
                    <a:pt x="46" y="82"/>
                  </a:cubicBezTo>
                  <a:cubicBezTo>
                    <a:pt x="45" y="82"/>
                    <a:pt x="45" y="82"/>
                    <a:pt x="45" y="82"/>
                  </a:cubicBezTo>
                  <a:cubicBezTo>
                    <a:pt x="45" y="82"/>
                    <a:pt x="46" y="81"/>
                    <a:pt x="46" y="81"/>
                  </a:cubicBezTo>
                  <a:cubicBezTo>
                    <a:pt x="45" y="82"/>
                    <a:pt x="44" y="82"/>
                    <a:pt x="44" y="82"/>
                  </a:cubicBezTo>
                  <a:cubicBezTo>
                    <a:pt x="46" y="80"/>
                    <a:pt x="43" y="82"/>
                    <a:pt x="43" y="81"/>
                  </a:cubicBezTo>
                  <a:cubicBezTo>
                    <a:pt x="45" y="80"/>
                    <a:pt x="46" y="80"/>
                    <a:pt x="46" y="80"/>
                  </a:cubicBezTo>
                  <a:cubicBezTo>
                    <a:pt x="47" y="79"/>
                    <a:pt x="46" y="79"/>
                    <a:pt x="47" y="79"/>
                  </a:cubicBezTo>
                  <a:cubicBezTo>
                    <a:pt x="46" y="79"/>
                    <a:pt x="44" y="80"/>
                    <a:pt x="43" y="81"/>
                  </a:cubicBezTo>
                  <a:cubicBezTo>
                    <a:pt x="44" y="80"/>
                    <a:pt x="44" y="80"/>
                    <a:pt x="44" y="80"/>
                  </a:cubicBezTo>
                  <a:cubicBezTo>
                    <a:pt x="44" y="80"/>
                    <a:pt x="42" y="81"/>
                    <a:pt x="42" y="81"/>
                  </a:cubicBezTo>
                  <a:cubicBezTo>
                    <a:pt x="43" y="80"/>
                    <a:pt x="42" y="79"/>
                    <a:pt x="42" y="79"/>
                  </a:cubicBezTo>
                  <a:cubicBezTo>
                    <a:pt x="43" y="78"/>
                    <a:pt x="43" y="78"/>
                    <a:pt x="43" y="78"/>
                  </a:cubicBezTo>
                  <a:cubicBezTo>
                    <a:pt x="41" y="79"/>
                    <a:pt x="42" y="78"/>
                    <a:pt x="41" y="78"/>
                  </a:cubicBezTo>
                  <a:cubicBezTo>
                    <a:pt x="41" y="77"/>
                    <a:pt x="39" y="78"/>
                    <a:pt x="40" y="76"/>
                  </a:cubicBezTo>
                  <a:cubicBezTo>
                    <a:pt x="39" y="76"/>
                    <a:pt x="38" y="76"/>
                    <a:pt x="38" y="75"/>
                  </a:cubicBezTo>
                  <a:cubicBezTo>
                    <a:pt x="39" y="74"/>
                    <a:pt x="39" y="74"/>
                    <a:pt x="39" y="74"/>
                  </a:cubicBezTo>
                  <a:cubicBezTo>
                    <a:pt x="38" y="75"/>
                    <a:pt x="40" y="73"/>
                    <a:pt x="40" y="73"/>
                  </a:cubicBezTo>
                  <a:cubicBezTo>
                    <a:pt x="39" y="74"/>
                    <a:pt x="38" y="74"/>
                    <a:pt x="37" y="75"/>
                  </a:cubicBezTo>
                  <a:cubicBezTo>
                    <a:pt x="38" y="73"/>
                    <a:pt x="36" y="74"/>
                    <a:pt x="35" y="74"/>
                  </a:cubicBezTo>
                  <a:cubicBezTo>
                    <a:pt x="36" y="73"/>
                    <a:pt x="36" y="73"/>
                    <a:pt x="36" y="73"/>
                  </a:cubicBezTo>
                  <a:cubicBezTo>
                    <a:pt x="34" y="74"/>
                    <a:pt x="35" y="73"/>
                    <a:pt x="35" y="72"/>
                  </a:cubicBezTo>
                  <a:cubicBezTo>
                    <a:pt x="36" y="72"/>
                    <a:pt x="36" y="71"/>
                    <a:pt x="36" y="71"/>
                  </a:cubicBezTo>
                  <a:cubicBezTo>
                    <a:pt x="34" y="72"/>
                    <a:pt x="34" y="72"/>
                    <a:pt x="33" y="72"/>
                  </a:cubicBezTo>
                  <a:cubicBezTo>
                    <a:pt x="33" y="72"/>
                    <a:pt x="33" y="71"/>
                    <a:pt x="34" y="70"/>
                  </a:cubicBezTo>
                  <a:cubicBezTo>
                    <a:pt x="31" y="71"/>
                    <a:pt x="31" y="69"/>
                    <a:pt x="29" y="69"/>
                  </a:cubicBezTo>
                  <a:cubicBezTo>
                    <a:pt x="30" y="68"/>
                    <a:pt x="30" y="68"/>
                    <a:pt x="30" y="68"/>
                  </a:cubicBezTo>
                  <a:cubicBezTo>
                    <a:pt x="27" y="69"/>
                    <a:pt x="29" y="66"/>
                    <a:pt x="27" y="66"/>
                  </a:cubicBezTo>
                  <a:cubicBezTo>
                    <a:pt x="29" y="65"/>
                    <a:pt x="29" y="65"/>
                    <a:pt x="29" y="65"/>
                  </a:cubicBezTo>
                  <a:cubicBezTo>
                    <a:pt x="30" y="64"/>
                    <a:pt x="28" y="64"/>
                    <a:pt x="27" y="65"/>
                  </a:cubicBezTo>
                  <a:cubicBezTo>
                    <a:pt x="27" y="65"/>
                    <a:pt x="25" y="65"/>
                    <a:pt x="27" y="64"/>
                  </a:cubicBezTo>
                  <a:cubicBezTo>
                    <a:pt x="27" y="63"/>
                    <a:pt x="26" y="64"/>
                    <a:pt x="25" y="64"/>
                  </a:cubicBezTo>
                  <a:cubicBezTo>
                    <a:pt x="26" y="63"/>
                    <a:pt x="26" y="63"/>
                    <a:pt x="25" y="63"/>
                  </a:cubicBezTo>
                  <a:cubicBezTo>
                    <a:pt x="25" y="63"/>
                    <a:pt x="25" y="63"/>
                    <a:pt x="25" y="63"/>
                  </a:cubicBezTo>
                  <a:cubicBezTo>
                    <a:pt x="25" y="63"/>
                    <a:pt x="26" y="62"/>
                    <a:pt x="26" y="62"/>
                  </a:cubicBezTo>
                  <a:cubicBezTo>
                    <a:pt x="26" y="62"/>
                    <a:pt x="27" y="61"/>
                    <a:pt x="24" y="62"/>
                  </a:cubicBezTo>
                  <a:cubicBezTo>
                    <a:pt x="25" y="61"/>
                    <a:pt x="22" y="62"/>
                    <a:pt x="24" y="60"/>
                  </a:cubicBezTo>
                  <a:cubicBezTo>
                    <a:pt x="23" y="60"/>
                    <a:pt x="23" y="60"/>
                    <a:pt x="22" y="61"/>
                  </a:cubicBezTo>
                  <a:cubicBezTo>
                    <a:pt x="22" y="60"/>
                    <a:pt x="23" y="59"/>
                    <a:pt x="22" y="59"/>
                  </a:cubicBezTo>
                  <a:cubicBezTo>
                    <a:pt x="22" y="59"/>
                    <a:pt x="23" y="59"/>
                    <a:pt x="23" y="58"/>
                  </a:cubicBezTo>
                  <a:cubicBezTo>
                    <a:pt x="22" y="59"/>
                    <a:pt x="22" y="59"/>
                    <a:pt x="22" y="59"/>
                  </a:cubicBezTo>
                  <a:cubicBezTo>
                    <a:pt x="20" y="59"/>
                    <a:pt x="22" y="56"/>
                    <a:pt x="22" y="56"/>
                  </a:cubicBezTo>
                  <a:cubicBezTo>
                    <a:pt x="19" y="55"/>
                    <a:pt x="19" y="53"/>
                    <a:pt x="19" y="52"/>
                  </a:cubicBezTo>
                  <a:cubicBezTo>
                    <a:pt x="19" y="52"/>
                    <a:pt x="19" y="52"/>
                    <a:pt x="19" y="52"/>
                  </a:cubicBezTo>
                  <a:cubicBezTo>
                    <a:pt x="17" y="52"/>
                    <a:pt x="21" y="50"/>
                    <a:pt x="17" y="51"/>
                  </a:cubicBezTo>
                  <a:cubicBezTo>
                    <a:pt x="18" y="51"/>
                    <a:pt x="17" y="50"/>
                    <a:pt x="19" y="50"/>
                  </a:cubicBezTo>
                  <a:cubicBezTo>
                    <a:pt x="17" y="50"/>
                    <a:pt x="19" y="48"/>
                    <a:pt x="17" y="49"/>
                  </a:cubicBezTo>
                  <a:cubicBezTo>
                    <a:pt x="18" y="49"/>
                    <a:pt x="18" y="49"/>
                    <a:pt x="18" y="49"/>
                  </a:cubicBezTo>
                  <a:cubicBezTo>
                    <a:pt x="19" y="48"/>
                    <a:pt x="17" y="48"/>
                    <a:pt x="18" y="47"/>
                  </a:cubicBezTo>
                  <a:cubicBezTo>
                    <a:pt x="18" y="47"/>
                    <a:pt x="18" y="47"/>
                    <a:pt x="19" y="47"/>
                  </a:cubicBezTo>
                  <a:cubicBezTo>
                    <a:pt x="20" y="46"/>
                    <a:pt x="16" y="47"/>
                    <a:pt x="19" y="46"/>
                  </a:cubicBezTo>
                  <a:cubicBezTo>
                    <a:pt x="19" y="46"/>
                    <a:pt x="17" y="47"/>
                    <a:pt x="17" y="47"/>
                  </a:cubicBezTo>
                  <a:cubicBezTo>
                    <a:pt x="18" y="45"/>
                    <a:pt x="16" y="44"/>
                    <a:pt x="15" y="43"/>
                  </a:cubicBezTo>
                  <a:cubicBezTo>
                    <a:pt x="16" y="42"/>
                    <a:pt x="19" y="42"/>
                    <a:pt x="17" y="42"/>
                  </a:cubicBezTo>
                  <a:cubicBezTo>
                    <a:pt x="17" y="41"/>
                    <a:pt x="16" y="42"/>
                    <a:pt x="16" y="42"/>
                  </a:cubicBezTo>
                  <a:cubicBezTo>
                    <a:pt x="15" y="42"/>
                    <a:pt x="19" y="40"/>
                    <a:pt x="18" y="41"/>
                  </a:cubicBezTo>
                  <a:cubicBezTo>
                    <a:pt x="16" y="41"/>
                    <a:pt x="17" y="41"/>
                    <a:pt x="16" y="41"/>
                  </a:cubicBezTo>
                  <a:cubicBezTo>
                    <a:pt x="17" y="40"/>
                    <a:pt x="18" y="39"/>
                    <a:pt x="17" y="40"/>
                  </a:cubicBezTo>
                  <a:cubicBezTo>
                    <a:pt x="17" y="39"/>
                    <a:pt x="17" y="39"/>
                    <a:pt x="17" y="39"/>
                  </a:cubicBezTo>
                  <a:cubicBezTo>
                    <a:pt x="15" y="40"/>
                    <a:pt x="16" y="39"/>
                    <a:pt x="13" y="39"/>
                  </a:cubicBezTo>
                  <a:cubicBezTo>
                    <a:pt x="11" y="37"/>
                    <a:pt x="9" y="35"/>
                    <a:pt x="7" y="32"/>
                  </a:cubicBezTo>
                  <a:cubicBezTo>
                    <a:pt x="7" y="29"/>
                    <a:pt x="5" y="27"/>
                    <a:pt x="5" y="24"/>
                  </a:cubicBezTo>
                  <a:cubicBezTo>
                    <a:pt x="7" y="22"/>
                    <a:pt x="7" y="22"/>
                    <a:pt x="6" y="22"/>
                  </a:cubicBezTo>
                  <a:cubicBezTo>
                    <a:pt x="7" y="22"/>
                    <a:pt x="7" y="22"/>
                    <a:pt x="7" y="22"/>
                  </a:cubicBezTo>
                  <a:cubicBezTo>
                    <a:pt x="5" y="22"/>
                    <a:pt x="6" y="21"/>
                    <a:pt x="5" y="22"/>
                  </a:cubicBezTo>
                  <a:cubicBezTo>
                    <a:pt x="5" y="21"/>
                    <a:pt x="4" y="20"/>
                    <a:pt x="3" y="19"/>
                  </a:cubicBezTo>
                  <a:cubicBezTo>
                    <a:pt x="4" y="19"/>
                    <a:pt x="5" y="18"/>
                    <a:pt x="5" y="18"/>
                  </a:cubicBezTo>
                  <a:cubicBezTo>
                    <a:pt x="4" y="19"/>
                    <a:pt x="4" y="19"/>
                    <a:pt x="4" y="19"/>
                  </a:cubicBezTo>
                  <a:cubicBezTo>
                    <a:pt x="4" y="18"/>
                    <a:pt x="4" y="18"/>
                    <a:pt x="4" y="18"/>
                  </a:cubicBezTo>
                  <a:cubicBezTo>
                    <a:pt x="4" y="18"/>
                    <a:pt x="3" y="18"/>
                    <a:pt x="2" y="19"/>
                  </a:cubicBezTo>
                  <a:cubicBezTo>
                    <a:pt x="0" y="17"/>
                    <a:pt x="3" y="13"/>
                    <a:pt x="1" y="11"/>
                  </a:cubicBezTo>
                  <a:cubicBezTo>
                    <a:pt x="2" y="10"/>
                    <a:pt x="1" y="9"/>
                    <a:pt x="0" y="9"/>
                  </a:cubicBezTo>
                  <a:cubicBezTo>
                    <a:pt x="2" y="6"/>
                    <a:pt x="4" y="3"/>
                    <a:pt x="1" y="2"/>
                  </a:cubicBezTo>
                  <a:cubicBezTo>
                    <a:pt x="1" y="2"/>
                    <a:pt x="6" y="1"/>
                    <a:pt x="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67"/>
            <p:cNvSpPr/>
            <p:nvPr/>
          </p:nvSpPr>
          <p:spPr bwMode="auto">
            <a:xfrm>
              <a:off x="9099550" y="2044701"/>
              <a:ext cx="7937" cy="7938"/>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0" y="1"/>
                    <a:pt x="1" y="0"/>
                    <a:pt x="2" y="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68"/>
            <p:cNvSpPr/>
            <p:nvPr/>
          </p:nvSpPr>
          <p:spPr bwMode="auto">
            <a:xfrm>
              <a:off x="9115425" y="2003426"/>
              <a:ext cx="3175" cy="3175"/>
            </a:xfrm>
            <a:custGeom>
              <a:avLst/>
              <a:gdLst>
                <a:gd name="T0" fmla="*/ 0 w 1"/>
                <a:gd name="T1" fmla="*/ 1 h 1"/>
                <a:gd name="T2" fmla="*/ 1 w 1"/>
                <a:gd name="T3" fmla="*/ 1 h 1"/>
                <a:gd name="T4" fmla="*/ 1 w 1"/>
                <a:gd name="T5" fmla="*/ 1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1" y="1"/>
                  </a:cubicBezTo>
                  <a:cubicBezTo>
                    <a:pt x="1" y="1"/>
                    <a:pt x="1" y="0"/>
                    <a:pt x="1" y="1"/>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69"/>
            <p:cNvSpPr/>
            <p:nvPr/>
          </p:nvSpPr>
          <p:spPr bwMode="auto">
            <a:xfrm>
              <a:off x="9115425" y="2000251"/>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1"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Rectangle 70"/>
            <p:cNvSpPr>
              <a:spLocks noChangeArrowheads="1"/>
            </p:cNvSpPr>
            <p:nvPr/>
          </p:nvSpPr>
          <p:spPr bwMode="auto">
            <a:xfrm>
              <a:off x="9121775" y="1989138"/>
              <a:ext cx="4762"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4" name="Freeform 71"/>
            <p:cNvSpPr/>
            <p:nvPr/>
          </p:nvSpPr>
          <p:spPr bwMode="auto">
            <a:xfrm>
              <a:off x="9115425" y="1992313"/>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0"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72"/>
            <p:cNvSpPr/>
            <p:nvPr/>
          </p:nvSpPr>
          <p:spPr bwMode="auto">
            <a:xfrm>
              <a:off x="9115425" y="1976438"/>
              <a:ext cx="6350" cy="4763"/>
            </a:xfrm>
            <a:custGeom>
              <a:avLst/>
              <a:gdLst>
                <a:gd name="T0" fmla="*/ 1 w 2"/>
                <a:gd name="T1" fmla="*/ 0 h 1"/>
                <a:gd name="T2" fmla="*/ 1 w 2"/>
                <a:gd name="T3" fmla="*/ 0 h 1"/>
                <a:gd name="T4" fmla="*/ 1 w 2"/>
                <a:gd name="T5" fmla="*/ 0 h 1"/>
              </a:gdLst>
              <a:ahLst/>
              <a:cxnLst>
                <a:cxn ang="0">
                  <a:pos x="T0" y="T1"/>
                </a:cxn>
                <a:cxn ang="0">
                  <a:pos x="T2" y="T3"/>
                </a:cxn>
                <a:cxn ang="0">
                  <a:pos x="T4" y="T5"/>
                </a:cxn>
              </a:cxnLst>
              <a:rect l="0" t="0" r="r" b="b"/>
              <a:pathLst>
                <a:path w="2" h="1">
                  <a:moveTo>
                    <a:pt x="1" y="0"/>
                  </a:moveTo>
                  <a:cubicBezTo>
                    <a:pt x="0" y="0"/>
                    <a:pt x="0" y="1"/>
                    <a:pt x="1" y="0"/>
                  </a:cubicBezTo>
                  <a:cubicBezTo>
                    <a:pt x="0" y="1"/>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73"/>
            <p:cNvSpPr/>
            <p:nvPr/>
          </p:nvSpPr>
          <p:spPr bwMode="auto">
            <a:xfrm>
              <a:off x="9110663" y="1973263"/>
              <a:ext cx="4762"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74"/>
            <p:cNvSpPr/>
            <p:nvPr/>
          </p:nvSpPr>
          <p:spPr bwMode="auto">
            <a:xfrm>
              <a:off x="9047163" y="1898651"/>
              <a:ext cx="3175"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75"/>
            <p:cNvSpPr/>
            <p:nvPr/>
          </p:nvSpPr>
          <p:spPr bwMode="auto">
            <a:xfrm>
              <a:off x="9031288" y="1852613"/>
              <a:ext cx="4762"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76"/>
            <p:cNvSpPr/>
            <p:nvPr/>
          </p:nvSpPr>
          <p:spPr bwMode="auto">
            <a:xfrm>
              <a:off x="9001125" y="1841501"/>
              <a:ext cx="7937"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77"/>
            <p:cNvSpPr/>
            <p:nvPr/>
          </p:nvSpPr>
          <p:spPr bwMode="auto">
            <a:xfrm>
              <a:off x="9637713" y="203358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1"/>
                    <a:pt x="2" y="1"/>
                    <a:pt x="1" y="1"/>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78"/>
            <p:cNvSpPr/>
            <p:nvPr/>
          </p:nvSpPr>
          <p:spPr bwMode="auto">
            <a:xfrm>
              <a:off x="9645650" y="1649413"/>
              <a:ext cx="225425" cy="392113"/>
            </a:xfrm>
            <a:custGeom>
              <a:avLst/>
              <a:gdLst>
                <a:gd name="T0" fmla="*/ 51 w 60"/>
                <a:gd name="T1" fmla="*/ 14 h 104"/>
                <a:gd name="T2" fmla="*/ 50 w 60"/>
                <a:gd name="T3" fmla="*/ 17 h 104"/>
                <a:gd name="T4" fmla="*/ 51 w 60"/>
                <a:gd name="T5" fmla="*/ 25 h 104"/>
                <a:gd name="T6" fmla="*/ 49 w 60"/>
                <a:gd name="T7" fmla="*/ 27 h 104"/>
                <a:gd name="T8" fmla="*/ 44 w 60"/>
                <a:gd name="T9" fmla="*/ 33 h 104"/>
                <a:gd name="T10" fmla="*/ 43 w 60"/>
                <a:gd name="T11" fmla="*/ 35 h 104"/>
                <a:gd name="T12" fmla="*/ 43 w 60"/>
                <a:gd name="T13" fmla="*/ 40 h 104"/>
                <a:gd name="T14" fmla="*/ 40 w 60"/>
                <a:gd name="T15" fmla="*/ 42 h 104"/>
                <a:gd name="T16" fmla="*/ 38 w 60"/>
                <a:gd name="T17" fmla="*/ 43 h 104"/>
                <a:gd name="T18" fmla="*/ 39 w 60"/>
                <a:gd name="T19" fmla="*/ 46 h 104"/>
                <a:gd name="T20" fmla="*/ 39 w 60"/>
                <a:gd name="T21" fmla="*/ 51 h 104"/>
                <a:gd name="T22" fmla="*/ 38 w 60"/>
                <a:gd name="T23" fmla="*/ 53 h 104"/>
                <a:gd name="T24" fmla="*/ 38 w 60"/>
                <a:gd name="T25" fmla="*/ 56 h 104"/>
                <a:gd name="T26" fmla="*/ 36 w 60"/>
                <a:gd name="T27" fmla="*/ 57 h 104"/>
                <a:gd name="T28" fmla="*/ 34 w 60"/>
                <a:gd name="T29" fmla="*/ 61 h 104"/>
                <a:gd name="T30" fmla="*/ 31 w 60"/>
                <a:gd name="T31" fmla="*/ 64 h 104"/>
                <a:gd name="T32" fmla="*/ 31 w 60"/>
                <a:gd name="T33" fmla="*/ 66 h 104"/>
                <a:gd name="T34" fmla="*/ 29 w 60"/>
                <a:gd name="T35" fmla="*/ 66 h 104"/>
                <a:gd name="T36" fmla="*/ 30 w 60"/>
                <a:gd name="T37" fmla="*/ 68 h 104"/>
                <a:gd name="T38" fmla="*/ 29 w 60"/>
                <a:gd name="T39" fmla="*/ 69 h 104"/>
                <a:gd name="T40" fmla="*/ 29 w 60"/>
                <a:gd name="T41" fmla="*/ 71 h 104"/>
                <a:gd name="T42" fmla="*/ 26 w 60"/>
                <a:gd name="T43" fmla="*/ 76 h 104"/>
                <a:gd name="T44" fmla="*/ 25 w 60"/>
                <a:gd name="T45" fmla="*/ 78 h 104"/>
                <a:gd name="T46" fmla="*/ 24 w 60"/>
                <a:gd name="T47" fmla="*/ 80 h 104"/>
                <a:gd name="T48" fmla="*/ 21 w 60"/>
                <a:gd name="T49" fmla="*/ 84 h 104"/>
                <a:gd name="T50" fmla="*/ 17 w 60"/>
                <a:gd name="T51" fmla="*/ 82 h 104"/>
                <a:gd name="T52" fmla="*/ 20 w 60"/>
                <a:gd name="T53" fmla="*/ 86 h 104"/>
                <a:gd name="T54" fmla="*/ 23 w 60"/>
                <a:gd name="T55" fmla="*/ 90 h 104"/>
                <a:gd name="T56" fmla="*/ 21 w 60"/>
                <a:gd name="T57" fmla="*/ 91 h 104"/>
                <a:gd name="T58" fmla="*/ 22 w 60"/>
                <a:gd name="T59" fmla="*/ 92 h 104"/>
                <a:gd name="T60" fmla="*/ 20 w 60"/>
                <a:gd name="T61" fmla="*/ 92 h 104"/>
                <a:gd name="T62" fmla="*/ 16 w 60"/>
                <a:gd name="T63" fmla="*/ 92 h 104"/>
                <a:gd name="T64" fmla="*/ 18 w 60"/>
                <a:gd name="T65" fmla="*/ 95 h 104"/>
                <a:gd name="T66" fmla="*/ 16 w 60"/>
                <a:gd name="T67" fmla="*/ 95 h 104"/>
                <a:gd name="T68" fmla="*/ 18 w 60"/>
                <a:gd name="T69" fmla="*/ 98 h 104"/>
                <a:gd name="T70" fmla="*/ 17 w 60"/>
                <a:gd name="T71" fmla="*/ 99 h 104"/>
                <a:gd name="T72" fmla="*/ 12 w 60"/>
                <a:gd name="T73" fmla="*/ 96 h 104"/>
                <a:gd name="T74" fmla="*/ 14 w 60"/>
                <a:gd name="T75" fmla="*/ 100 h 104"/>
                <a:gd name="T76" fmla="*/ 6 w 60"/>
                <a:gd name="T77" fmla="*/ 100 h 104"/>
                <a:gd name="T78" fmla="*/ 4 w 60"/>
                <a:gd name="T79" fmla="*/ 101 h 104"/>
                <a:gd name="T80" fmla="*/ 3 w 60"/>
                <a:gd name="T81" fmla="*/ 103 h 104"/>
                <a:gd name="T82" fmla="*/ 1 w 60"/>
                <a:gd name="T83" fmla="*/ 101 h 104"/>
                <a:gd name="T84" fmla="*/ 4 w 60"/>
                <a:gd name="T85" fmla="*/ 100 h 104"/>
                <a:gd name="T86" fmla="*/ 2 w 60"/>
                <a:gd name="T87" fmla="*/ 93 h 104"/>
                <a:gd name="T88" fmla="*/ 5 w 60"/>
                <a:gd name="T89" fmla="*/ 85 h 104"/>
                <a:gd name="T90" fmla="*/ 8 w 60"/>
                <a:gd name="T91" fmla="*/ 76 h 104"/>
                <a:gd name="T92" fmla="*/ 10 w 60"/>
                <a:gd name="T93" fmla="*/ 70 h 104"/>
                <a:gd name="T94" fmla="*/ 12 w 60"/>
                <a:gd name="T95" fmla="*/ 65 h 104"/>
                <a:gd name="T96" fmla="*/ 19 w 60"/>
                <a:gd name="T97" fmla="*/ 55 h 104"/>
                <a:gd name="T98" fmla="*/ 23 w 60"/>
                <a:gd name="T99" fmla="*/ 51 h 104"/>
                <a:gd name="T100" fmla="*/ 28 w 60"/>
                <a:gd name="T101" fmla="*/ 46 h 104"/>
                <a:gd name="T102" fmla="*/ 36 w 60"/>
                <a:gd name="T103" fmla="*/ 22 h 104"/>
                <a:gd name="T104" fmla="*/ 39 w 60"/>
                <a:gd name="T105" fmla="*/ 16 h 104"/>
                <a:gd name="T106" fmla="*/ 56 w 60"/>
                <a:gd name="T10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104">
                  <a:moveTo>
                    <a:pt x="56" y="4"/>
                  </a:moveTo>
                  <a:cubicBezTo>
                    <a:pt x="60" y="7"/>
                    <a:pt x="55" y="6"/>
                    <a:pt x="57" y="9"/>
                  </a:cubicBezTo>
                  <a:cubicBezTo>
                    <a:pt x="57" y="9"/>
                    <a:pt x="54" y="8"/>
                    <a:pt x="55" y="9"/>
                  </a:cubicBezTo>
                  <a:cubicBezTo>
                    <a:pt x="57" y="11"/>
                    <a:pt x="54" y="13"/>
                    <a:pt x="51" y="13"/>
                  </a:cubicBezTo>
                  <a:cubicBezTo>
                    <a:pt x="50" y="12"/>
                    <a:pt x="50" y="12"/>
                    <a:pt x="50" y="12"/>
                  </a:cubicBezTo>
                  <a:cubicBezTo>
                    <a:pt x="50" y="12"/>
                    <a:pt x="52" y="14"/>
                    <a:pt x="51" y="14"/>
                  </a:cubicBezTo>
                  <a:cubicBezTo>
                    <a:pt x="51" y="14"/>
                    <a:pt x="51" y="14"/>
                    <a:pt x="50" y="13"/>
                  </a:cubicBezTo>
                  <a:cubicBezTo>
                    <a:pt x="51" y="14"/>
                    <a:pt x="50" y="14"/>
                    <a:pt x="51" y="15"/>
                  </a:cubicBezTo>
                  <a:cubicBezTo>
                    <a:pt x="49" y="14"/>
                    <a:pt x="49" y="14"/>
                    <a:pt x="49" y="14"/>
                  </a:cubicBezTo>
                  <a:cubicBezTo>
                    <a:pt x="50" y="15"/>
                    <a:pt x="50" y="15"/>
                    <a:pt x="50" y="15"/>
                  </a:cubicBezTo>
                  <a:cubicBezTo>
                    <a:pt x="54" y="17"/>
                    <a:pt x="49" y="16"/>
                    <a:pt x="51" y="18"/>
                  </a:cubicBezTo>
                  <a:cubicBezTo>
                    <a:pt x="50" y="17"/>
                    <a:pt x="50" y="17"/>
                    <a:pt x="50" y="17"/>
                  </a:cubicBezTo>
                  <a:cubicBezTo>
                    <a:pt x="52" y="19"/>
                    <a:pt x="50" y="21"/>
                    <a:pt x="51" y="22"/>
                  </a:cubicBezTo>
                  <a:cubicBezTo>
                    <a:pt x="49" y="21"/>
                    <a:pt x="49" y="21"/>
                    <a:pt x="49" y="21"/>
                  </a:cubicBezTo>
                  <a:cubicBezTo>
                    <a:pt x="50" y="22"/>
                    <a:pt x="50" y="23"/>
                    <a:pt x="50" y="23"/>
                  </a:cubicBezTo>
                  <a:cubicBezTo>
                    <a:pt x="49" y="22"/>
                    <a:pt x="51" y="24"/>
                    <a:pt x="50" y="24"/>
                  </a:cubicBezTo>
                  <a:cubicBezTo>
                    <a:pt x="50" y="24"/>
                    <a:pt x="50" y="24"/>
                    <a:pt x="50" y="24"/>
                  </a:cubicBezTo>
                  <a:cubicBezTo>
                    <a:pt x="51" y="25"/>
                    <a:pt x="49" y="24"/>
                    <a:pt x="51" y="25"/>
                  </a:cubicBezTo>
                  <a:cubicBezTo>
                    <a:pt x="49" y="25"/>
                    <a:pt x="49" y="25"/>
                    <a:pt x="49" y="25"/>
                  </a:cubicBezTo>
                  <a:cubicBezTo>
                    <a:pt x="51" y="26"/>
                    <a:pt x="48" y="25"/>
                    <a:pt x="49" y="25"/>
                  </a:cubicBezTo>
                  <a:cubicBezTo>
                    <a:pt x="49" y="26"/>
                    <a:pt x="49" y="26"/>
                    <a:pt x="49" y="26"/>
                  </a:cubicBezTo>
                  <a:cubicBezTo>
                    <a:pt x="50" y="26"/>
                    <a:pt x="49" y="26"/>
                    <a:pt x="49" y="26"/>
                  </a:cubicBezTo>
                  <a:cubicBezTo>
                    <a:pt x="49" y="26"/>
                    <a:pt x="49" y="26"/>
                    <a:pt x="49" y="26"/>
                  </a:cubicBezTo>
                  <a:cubicBezTo>
                    <a:pt x="49" y="27"/>
                    <a:pt x="48" y="26"/>
                    <a:pt x="49" y="27"/>
                  </a:cubicBezTo>
                  <a:cubicBezTo>
                    <a:pt x="48" y="27"/>
                    <a:pt x="49" y="27"/>
                    <a:pt x="47" y="26"/>
                  </a:cubicBezTo>
                  <a:cubicBezTo>
                    <a:pt x="48" y="28"/>
                    <a:pt x="47" y="30"/>
                    <a:pt x="46" y="31"/>
                  </a:cubicBezTo>
                  <a:cubicBezTo>
                    <a:pt x="45" y="31"/>
                    <a:pt x="45" y="31"/>
                    <a:pt x="44" y="31"/>
                  </a:cubicBezTo>
                  <a:cubicBezTo>
                    <a:pt x="44" y="31"/>
                    <a:pt x="44" y="32"/>
                    <a:pt x="45" y="32"/>
                  </a:cubicBezTo>
                  <a:cubicBezTo>
                    <a:pt x="45" y="32"/>
                    <a:pt x="44" y="32"/>
                    <a:pt x="44" y="32"/>
                  </a:cubicBezTo>
                  <a:cubicBezTo>
                    <a:pt x="43" y="32"/>
                    <a:pt x="45" y="33"/>
                    <a:pt x="44" y="33"/>
                  </a:cubicBezTo>
                  <a:cubicBezTo>
                    <a:pt x="43" y="32"/>
                    <a:pt x="43" y="32"/>
                    <a:pt x="43" y="32"/>
                  </a:cubicBezTo>
                  <a:cubicBezTo>
                    <a:pt x="44" y="33"/>
                    <a:pt x="44" y="33"/>
                    <a:pt x="44" y="34"/>
                  </a:cubicBezTo>
                  <a:cubicBezTo>
                    <a:pt x="44" y="34"/>
                    <a:pt x="43" y="33"/>
                    <a:pt x="43" y="33"/>
                  </a:cubicBezTo>
                  <a:cubicBezTo>
                    <a:pt x="44" y="34"/>
                    <a:pt x="42" y="34"/>
                    <a:pt x="43" y="34"/>
                  </a:cubicBezTo>
                  <a:cubicBezTo>
                    <a:pt x="42" y="34"/>
                    <a:pt x="42" y="34"/>
                    <a:pt x="42" y="34"/>
                  </a:cubicBezTo>
                  <a:cubicBezTo>
                    <a:pt x="41" y="34"/>
                    <a:pt x="44" y="35"/>
                    <a:pt x="43" y="35"/>
                  </a:cubicBezTo>
                  <a:cubicBezTo>
                    <a:pt x="42" y="34"/>
                    <a:pt x="42" y="34"/>
                    <a:pt x="42" y="34"/>
                  </a:cubicBezTo>
                  <a:cubicBezTo>
                    <a:pt x="44" y="36"/>
                    <a:pt x="43" y="36"/>
                    <a:pt x="43" y="37"/>
                  </a:cubicBezTo>
                  <a:cubicBezTo>
                    <a:pt x="43" y="37"/>
                    <a:pt x="43" y="37"/>
                    <a:pt x="43" y="37"/>
                  </a:cubicBezTo>
                  <a:cubicBezTo>
                    <a:pt x="43" y="37"/>
                    <a:pt x="42" y="37"/>
                    <a:pt x="42" y="38"/>
                  </a:cubicBezTo>
                  <a:cubicBezTo>
                    <a:pt x="42" y="38"/>
                    <a:pt x="40" y="37"/>
                    <a:pt x="40" y="37"/>
                  </a:cubicBezTo>
                  <a:cubicBezTo>
                    <a:pt x="42" y="39"/>
                    <a:pt x="40" y="39"/>
                    <a:pt x="43" y="40"/>
                  </a:cubicBezTo>
                  <a:cubicBezTo>
                    <a:pt x="42" y="40"/>
                    <a:pt x="41" y="40"/>
                    <a:pt x="42" y="41"/>
                  </a:cubicBezTo>
                  <a:cubicBezTo>
                    <a:pt x="41" y="40"/>
                    <a:pt x="39" y="40"/>
                    <a:pt x="39" y="39"/>
                  </a:cubicBezTo>
                  <a:cubicBezTo>
                    <a:pt x="38" y="39"/>
                    <a:pt x="38" y="39"/>
                    <a:pt x="38" y="39"/>
                  </a:cubicBezTo>
                  <a:cubicBezTo>
                    <a:pt x="37" y="38"/>
                    <a:pt x="38" y="39"/>
                    <a:pt x="37" y="38"/>
                  </a:cubicBezTo>
                  <a:cubicBezTo>
                    <a:pt x="37" y="38"/>
                    <a:pt x="38" y="39"/>
                    <a:pt x="37" y="39"/>
                  </a:cubicBezTo>
                  <a:cubicBezTo>
                    <a:pt x="38" y="40"/>
                    <a:pt x="40" y="42"/>
                    <a:pt x="40" y="42"/>
                  </a:cubicBezTo>
                  <a:cubicBezTo>
                    <a:pt x="40" y="42"/>
                    <a:pt x="38" y="41"/>
                    <a:pt x="38" y="41"/>
                  </a:cubicBezTo>
                  <a:cubicBezTo>
                    <a:pt x="41" y="44"/>
                    <a:pt x="41" y="44"/>
                    <a:pt x="41" y="44"/>
                  </a:cubicBezTo>
                  <a:cubicBezTo>
                    <a:pt x="41" y="44"/>
                    <a:pt x="40" y="43"/>
                    <a:pt x="40" y="43"/>
                  </a:cubicBezTo>
                  <a:cubicBezTo>
                    <a:pt x="41" y="44"/>
                    <a:pt x="41" y="44"/>
                    <a:pt x="41" y="44"/>
                  </a:cubicBezTo>
                  <a:cubicBezTo>
                    <a:pt x="41" y="44"/>
                    <a:pt x="41" y="45"/>
                    <a:pt x="39" y="44"/>
                  </a:cubicBezTo>
                  <a:cubicBezTo>
                    <a:pt x="39" y="44"/>
                    <a:pt x="39" y="44"/>
                    <a:pt x="38" y="43"/>
                  </a:cubicBezTo>
                  <a:cubicBezTo>
                    <a:pt x="38" y="44"/>
                    <a:pt x="39" y="44"/>
                    <a:pt x="39" y="44"/>
                  </a:cubicBezTo>
                  <a:cubicBezTo>
                    <a:pt x="38" y="44"/>
                    <a:pt x="38" y="44"/>
                    <a:pt x="38" y="44"/>
                  </a:cubicBezTo>
                  <a:cubicBezTo>
                    <a:pt x="38" y="44"/>
                    <a:pt x="39" y="45"/>
                    <a:pt x="40" y="46"/>
                  </a:cubicBezTo>
                  <a:cubicBezTo>
                    <a:pt x="40" y="46"/>
                    <a:pt x="39" y="45"/>
                    <a:pt x="40" y="45"/>
                  </a:cubicBezTo>
                  <a:cubicBezTo>
                    <a:pt x="41" y="46"/>
                    <a:pt x="41" y="47"/>
                    <a:pt x="41" y="47"/>
                  </a:cubicBezTo>
                  <a:cubicBezTo>
                    <a:pt x="39" y="46"/>
                    <a:pt x="39" y="46"/>
                    <a:pt x="39" y="46"/>
                  </a:cubicBezTo>
                  <a:cubicBezTo>
                    <a:pt x="41" y="47"/>
                    <a:pt x="41" y="48"/>
                    <a:pt x="41" y="49"/>
                  </a:cubicBezTo>
                  <a:cubicBezTo>
                    <a:pt x="42" y="49"/>
                    <a:pt x="40" y="48"/>
                    <a:pt x="40" y="48"/>
                  </a:cubicBezTo>
                  <a:cubicBezTo>
                    <a:pt x="39" y="48"/>
                    <a:pt x="41" y="50"/>
                    <a:pt x="39" y="50"/>
                  </a:cubicBezTo>
                  <a:cubicBezTo>
                    <a:pt x="39" y="49"/>
                    <a:pt x="40" y="50"/>
                    <a:pt x="40" y="50"/>
                  </a:cubicBezTo>
                  <a:cubicBezTo>
                    <a:pt x="40" y="50"/>
                    <a:pt x="39" y="49"/>
                    <a:pt x="39" y="50"/>
                  </a:cubicBezTo>
                  <a:cubicBezTo>
                    <a:pt x="38" y="50"/>
                    <a:pt x="39" y="50"/>
                    <a:pt x="39" y="51"/>
                  </a:cubicBezTo>
                  <a:cubicBezTo>
                    <a:pt x="40" y="51"/>
                    <a:pt x="39" y="50"/>
                    <a:pt x="39" y="50"/>
                  </a:cubicBezTo>
                  <a:cubicBezTo>
                    <a:pt x="39" y="51"/>
                    <a:pt x="40" y="53"/>
                    <a:pt x="38" y="53"/>
                  </a:cubicBezTo>
                  <a:cubicBezTo>
                    <a:pt x="39" y="53"/>
                    <a:pt x="40" y="54"/>
                    <a:pt x="40" y="54"/>
                  </a:cubicBezTo>
                  <a:cubicBezTo>
                    <a:pt x="39" y="53"/>
                    <a:pt x="39" y="53"/>
                    <a:pt x="39" y="53"/>
                  </a:cubicBezTo>
                  <a:cubicBezTo>
                    <a:pt x="38" y="53"/>
                    <a:pt x="39" y="54"/>
                    <a:pt x="38" y="53"/>
                  </a:cubicBezTo>
                  <a:cubicBezTo>
                    <a:pt x="39" y="54"/>
                    <a:pt x="37" y="51"/>
                    <a:pt x="38" y="53"/>
                  </a:cubicBezTo>
                  <a:cubicBezTo>
                    <a:pt x="37" y="52"/>
                    <a:pt x="39" y="54"/>
                    <a:pt x="38" y="53"/>
                  </a:cubicBezTo>
                  <a:cubicBezTo>
                    <a:pt x="38" y="53"/>
                    <a:pt x="39" y="55"/>
                    <a:pt x="38" y="54"/>
                  </a:cubicBezTo>
                  <a:cubicBezTo>
                    <a:pt x="38" y="54"/>
                    <a:pt x="36" y="53"/>
                    <a:pt x="36" y="53"/>
                  </a:cubicBezTo>
                  <a:cubicBezTo>
                    <a:pt x="36" y="54"/>
                    <a:pt x="37" y="54"/>
                    <a:pt x="37" y="54"/>
                  </a:cubicBezTo>
                  <a:cubicBezTo>
                    <a:pt x="37" y="55"/>
                    <a:pt x="37" y="55"/>
                    <a:pt x="37" y="55"/>
                  </a:cubicBezTo>
                  <a:cubicBezTo>
                    <a:pt x="38" y="55"/>
                    <a:pt x="37" y="55"/>
                    <a:pt x="38" y="56"/>
                  </a:cubicBezTo>
                  <a:cubicBezTo>
                    <a:pt x="37" y="55"/>
                    <a:pt x="38" y="56"/>
                    <a:pt x="37" y="55"/>
                  </a:cubicBezTo>
                  <a:cubicBezTo>
                    <a:pt x="35" y="54"/>
                    <a:pt x="35" y="54"/>
                    <a:pt x="35" y="54"/>
                  </a:cubicBezTo>
                  <a:cubicBezTo>
                    <a:pt x="35" y="55"/>
                    <a:pt x="37" y="56"/>
                    <a:pt x="37" y="56"/>
                  </a:cubicBezTo>
                  <a:cubicBezTo>
                    <a:pt x="36" y="56"/>
                    <a:pt x="36" y="56"/>
                    <a:pt x="36" y="56"/>
                  </a:cubicBezTo>
                  <a:cubicBezTo>
                    <a:pt x="39" y="57"/>
                    <a:pt x="36" y="56"/>
                    <a:pt x="38" y="57"/>
                  </a:cubicBezTo>
                  <a:cubicBezTo>
                    <a:pt x="37" y="57"/>
                    <a:pt x="37" y="58"/>
                    <a:pt x="36" y="57"/>
                  </a:cubicBezTo>
                  <a:cubicBezTo>
                    <a:pt x="36" y="58"/>
                    <a:pt x="37" y="59"/>
                    <a:pt x="36" y="59"/>
                  </a:cubicBezTo>
                  <a:cubicBezTo>
                    <a:pt x="36" y="59"/>
                    <a:pt x="36" y="59"/>
                    <a:pt x="35" y="58"/>
                  </a:cubicBezTo>
                  <a:cubicBezTo>
                    <a:pt x="35" y="58"/>
                    <a:pt x="35" y="58"/>
                    <a:pt x="35" y="59"/>
                  </a:cubicBezTo>
                  <a:cubicBezTo>
                    <a:pt x="35" y="59"/>
                    <a:pt x="34" y="58"/>
                    <a:pt x="33" y="58"/>
                  </a:cubicBezTo>
                  <a:cubicBezTo>
                    <a:pt x="33" y="59"/>
                    <a:pt x="35" y="60"/>
                    <a:pt x="35" y="60"/>
                  </a:cubicBezTo>
                  <a:cubicBezTo>
                    <a:pt x="33" y="59"/>
                    <a:pt x="37" y="62"/>
                    <a:pt x="34" y="61"/>
                  </a:cubicBezTo>
                  <a:cubicBezTo>
                    <a:pt x="34" y="60"/>
                    <a:pt x="33" y="60"/>
                    <a:pt x="33" y="60"/>
                  </a:cubicBezTo>
                  <a:cubicBezTo>
                    <a:pt x="30" y="58"/>
                    <a:pt x="34" y="61"/>
                    <a:pt x="33" y="61"/>
                  </a:cubicBezTo>
                  <a:cubicBezTo>
                    <a:pt x="35" y="62"/>
                    <a:pt x="35" y="62"/>
                    <a:pt x="35" y="62"/>
                  </a:cubicBezTo>
                  <a:cubicBezTo>
                    <a:pt x="33" y="61"/>
                    <a:pt x="35" y="63"/>
                    <a:pt x="34" y="62"/>
                  </a:cubicBezTo>
                  <a:cubicBezTo>
                    <a:pt x="34" y="62"/>
                    <a:pt x="33" y="62"/>
                    <a:pt x="34" y="63"/>
                  </a:cubicBezTo>
                  <a:cubicBezTo>
                    <a:pt x="33" y="63"/>
                    <a:pt x="34" y="65"/>
                    <a:pt x="31" y="64"/>
                  </a:cubicBezTo>
                  <a:cubicBezTo>
                    <a:pt x="31" y="64"/>
                    <a:pt x="31" y="64"/>
                    <a:pt x="32" y="64"/>
                  </a:cubicBezTo>
                  <a:cubicBezTo>
                    <a:pt x="33" y="65"/>
                    <a:pt x="31" y="64"/>
                    <a:pt x="32" y="64"/>
                  </a:cubicBezTo>
                  <a:cubicBezTo>
                    <a:pt x="32" y="64"/>
                    <a:pt x="32" y="65"/>
                    <a:pt x="33" y="65"/>
                  </a:cubicBezTo>
                  <a:cubicBezTo>
                    <a:pt x="32" y="65"/>
                    <a:pt x="32" y="65"/>
                    <a:pt x="30" y="64"/>
                  </a:cubicBezTo>
                  <a:cubicBezTo>
                    <a:pt x="29" y="63"/>
                    <a:pt x="33" y="66"/>
                    <a:pt x="32" y="66"/>
                  </a:cubicBezTo>
                  <a:cubicBezTo>
                    <a:pt x="31" y="66"/>
                    <a:pt x="31" y="65"/>
                    <a:pt x="31" y="66"/>
                  </a:cubicBezTo>
                  <a:cubicBezTo>
                    <a:pt x="32" y="67"/>
                    <a:pt x="32" y="67"/>
                    <a:pt x="32" y="67"/>
                  </a:cubicBezTo>
                  <a:cubicBezTo>
                    <a:pt x="32" y="67"/>
                    <a:pt x="30" y="66"/>
                    <a:pt x="29" y="65"/>
                  </a:cubicBezTo>
                  <a:cubicBezTo>
                    <a:pt x="29" y="66"/>
                    <a:pt x="29" y="66"/>
                    <a:pt x="30" y="66"/>
                  </a:cubicBezTo>
                  <a:cubicBezTo>
                    <a:pt x="28" y="66"/>
                    <a:pt x="28" y="66"/>
                    <a:pt x="28" y="66"/>
                  </a:cubicBezTo>
                  <a:cubicBezTo>
                    <a:pt x="29" y="66"/>
                    <a:pt x="29" y="66"/>
                    <a:pt x="29" y="67"/>
                  </a:cubicBezTo>
                  <a:cubicBezTo>
                    <a:pt x="29" y="66"/>
                    <a:pt x="29" y="66"/>
                    <a:pt x="29" y="66"/>
                  </a:cubicBezTo>
                  <a:cubicBezTo>
                    <a:pt x="28" y="66"/>
                    <a:pt x="28" y="66"/>
                    <a:pt x="29" y="67"/>
                  </a:cubicBezTo>
                  <a:cubicBezTo>
                    <a:pt x="29" y="67"/>
                    <a:pt x="30" y="67"/>
                    <a:pt x="30" y="67"/>
                  </a:cubicBezTo>
                  <a:cubicBezTo>
                    <a:pt x="31" y="68"/>
                    <a:pt x="30" y="68"/>
                    <a:pt x="31" y="68"/>
                  </a:cubicBezTo>
                  <a:cubicBezTo>
                    <a:pt x="30" y="67"/>
                    <a:pt x="30" y="68"/>
                    <a:pt x="30" y="68"/>
                  </a:cubicBezTo>
                  <a:cubicBezTo>
                    <a:pt x="29" y="68"/>
                    <a:pt x="31" y="69"/>
                    <a:pt x="31" y="69"/>
                  </a:cubicBezTo>
                  <a:cubicBezTo>
                    <a:pt x="30" y="69"/>
                    <a:pt x="30" y="69"/>
                    <a:pt x="30" y="68"/>
                  </a:cubicBezTo>
                  <a:cubicBezTo>
                    <a:pt x="29" y="68"/>
                    <a:pt x="30" y="69"/>
                    <a:pt x="30" y="68"/>
                  </a:cubicBezTo>
                  <a:cubicBezTo>
                    <a:pt x="29" y="68"/>
                    <a:pt x="28" y="67"/>
                    <a:pt x="29" y="68"/>
                  </a:cubicBezTo>
                  <a:cubicBezTo>
                    <a:pt x="29" y="69"/>
                    <a:pt x="31" y="70"/>
                    <a:pt x="30" y="69"/>
                  </a:cubicBezTo>
                  <a:cubicBezTo>
                    <a:pt x="29" y="68"/>
                    <a:pt x="29" y="68"/>
                    <a:pt x="29" y="68"/>
                  </a:cubicBezTo>
                  <a:cubicBezTo>
                    <a:pt x="28" y="68"/>
                    <a:pt x="28" y="68"/>
                    <a:pt x="28" y="68"/>
                  </a:cubicBezTo>
                  <a:cubicBezTo>
                    <a:pt x="29" y="69"/>
                    <a:pt x="29" y="69"/>
                    <a:pt x="29" y="69"/>
                  </a:cubicBezTo>
                  <a:cubicBezTo>
                    <a:pt x="29" y="69"/>
                    <a:pt x="29" y="69"/>
                    <a:pt x="29" y="69"/>
                  </a:cubicBezTo>
                  <a:cubicBezTo>
                    <a:pt x="30" y="70"/>
                    <a:pt x="29" y="70"/>
                    <a:pt x="30" y="70"/>
                  </a:cubicBezTo>
                  <a:cubicBezTo>
                    <a:pt x="30" y="71"/>
                    <a:pt x="29" y="70"/>
                    <a:pt x="29" y="70"/>
                  </a:cubicBezTo>
                  <a:cubicBezTo>
                    <a:pt x="29" y="70"/>
                    <a:pt x="29" y="70"/>
                    <a:pt x="29" y="70"/>
                  </a:cubicBezTo>
                  <a:cubicBezTo>
                    <a:pt x="28" y="70"/>
                    <a:pt x="28" y="71"/>
                    <a:pt x="29" y="71"/>
                  </a:cubicBezTo>
                  <a:cubicBezTo>
                    <a:pt x="29" y="71"/>
                    <a:pt x="29" y="71"/>
                    <a:pt x="29" y="71"/>
                  </a:cubicBezTo>
                  <a:cubicBezTo>
                    <a:pt x="29" y="71"/>
                    <a:pt x="29" y="71"/>
                    <a:pt x="29" y="72"/>
                  </a:cubicBezTo>
                  <a:cubicBezTo>
                    <a:pt x="28" y="72"/>
                    <a:pt x="25" y="70"/>
                    <a:pt x="26" y="71"/>
                  </a:cubicBezTo>
                  <a:cubicBezTo>
                    <a:pt x="26" y="71"/>
                    <a:pt x="28" y="72"/>
                    <a:pt x="29" y="73"/>
                  </a:cubicBezTo>
                  <a:cubicBezTo>
                    <a:pt x="28" y="73"/>
                    <a:pt x="29" y="74"/>
                    <a:pt x="27" y="74"/>
                  </a:cubicBezTo>
                  <a:cubicBezTo>
                    <a:pt x="28" y="75"/>
                    <a:pt x="28" y="75"/>
                    <a:pt x="28" y="75"/>
                  </a:cubicBezTo>
                  <a:cubicBezTo>
                    <a:pt x="27" y="75"/>
                    <a:pt x="29" y="77"/>
                    <a:pt x="26" y="76"/>
                  </a:cubicBezTo>
                  <a:cubicBezTo>
                    <a:pt x="26" y="76"/>
                    <a:pt x="25" y="75"/>
                    <a:pt x="24" y="75"/>
                  </a:cubicBezTo>
                  <a:cubicBezTo>
                    <a:pt x="25" y="76"/>
                    <a:pt x="23" y="75"/>
                    <a:pt x="25" y="76"/>
                  </a:cubicBezTo>
                  <a:cubicBezTo>
                    <a:pt x="26" y="76"/>
                    <a:pt x="26" y="77"/>
                    <a:pt x="27" y="77"/>
                  </a:cubicBezTo>
                  <a:cubicBezTo>
                    <a:pt x="27" y="77"/>
                    <a:pt x="27" y="78"/>
                    <a:pt x="26" y="78"/>
                  </a:cubicBezTo>
                  <a:cubicBezTo>
                    <a:pt x="26" y="78"/>
                    <a:pt x="26" y="78"/>
                    <a:pt x="27" y="78"/>
                  </a:cubicBezTo>
                  <a:cubicBezTo>
                    <a:pt x="25" y="77"/>
                    <a:pt x="25" y="78"/>
                    <a:pt x="25" y="78"/>
                  </a:cubicBezTo>
                  <a:cubicBezTo>
                    <a:pt x="26" y="79"/>
                    <a:pt x="26" y="79"/>
                    <a:pt x="26" y="79"/>
                  </a:cubicBezTo>
                  <a:cubicBezTo>
                    <a:pt x="25" y="78"/>
                    <a:pt x="25" y="78"/>
                    <a:pt x="25" y="78"/>
                  </a:cubicBezTo>
                  <a:cubicBezTo>
                    <a:pt x="25" y="79"/>
                    <a:pt x="27" y="80"/>
                    <a:pt x="26" y="79"/>
                  </a:cubicBezTo>
                  <a:cubicBezTo>
                    <a:pt x="25" y="79"/>
                    <a:pt x="25" y="79"/>
                    <a:pt x="25" y="79"/>
                  </a:cubicBezTo>
                  <a:cubicBezTo>
                    <a:pt x="25" y="80"/>
                    <a:pt x="27" y="81"/>
                    <a:pt x="26" y="80"/>
                  </a:cubicBezTo>
                  <a:cubicBezTo>
                    <a:pt x="24" y="80"/>
                    <a:pt x="24" y="80"/>
                    <a:pt x="24" y="80"/>
                  </a:cubicBezTo>
                  <a:cubicBezTo>
                    <a:pt x="24" y="80"/>
                    <a:pt x="25" y="81"/>
                    <a:pt x="25" y="81"/>
                  </a:cubicBezTo>
                  <a:cubicBezTo>
                    <a:pt x="24" y="81"/>
                    <a:pt x="24" y="81"/>
                    <a:pt x="23" y="80"/>
                  </a:cubicBezTo>
                  <a:cubicBezTo>
                    <a:pt x="25" y="83"/>
                    <a:pt x="25" y="84"/>
                    <a:pt x="24" y="85"/>
                  </a:cubicBezTo>
                  <a:cubicBezTo>
                    <a:pt x="23" y="85"/>
                    <a:pt x="23" y="85"/>
                    <a:pt x="23" y="85"/>
                  </a:cubicBezTo>
                  <a:cubicBezTo>
                    <a:pt x="22" y="84"/>
                    <a:pt x="25" y="85"/>
                    <a:pt x="24" y="85"/>
                  </a:cubicBezTo>
                  <a:cubicBezTo>
                    <a:pt x="23" y="85"/>
                    <a:pt x="22" y="85"/>
                    <a:pt x="21" y="84"/>
                  </a:cubicBezTo>
                  <a:cubicBezTo>
                    <a:pt x="20" y="84"/>
                    <a:pt x="22" y="85"/>
                    <a:pt x="23" y="85"/>
                  </a:cubicBezTo>
                  <a:cubicBezTo>
                    <a:pt x="24" y="86"/>
                    <a:pt x="22" y="85"/>
                    <a:pt x="23" y="86"/>
                  </a:cubicBezTo>
                  <a:cubicBezTo>
                    <a:pt x="24" y="86"/>
                    <a:pt x="22" y="86"/>
                    <a:pt x="24" y="87"/>
                  </a:cubicBezTo>
                  <a:cubicBezTo>
                    <a:pt x="23" y="86"/>
                    <a:pt x="22" y="86"/>
                    <a:pt x="22" y="85"/>
                  </a:cubicBezTo>
                  <a:cubicBezTo>
                    <a:pt x="22" y="86"/>
                    <a:pt x="22" y="86"/>
                    <a:pt x="22" y="86"/>
                  </a:cubicBezTo>
                  <a:cubicBezTo>
                    <a:pt x="20" y="85"/>
                    <a:pt x="19" y="83"/>
                    <a:pt x="17" y="82"/>
                  </a:cubicBezTo>
                  <a:cubicBezTo>
                    <a:pt x="17" y="83"/>
                    <a:pt x="17" y="83"/>
                    <a:pt x="17" y="83"/>
                  </a:cubicBezTo>
                  <a:cubicBezTo>
                    <a:pt x="15" y="82"/>
                    <a:pt x="16" y="81"/>
                    <a:pt x="15" y="81"/>
                  </a:cubicBezTo>
                  <a:cubicBezTo>
                    <a:pt x="15" y="82"/>
                    <a:pt x="17" y="84"/>
                    <a:pt x="18" y="84"/>
                  </a:cubicBezTo>
                  <a:cubicBezTo>
                    <a:pt x="18" y="84"/>
                    <a:pt x="22" y="86"/>
                    <a:pt x="21" y="86"/>
                  </a:cubicBezTo>
                  <a:cubicBezTo>
                    <a:pt x="20" y="86"/>
                    <a:pt x="21" y="86"/>
                    <a:pt x="20" y="85"/>
                  </a:cubicBezTo>
                  <a:cubicBezTo>
                    <a:pt x="19" y="85"/>
                    <a:pt x="21" y="86"/>
                    <a:pt x="20" y="86"/>
                  </a:cubicBezTo>
                  <a:cubicBezTo>
                    <a:pt x="21" y="86"/>
                    <a:pt x="22" y="87"/>
                    <a:pt x="22" y="88"/>
                  </a:cubicBezTo>
                  <a:cubicBezTo>
                    <a:pt x="21" y="87"/>
                    <a:pt x="21" y="87"/>
                    <a:pt x="21" y="87"/>
                  </a:cubicBezTo>
                  <a:cubicBezTo>
                    <a:pt x="21" y="87"/>
                    <a:pt x="22" y="88"/>
                    <a:pt x="23" y="88"/>
                  </a:cubicBezTo>
                  <a:cubicBezTo>
                    <a:pt x="25" y="90"/>
                    <a:pt x="22" y="88"/>
                    <a:pt x="23" y="89"/>
                  </a:cubicBezTo>
                  <a:cubicBezTo>
                    <a:pt x="22" y="89"/>
                    <a:pt x="20" y="87"/>
                    <a:pt x="19" y="87"/>
                  </a:cubicBezTo>
                  <a:cubicBezTo>
                    <a:pt x="21" y="88"/>
                    <a:pt x="21" y="89"/>
                    <a:pt x="23" y="90"/>
                  </a:cubicBezTo>
                  <a:cubicBezTo>
                    <a:pt x="23" y="90"/>
                    <a:pt x="22" y="89"/>
                    <a:pt x="21" y="88"/>
                  </a:cubicBezTo>
                  <a:cubicBezTo>
                    <a:pt x="20" y="88"/>
                    <a:pt x="23" y="90"/>
                    <a:pt x="20" y="89"/>
                  </a:cubicBezTo>
                  <a:cubicBezTo>
                    <a:pt x="22" y="90"/>
                    <a:pt x="22" y="90"/>
                    <a:pt x="22" y="90"/>
                  </a:cubicBezTo>
                  <a:cubicBezTo>
                    <a:pt x="21" y="89"/>
                    <a:pt x="21" y="89"/>
                    <a:pt x="20" y="89"/>
                  </a:cubicBezTo>
                  <a:cubicBezTo>
                    <a:pt x="20" y="89"/>
                    <a:pt x="21" y="91"/>
                    <a:pt x="19" y="90"/>
                  </a:cubicBezTo>
                  <a:cubicBezTo>
                    <a:pt x="20" y="90"/>
                    <a:pt x="19" y="90"/>
                    <a:pt x="21" y="91"/>
                  </a:cubicBezTo>
                  <a:cubicBezTo>
                    <a:pt x="22" y="91"/>
                    <a:pt x="20" y="90"/>
                    <a:pt x="22" y="91"/>
                  </a:cubicBezTo>
                  <a:cubicBezTo>
                    <a:pt x="20" y="90"/>
                    <a:pt x="22" y="91"/>
                    <a:pt x="22" y="92"/>
                  </a:cubicBezTo>
                  <a:cubicBezTo>
                    <a:pt x="21" y="91"/>
                    <a:pt x="21" y="91"/>
                    <a:pt x="21" y="91"/>
                  </a:cubicBezTo>
                  <a:cubicBezTo>
                    <a:pt x="22" y="92"/>
                    <a:pt x="21" y="92"/>
                    <a:pt x="22" y="92"/>
                  </a:cubicBezTo>
                  <a:cubicBezTo>
                    <a:pt x="21" y="92"/>
                    <a:pt x="21" y="92"/>
                    <a:pt x="21" y="92"/>
                  </a:cubicBezTo>
                  <a:cubicBezTo>
                    <a:pt x="22" y="92"/>
                    <a:pt x="22" y="92"/>
                    <a:pt x="22" y="92"/>
                  </a:cubicBezTo>
                  <a:cubicBezTo>
                    <a:pt x="23" y="93"/>
                    <a:pt x="20" y="91"/>
                    <a:pt x="20" y="92"/>
                  </a:cubicBezTo>
                  <a:cubicBezTo>
                    <a:pt x="19" y="91"/>
                    <a:pt x="19" y="91"/>
                    <a:pt x="19" y="91"/>
                  </a:cubicBezTo>
                  <a:cubicBezTo>
                    <a:pt x="20" y="91"/>
                    <a:pt x="18" y="91"/>
                    <a:pt x="19" y="91"/>
                  </a:cubicBezTo>
                  <a:cubicBezTo>
                    <a:pt x="20" y="92"/>
                    <a:pt x="21" y="93"/>
                    <a:pt x="22" y="93"/>
                  </a:cubicBezTo>
                  <a:cubicBezTo>
                    <a:pt x="22" y="94"/>
                    <a:pt x="20" y="93"/>
                    <a:pt x="22" y="93"/>
                  </a:cubicBezTo>
                  <a:cubicBezTo>
                    <a:pt x="20" y="92"/>
                    <a:pt x="20" y="92"/>
                    <a:pt x="20" y="92"/>
                  </a:cubicBezTo>
                  <a:cubicBezTo>
                    <a:pt x="20" y="92"/>
                    <a:pt x="18" y="92"/>
                    <a:pt x="18" y="92"/>
                  </a:cubicBezTo>
                  <a:cubicBezTo>
                    <a:pt x="19" y="92"/>
                    <a:pt x="20" y="93"/>
                    <a:pt x="21" y="94"/>
                  </a:cubicBezTo>
                  <a:cubicBezTo>
                    <a:pt x="21" y="94"/>
                    <a:pt x="20" y="93"/>
                    <a:pt x="19" y="93"/>
                  </a:cubicBezTo>
                  <a:cubicBezTo>
                    <a:pt x="19" y="93"/>
                    <a:pt x="20" y="94"/>
                    <a:pt x="21" y="94"/>
                  </a:cubicBezTo>
                  <a:cubicBezTo>
                    <a:pt x="20" y="94"/>
                    <a:pt x="19" y="94"/>
                    <a:pt x="18" y="93"/>
                  </a:cubicBezTo>
                  <a:cubicBezTo>
                    <a:pt x="16" y="92"/>
                    <a:pt x="16" y="92"/>
                    <a:pt x="16" y="92"/>
                  </a:cubicBezTo>
                  <a:cubicBezTo>
                    <a:pt x="16" y="92"/>
                    <a:pt x="16" y="92"/>
                    <a:pt x="16" y="92"/>
                  </a:cubicBezTo>
                  <a:cubicBezTo>
                    <a:pt x="14" y="91"/>
                    <a:pt x="15" y="91"/>
                    <a:pt x="13" y="90"/>
                  </a:cubicBezTo>
                  <a:cubicBezTo>
                    <a:pt x="13" y="90"/>
                    <a:pt x="13" y="91"/>
                    <a:pt x="14" y="91"/>
                  </a:cubicBezTo>
                  <a:cubicBezTo>
                    <a:pt x="16" y="92"/>
                    <a:pt x="17" y="94"/>
                    <a:pt x="19" y="95"/>
                  </a:cubicBezTo>
                  <a:cubicBezTo>
                    <a:pt x="20" y="96"/>
                    <a:pt x="13" y="92"/>
                    <a:pt x="17" y="95"/>
                  </a:cubicBezTo>
                  <a:cubicBezTo>
                    <a:pt x="17" y="95"/>
                    <a:pt x="19" y="96"/>
                    <a:pt x="18" y="95"/>
                  </a:cubicBezTo>
                  <a:cubicBezTo>
                    <a:pt x="18" y="96"/>
                    <a:pt x="21" y="97"/>
                    <a:pt x="20" y="97"/>
                  </a:cubicBezTo>
                  <a:cubicBezTo>
                    <a:pt x="19" y="96"/>
                    <a:pt x="17" y="96"/>
                    <a:pt x="16" y="95"/>
                  </a:cubicBezTo>
                  <a:cubicBezTo>
                    <a:pt x="17" y="95"/>
                    <a:pt x="17" y="95"/>
                    <a:pt x="16" y="94"/>
                  </a:cubicBezTo>
                  <a:cubicBezTo>
                    <a:pt x="15" y="94"/>
                    <a:pt x="14" y="93"/>
                    <a:pt x="14" y="93"/>
                  </a:cubicBezTo>
                  <a:cubicBezTo>
                    <a:pt x="14" y="94"/>
                    <a:pt x="14" y="94"/>
                    <a:pt x="15" y="95"/>
                  </a:cubicBezTo>
                  <a:cubicBezTo>
                    <a:pt x="16" y="95"/>
                    <a:pt x="15" y="94"/>
                    <a:pt x="16" y="95"/>
                  </a:cubicBezTo>
                  <a:cubicBezTo>
                    <a:pt x="17" y="96"/>
                    <a:pt x="15" y="95"/>
                    <a:pt x="17" y="96"/>
                  </a:cubicBezTo>
                  <a:cubicBezTo>
                    <a:pt x="17" y="96"/>
                    <a:pt x="18" y="97"/>
                    <a:pt x="19" y="97"/>
                  </a:cubicBezTo>
                  <a:cubicBezTo>
                    <a:pt x="19" y="98"/>
                    <a:pt x="19" y="98"/>
                    <a:pt x="19" y="98"/>
                  </a:cubicBezTo>
                  <a:cubicBezTo>
                    <a:pt x="19" y="97"/>
                    <a:pt x="19" y="97"/>
                    <a:pt x="19" y="97"/>
                  </a:cubicBezTo>
                  <a:cubicBezTo>
                    <a:pt x="18" y="97"/>
                    <a:pt x="20" y="98"/>
                    <a:pt x="20" y="99"/>
                  </a:cubicBezTo>
                  <a:cubicBezTo>
                    <a:pt x="18" y="98"/>
                    <a:pt x="18" y="98"/>
                    <a:pt x="18" y="98"/>
                  </a:cubicBezTo>
                  <a:cubicBezTo>
                    <a:pt x="16" y="97"/>
                    <a:pt x="19" y="97"/>
                    <a:pt x="16" y="96"/>
                  </a:cubicBezTo>
                  <a:cubicBezTo>
                    <a:pt x="16" y="96"/>
                    <a:pt x="17" y="97"/>
                    <a:pt x="16" y="97"/>
                  </a:cubicBezTo>
                  <a:cubicBezTo>
                    <a:pt x="16" y="97"/>
                    <a:pt x="16" y="97"/>
                    <a:pt x="16" y="97"/>
                  </a:cubicBezTo>
                  <a:cubicBezTo>
                    <a:pt x="16" y="97"/>
                    <a:pt x="13" y="95"/>
                    <a:pt x="14" y="96"/>
                  </a:cubicBezTo>
                  <a:cubicBezTo>
                    <a:pt x="15" y="97"/>
                    <a:pt x="15" y="97"/>
                    <a:pt x="16" y="98"/>
                  </a:cubicBezTo>
                  <a:cubicBezTo>
                    <a:pt x="16" y="98"/>
                    <a:pt x="17" y="99"/>
                    <a:pt x="17" y="99"/>
                  </a:cubicBezTo>
                  <a:cubicBezTo>
                    <a:pt x="15" y="98"/>
                    <a:pt x="16" y="100"/>
                    <a:pt x="15" y="98"/>
                  </a:cubicBezTo>
                  <a:cubicBezTo>
                    <a:pt x="16" y="99"/>
                    <a:pt x="16" y="98"/>
                    <a:pt x="15" y="97"/>
                  </a:cubicBezTo>
                  <a:cubicBezTo>
                    <a:pt x="12" y="96"/>
                    <a:pt x="15" y="97"/>
                    <a:pt x="13" y="95"/>
                  </a:cubicBezTo>
                  <a:cubicBezTo>
                    <a:pt x="13" y="96"/>
                    <a:pt x="11" y="95"/>
                    <a:pt x="9" y="94"/>
                  </a:cubicBezTo>
                  <a:cubicBezTo>
                    <a:pt x="9" y="94"/>
                    <a:pt x="10" y="94"/>
                    <a:pt x="10" y="94"/>
                  </a:cubicBezTo>
                  <a:cubicBezTo>
                    <a:pt x="11" y="95"/>
                    <a:pt x="11" y="95"/>
                    <a:pt x="12" y="96"/>
                  </a:cubicBezTo>
                  <a:cubicBezTo>
                    <a:pt x="12" y="96"/>
                    <a:pt x="12" y="97"/>
                    <a:pt x="13" y="98"/>
                  </a:cubicBezTo>
                  <a:cubicBezTo>
                    <a:pt x="13" y="98"/>
                    <a:pt x="11" y="97"/>
                    <a:pt x="11" y="97"/>
                  </a:cubicBezTo>
                  <a:cubicBezTo>
                    <a:pt x="12" y="97"/>
                    <a:pt x="11" y="98"/>
                    <a:pt x="10" y="98"/>
                  </a:cubicBezTo>
                  <a:cubicBezTo>
                    <a:pt x="13" y="99"/>
                    <a:pt x="11" y="99"/>
                    <a:pt x="12" y="100"/>
                  </a:cubicBezTo>
                  <a:cubicBezTo>
                    <a:pt x="13" y="100"/>
                    <a:pt x="15" y="100"/>
                    <a:pt x="16" y="101"/>
                  </a:cubicBezTo>
                  <a:cubicBezTo>
                    <a:pt x="15" y="101"/>
                    <a:pt x="15" y="100"/>
                    <a:pt x="14" y="100"/>
                  </a:cubicBezTo>
                  <a:cubicBezTo>
                    <a:pt x="15" y="101"/>
                    <a:pt x="12" y="99"/>
                    <a:pt x="14" y="101"/>
                  </a:cubicBezTo>
                  <a:cubicBezTo>
                    <a:pt x="13" y="100"/>
                    <a:pt x="11" y="99"/>
                    <a:pt x="10" y="98"/>
                  </a:cubicBezTo>
                  <a:cubicBezTo>
                    <a:pt x="10" y="99"/>
                    <a:pt x="9" y="97"/>
                    <a:pt x="8" y="98"/>
                  </a:cubicBezTo>
                  <a:cubicBezTo>
                    <a:pt x="9" y="99"/>
                    <a:pt x="10" y="99"/>
                    <a:pt x="10" y="100"/>
                  </a:cubicBezTo>
                  <a:cubicBezTo>
                    <a:pt x="8" y="100"/>
                    <a:pt x="9" y="101"/>
                    <a:pt x="9" y="102"/>
                  </a:cubicBezTo>
                  <a:cubicBezTo>
                    <a:pt x="8" y="101"/>
                    <a:pt x="6" y="100"/>
                    <a:pt x="6" y="100"/>
                  </a:cubicBezTo>
                  <a:cubicBezTo>
                    <a:pt x="6" y="101"/>
                    <a:pt x="8" y="101"/>
                    <a:pt x="7" y="101"/>
                  </a:cubicBezTo>
                  <a:cubicBezTo>
                    <a:pt x="6" y="101"/>
                    <a:pt x="6" y="101"/>
                    <a:pt x="6" y="101"/>
                  </a:cubicBezTo>
                  <a:cubicBezTo>
                    <a:pt x="7" y="101"/>
                    <a:pt x="5" y="101"/>
                    <a:pt x="7" y="102"/>
                  </a:cubicBezTo>
                  <a:cubicBezTo>
                    <a:pt x="5" y="101"/>
                    <a:pt x="5" y="101"/>
                    <a:pt x="5" y="101"/>
                  </a:cubicBezTo>
                  <a:cubicBezTo>
                    <a:pt x="5" y="101"/>
                    <a:pt x="6" y="102"/>
                    <a:pt x="6" y="102"/>
                  </a:cubicBezTo>
                  <a:cubicBezTo>
                    <a:pt x="5" y="101"/>
                    <a:pt x="4" y="101"/>
                    <a:pt x="4" y="101"/>
                  </a:cubicBezTo>
                  <a:cubicBezTo>
                    <a:pt x="2" y="100"/>
                    <a:pt x="4" y="101"/>
                    <a:pt x="4" y="102"/>
                  </a:cubicBezTo>
                  <a:cubicBezTo>
                    <a:pt x="5" y="102"/>
                    <a:pt x="5" y="102"/>
                    <a:pt x="5" y="102"/>
                  </a:cubicBezTo>
                  <a:cubicBezTo>
                    <a:pt x="6" y="103"/>
                    <a:pt x="4" y="103"/>
                    <a:pt x="5" y="104"/>
                  </a:cubicBezTo>
                  <a:cubicBezTo>
                    <a:pt x="3" y="103"/>
                    <a:pt x="3" y="103"/>
                    <a:pt x="3" y="103"/>
                  </a:cubicBezTo>
                  <a:cubicBezTo>
                    <a:pt x="4" y="104"/>
                    <a:pt x="4" y="104"/>
                    <a:pt x="4" y="104"/>
                  </a:cubicBezTo>
                  <a:cubicBezTo>
                    <a:pt x="3" y="103"/>
                    <a:pt x="2" y="103"/>
                    <a:pt x="3" y="103"/>
                  </a:cubicBezTo>
                  <a:cubicBezTo>
                    <a:pt x="0" y="101"/>
                    <a:pt x="0" y="101"/>
                    <a:pt x="0" y="101"/>
                  </a:cubicBezTo>
                  <a:cubicBezTo>
                    <a:pt x="1" y="101"/>
                    <a:pt x="2" y="102"/>
                    <a:pt x="3" y="103"/>
                  </a:cubicBezTo>
                  <a:cubicBezTo>
                    <a:pt x="4" y="103"/>
                    <a:pt x="4" y="102"/>
                    <a:pt x="3" y="102"/>
                  </a:cubicBezTo>
                  <a:cubicBezTo>
                    <a:pt x="3" y="102"/>
                    <a:pt x="3" y="102"/>
                    <a:pt x="3" y="102"/>
                  </a:cubicBezTo>
                  <a:cubicBezTo>
                    <a:pt x="2" y="101"/>
                    <a:pt x="2" y="101"/>
                    <a:pt x="1" y="101"/>
                  </a:cubicBezTo>
                  <a:cubicBezTo>
                    <a:pt x="1" y="101"/>
                    <a:pt x="0" y="101"/>
                    <a:pt x="1" y="101"/>
                  </a:cubicBezTo>
                  <a:cubicBezTo>
                    <a:pt x="0" y="100"/>
                    <a:pt x="0" y="100"/>
                    <a:pt x="0" y="100"/>
                  </a:cubicBezTo>
                  <a:cubicBezTo>
                    <a:pt x="1" y="100"/>
                    <a:pt x="1" y="100"/>
                    <a:pt x="2" y="100"/>
                  </a:cubicBezTo>
                  <a:cubicBezTo>
                    <a:pt x="0" y="100"/>
                    <a:pt x="0" y="99"/>
                    <a:pt x="0" y="99"/>
                  </a:cubicBezTo>
                  <a:cubicBezTo>
                    <a:pt x="2" y="100"/>
                    <a:pt x="0" y="98"/>
                    <a:pt x="0" y="98"/>
                  </a:cubicBezTo>
                  <a:cubicBezTo>
                    <a:pt x="2" y="99"/>
                    <a:pt x="3" y="99"/>
                    <a:pt x="3" y="100"/>
                  </a:cubicBezTo>
                  <a:cubicBezTo>
                    <a:pt x="4" y="100"/>
                    <a:pt x="3" y="100"/>
                    <a:pt x="4" y="100"/>
                  </a:cubicBezTo>
                  <a:cubicBezTo>
                    <a:pt x="3" y="99"/>
                    <a:pt x="2" y="98"/>
                    <a:pt x="1" y="97"/>
                  </a:cubicBezTo>
                  <a:cubicBezTo>
                    <a:pt x="2" y="98"/>
                    <a:pt x="2" y="98"/>
                    <a:pt x="2" y="98"/>
                  </a:cubicBezTo>
                  <a:cubicBezTo>
                    <a:pt x="2" y="97"/>
                    <a:pt x="0" y="97"/>
                    <a:pt x="1" y="96"/>
                  </a:cubicBezTo>
                  <a:cubicBezTo>
                    <a:pt x="2" y="96"/>
                    <a:pt x="2" y="95"/>
                    <a:pt x="3" y="95"/>
                  </a:cubicBezTo>
                  <a:cubicBezTo>
                    <a:pt x="4" y="96"/>
                    <a:pt x="4" y="96"/>
                    <a:pt x="4" y="96"/>
                  </a:cubicBezTo>
                  <a:cubicBezTo>
                    <a:pt x="1" y="94"/>
                    <a:pt x="3" y="94"/>
                    <a:pt x="2" y="93"/>
                  </a:cubicBezTo>
                  <a:cubicBezTo>
                    <a:pt x="4" y="93"/>
                    <a:pt x="2" y="91"/>
                    <a:pt x="4" y="92"/>
                  </a:cubicBezTo>
                  <a:cubicBezTo>
                    <a:pt x="4" y="90"/>
                    <a:pt x="4" y="89"/>
                    <a:pt x="5" y="88"/>
                  </a:cubicBezTo>
                  <a:cubicBezTo>
                    <a:pt x="6" y="89"/>
                    <a:pt x="6" y="89"/>
                    <a:pt x="6" y="89"/>
                  </a:cubicBezTo>
                  <a:cubicBezTo>
                    <a:pt x="5" y="88"/>
                    <a:pt x="7" y="90"/>
                    <a:pt x="7" y="89"/>
                  </a:cubicBezTo>
                  <a:cubicBezTo>
                    <a:pt x="6" y="89"/>
                    <a:pt x="6" y="88"/>
                    <a:pt x="5" y="87"/>
                  </a:cubicBezTo>
                  <a:cubicBezTo>
                    <a:pt x="6" y="87"/>
                    <a:pt x="5" y="86"/>
                    <a:pt x="5" y="85"/>
                  </a:cubicBezTo>
                  <a:cubicBezTo>
                    <a:pt x="6" y="86"/>
                    <a:pt x="6" y="86"/>
                    <a:pt x="6" y="86"/>
                  </a:cubicBezTo>
                  <a:cubicBezTo>
                    <a:pt x="4" y="84"/>
                    <a:pt x="6" y="84"/>
                    <a:pt x="7" y="84"/>
                  </a:cubicBezTo>
                  <a:cubicBezTo>
                    <a:pt x="7" y="84"/>
                    <a:pt x="8" y="85"/>
                    <a:pt x="8" y="85"/>
                  </a:cubicBezTo>
                  <a:cubicBezTo>
                    <a:pt x="7" y="83"/>
                    <a:pt x="7" y="83"/>
                    <a:pt x="6" y="82"/>
                  </a:cubicBezTo>
                  <a:cubicBezTo>
                    <a:pt x="6" y="82"/>
                    <a:pt x="7" y="81"/>
                    <a:pt x="8" y="81"/>
                  </a:cubicBezTo>
                  <a:cubicBezTo>
                    <a:pt x="6" y="79"/>
                    <a:pt x="8" y="78"/>
                    <a:pt x="8" y="76"/>
                  </a:cubicBezTo>
                  <a:cubicBezTo>
                    <a:pt x="9" y="77"/>
                    <a:pt x="9" y="77"/>
                    <a:pt x="9" y="77"/>
                  </a:cubicBezTo>
                  <a:cubicBezTo>
                    <a:pt x="7" y="74"/>
                    <a:pt x="10" y="74"/>
                    <a:pt x="9" y="72"/>
                  </a:cubicBezTo>
                  <a:cubicBezTo>
                    <a:pt x="12" y="74"/>
                    <a:pt x="12" y="74"/>
                    <a:pt x="12" y="74"/>
                  </a:cubicBezTo>
                  <a:cubicBezTo>
                    <a:pt x="12" y="74"/>
                    <a:pt x="11" y="72"/>
                    <a:pt x="10" y="72"/>
                  </a:cubicBezTo>
                  <a:cubicBezTo>
                    <a:pt x="11" y="72"/>
                    <a:pt x="9" y="70"/>
                    <a:pt x="11" y="71"/>
                  </a:cubicBezTo>
                  <a:cubicBezTo>
                    <a:pt x="12" y="71"/>
                    <a:pt x="10" y="70"/>
                    <a:pt x="10" y="70"/>
                  </a:cubicBezTo>
                  <a:cubicBezTo>
                    <a:pt x="12" y="69"/>
                    <a:pt x="12" y="69"/>
                    <a:pt x="12" y="68"/>
                  </a:cubicBezTo>
                  <a:cubicBezTo>
                    <a:pt x="11" y="68"/>
                    <a:pt x="11" y="68"/>
                    <a:pt x="11" y="68"/>
                  </a:cubicBezTo>
                  <a:cubicBezTo>
                    <a:pt x="12" y="69"/>
                    <a:pt x="13" y="69"/>
                    <a:pt x="13" y="69"/>
                  </a:cubicBezTo>
                  <a:cubicBezTo>
                    <a:pt x="12" y="68"/>
                    <a:pt x="14" y="69"/>
                    <a:pt x="11" y="67"/>
                  </a:cubicBezTo>
                  <a:cubicBezTo>
                    <a:pt x="13" y="67"/>
                    <a:pt x="11" y="65"/>
                    <a:pt x="13" y="65"/>
                  </a:cubicBezTo>
                  <a:cubicBezTo>
                    <a:pt x="13" y="65"/>
                    <a:pt x="13" y="65"/>
                    <a:pt x="12" y="65"/>
                  </a:cubicBezTo>
                  <a:cubicBezTo>
                    <a:pt x="13" y="64"/>
                    <a:pt x="14" y="64"/>
                    <a:pt x="13" y="63"/>
                  </a:cubicBezTo>
                  <a:cubicBezTo>
                    <a:pt x="14" y="63"/>
                    <a:pt x="15" y="64"/>
                    <a:pt x="15" y="64"/>
                  </a:cubicBezTo>
                  <a:cubicBezTo>
                    <a:pt x="15" y="63"/>
                    <a:pt x="14" y="63"/>
                    <a:pt x="14" y="63"/>
                  </a:cubicBezTo>
                  <a:cubicBezTo>
                    <a:pt x="13" y="61"/>
                    <a:pt x="16" y="61"/>
                    <a:pt x="16" y="60"/>
                  </a:cubicBezTo>
                  <a:cubicBezTo>
                    <a:pt x="16" y="58"/>
                    <a:pt x="17" y="57"/>
                    <a:pt x="18" y="55"/>
                  </a:cubicBezTo>
                  <a:cubicBezTo>
                    <a:pt x="19" y="55"/>
                    <a:pt x="19" y="55"/>
                    <a:pt x="19" y="55"/>
                  </a:cubicBezTo>
                  <a:cubicBezTo>
                    <a:pt x="17" y="54"/>
                    <a:pt x="21" y="55"/>
                    <a:pt x="19" y="53"/>
                  </a:cubicBezTo>
                  <a:cubicBezTo>
                    <a:pt x="19" y="54"/>
                    <a:pt x="19" y="53"/>
                    <a:pt x="20" y="54"/>
                  </a:cubicBezTo>
                  <a:cubicBezTo>
                    <a:pt x="19" y="52"/>
                    <a:pt x="22" y="53"/>
                    <a:pt x="21" y="52"/>
                  </a:cubicBezTo>
                  <a:cubicBezTo>
                    <a:pt x="21" y="52"/>
                    <a:pt x="21" y="52"/>
                    <a:pt x="21" y="52"/>
                  </a:cubicBezTo>
                  <a:cubicBezTo>
                    <a:pt x="22" y="52"/>
                    <a:pt x="21" y="51"/>
                    <a:pt x="22" y="51"/>
                  </a:cubicBezTo>
                  <a:cubicBezTo>
                    <a:pt x="23" y="51"/>
                    <a:pt x="23" y="51"/>
                    <a:pt x="23" y="51"/>
                  </a:cubicBezTo>
                  <a:cubicBezTo>
                    <a:pt x="24" y="52"/>
                    <a:pt x="21" y="50"/>
                    <a:pt x="24" y="51"/>
                  </a:cubicBezTo>
                  <a:cubicBezTo>
                    <a:pt x="24" y="51"/>
                    <a:pt x="23" y="50"/>
                    <a:pt x="23" y="50"/>
                  </a:cubicBezTo>
                  <a:cubicBezTo>
                    <a:pt x="25" y="49"/>
                    <a:pt x="24" y="47"/>
                    <a:pt x="24" y="45"/>
                  </a:cubicBezTo>
                  <a:cubicBezTo>
                    <a:pt x="26" y="45"/>
                    <a:pt x="28" y="48"/>
                    <a:pt x="27" y="46"/>
                  </a:cubicBezTo>
                  <a:cubicBezTo>
                    <a:pt x="27" y="46"/>
                    <a:pt x="26" y="45"/>
                    <a:pt x="26" y="46"/>
                  </a:cubicBezTo>
                  <a:cubicBezTo>
                    <a:pt x="26" y="45"/>
                    <a:pt x="30" y="47"/>
                    <a:pt x="28" y="46"/>
                  </a:cubicBezTo>
                  <a:cubicBezTo>
                    <a:pt x="27" y="45"/>
                    <a:pt x="28" y="45"/>
                    <a:pt x="27" y="45"/>
                  </a:cubicBezTo>
                  <a:cubicBezTo>
                    <a:pt x="28" y="44"/>
                    <a:pt x="29" y="45"/>
                    <a:pt x="29" y="44"/>
                  </a:cubicBezTo>
                  <a:cubicBezTo>
                    <a:pt x="29" y="45"/>
                    <a:pt x="29" y="45"/>
                    <a:pt x="29" y="45"/>
                  </a:cubicBezTo>
                  <a:cubicBezTo>
                    <a:pt x="27" y="43"/>
                    <a:pt x="29" y="43"/>
                    <a:pt x="27" y="41"/>
                  </a:cubicBezTo>
                  <a:cubicBezTo>
                    <a:pt x="28" y="37"/>
                    <a:pt x="28" y="33"/>
                    <a:pt x="30" y="30"/>
                  </a:cubicBezTo>
                  <a:cubicBezTo>
                    <a:pt x="32" y="28"/>
                    <a:pt x="33" y="24"/>
                    <a:pt x="36" y="22"/>
                  </a:cubicBezTo>
                  <a:cubicBezTo>
                    <a:pt x="38" y="22"/>
                    <a:pt x="38" y="22"/>
                    <a:pt x="38" y="21"/>
                  </a:cubicBezTo>
                  <a:cubicBezTo>
                    <a:pt x="38" y="21"/>
                    <a:pt x="38" y="21"/>
                    <a:pt x="38" y="21"/>
                  </a:cubicBezTo>
                  <a:cubicBezTo>
                    <a:pt x="37" y="20"/>
                    <a:pt x="39" y="21"/>
                    <a:pt x="37" y="20"/>
                  </a:cubicBezTo>
                  <a:cubicBezTo>
                    <a:pt x="38" y="19"/>
                    <a:pt x="38" y="17"/>
                    <a:pt x="39" y="16"/>
                  </a:cubicBezTo>
                  <a:cubicBezTo>
                    <a:pt x="39" y="16"/>
                    <a:pt x="40" y="17"/>
                    <a:pt x="40" y="17"/>
                  </a:cubicBezTo>
                  <a:cubicBezTo>
                    <a:pt x="39" y="16"/>
                    <a:pt x="39" y="16"/>
                    <a:pt x="39" y="16"/>
                  </a:cubicBezTo>
                  <a:cubicBezTo>
                    <a:pt x="40" y="16"/>
                    <a:pt x="40" y="16"/>
                    <a:pt x="40" y="16"/>
                  </a:cubicBezTo>
                  <a:cubicBezTo>
                    <a:pt x="39" y="16"/>
                    <a:pt x="39" y="15"/>
                    <a:pt x="38" y="15"/>
                  </a:cubicBezTo>
                  <a:cubicBezTo>
                    <a:pt x="38" y="12"/>
                    <a:pt x="43" y="11"/>
                    <a:pt x="44" y="7"/>
                  </a:cubicBezTo>
                  <a:cubicBezTo>
                    <a:pt x="45" y="7"/>
                    <a:pt x="45" y="6"/>
                    <a:pt x="45" y="5"/>
                  </a:cubicBezTo>
                  <a:cubicBezTo>
                    <a:pt x="49" y="4"/>
                    <a:pt x="52" y="3"/>
                    <a:pt x="51" y="0"/>
                  </a:cubicBezTo>
                  <a:cubicBezTo>
                    <a:pt x="51" y="0"/>
                    <a:pt x="56" y="2"/>
                    <a:pt x="5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79"/>
            <p:cNvSpPr/>
            <p:nvPr/>
          </p:nvSpPr>
          <p:spPr bwMode="auto">
            <a:xfrm>
              <a:off x="9640888" y="2033588"/>
              <a:ext cx="11112"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80"/>
            <p:cNvSpPr/>
            <p:nvPr/>
          </p:nvSpPr>
          <p:spPr bwMode="auto">
            <a:xfrm>
              <a:off x="9690100" y="20256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81"/>
            <p:cNvSpPr/>
            <p:nvPr/>
          </p:nvSpPr>
          <p:spPr bwMode="auto">
            <a:xfrm>
              <a:off x="9693275" y="2019301"/>
              <a:ext cx="7937" cy="6350"/>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2"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82"/>
            <p:cNvSpPr/>
            <p:nvPr/>
          </p:nvSpPr>
          <p:spPr bwMode="auto">
            <a:xfrm>
              <a:off x="9712325" y="2019301"/>
              <a:ext cx="4762" cy="3175"/>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83"/>
            <p:cNvSpPr/>
            <p:nvPr/>
          </p:nvSpPr>
          <p:spPr bwMode="auto">
            <a:xfrm>
              <a:off x="9705975" y="2014538"/>
              <a:ext cx="3175"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0"/>
                    <a:pt x="1" y="1"/>
                  </a:cubicBezTo>
                  <a:cubicBezTo>
                    <a:pt x="0"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84"/>
            <p:cNvSpPr/>
            <p:nvPr/>
          </p:nvSpPr>
          <p:spPr bwMode="auto">
            <a:xfrm>
              <a:off x="9720263" y="2003426"/>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0"/>
                    <a:pt x="0" y="1"/>
                  </a:cubicBezTo>
                  <a:cubicBezTo>
                    <a:pt x="0" y="1"/>
                    <a:pt x="1"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85"/>
            <p:cNvSpPr/>
            <p:nvPr/>
          </p:nvSpPr>
          <p:spPr bwMode="auto">
            <a:xfrm>
              <a:off x="9720263" y="20002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86"/>
            <p:cNvSpPr/>
            <p:nvPr/>
          </p:nvSpPr>
          <p:spPr bwMode="auto">
            <a:xfrm>
              <a:off x="9772650" y="1879601"/>
              <a:ext cx="4762" cy="3175"/>
            </a:xfrm>
            <a:custGeom>
              <a:avLst/>
              <a:gdLst>
                <a:gd name="T0" fmla="*/ 0 w 3"/>
                <a:gd name="T1" fmla="*/ 0 h 2"/>
                <a:gd name="T2" fmla="*/ 3 w 3"/>
                <a:gd name="T3" fmla="*/ 2 h 2"/>
                <a:gd name="T4" fmla="*/ 0 w 3"/>
                <a:gd name="T5" fmla="*/ 0 h 2"/>
                <a:gd name="T6" fmla="*/ 0 w 3"/>
                <a:gd name="T7" fmla="*/ 0 h 2"/>
              </a:gdLst>
              <a:ahLst/>
              <a:cxnLst>
                <a:cxn ang="0">
                  <a:pos x="T0" y="T1"/>
                </a:cxn>
                <a:cxn ang="0">
                  <a:pos x="T2" y="T3"/>
                </a:cxn>
                <a:cxn ang="0">
                  <a:pos x="T4" y="T5"/>
                </a:cxn>
                <a:cxn ang="0">
                  <a:pos x="T6" y="T7"/>
                </a:cxn>
              </a:cxnLst>
              <a:rect l="0" t="0" r="r" b="b"/>
              <a:pathLst>
                <a:path w="3" h="2">
                  <a:moveTo>
                    <a:pt x="0" y="0"/>
                  </a:moveTo>
                  <a:lnTo>
                    <a:pt x="3"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87"/>
            <p:cNvSpPr/>
            <p:nvPr/>
          </p:nvSpPr>
          <p:spPr bwMode="auto">
            <a:xfrm>
              <a:off x="9802813" y="1830388"/>
              <a:ext cx="3175" cy="3175"/>
            </a:xfrm>
            <a:custGeom>
              <a:avLst/>
              <a:gdLst>
                <a:gd name="T0" fmla="*/ 0 w 1"/>
                <a:gd name="T1" fmla="*/ 0 h 1"/>
                <a:gd name="T2" fmla="*/ 1 w 1"/>
                <a:gd name="T3" fmla="*/ 0 h 1"/>
                <a:gd name="T4" fmla="*/ 0 w 1"/>
                <a:gd name="T5" fmla="*/ 0 h 1"/>
              </a:gdLst>
              <a:ahLst/>
              <a:cxnLst>
                <a:cxn ang="0">
                  <a:pos x="T0" y="T1"/>
                </a:cxn>
                <a:cxn ang="0">
                  <a:pos x="T2" y="T3"/>
                </a:cxn>
                <a:cxn ang="0">
                  <a:pos x="T4" y="T5"/>
                </a:cxn>
              </a:cxnLst>
              <a:rect l="0" t="0" r="r" b="b"/>
              <a:pathLst>
                <a:path w="1" h="1">
                  <a:moveTo>
                    <a:pt x="0" y="0"/>
                  </a:moveTo>
                  <a:cubicBezTo>
                    <a:pt x="0" y="0"/>
                    <a:pt x="1" y="0"/>
                    <a:pt x="1" y="0"/>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88"/>
            <p:cNvSpPr/>
            <p:nvPr/>
          </p:nvSpPr>
          <p:spPr bwMode="auto">
            <a:xfrm>
              <a:off x="9799638" y="1792288"/>
              <a:ext cx="3175" cy="4763"/>
            </a:xfrm>
            <a:custGeom>
              <a:avLst/>
              <a:gdLst>
                <a:gd name="T0" fmla="*/ 2 w 2"/>
                <a:gd name="T1" fmla="*/ 3 h 3"/>
                <a:gd name="T2" fmla="*/ 2 w 2"/>
                <a:gd name="T3" fmla="*/ 3 h 3"/>
                <a:gd name="T4" fmla="*/ 0 w 2"/>
                <a:gd name="T5" fmla="*/ 0 h 3"/>
                <a:gd name="T6" fmla="*/ 2 w 2"/>
                <a:gd name="T7" fmla="*/ 3 h 3"/>
              </a:gdLst>
              <a:ahLst/>
              <a:cxnLst>
                <a:cxn ang="0">
                  <a:pos x="T0" y="T1"/>
                </a:cxn>
                <a:cxn ang="0">
                  <a:pos x="T2" y="T3"/>
                </a:cxn>
                <a:cxn ang="0">
                  <a:pos x="T4" y="T5"/>
                </a:cxn>
                <a:cxn ang="0">
                  <a:pos x="T6" y="T7"/>
                </a:cxn>
              </a:cxnLst>
              <a:rect l="0" t="0" r="r" b="b"/>
              <a:pathLst>
                <a:path w="2" h="3">
                  <a:moveTo>
                    <a:pt x="2" y="3"/>
                  </a:moveTo>
                  <a:lnTo>
                    <a:pt x="2" y="3"/>
                  </a:lnTo>
                  <a:lnTo>
                    <a:pt x="0" y="0"/>
                  </a:lnTo>
                  <a:lnTo>
                    <a:pt x="2"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89"/>
            <p:cNvSpPr/>
            <p:nvPr/>
          </p:nvSpPr>
          <p:spPr bwMode="auto">
            <a:xfrm>
              <a:off x="9937750" y="2360613"/>
              <a:ext cx="4762" cy="7938"/>
            </a:xfrm>
            <a:custGeom>
              <a:avLst/>
              <a:gdLst>
                <a:gd name="T0" fmla="*/ 0 w 1"/>
                <a:gd name="T1" fmla="*/ 0 h 2"/>
                <a:gd name="T2" fmla="*/ 0 w 1"/>
                <a:gd name="T3" fmla="*/ 1 h 2"/>
                <a:gd name="T4" fmla="*/ 0 w 1"/>
                <a:gd name="T5" fmla="*/ 0 h 2"/>
              </a:gdLst>
              <a:ahLst/>
              <a:cxnLst>
                <a:cxn ang="0">
                  <a:pos x="T0" y="T1"/>
                </a:cxn>
                <a:cxn ang="0">
                  <a:pos x="T2" y="T3"/>
                </a:cxn>
                <a:cxn ang="0">
                  <a:pos x="T4" y="T5"/>
                </a:cxn>
              </a:cxnLst>
              <a:rect l="0" t="0" r="r" b="b"/>
              <a:pathLst>
                <a:path w="1" h="2">
                  <a:moveTo>
                    <a:pt x="0" y="0"/>
                  </a:moveTo>
                  <a:cubicBezTo>
                    <a:pt x="0" y="1"/>
                    <a:pt x="1" y="2"/>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90"/>
            <p:cNvSpPr/>
            <p:nvPr/>
          </p:nvSpPr>
          <p:spPr bwMode="auto">
            <a:xfrm>
              <a:off x="9945688" y="2259013"/>
              <a:ext cx="376237" cy="158750"/>
            </a:xfrm>
            <a:custGeom>
              <a:avLst/>
              <a:gdLst>
                <a:gd name="T0" fmla="*/ 89 w 100"/>
                <a:gd name="T1" fmla="*/ 12 h 42"/>
                <a:gd name="T2" fmla="*/ 86 w 100"/>
                <a:gd name="T3" fmla="*/ 13 h 42"/>
                <a:gd name="T4" fmla="*/ 81 w 100"/>
                <a:gd name="T5" fmla="*/ 19 h 42"/>
                <a:gd name="T6" fmla="*/ 79 w 100"/>
                <a:gd name="T7" fmla="*/ 19 h 42"/>
                <a:gd name="T8" fmla="*/ 72 w 100"/>
                <a:gd name="T9" fmla="*/ 19 h 42"/>
                <a:gd name="T10" fmla="*/ 70 w 100"/>
                <a:gd name="T11" fmla="*/ 19 h 42"/>
                <a:gd name="T12" fmla="*/ 67 w 100"/>
                <a:gd name="T13" fmla="*/ 22 h 42"/>
                <a:gd name="T14" fmla="*/ 64 w 100"/>
                <a:gd name="T15" fmla="*/ 22 h 42"/>
                <a:gd name="T16" fmla="*/ 62 w 100"/>
                <a:gd name="T17" fmla="*/ 21 h 42"/>
                <a:gd name="T18" fmla="*/ 61 w 100"/>
                <a:gd name="T19" fmla="*/ 23 h 42"/>
                <a:gd name="T20" fmla="*/ 57 w 100"/>
                <a:gd name="T21" fmla="*/ 26 h 42"/>
                <a:gd name="T22" fmla="*/ 55 w 100"/>
                <a:gd name="T23" fmla="*/ 26 h 42"/>
                <a:gd name="T24" fmla="*/ 53 w 100"/>
                <a:gd name="T25" fmla="*/ 29 h 42"/>
                <a:gd name="T26" fmla="*/ 51 w 100"/>
                <a:gd name="T27" fmla="*/ 28 h 42"/>
                <a:gd name="T28" fmla="*/ 48 w 100"/>
                <a:gd name="T29" fmla="*/ 29 h 42"/>
                <a:gd name="T30" fmla="*/ 44 w 100"/>
                <a:gd name="T31" fmla="*/ 28 h 42"/>
                <a:gd name="T32" fmla="*/ 42 w 100"/>
                <a:gd name="T33" fmla="*/ 30 h 42"/>
                <a:gd name="T34" fmla="*/ 41 w 100"/>
                <a:gd name="T35" fmla="*/ 28 h 42"/>
                <a:gd name="T36" fmla="*/ 39 w 100"/>
                <a:gd name="T37" fmla="*/ 30 h 42"/>
                <a:gd name="T38" fmla="*/ 39 w 100"/>
                <a:gd name="T39" fmla="*/ 30 h 42"/>
                <a:gd name="T40" fmla="*/ 37 w 100"/>
                <a:gd name="T41" fmla="*/ 31 h 42"/>
                <a:gd name="T42" fmla="*/ 32 w 100"/>
                <a:gd name="T43" fmla="*/ 32 h 42"/>
                <a:gd name="T44" fmla="*/ 30 w 100"/>
                <a:gd name="T45" fmla="*/ 33 h 42"/>
                <a:gd name="T46" fmla="*/ 28 w 100"/>
                <a:gd name="T47" fmla="*/ 33 h 42"/>
                <a:gd name="T48" fmla="*/ 24 w 100"/>
                <a:gd name="T49" fmla="*/ 34 h 42"/>
                <a:gd name="T50" fmla="*/ 22 w 100"/>
                <a:gd name="T51" fmla="*/ 29 h 42"/>
                <a:gd name="T52" fmla="*/ 22 w 100"/>
                <a:gd name="T53" fmla="*/ 34 h 42"/>
                <a:gd name="T54" fmla="*/ 21 w 100"/>
                <a:gd name="T55" fmla="*/ 39 h 42"/>
                <a:gd name="T56" fmla="*/ 19 w 100"/>
                <a:gd name="T57" fmla="*/ 37 h 42"/>
                <a:gd name="T58" fmla="*/ 19 w 100"/>
                <a:gd name="T59" fmla="*/ 40 h 42"/>
                <a:gd name="T60" fmla="*/ 17 w 100"/>
                <a:gd name="T61" fmla="*/ 38 h 42"/>
                <a:gd name="T62" fmla="*/ 15 w 100"/>
                <a:gd name="T63" fmla="*/ 34 h 42"/>
                <a:gd name="T64" fmla="*/ 14 w 100"/>
                <a:gd name="T65" fmla="*/ 39 h 42"/>
                <a:gd name="T66" fmla="*/ 13 w 100"/>
                <a:gd name="T67" fmla="*/ 37 h 42"/>
                <a:gd name="T68" fmla="*/ 12 w 100"/>
                <a:gd name="T69" fmla="*/ 39 h 42"/>
                <a:gd name="T70" fmla="*/ 11 w 100"/>
                <a:gd name="T71" fmla="*/ 40 h 42"/>
                <a:gd name="T72" fmla="*/ 10 w 100"/>
                <a:gd name="T73" fmla="*/ 34 h 42"/>
                <a:gd name="T74" fmla="*/ 8 w 100"/>
                <a:gd name="T75" fmla="*/ 38 h 42"/>
                <a:gd name="T76" fmla="*/ 3 w 100"/>
                <a:gd name="T77" fmla="*/ 32 h 42"/>
                <a:gd name="T78" fmla="*/ 2 w 100"/>
                <a:gd name="T79" fmla="*/ 31 h 42"/>
                <a:gd name="T80" fmla="*/ 0 w 100"/>
                <a:gd name="T81" fmla="*/ 31 h 42"/>
                <a:gd name="T82" fmla="*/ 0 w 100"/>
                <a:gd name="T83" fmla="*/ 28 h 42"/>
                <a:gd name="T84" fmla="*/ 3 w 100"/>
                <a:gd name="T85" fmla="*/ 30 h 42"/>
                <a:gd name="T86" fmla="*/ 6 w 100"/>
                <a:gd name="T87" fmla="*/ 25 h 42"/>
                <a:gd name="T88" fmla="*/ 13 w 100"/>
                <a:gd name="T89" fmla="*/ 21 h 42"/>
                <a:gd name="T90" fmla="*/ 21 w 100"/>
                <a:gd name="T91" fmla="*/ 18 h 42"/>
                <a:gd name="T92" fmla="*/ 27 w 100"/>
                <a:gd name="T93" fmla="*/ 16 h 42"/>
                <a:gd name="T94" fmla="*/ 32 w 100"/>
                <a:gd name="T95" fmla="*/ 14 h 42"/>
                <a:gd name="T96" fmla="*/ 42 w 100"/>
                <a:gd name="T97" fmla="*/ 14 h 42"/>
                <a:gd name="T98" fmla="*/ 47 w 100"/>
                <a:gd name="T99" fmla="*/ 15 h 42"/>
                <a:gd name="T100" fmla="*/ 54 w 100"/>
                <a:gd name="T101" fmla="*/ 15 h 42"/>
                <a:gd name="T102" fmla="*/ 75 w 100"/>
                <a:gd name="T103" fmla="*/ 5 h 42"/>
                <a:gd name="T104" fmla="*/ 80 w 100"/>
                <a:gd name="T105" fmla="*/ 4 h 42"/>
                <a:gd name="T106" fmla="*/ 99 w 100"/>
                <a:gd name="T107" fmla="*/ 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0" h="42">
                  <a:moveTo>
                    <a:pt x="99" y="9"/>
                  </a:moveTo>
                  <a:cubicBezTo>
                    <a:pt x="99" y="14"/>
                    <a:pt x="96" y="10"/>
                    <a:pt x="96" y="13"/>
                  </a:cubicBezTo>
                  <a:cubicBezTo>
                    <a:pt x="96" y="13"/>
                    <a:pt x="95" y="10"/>
                    <a:pt x="95" y="11"/>
                  </a:cubicBezTo>
                  <a:cubicBezTo>
                    <a:pt x="95" y="15"/>
                    <a:pt x="92" y="13"/>
                    <a:pt x="90" y="11"/>
                  </a:cubicBezTo>
                  <a:cubicBezTo>
                    <a:pt x="90" y="10"/>
                    <a:pt x="90" y="10"/>
                    <a:pt x="90" y="10"/>
                  </a:cubicBezTo>
                  <a:cubicBezTo>
                    <a:pt x="89" y="10"/>
                    <a:pt x="90" y="12"/>
                    <a:pt x="89" y="12"/>
                  </a:cubicBezTo>
                  <a:cubicBezTo>
                    <a:pt x="89" y="11"/>
                    <a:pt x="89" y="11"/>
                    <a:pt x="89" y="11"/>
                  </a:cubicBezTo>
                  <a:cubicBezTo>
                    <a:pt x="89" y="12"/>
                    <a:pt x="89" y="11"/>
                    <a:pt x="89" y="12"/>
                  </a:cubicBezTo>
                  <a:cubicBezTo>
                    <a:pt x="88" y="12"/>
                    <a:pt x="88" y="11"/>
                    <a:pt x="88" y="10"/>
                  </a:cubicBezTo>
                  <a:cubicBezTo>
                    <a:pt x="88" y="12"/>
                    <a:pt x="88" y="12"/>
                    <a:pt x="88" y="12"/>
                  </a:cubicBezTo>
                  <a:cubicBezTo>
                    <a:pt x="88" y="16"/>
                    <a:pt x="87" y="12"/>
                    <a:pt x="87" y="14"/>
                  </a:cubicBezTo>
                  <a:cubicBezTo>
                    <a:pt x="86" y="13"/>
                    <a:pt x="86" y="13"/>
                    <a:pt x="86" y="13"/>
                  </a:cubicBezTo>
                  <a:cubicBezTo>
                    <a:pt x="86" y="16"/>
                    <a:pt x="84" y="15"/>
                    <a:pt x="83" y="17"/>
                  </a:cubicBezTo>
                  <a:cubicBezTo>
                    <a:pt x="83" y="14"/>
                    <a:pt x="83" y="14"/>
                    <a:pt x="83" y="14"/>
                  </a:cubicBezTo>
                  <a:cubicBezTo>
                    <a:pt x="83" y="16"/>
                    <a:pt x="83" y="17"/>
                    <a:pt x="83" y="17"/>
                  </a:cubicBezTo>
                  <a:cubicBezTo>
                    <a:pt x="82" y="15"/>
                    <a:pt x="82" y="19"/>
                    <a:pt x="82" y="18"/>
                  </a:cubicBezTo>
                  <a:cubicBezTo>
                    <a:pt x="82" y="17"/>
                    <a:pt x="82" y="17"/>
                    <a:pt x="82" y="17"/>
                  </a:cubicBezTo>
                  <a:cubicBezTo>
                    <a:pt x="82" y="19"/>
                    <a:pt x="81" y="16"/>
                    <a:pt x="81" y="19"/>
                  </a:cubicBezTo>
                  <a:cubicBezTo>
                    <a:pt x="81" y="17"/>
                    <a:pt x="81" y="17"/>
                    <a:pt x="81" y="17"/>
                  </a:cubicBezTo>
                  <a:cubicBezTo>
                    <a:pt x="81" y="20"/>
                    <a:pt x="80" y="16"/>
                    <a:pt x="80" y="18"/>
                  </a:cubicBezTo>
                  <a:cubicBezTo>
                    <a:pt x="80" y="18"/>
                    <a:pt x="80" y="18"/>
                    <a:pt x="80" y="18"/>
                  </a:cubicBezTo>
                  <a:cubicBezTo>
                    <a:pt x="80" y="19"/>
                    <a:pt x="80" y="17"/>
                    <a:pt x="80" y="18"/>
                  </a:cubicBezTo>
                  <a:cubicBezTo>
                    <a:pt x="80" y="18"/>
                    <a:pt x="80" y="18"/>
                    <a:pt x="80" y="18"/>
                  </a:cubicBezTo>
                  <a:cubicBezTo>
                    <a:pt x="79" y="18"/>
                    <a:pt x="79" y="17"/>
                    <a:pt x="79" y="19"/>
                  </a:cubicBezTo>
                  <a:cubicBezTo>
                    <a:pt x="79" y="18"/>
                    <a:pt x="80" y="18"/>
                    <a:pt x="79" y="16"/>
                  </a:cubicBezTo>
                  <a:cubicBezTo>
                    <a:pt x="78" y="18"/>
                    <a:pt x="76" y="18"/>
                    <a:pt x="74" y="19"/>
                  </a:cubicBezTo>
                  <a:cubicBezTo>
                    <a:pt x="74" y="17"/>
                    <a:pt x="74" y="17"/>
                    <a:pt x="74" y="17"/>
                  </a:cubicBezTo>
                  <a:cubicBezTo>
                    <a:pt x="74" y="17"/>
                    <a:pt x="73" y="18"/>
                    <a:pt x="73" y="19"/>
                  </a:cubicBezTo>
                  <a:cubicBezTo>
                    <a:pt x="73" y="18"/>
                    <a:pt x="73" y="18"/>
                    <a:pt x="73" y="18"/>
                  </a:cubicBezTo>
                  <a:cubicBezTo>
                    <a:pt x="72" y="17"/>
                    <a:pt x="73" y="20"/>
                    <a:pt x="72" y="19"/>
                  </a:cubicBezTo>
                  <a:cubicBezTo>
                    <a:pt x="72" y="17"/>
                    <a:pt x="72" y="17"/>
                    <a:pt x="72" y="17"/>
                  </a:cubicBezTo>
                  <a:cubicBezTo>
                    <a:pt x="72" y="19"/>
                    <a:pt x="72" y="18"/>
                    <a:pt x="71" y="19"/>
                  </a:cubicBezTo>
                  <a:cubicBezTo>
                    <a:pt x="71" y="19"/>
                    <a:pt x="71" y="18"/>
                    <a:pt x="71" y="18"/>
                  </a:cubicBezTo>
                  <a:cubicBezTo>
                    <a:pt x="71" y="20"/>
                    <a:pt x="71" y="18"/>
                    <a:pt x="71" y="19"/>
                  </a:cubicBezTo>
                  <a:cubicBezTo>
                    <a:pt x="70" y="18"/>
                    <a:pt x="70" y="18"/>
                    <a:pt x="70" y="18"/>
                  </a:cubicBezTo>
                  <a:cubicBezTo>
                    <a:pt x="70" y="16"/>
                    <a:pt x="71" y="20"/>
                    <a:pt x="70" y="19"/>
                  </a:cubicBezTo>
                  <a:cubicBezTo>
                    <a:pt x="70" y="18"/>
                    <a:pt x="70" y="18"/>
                    <a:pt x="70" y="18"/>
                  </a:cubicBezTo>
                  <a:cubicBezTo>
                    <a:pt x="70" y="20"/>
                    <a:pt x="69" y="19"/>
                    <a:pt x="69" y="20"/>
                  </a:cubicBezTo>
                  <a:cubicBezTo>
                    <a:pt x="69" y="20"/>
                    <a:pt x="69" y="20"/>
                    <a:pt x="69" y="20"/>
                  </a:cubicBezTo>
                  <a:cubicBezTo>
                    <a:pt x="68" y="20"/>
                    <a:pt x="68" y="20"/>
                    <a:pt x="68" y="21"/>
                  </a:cubicBezTo>
                  <a:cubicBezTo>
                    <a:pt x="67" y="20"/>
                    <a:pt x="67" y="18"/>
                    <a:pt x="67" y="18"/>
                  </a:cubicBezTo>
                  <a:cubicBezTo>
                    <a:pt x="67" y="21"/>
                    <a:pt x="66" y="19"/>
                    <a:pt x="67" y="22"/>
                  </a:cubicBezTo>
                  <a:cubicBezTo>
                    <a:pt x="66" y="22"/>
                    <a:pt x="66" y="21"/>
                    <a:pt x="66" y="22"/>
                  </a:cubicBezTo>
                  <a:cubicBezTo>
                    <a:pt x="66" y="21"/>
                    <a:pt x="65" y="19"/>
                    <a:pt x="65" y="19"/>
                  </a:cubicBezTo>
                  <a:cubicBezTo>
                    <a:pt x="65" y="17"/>
                    <a:pt x="65" y="17"/>
                    <a:pt x="65" y="17"/>
                  </a:cubicBezTo>
                  <a:cubicBezTo>
                    <a:pt x="64" y="17"/>
                    <a:pt x="65" y="18"/>
                    <a:pt x="65" y="17"/>
                  </a:cubicBezTo>
                  <a:cubicBezTo>
                    <a:pt x="64" y="17"/>
                    <a:pt x="64" y="18"/>
                    <a:pt x="64" y="17"/>
                  </a:cubicBezTo>
                  <a:cubicBezTo>
                    <a:pt x="64" y="19"/>
                    <a:pt x="64" y="21"/>
                    <a:pt x="64" y="22"/>
                  </a:cubicBezTo>
                  <a:cubicBezTo>
                    <a:pt x="64" y="21"/>
                    <a:pt x="63" y="19"/>
                    <a:pt x="63" y="19"/>
                  </a:cubicBezTo>
                  <a:cubicBezTo>
                    <a:pt x="63" y="23"/>
                    <a:pt x="63" y="23"/>
                    <a:pt x="63" y="23"/>
                  </a:cubicBezTo>
                  <a:cubicBezTo>
                    <a:pt x="63" y="23"/>
                    <a:pt x="63" y="22"/>
                    <a:pt x="63" y="22"/>
                  </a:cubicBezTo>
                  <a:cubicBezTo>
                    <a:pt x="63" y="24"/>
                    <a:pt x="63" y="24"/>
                    <a:pt x="63" y="24"/>
                  </a:cubicBezTo>
                  <a:cubicBezTo>
                    <a:pt x="63" y="23"/>
                    <a:pt x="62" y="24"/>
                    <a:pt x="62" y="22"/>
                  </a:cubicBezTo>
                  <a:cubicBezTo>
                    <a:pt x="62" y="21"/>
                    <a:pt x="62" y="22"/>
                    <a:pt x="62" y="21"/>
                  </a:cubicBezTo>
                  <a:cubicBezTo>
                    <a:pt x="61" y="21"/>
                    <a:pt x="61" y="22"/>
                    <a:pt x="61" y="22"/>
                  </a:cubicBezTo>
                  <a:cubicBezTo>
                    <a:pt x="61" y="22"/>
                    <a:pt x="61" y="22"/>
                    <a:pt x="61" y="22"/>
                  </a:cubicBezTo>
                  <a:cubicBezTo>
                    <a:pt x="61" y="21"/>
                    <a:pt x="61" y="23"/>
                    <a:pt x="61" y="24"/>
                  </a:cubicBezTo>
                  <a:cubicBezTo>
                    <a:pt x="61" y="24"/>
                    <a:pt x="61" y="22"/>
                    <a:pt x="61" y="23"/>
                  </a:cubicBezTo>
                  <a:cubicBezTo>
                    <a:pt x="61" y="24"/>
                    <a:pt x="61" y="25"/>
                    <a:pt x="61" y="25"/>
                  </a:cubicBezTo>
                  <a:cubicBezTo>
                    <a:pt x="61" y="23"/>
                    <a:pt x="61" y="23"/>
                    <a:pt x="61" y="23"/>
                  </a:cubicBezTo>
                  <a:cubicBezTo>
                    <a:pt x="60" y="25"/>
                    <a:pt x="60" y="26"/>
                    <a:pt x="60" y="26"/>
                  </a:cubicBezTo>
                  <a:cubicBezTo>
                    <a:pt x="60" y="28"/>
                    <a:pt x="60" y="25"/>
                    <a:pt x="60" y="25"/>
                  </a:cubicBezTo>
                  <a:cubicBezTo>
                    <a:pt x="59" y="24"/>
                    <a:pt x="59" y="27"/>
                    <a:pt x="58" y="25"/>
                  </a:cubicBezTo>
                  <a:cubicBezTo>
                    <a:pt x="58" y="25"/>
                    <a:pt x="58" y="27"/>
                    <a:pt x="58" y="27"/>
                  </a:cubicBezTo>
                  <a:cubicBezTo>
                    <a:pt x="58" y="26"/>
                    <a:pt x="58" y="25"/>
                    <a:pt x="58" y="26"/>
                  </a:cubicBezTo>
                  <a:cubicBezTo>
                    <a:pt x="58" y="25"/>
                    <a:pt x="58" y="26"/>
                    <a:pt x="57" y="26"/>
                  </a:cubicBezTo>
                  <a:cubicBezTo>
                    <a:pt x="57" y="27"/>
                    <a:pt x="57" y="26"/>
                    <a:pt x="57" y="26"/>
                  </a:cubicBezTo>
                  <a:cubicBezTo>
                    <a:pt x="57" y="26"/>
                    <a:pt x="56" y="28"/>
                    <a:pt x="56" y="27"/>
                  </a:cubicBezTo>
                  <a:cubicBezTo>
                    <a:pt x="56" y="27"/>
                    <a:pt x="56" y="29"/>
                    <a:pt x="55" y="29"/>
                  </a:cubicBezTo>
                  <a:cubicBezTo>
                    <a:pt x="55" y="28"/>
                    <a:pt x="55" y="28"/>
                    <a:pt x="55" y="28"/>
                  </a:cubicBezTo>
                  <a:cubicBezTo>
                    <a:pt x="55" y="27"/>
                    <a:pt x="55" y="28"/>
                    <a:pt x="55" y="27"/>
                  </a:cubicBezTo>
                  <a:cubicBezTo>
                    <a:pt x="55" y="28"/>
                    <a:pt x="55" y="25"/>
                    <a:pt x="55" y="26"/>
                  </a:cubicBezTo>
                  <a:cubicBezTo>
                    <a:pt x="55" y="25"/>
                    <a:pt x="55" y="29"/>
                    <a:pt x="55" y="27"/>
                  </a:cubicBezTo>
                  <a:cubicBezTo>
                    <a:pt x="55" y="27"/>
                    <a:pt x="55" y="28"/>
                    <a:pt x="54" y="27"/>
                  </a:cubicBezTo>
                  <a:cubicBezTo>
                    <a:pt x="54" y="27"/>
                    <a:pt x="54" y="25"/>
                    <a:pt x="54" y="25"/>
                  </a:cubicBezTo>
                  <a:cubicBezTo>
                    <a:pt x="53" y="26"/>
                    <a:pt x="54" y="26"/>
                    <a:pt x="54" y="27"/>
                  </a:cubicBezTo>
                  <a:cubicBezTo>
                    <a:pt x="53" y="27"/>
                    <a:pt x="53" y="27"/>
                    <a:pt x="53" y="27"/>
                  </a:cubicBezTo>
                  <a:cubicBezTo>
                    <a:pt x="54" y="29"/>
                    <a:pt x="53" y="27"/>
                    <a:pt x="53" y="29"/>
                  </a:cubicBezTo>
                  <a:cubicBezTo>
                    <a:pt x="53" y="28"/>
                    <a:pt x="53" y="29"/>
                    <a:pt x="53" y="27"/>
                  </a:cubicBezTo>
                  <a:cubicBezTo>
                    <a:pt x="52" y="25"/>
                    <a:pt x="52" y="25"/>
                    <a:pt x="52" y="25"/>
                  </a:cubicBezTo>
                  <a:cubicBezTo>
                    <a:pt x="52" y="26"/>
                    <a:pt x="52" y="27"/>
                    <a:pt x="52" y="28"/>
                  </a:cubicBezTo>
                  <a:cubicBezTo>
                    <a:pt x="52" y="27"/>
                    <a:pt x="52" y="27"/>
                    <a:pt x="52" y="27"/>
                  </a:cubicBezTo>
                  <a:cubicBezTo>
                    <a:pt x="53" y="30"/>
                    <a:pt x="52" y="27"/>
                    <a:pt x="52" y="29"/>
                  </a:cubicBezTo>
                  <a:cubicBezTo>
                    <a:pt x="51" y="28"/>
                    <a:pt x="51" y="29"/>
                    <a:pt x="51" y="28"/>
                  </a:cubicBezTo>
                  <a:cubicBezTo>
                    <a:pt x="50" y="29"/>
                    <a:pt x="50" y="30"/>
                    <a:pt x="50" y="29"/>
                  </a:cubicBezTo>
                  <a:cubicBezTo>
                    <a:pt x="50" y="29"/>
                    <a:pt x="50" y="29"/>
                    <a:pt x="50" y="28"/>
                  </a:cubicBezTo>
                  <a:cubicBezTo>
                    <a:pt x="50" y="27"/>
                    <a:pt x="50" y="28"/>
                    <a:pt x="50" y="29"/>
                  </a:cubicBezTo>
                  <a:cubicBezTo>
                    <a:pt x="50" y="28"/>
                    <a:pt x="49" y="27"/>
                    <a:pt x="48" y="26"/>
                  </a:cubicBezTo>
                  <a:cubicBezTo>
                    <a:pt x="48" y="27"/>
                    <a:pt x="49" y="28"/>
                    <a:pt x="49" y="29"/>
                  </a:cubicBezTo>
                  <a:cubicBezTo>
                    <a:pt x="48" y="27"/>
                    <a:pt x="48" y="31"/>
                    <a:pt x="48" y="29"/>
                  </a:cubicBezTo>
                  <a:cubicBezTo>
                    <a:pt x="48" y="28"/>
                    <a:pt x="48" y="27"/>
                    <a:pt x="47" y="27"/>
                  </a:cubicBezTo>
                  <a:cubicBezTo>
                    <a:pt x="47" y="24"/>
                    <a:pt x="47" y="29"/>
                    <a:pt x="47" y="28"/>
                  </a:cubicBezTo>
                  <a:cubicBezTo>
                    <a:pt x="47" y="30"/>
                    <a:pt x="47" y="30"/>
                    <a:pt x="47" y="30"/>
                  </a:cubicBezTo>
                  <a:cubicBezTo>
                    <a:pt x="47" y="29"/>
                    <a:pt x="47" y="31"/>
                    <a:pt x="46" y="29"/>
                  </a:cubicBezTo>
                  <a:cubicBezTo>
                    <a:pt x="46" y="30"/>
                    <a:pt x="46" y="28"/>
                    <a:pt x="46" y="30"/>
                  </a:cubicBezTo>
                  <a:cubicBezTo>
                    <a:pt x="45" y="29"/>
                    <a:pt x="45" y="32"/>
                    <a:pt x="44" y="28"/>
                  </a:cubicBezTo>
                  <a:cubicBezTo>
                    <a:pt x="44" y="28"/>
                    <a:pt x="43" y="28"/>
                    <a:pt x="44" y="29"/>
                  </a:cubicBezTo>
                  <a:cubicBezTo>
                    <a:pt x="44" y="30"/>
                    <a:pt x="44" y="28"/>
                    <a:pt x="44" y="29"/>
                  </a:cubicBezTo>
                  <a:cubicBezTo>
                    <a:pt x="44" y="29"/>
                    <a:pt x="44" y="30"/>
                    <a:pt x="44" y="30"/>
                  </a:cubicBezTo>
                  <a:cubicBezTo>
                    <a:pt x="44" y="30"/>
                    <a:pt x="43" y="30"/>
                    <a:pt x="43" y="28"/>
                  </a:cubicBezTo>
                  <a:cubicBezTo>
                    <a:pt x="43" y="26"/>
                    <a:pt x="43" y="31"/>
                    <a:pt x="43" y="31"/>
                  </a:cubicBezTo>
                  <a:cubicBezTo>
                    <a:pt x="43" y="30"/>
                    <a:pt x="42" y="29"/>
                    <a:pt x="42" y="30"/>
                  </a:cubicBezTo>
                  <a:cubicBezTo>
                    <a:pt x="42" y="31"/>
                    <a:pt x="42" y="31"/>
                    <a:pt x="42" y="31"/>
                  </a:cubicBezTo>
                  <a:cubicBezTo>
                    <a:pt x="42" y="31"/>
                    <a:pt x="42" y="29"/>
                    <a:pt x="41" y="28"/>
                  </a:cubicBezTo>
                  <a:cubicBezTo>
                    <a:pt x="41" y="28"/>
                    <a:pt x="41" y="28"/>
                    <a:pt x="41" y="29"/>
                  </a:cubicBezTo>
                  <a:cubicBezTo>
                    <a:pt x="41" y="27"/>
                    <a:pt x="41" y="27"/>
                    <a:pt x="41" y="27"/>
                  </a:cubicBezTo>
                  <a:cubicBezTo>
                    <a:pt x="41" y="29"/>
                    <a:pt x="41" y="28"/>
                    <a:pt x="40" y="29"/>
                  </a:cubicBezTo>
                  <a:cubicBezTo>
                    <a:pt x="41" y="28"/>
                    <a:pt x="41" y="28"/>
                    <a:pt x="41" y="28"/>
                  </a:cubicBezTo>
                  <a:cubicBezTo>
                    <a:pt x="40" y="28"/>
                    <a:pt x="40" y="28"/>
                    <a:pt x="40" y="28"/>
                  </a:cubicBezTo>
                  <a:cubicBezTo>
                    <a:pt x="40" y="29"/>
                    <a:pt x="41" y="30"/>
                    <a:pt x="41" y="30"/>
                  </a:cubicBezTo>
                  <a:cubicBezTo>
                    <a:pt x="41" y="30"/>
                    <a:pt x="41" y="30"/>
                    <a:pt x="41" y="31"/>
                  </a:cubicBezTo>
                  <a:cubicBezTo>
                    <a:pt x="40" y="30"/>
                    <a:pt x="40" y="30"/>
                    <a:pt x="40" y="30"/>
                  </a:cubicBezTo>
                  <a:cubicBezTo>
                    <a:pt x="40" y="30"/>
                    <a:pt x="40" y="31"/>
                    <a:pt x="40" y="31"/>
                  </a:cubicBezTo>
                  <a:cubicBezTo>
                    <a:pt x="40" y="31"/>
                    <a:pt x="40" y="31"/>
                    <a:pt x="39" y="30"/>
                  </a:cubicBezTo>
                  <a:cubicBezTo>
                    <a:pt x="40" y="30"/>
                    <a:pt x="40" y="31"/>
                    <a:pt x="40" y="30"/>
                  </a:cubicBezTo>
                  <a:cubicBezTo>
                    <a:pt x="40" y="30"/>
                    <a:pt x="39" y="28"/>
                    <a:pt x="39" y="29"/>
                  </a:cubicBezTo>
                  <a:cubicBezTo>
                    <a:pt x="39" y="30"/>
                    <a:pt x="40" y="32"/>
                    <a:pt x="39" y="31"/>
                  </a:cubicBezTo>
                  <a:cubicBezTo>
                    <a:pt x="39" y="30"/>
                    <a:pt x="39" y="30"/>
                    <a:pt x="39" y="30"/>
                  </a:cubicBezTo>
                  <a:cubicBezTo>
                    <a:pt x="39" y="29"/>
                    <a:pt x="39" y="29"/>
                    <a:pt x="39" y="29"/>
                  </a:cubicBezTo>
                  <a:cubicBezTo>
                    <a:pt x="39" y="30"/>
                    <a:pt x="39" y="30"/>
                    <a:pt x="39" y="30"/>
                  </a:cubicBezTo>
                  <a:cubicBezTo>
                    <a:pt x="39" y="30"/>
                    <a:pt x="39" y="30"/>
                    <a:pt x="39" y="30"/>
                  </a:cubicBezTo>
                  <a:cubicBezTo>
                    <a:pt x="39" y="31"/>
                    <a:pt x="38" y="30"/>
                    <a:pt x="39" y="32"/>
                  </a:cubicBezTo>
                  <a:cubicBezTo>
                    <a:pt x="38" y="32"/>
                    <a:pt x="38" y="31"/>
                    <a:pt x="38" y="31"/>
                  </a:cubicBezTo>
                  <a:cubicBezTo>
                    <a:pt x="38" y="31"/>
                    <a:pt x="38" y="31"/>
                    <a:pt x="38" y="31"/>
                  </a:cubicBezTo>
                  <a:cubicBezTo>
                    <a:pt x="37" y="30"/>
                    <a:pt x="37" y="31"/>
                    <a:pt x="37" y="32"/>
                  </a:cubicBezTo>
                  <a:cubicBezTo>
                    <a:pt x="37" y="31"/>
                    <a:pt x="37" y="31"/>
                    <a:pt x="37" y="31"/>
                  </a:cubicBezTo>
                  <a:cubicBezTo>
                    <a:pt x="37" y="31"/>
                    <a:pt x="37" y="31"/>
                    <a:pt x="37" y="32"/>
                  </a:cubicBezTo>
                  <a:cubicBezTo>
                    <a:pt x="36" y="31"/>
                    <a:pt x="36" y="27"/>
                    <a:pt x="36" y="29"/>
                  </a:cubicBezTo>
                  <a:cubicBezTo>
                    <a:pt x="36" y="29"/>
                    <a:pt x="36" y="31"/>
                    <a:pt x="36" y="32"/>
                  </a:cubicBezTo>
                  <a:cubicBezTo>
                    <a:pt x="35" y="32"/>
                    <a:pt x="35" y="34"/>
                    <a:pt x="34" y="32"/>
                  </a:cubicBezTo>
                  <a:cubicBezTo>
                    <a:pt x="34" y="33"/>
                    <a:pt x="34" y="33"/>
                    <a:pt x="34" y="33"/>
                  </a:cubicBezTo>
                  <a:cubicBezTo>
                    <a:pt x="34" y="33"/>
                    <a:pt x="33" y="35"/>
                    <a:pt x="32" y="32"/>
                  </a:cubicBezTo>
                  <a:cubicBezTo>
                    <a:pt x="32" y="32"/>
                    <a:pt x="32" y="31"/>
                    <a:pt x="32" y="30"/>
                  </a:cubicBezTo>
                  <a:cubicBezTo>
                    <a:pt x="32" y="31"/>
                    <a:pt x="31" y="29"/>
                    <a:pt x="32" y="31"/>
                  </a:cubicBezTo>
                  <a:cubicBezTo>
                    <a:pt x="32" y="32"/>
                    <a:pt x="32" y="33"/>
                    <a:pt x="32" y="33"/>
                  </a:cubicBezTo>
                  <a:cubicBezTo>
                    <a:pt x="32" y="34"/>
                    <a:pt x="31" y="34"/>
                    <a:pt x="31" y="33"/>
                  </a:cubicBezTo>
                  <a:cubicBezTo>
                    <a:pt x="31" y="34"/>
                    <a:pt x="31" y="34"/>
                    <a:pt x="31" y="34"/>
                  </a:cubicBezTo>
                  <a:cubicBezTo>
                    <a:pt x="31" y="32"/>
                    <a:pt x="30" y="32"/>
                    <a:pt x="30" y="33"/>
                  </a:cubicBezTo>
                  <a:cubicBezTo>
                    <a:pt x="30" y="34"/>
                    <a:pt x="30" y="34"/>
                    <a:pt x="30" y="34"/>
                  </a:cubicBezTo>
                  <a:cubicBezTo>
                    <a:pt x="30" y="33"/>
                    <a:pt x="30" y="33"/>
                    <a:pt x="30" y="33"/>
                  </a:cubicBezTo>
                  <a:cubicBezTo>
                    <a:pt x="30" y="33"/>
                    <a:pt x="30" y="35"/>
                    <a:pt x="30" y="34"/>
                  </a:cubicBezTo>
                  <a:cubicBezTo>
                    <a:pt x="30" y="33"/>
                    <a:pt x="30" y="33"/>
                    <a:pt x="30" y="33"/>
                  </a:cubicBezTo>
                  <a:cubicBezTo>
                    <a:pt x="29" y="34"/>
                    <a:pt x="29" y="36"/>
                    <a:pt x="29" y="35"/>
                  </a:cubicBezTo>
                  <a:cubicBezTo>
                    <a:pt x="28" y="33"/>
                    <a:pt x="28" y="33"/>
                    <a:pt x="28" y="33"/>
                  </a:cubicBezTo>
                  <a:cubicBezTo>
                    <a:pt x="28" y="33"/>
                    <a:pt x="28" y="34"/>
                    <a:pt x="29" y="35"/>
                  </a:cubicBezTo>
                  <a:cubicBezTo>
                    <a:pt x="28" y="34"/>
                    <a:pt x="28" y="34"/>
                    <a:pt x="27" y="32"/>
                  </a:cubicBezTo>
                  <a:cubicBezTo>
                    <a:pt x="27" y="36"/>
                    <a:pt x="26" y="37"/>
                    <a:pt x="25" y="36"/>
                  </a:cubicBezTo>
                  <a:cubicBezTo>
                    <a:pt x="25" y="36"/>
                    <a:pt x="25" y="36"/>
                    <a:pt x="25" y="36"/>
                  </a:cubicBezTo>
                  <a:cubicBezTo>
                    <a:pt x="24" y="35"/>
                    <a:pt x="25" y="37"/>
                    <a:pt x="25" y="37"/>
                  </a:cubicBezTo>
                  <a:cubicBezTo>
                    <a:pt x="24" y="34"/>
                    <a:pt x="24" y="34"/>
                    <a:pt x="24" y="34"/>
                  </a:cubicBezTo>
                  <a:cubicBezTo>
                    <a:pt x="24" y="33"/>
                    <a:pt x="24" y="35"/>
                    <a:pt x="24" y="36"/>
                  </a:cubicBezTo>
                  <a:cubicBezTo>
                    <a:pt x="24" y="37"/>
                    <a:pt x="24" y="35"/>
                    <a:pt x="24" y="36"/>
                  </a:cubicBezTo>
                  <a:cubicBezTo>
                    <a:pt x="24" y="37"/>
                    <a:pt x="23" y="36"/>
                    <a:pt x="24" y="37"/>
                  </a:cubicBezTo>
                  <a:cubicBezTo>
                    <a:pt x="23" y="37"/>
                    <a:pt x="23" y="35"/>
                    <a:pt x="23" y="35"/>
                  </a:cubicBezTo>
                  <a:cubicBezTo>
                    <a:pt x="23" y="36"/>
                    <a:pt x="23" y="36"/>
                    <a:pt x="23" y="36"/>
                  </a:cubicBezTo>
                  <a:cubicBezTo>
                    <a:pt x="22" y="34"/>
                    <a:pt x="23" y="32"/>
                    <a:pt x="22" y="29"/>
                  </a:cubicBezTo>
                  <a:cubicBezTo>
                    <a:pt x="22" y="30"/>
                    <a:pt x="22" y="30"/>
                    <a:pt x="22" y="30"/>
                  </a:cubicBezTo>
                  <a:cubicBezTo>
                    <a:pt x="22" y="28"/>
                    <a:pt x="22" y="28"/>
                    <a:pt x="22" y="27"/>
                  </a:cubicBezTo>
                  <a:cubicBezTo>
                    <a:pt x="22" y="28"/>
                    <a:pt x="22" y="30"/>
                    <a:pt x="22" y="31"/>
                  </a:cubicBezTo>
                  <a:cubicBezTo>
                    <a:pt x="22" y="32"/>
                    <a:pt x="23" y="35"/>
                    <a:pt x="22" y="35"/>
                  </a:cubicBezTo>
                  <a:cubicBezTo>
                    <a:pt x="22" y="34"/>
                    <a:pt x="23" y="35"/>
                    <a:pt x="22" y="34"/>
                  </a:cubicBezTo>
                  <a:cubicBezTo>
                    <a:pt x="22" y="32"/>
                    <a:pt x="22" y="34"/>
                    <a:pt x="22" y="34"/>
                  </a:cubicBezTo>
                  <a:cubicBezTo>
                    <a:pt x="22" y="35"/>
                    <a:pt x="22" y="36"/>
                    <a:pt x="22" y="37"/>
                  </a:cubicBezTo>
                  <a:cubicBezTo>
                    <a:pt x="22" y="36"/>
                    <a:pt x="22" y="35"/>
                    <a:pt x="21" y="35"/>
                  </a:cubicBezTo>
                  <a:cubicBezTo>
                    <a:pt x="22" y="36"/>
                    <a:pt x="21" y="37"/>
                    <a:pt x="22" y="37"/>
                  </a:cubicBezTo>
                  <a:cubicBezTo>
                    <a:pt x="22" y="40"/>
                    <a:pt x="21" y="37"/>
                    <a:pt x="21" y="39"/>
                  </a:cubicBezTo>
                  <a:cubicBezTo>
                    <a:pt x="21" y="37"/>
                    <a:pt x="21" y="35"/>
                    <a:pt x="21" y="34"/>
                  </a:cubicBezTo>
                  <a:cubicBezTo>
                    <a:pt x="21" y="36"/>
                    <a:pt x="20" y="36"/>
                    <a:pt x="21" y="39"/>
                  </a:cubicBezTo>
                  <a:cubicBezTo>
                    <a:pt x="21" y="38"/>
                    <a:pt x="21" y="37"/>
                    <a:pt x="21" y="36"/>
                  </a:cubicBezTo>
                  <a:cubicBezTo>
                    <a:pt x="20" y="35"/>
                    <a:pt x="21" y="39"/>
                    <a:pt x="20" y="36"/>
                  </a:cubicBezTo>
                  <a:cubicBezTo>
                    <a:pt x="20" y="37"/>
                    <a:pt x="20" y="37"/>
                    <a:pt x="20" y="37"/>
                  </a:cubicBezTo>
                  <a:cubicBezTo>
                    <a:pt x="20" y="37"/>
                    <a:pt x="20" y="37"/>
                    <a:pt x="20" y="36"/>
                  </a:cubicBezTo>
                  <a:cubicBezTo>
                    <a:pt x="19" y="36"/>
                    <a:pt x="19" y="38"/>
                    <a:pt x="19" y="36"/>
                  </a:cubicBezTo>
                  <a:cubicBezTo>
                    <a:pt x="19" y="36"/>
                    <a:pt x="18" y="36"/>
                    <a:pt x="19" y="37"/>
                  </a:cubicBezTo>
                  <a:cubicBezTo>
                    <a:pt x="19" y="38"/>
                    <a:pt x="19" y="36"/>
                    <a:pt x="19" y="38"/>
                  </a:cubicBezTo>
                  <a:cubicBezTo>
                    <a:pt x="19" y="37"/>
                    <a:pt x="19" y="39"/>
                    <a:pt x="19" y="39"/>
                  </a:cubicBezTo>
                  <a:cubicBezTo>
                    <a:pt x="19" y="38"/>
                    <a:pt x="19" y="38"/>
                    <a:pt x="19" y="38"/>
                  </a:cubicBezTo>
                  <a:cubicBezTo>
                    <a:pt x="19" y="39"/>
                    <a:pt x="19" y="39"/>
                    <a:pt x="19" y="40"/>
                  </a:cubicBezTo>
                  <a:cubicBezTo>
                    <a:pt x="19" y="39"/>
                    <a:pt x="19" y="38"/>
                    <a:pt x="18" y="38"/>
                  </a:cubicBezTo>
                  <a:cubicBezTo>
                    <a:pt x="19" y="40"/>
                    <a:pt x="19" y="40"/>
                    <a:pt x="19" y="40"/>
                  </a:cubicBezTo>
                  <a:cubicBezTo>
                    <a:pt x="18" y="40"/>
                    <a:pt x="18" y="37"/>
                    <a:pt x="18" y="38"/>
                  </a:cubicBezTo>
                  <a:cubicBezTo>
                    <a:pt x="18" y="37"/>
                    <a:pt x="18" y="37"/>
                    <a:pt x="18" y="37"/>
                  </a:cubicBezTo>
                  <a:cubicBezTo>
                    <a:pt x="18" y="37"/>
                    <a:pt x="18" y="35"/>
                    <a:pt x="17" y="36"/>
                  </a:cubicBezTo>
                  <a:cubicBezTo>
                    <a:pt x="18" y="37"/>
                    <a:pt x="18" y="39"/>
                    <a:pt x="18" y="40"/>
                  </a:cubicBezTo>
                  <a:cubicBezTo>
                    <a:pt x="18" y="40"/>
                    <a:pt x="17" y="38"/>
                    <a:pt x="17" y="40"/>
                  </a:cubicBezTo>
                  <a:cubicBezTo>
                    <a:pt x="17" y="38"/>
                    <a:pt x="17" y="38"/>
                    <a:pt x="17" y="38"/>
                  </a:cubicBezTo>
                  <a:cubicBezTo>
                    <a:pt x="17" y="38"/>
                    <a:pt x="17" y="36"/>
                    <a:pt x="17" y="36"/>
                  </a:cubicBezTo>
                  <a:cubicBezTo>
                    <a:pt x="17" y="37"/>
                    <a:pt x="17" y="39"/>
                    <a:pt x="17" y="39"/>
                  </a:cubicBezTo>
                  <a:cubicBezTo>
                    <a:pt x="17" y="39"/>
                    <a:pt x="17" y="38"/>
                    <a:pt x="16" y="38"/>
                  </a:cubicBezTo>
                  <a:cubicBezTo>
                    <a:pt x="16" y="38"/>
                    <a:pt x="17" y="39"/>
                    <a:pt x="17" y="40"/>
                  </a:cubicBezTo>
                  <a:cubicBezTo>
                    <a:pt x="16" y="39"/>
                    <a:pt x="16" y="38"/>
                    <a:pt x="15" y="37"/>
                  </a:cubicBezTo>
                  <a:cubicBezTo>
                    <a:pt x="15" y="34"/>
                    <a:pt x="15" y="34"/>
                    <a:pt x="15" y="34"/>
                  </a:cubicBezTo>
                  <a:cubicBezTo>
                    <a:pt x="15" y="34"/>
                    <a:pt x="15" y="34"/>
                    <a:pt x="15" y="34"/>
                  </a:cubicBezTo>
                  <a:cubicBezTo>
                    <a:pt x="15" y="33"/>
                    <a:pt x="15" y="33"/>
                    <a:pt x="15" y="31"/>
                  </a:cubicBezTo>
                  <a:cubicBezTo>
                    <a:pt x="14" y="31"/>
                    <a:pt x="14" y="32"/>
                    <a:pt x="14" y="32"/>
                  </a:cubicBezTo>
                  <a:cubicBezTo>
                    <a:pt x="15" y="35"/>
                    <a:pt x="15" y="36"/>
                    <a:pt x="15" y="39"/>
                  </a:cubicBezTo>
                  <a:cubicBezTo>
                    <a:pt x="15" y="40"/>
                    <a:pt x="14" y="32"/>
                    <a:pt x="14" y="37"/>
                  </a:cubicBezTo>
                  <a:cubicBezTo>
                    <a:pt x="14" y="37"/>
                    <a:pt x="14" y="39"/>
                    <a:pt x="14" y="39"/>
                  </a:cubicBezTo>
                  <a:cubicBezTo>
                    <a:pt x="14" y="38"/>
                    <a:pt x="15" y="41"/>
                    <a:pt x="14" y="40"/>
                  </a:cubicBezTo>
                  <a:cubicBezTo>
                    <a:pt x="14" y="39"/>
                    <a:pt x="13" y="38"/>
                    <a:pt x="13" y="36"/>
                  </a:cubicBezTo>
                  <a:cubicBezTo>
                    <a:pt x="13" y="37"/>
                    <a:pt x="14" y="37"/>
                    <a:pt x="14" y="36"/>
                  </a:cubicBezTo>
                  <a:cubicBezTo>
                    <a:pt x="13" y="35"/>
                    <a:pt x="13" y="34"/>
                    <a:pt x="13" y="34"/>
                  </a:cubicBezTo>
                  <a:cubicBezTo>
                    <a:pt x="13" y="34"/>
                    <a:pt x="13" y="34"/>
                    <a:pt x="13" y="35"/>
                  </a:cubicBezTo>
                  <a:cubicBezTo>
                    <a:pt x="13" y="37"/>
                    <a:pt x="13" y="35"/>
                    <a:pt x="13" y="37"/>
                  </a:cubicBezTo>
                  <a:cubicBezTo>
                    <a:pt x="13" y="37"/>
                    <a:pt x="12" y="35"/>
                    <a:pt x="13" y="38"/>
                  </a:cubicBezTo>
                  <a:cubicBezTo>
                    <a:pt x="13" y="38"/>
                    <a:pt x="13" y="39"/>
                    <a:pt x="13" y="40"/>
                  </a:cubicBezTo>
                  <a:cubicBezTo>
                    <a:pt x="13" y="41"/>
                    <a:pt x="13" y="41"/>
                    <a:pt x="13" y="41"/>
                  </a:cubicBezTo>
                  <a:cubicBezTo>
                    <a:pt x="13" y="40"/>
                    <a:pt x="13" y="40"/>
                    <a:pt x="13" y="40"/>
                  </a:cubicBezTo>
                  <a:cubicBezTo>
                    <a:pt x="13" y="39"/>
                    <a:pt x="13" y="42"/>
                    <a:pt x="13" y="41"/>
                  </a:cubicBezTo>
                  <a:cubicBezTo>
                    <a:pt x="12" y="39"/>
                    <a:pt x="12" y="39"/>
                    <a:pt x="12" y="39"/>
                  </a:cubicBezTo>
                  <a:cubicBezTo>
                    <a:pt x="12" y="38"/>
                    <a:pt x="13" y="40"/>
                    <a:pt x="12" y="37"/>
                  </a:cubicBezTo>
                  <a:cubicBezTo>
                    <a:pt x="12" y="37"/>
                    <a:pt x="12" y="39"/>
                    <a:pt x="12" y="38"/>
                  </a:cubicBezTo>
                  <a:cubicBezTo>
                    <a:pt x="12" y="37"/>
                    <a:pt x="12" y="37"/>
                    <a:pt x="12" y="37"/>
                  </a:cubicBezTo>
                  <a:cubicBezTo>
                    <a:pt x="12" y="37"/>
                    <a:pt x="11" y="34"/>
                    <a:pt x="11" y="36"/>
                  </a:cubicBezTo>
                  <a:cubicBezTo>
                    <a:pt x="11" y="37"/>
                    <a:pt x="11" y="37"/>
                    <a:pt x="11" y="38"/>
                  </a:cubicBezTo>
                  <a:cubicBezTo>
                    <a:pt x="11" y="38"/>
                    <a:pt x="11" y="39"/>
                    <a:pt x="11" y="40"/>
                  </a:cubicBezTo>
                  <a:cubicBezTo>
                    <a:pt x="10" y="38"/>
                    <a:pt x="10" y="40"/>
                    <a:pt x="10" y="37"/>
                  </a:cubicBezTo>
                  <a:cubicBezTo>
                    <a:pt x="10" y="39"/>
                    <a:pt x="11" y="38"/>
                    <a:pt x="11" y="36"/>
                  </a:cubicBezTo>
                  <a:cubicBezTo>
                    <a:pt x="10" y="34"/>
                    <a:pt x="11" y="37"/>
                    <a:pt x="11" y="34"/>
                  </a:cubicBezTo>
                  <a:cubicBezTo>
                    <a:pt x="11" y="34"/>
                    <a:pt x="10" y="32"/>
                    <a:pt x="10" y="30"/>
                  </a:cubicBezTo>
                  <a:cubicBezTo>
                    <a:pt x="10" y="30"/>
                    <a:pt x="10" y="31"/>
                    <a:pt x="10" y="31"/>
                  </a:cubicBezTo>
                  <a:cubicBezTo>
                    <a:pt x="10" y="33"/>
                    <a:pt x="10" y="33"/>
                    <a:pt x="10" y="34"/>
                  </a:cubicBezTo>
                  <a:cubicBezTo>
                    <a:pt x="10" y="34"/>
                    <a:pt x="10" y="35"/>
                    <a:pt x="10" y="36"/>
                  </a:cubicBezTo>
                  <a:cubicBezTo>
                    <a:pt x="9" y="35"/>
                    <a:pt x="9" y="34"/>
                    <a:pt x="9" y="34"/>
                  </a:cubicBezTo>
                  <a:cubicBezTo>
                    <a:pt x="9" y="34"/>
                    <a:pt x="8" y="34"/>
                    <a:pt x="8" y="34"/>
                  </a:cubicBezTo>
                  <a:cubicBezTo>
                    <a:pt x="8" y="36"/>
                    <a:pt x="7" y="34"/>
                    <a:pt x="8" y="36"/>
                  </a:cubicBezTo>
                  <a:cubicBezTo>
                    <a:pt x="8" y="37"/>
                    <a:pt x="9" y="39"/>
                    <a:pt x="9" y="40"/>
                  </a:cubicBezTo>
                  <a:cubicBezTo>
                    <a:pt x="9" y="40"/>
                    <a:pt x="9" y="39"/>
                    <a:pt x="8" y="38"/>
                  </a:cubicBezTo>
                  <a:cubicBezTo>
                    <a:pt x="8" y="39"/>
                    <a:pt x="8" y="36"/>
                    <a:pt x="8" y="38"/>
                  </a:cubicBezTo>
                  <a:cubicBezTo>
                    <a:pt x="8" y="37"/>
                    <a:pt x="8" y="35"/>
                    <a:pt x="7" y="33"/>
                  </a:cubicBezTo>
                  <a:cubicBezTo>
                    <a:pt x="7" y="34"/>
                    <a:pt x="7" y="32"/>
                    <a:pt x="7" y="32"/>
                  </a:cubicBezTo>
                  <a:cubicBezTo>
                    <a:pt x="7" y="33"/>
                    <a:pt x="6" y="34"/>
                    <a:pt x="6" y="35"/>
                  </a:cubicBezTo>
                  <a:cubicBezTo>
                    <a:pt x="5" y="33"/>
                    <a:pt x="5" y="35"/>
                    <a:pt x="4" y="35"/>
                  </a:cubicBezTo>
                  <a:cubicBezTo>
                    <a:pt x="4" y="34"/>
                    <a:pt x="4" y="32"/>
                    <a:pt x="3" y="32"/>
                  </a:cubicBezTo>
                  <a:cubicBezTo>
                    <a:pt x="3" y="32"/>
                    <a:pt x="4" y="34"/>
                    <a:pt x="3" y="33"/>
                  </a:cubicBezTo>
                  <a:cubicBezTo>
                    <a:pt x="3" y="32"/>
                    <a:pt x="3" y="32"/>
                    <a:pt x="3" y="32"/>
                  </a:cubicBezTo>
                  <a:cubicBezTo>
                    <a:pt x="3" y="33"/>
                    <a:pt x="2" y="31"/>
                    <a:pt x="3" y="34"/>
                  </a:cubicBezTo>
                  <a:cubicBezTo>
                    <a:pt x="3" y="32"/>
                    <a:pt x="3" y="32"/>
                    <a:pt x="3" y="32"/>
                  </a:cubicBezTo>
                  <a:cubicBezTo>
                    <a:pt x="2" y="32"/>
                    <a:pt x="2" y="32"/>
                    <a:pt x="2" y="32"/>
                  </a:cubicBezTo>
                  <a:cubicBezTo>
                    <a:pt x="2" y="31"/>
                    <a:pt x="2" y="31"/>
                    <a:pt x="2" y="31"/>
                  </a:cubicBezTo>
                  <a:cubicBezTo>
                    <a:pt x="2" y="29"/>
                    <a:pt x="2" y="31"/>
                    <a:pt x="1" y="31"/>
                  </a:cubicBezTo>
                  <a:cubicBezTo>
                    <a:pt x="2" y="32"/>
                    <a:pt x="2" y="32"/>
                    <a:pt x="2" y="32"/>
                  </a:cubicBezTo>
                  <a:cubicBezTo>
                    <a:pt x="1" y="33"/>
                    <a:pt x="1" y="32"/>
                    <a:pt x="1" y="33"/>
                  </a:cubicBezTo>
                  <a:cubicBezTo>
                    <a:pt x="0" y="31"/>
                    <a:pt x="0" y="31"/>
                    <a:pt x="0" y="31"/>
                  </a:cubicBezTo>
                  <a:cubicBezTo>
                    <a:pt x="0" y="32"/>
                    <a:pt x="0" y="32"/>
                    <a:pt x="0" y="32"/>
                  </a:cubicBezTo>
                  <a:cubicBezTo>
                    <a:pt x="0" y="31"/>
                    <a:pt x="0" y="30"/>
                    <a:pt x="0" y="31"/>
                  </a:cubicBezTo>
                  <a:cubicBezTo>
                    <a:pt x="0" y="28"/>
                    <a:pt x="0" y="28"/>
                    <a:pt x="0" y="28"/>
                  </a:cubicBezTo>
                  <a:cubicBezTo>
                    <a:pt x="0" y="29"/>
                    <a:pt x="0" y="30"/>
                    <a:pt x="0" y="31"/>
                  </a:cubicBezTo>
                  <a:cubicBezTo>
                    <a:pt x="1" y="32"/>
                    <a:pt x="1" y="31"/>
                    <a:pt x="1" y="30"/>
                  </a:cubicBezTo>
                  <a:cubicBezTo>
                    <a:pt x="1" y="30"/>
                    <a:pt x="1" y="30"/>
                    <a:pt x="1" y="31"/>
                  </a:cubicBezTo>
                  <a:cubicBezTo>
                    <a:pt x="0" y="29"/>
                    <a:pt x="0" y="29"/>
                    <a:pt x="0" y="28"/>
                  </a:cubicBezTo>
                  <a:cubicBezTo>
                    <a:pt x="0" y="28"/>
                    <a:pt x="0" y="27"/>
                    <a:pt x="0" y="28"/>
                  </a:cubicBezTo>
                  <a:cubicBezTo>
                    <a:pt x="0" y="27"/>
                    <a:pt x="0" y="27"/>
                    <a:pt x="1" y="27"/>
                  </a:cubicBezTo>
                  <a:cubicBezTo>
                    <a:pt x="1" y="28"/>
                    <a:pt x="1" y="28"/>
                    <a:pt x="1" y="28"/>
                  </a:cubicBezTo>
                  <a:cubicBezTo>
                    <a:pt x="1" y="27"/>
                    <a:pt x="1" y="26"/>
                    <a:pt x="1" y="27"/>
                  </a:cubicBezTo>
                  <a:cubicBezTo>
                    <a:pt x="2" y="28"/>
                    <a:pt x="2" y="25"/>
                    <a:pt x="2" y="26"/>
                  </a:cubicBezTo>
                  <a:cubicBezTo>
                    <a:pt x="2" y="27"/>
                    <a:pt x="2" y="29"/>
                    <a:pt x="2" y="30"/>
                  </a:cubicBezTo>
                  <a:cubicBezTo>
                    <a:pt x="3" y="30"/>
                    <a:pt x="3" y="29"/>
                    <a:pt x="3" y="30"/>
                  </a:cubicBezTo>
                  <a:cubicBezTo>
                    <a:pt x="3" y="29"/>
                    <a:pt x="3" y="27"/>
                    <a:pt x="3" y="26"/>
                  </a:cubicBezTo>
                  <a:cubicBezTo>
                    <a:pt x="3" y="27"/>
                    <a:pt x="3" y="27"/>
                    <a:pt x="3" y="27"/>
                  </a:cubicBezTo>
                  <a:cubicBezTo>
                    <a:pt x="3" y="27"/>
                    <a:pt x="3" y="25"/>
                    <a:pt x="3" y="25"/>
                  </a:cubicBezTo>
                  <a:cubicBezTo>
                    <a:pt x="4" y="26"/>
                    <a:pt x="5" y="26"/>
                    <a:pt x="5" y="26"/>
                  </a:cubicBezTo>
                  <a:cubicBezTo>
                    <a:pt x="6" y="27"/>
                    <a:pt x="6" y="27"/>
                    <a:pt x="6" y="27"/>
                  </a:cubicBezTo>
                  <a:cubicBezTo>
                    <a:pt x="5" y="24"/>
                    <a:pt x="6" y="26"/>
                    <a:pt x="6" y="25"/>
                  </a:cubicBezTo>
                  <a:cubicBezTo>
                    <a:pt x="7" y="26"/>
                    <a:pt x="8" y="23"/>
                    <a:pt x="8" y="25"/>
                  </a:cubicBezTo>
                  <a:cubicBezTo>
                    <a:pt x="9" y="24"/>
                    <a:pt x="10" y="23"/>
                    <a:pt x="11" y="23"/>
                  </a:cubicBezTo>
                  <a:cubicBezTo>
                    <a:pt x="11" y="25"/>
                    <a:pt x="11" y="25"/>
                    <a:pt x="11" y="25"/>
                  </a:cubicBezTo>
                  <a:cubicBezTo>
                    <a:pt x="11" y="24"/>
                    <a:pt x="12" y="26"/>
                    <a:pt x="12" y="26"/>
                  </a:cubicBezTo>
                  <a:cubicBezTo>
                    <a:pt x="11" y="24"/>
                    <a:pt x="12" y="24"/>
                    <a:pt x="12" y="23"/>
                  </a:cubicBezTo>
                  <a:cubicBezTo>
                    <a:pt x="13" y="24"/>
                    <a:pt x="13" y="23"/>
                    <a:pt x="13" y="21"/>
                  </a:cubicBezTo>
                  <a:cubicBezTo>
                    <a:pt x="14" y="22"/>
                    <a:pt x="14" y="22"/>
                    <a:pt x="14" y="22"/>
                  </a:cubicBezTo>
                  <a:cubicBezTo>
                    <a:pt x="14" y="20"/>
                    <a:pt x="14" y="22"/>
                    <a:pt x="15" y="22"/>
                  </a:cubicBezTo>
                  <a:cubicBezTo>
                    <a:pt x="15" y="23"/>
                    <a:pt x="16" y="24"/>
                    <a:pt x="16" y="24"/>
                  </a:cubicBezTo>
                  <a:cubicBezTo>
                    <a:pt x="16" y="22"/>
                    <a:pt x="16" y="22"/>
                    <a:pt x="16" y="20"/>
                  </a:cubicBezTo>
                  <a:cubicBezTo>
                    <a:pt x="16" y="20"/>
                    <a:pt x="17" y="21"/>
                    <a:pt x="18" y="22"/>
                  </a:cubicBezTo>
                  <a:cubicBezTo>
                    <a:pt x="18" y="19"/>
                    <a:pt x="20" y="20"/>
                    <a:pt x="21" y="18"/>
                  </a:cubicBezTo>
                  <a:cubicBezTo>
                    <a:pt x="21" y="20"/>
                    <a:pt x="21" y="20"/>
                    <a:pt x="21" y="20"/>
                  </a:cubicBezTo>
                  <a:cubicBezTo>
                    <a:pt x="22" y="16"/>
                    <a:pt x="24" y="19"/>
                    <a:pt x="25" y="17"/>
                  </a:cubicBezTo>
                  <a:cubicBezTo>
                    <a:pt x="25" y="20"/>
                    <a:pt x="25" y="20"/>
                    <a:pt x="25" y="20"/>
                  </a:cubicBezTo>
                  <a:cubicBezTo>
                    <a:pt x="26" y="20"/>
                    <a:pt x="26" y="19"/>
                    <a:pt x="26" y="17"/>
                  </a:cubicBezTo>
                  <a:cubicBezTo>
                    <a:pt x="26" y="18"/>
                    <a:pt x="26" y="16"/>
                    <a:pt x="27" y="18"/>
                  </a:cubicBezTo>
                  <a:cubicBezTo>
                    <a:pt x="27" y="18"/>
                    <a:pt x="27" y="17"/>
                    <a:pt x="27" y="16"/>
                  </a:cubicBezTo>
                  <a:cubicBezTo>
                    <a:pt x="28" y="17"/>
                    <a:pt x="28" y="17"/>
                    <a:pt x="29" y="16"/>
                  </a:cubicBezTo>
                  <a:cubicBezTo>
                    <a:pt x="29" y="16"/>
                    <a:pt x="29" y="16"/>
                    <a:pt x="29" y="16"/>
                  </a:cubicBezTo>
                  <a:cubicBezTo>
                    <a:pt x="29" y="17"/>
                    <a:pt x="29" y="18"/>
                    <a:pt x="29" y="18"/>
                  </a:cubicBezTo>
                  <a:cubicBezTo>
                    <a:pt x="29" y="17"/>
                    <a:pt x="30" y="18"/>
                    <a:pt x="29" y="15"/>
                  </a:cubicBezTo>
                  <a:cubicBezTo>
                    <a:pt x="30" y="17"/>
                    <a:pt x="31" y="14"/>
                    <a:pt x="32" y="16"/>
                  </a:cubicBezTo>
                  <a:cubicBezTo>
                    <a:pt x="32" y="15"/>
                    <a:pt x="32" y="15"/>
                    <a:pt x="32" y="14"/>
                  </a:cubicBezTo>
                  <a:cubicBezTo>
                    <a:pt x="32" y="14"/>
                    <a:pt x="33" y="16"/>
                    <a:pt x="34" y="14"/>
                  </a:cubicBezTo>
                  <a:cubicBezTo>
                    <a:pt x="34" y="15"/>
                    <a:pt x="34" y="16"/>
                    <a:pt x="34" y="16"/>
                  </a:cubicBezTo>
                  <a:cubicBezTo>
                    <a:pt x="34" y="14"/>
                    <a:pt x="34" y="14"/>
                    <a:pt x="34" y="14"/>
                  </a:cubicBezTo>
                  <a:cubicBezTo>
                    <a:pt x="35" y="13"/>
                    <a:pt x="36" y="15"/>
                    <a:pt x="37" y="15"/>
                  </a:cubicBezTo>
                  <a:cubicBezTo>
                    <a:pt x="38" y="13"/>
                    <a:pt x="40" y="14"/>
                    <a:pt x="42" y="13"/>
                  </a:cubicBezTo>
                  <a:cubicBezTo>
                    <a:pt x="42" y="14"/>
                    <a:pt x="42" y="14"/>
                    <a:pt x="42" y="14"/>
                  </a:cubicBezTo>
                  <a:cubicBezTo>
                    <a:pt x="42" y="11"/>
                    <a:pt x="43" y="16"/>
                    <a:pt x="43" y="12"/>
                  </a:cubicBezTo>
                  <a:cubicBezTo>
                    <a:pt x="43" y="13"/>
                    <a:pt x="44" y="12"/>
                    <a:pt x="44" y="14"/>
                  </a:cubicBezTo>
                  <a:cubicBezTo>
                    <a:pt x="44" y="12"/>
                    <a:pt x="45" y="15"/>
                    <a:pt x="45" y="13"/>
                  </a:cubicBezTo>
                  <a:cubicBezTo>
                    <a:pt x="45" y="13"/>
                    <a:pt x="45" y="13"/>
                    <a:pt x="45" y="13"/>
                  </a:cubicBezTo>
                  <a:cubicBezTo>
                    <a:pt x="46" y="14"/>
                    <a:pt x="46" y="12"/>
                    <a:pt x="47" y="13"/>
                  </a:cubicBezTo>
                  <a:cubicBezTo>
                    <a:pt x="47" y="14"/>
                    <a:pt x="47" y="14"/>
                    <a:pt x="47" y="15"/>
                  </a:cubicBezTo>
                  <a:cubicBezTo>
                    <a:pt x="48" y="16"/>
                    <a:pt x="47" y="12"/>
                    <a:pt x="48" y="15"/>
                  </a:cubicBezTo>
                  <a:cubicBezTo>
                    <a:pt x="48" y="15"/>
                    <a:pt x="48" y="13"/>
                    <a:pt x="48" y="13"/>
                  </a:cubicBezTo>
                  <a:cubicBezTo>
                    <a:pt x="49" y="14"/>
                    <a:pt x="50" y="12"/>
                    <a:pt x="52" y="11"/>
                  </a:cubicBezTo>
                  <a:cubicBezTo>
                    <a:pt x="53" y="13"/>
                    <a:pt x="53" y="16"/>
                    <a:pt x="53" y="14"/>
                  </a:cubicBezTo>
                  <a:cubicBezTo>
                    <a:pt x="53" y="14"/>
                    <a:pt x="53" y="13"/>
                    <a:pt x="53" y="13"/>
                  </a:cubicBezTo>
                  <a:cubicBezTo>
                    <a:pt x="53" y="12"/>
                    <a:pt x="54" y="16"/>
                    <a:pt x="54" y="15"/>
                  </a:cubicBezTo>
                  <a:cubicBezTo>
                    <a:pt x="54" y="13"/>
                    <a:pt x="54" y="14"/>
                    <a:pt x="54" y="13"/>
                  </a:cubicBezTo>
                  <a:cubicBezTo>
                    <a:pt x="55" y="14"/>
                    <a:pt x="55" y="15"/>
                    <a:pt x="55" y="14"/>
                  </a:cubicBezTo>
                  <a:cubicBezTo>
                    <a:pt x="56" y="15"/>
                    <a:pt x="56" y="15"/>
                    <a:pt x="56" y="15"/>
                  </a:cubicBezTo>
                  <a:cubicBezTo>
                    <a:pt x="56" y="12"/>
                    <a:pt x="57" y="13"/>
                    <a:pt x="56" y="10"/>
                  </a:cubicBezTo>
                  <a:cubicBezTo>
                    <a:pt x="60" y="9"/>
                    <a:pt x="62" y="7"/>
                    <a:pt x="65" y="6"/>
                  </a:cubicBezTo>
                  <a:cubicBezTo>
                    <a:pt x="68" y="6"/>
                    <a:pt x="71" y="4"/>
                    <a:pt x="75" y="5"/>
                  </a:cubicBezTo>
                  <a:cubicBezTo>
                    <a:pt x="76" y="7"/>
                    <a:pt x="76" y="7"/>
                    <a:pt x="76" y="6"/>
                  </a:cubicBezTo>
                  <a:cubicBezTo>
                    <a:pt x="77" y="7"/>
                    <a:pt x="77" y="7"/>
                    <a:pt x="77" y="7"/>
                  </a:cubicBezTo>
                  <a:cubicBezTo>
                    <a:pt x="76" y="5"/>
                    <a:pt x="77" y="6"/>
                    <a:pt x="77" y="5"/>
                  </a:cubicBezTo>
                  <a:cubicBezTo>
                    <a:pt x="78" y="5"/>
                    <a:pt x="79" y="4"/>
                    <a:pt x="80" y="4"/>
                  </a:cubicBezTo>
                  <a:cubicBezTo>
                    <a:pt x="80" y="4"/>
                    <a:pt x="80" y="5"/>
                    <a:pt x="80" y="5"/>
                  </a:cubicBezTo>
                  <a:cubicBezTo>
                    <a:pt x="80" y="4"/>
                    <a:pt x="80" y="4"/>
                    <a:pt x="80" y="4"/>
                  </a:cubicBezTo>
                  <a:cubicBezTo>
                    <a:pt x="81" y="4"/>
                    <a:pt x="81" y="4"/>
                    <a:pt x="81" y="4"/>
                  </a:cubicBezTo>
                  <a:cubicBezTo>
                    <a:pt x="81" y="4"/>
                    <a:pt x="81" y="3"/>
                    <a:pt x="80" y="3"/>
                  </a:cubicBezTo>
                  <a:cubicBezTo>
                    <a:pt x="83" y="0"/>
                    <a:pt x="87" y="3"/>
                    <a:pt x="89" y="2"/>
                  </a:cubicBezTo>
                  <a:cubicBezTo>
                    <a:pt x="90" y="3"/>
                    <a:pt x="91" y="2"/>
                    <a:pt x="92" y="1"/>
                  </a:cubicBezTo>
                  <a:cubicBezTo>
                    <a:pt x="95" y="3"/>
                    <a:pt x="97" y="5"/>
                    <a:pt x="99" y="3"/>
                  </a:cubicBezTo>
                  <a:cubicBezTo>
                    <a:pt x="99" y="3"/>
                    <a:pt x="100" y="8"/>
                    <a:pt x="99"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91"/>
            <p:cNvSpPr/>
            <p:nvPr/>
          </p:nvSpPr>
          <p:spPr bwMode="auto">
            <a:xfrm>
              <a:off x="9942513" y="2360613"/>
              <a:ext cx="0" cy="11113"/>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92"/>
            <p:cNvSpPr/>
            <p:nvPr/>
          </p:nvSpPr>
          <p:spPr bwMode="auto">
            <a:xfrm>
              <a:off x="9972675" y="2393951"/>
              <a:ext cx="3175" cy="4763"/>
            </a:xfrm>
            <a:custGeom>
              <a:avLst/>
              <a:gdLst>
                <a:gd name="T0" fmla="*/ 0 w 1"/>
                <a:gd name="T1" fmla="*/ 0 h 1"/>
                <a:gd name="T2" fmla="*/ 1 w 1"/>
                <a:gd name="T3" fmla="*/ 1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1" y="1"/>
                    <a:pt x="1" y="1"/>
                    <a:pt x="0"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93"/>
            <p:cNvSpPr/>
            <p:nvPr/>
          </p:nvSpPr>
          <p:spPr bwMode="auto">
            <a:xfrm>
              <a:off x="9979025" y="2393951"/>
              <a:ext cx="0" cy="7938"/>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Rectangle 94"/>
            <p:cNvSpPr>
              <a:spLocks noChangeArrowheads="1"/>
            </p:cNvSpPr>
            <p:nvPr/>
          </p:nvSpPr>
          <p:spPr bwMode="auto">
            <a:xfrm>
              <a:off x="9991725" y="2409826"/>
              <a:ext cx="1587"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8" name="Freeform 95"/>
            <p:cNvSpPr/>
            <p:nvPr/>
          </p:nvSpPr>
          <p:spPr bwMode="auto">
            <a:xfrm>
              <a:off x="9986963" y="2401888"/>
              <a:ext cx="4762"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0"/>
                    <a:pt x="1" y="1"/>
                  </a:cubicBezTo>
                  <a:cubicBezTo>
                    <a:pt x="1" y="0"/>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96"/>
            <p:cNvSpPr/>
            <p:nvPr/>
          </p:nvSpPr>
          <p:spPr bwMode="auto">
            <a:xfrm>
              <a:off x="10002838" y="2406651"/>
              <a:ext cx="3175" cy="6350"/>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0"/>
                    <a:pt x="1" y="0"/>
                    <a:pt x="1" y="1"/>
                  </a:cubicBezTo>
                  <a:cubicBezTo>
                    <a:pt x="1" y="0"/>
                    <a:pt x="1"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97"/>
            <p:cNvSpPr/>
            <p:nvPr/>
          </p:nvSpPr>
          <p:spPr bwMode="auto">
            <a:xfrm>
              <a:off x="10009188" y="2401888"/>
              <a:ext cx="0" cy="476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98"/>
            <p:cNvSpPr/>
            <p:nvPr/>
          </p:nvSpPr>
          <p:spPr bwMode="auto">
            <a:xfrm>
              <a:off x="10123488" y="2368551"/>
              <a:ext cx="0" cy="3175"/>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99"/>
            <p:cNvSpPr/>
            <p:nvPr/>
          </p:nvSpPr>
          <p:spPr bwMode="auto">
            <a:xfrm>
              <a:off x="10175875" y="235743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0"/>
                    <a:pt x="0" y="1"/>
                    <a:pt x="0" y="1"/>
                  </a:cubicBezTo>
                  <a:cubicBezTo>
                    <a:pt x="0" y="2"/>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100"/>
            <p:cNvSpPr/>
            <p:nvPr/>
          </p:nvSpPr>
          <p:spPr bwMode="auto">
            <a:xfrm>
              <a:off x="10198100" y="2330451"/>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101"/>
            <p:cNvSpPr/>
            <p:nvPr/>
          </p:nvSpPr>
          <p:spPr bwMode="auto">
            <a:xfrm>
              <a:off x="9825038" y="2924176"/>
              <a:ext cx="4762" cy="7938"/>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0" y="1"/>
                    <a:pt x="0" y="2"/>
                    <a:pt x="0" y="1"/>
                  </a:cubicBezTo>
                  <a:cubicBezTo>
                    <a:pt x="0" y="1"/>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102"/>
            <p:cNvSpPr/>
            <p:nvPr/>
          </p:nvSpPr>
          <p:spPr bwMode="auto">
            <a:xfrm>
              <a:off x="9825038" y="2932113"/>
              <a:ext cx="395287" cy="307975"/>
            </a:xfrm>
            <a:custGeom>
              <a:avLst/>
              <a:gdLst>
                <a:gd name="T0" fmla="*/ 90 w 105"/>
                <a:gd name="T1" fmla="*/ 71 h 82"/>
                <a:gd name="T2" fmla="*/ 87 w 105"/>
                <a:gd name="T3" fmla="*/ 69 h 82"/>
                <a:gd name="T4" fmla="*/ 78 w 105"/>
                <a:gd name="T5" fmla="*/ 66 h 82"/>
                <a:gd name="T6" fmla="*/ 76 w 105"/>
                <a:gd name="T7" fmla="*/ 64 h 82"/>
                <a:gd name="T8" fmla="*/ 71 w 105"/>
                <a:gd name="T9" fmla="*/ 57 h 82"/>
                <a:gd name="T10" fmla="*/ 70 w 105"/>
                <a:gd name="T11" fmla="*/ 56 h 82"/>
                <a:gd name="T12" fmla="*/ 65 w 105"/>
                <a:gd name="T13" fmla="*/ 54 h 82"/>
                <a:gd name="T14" fmla="*/ 63 w 105"/>
                <a:gd name="T15" fmla="*/ 51 h 82"/>
                <a:gd name="T16" fmla="*/ 62 w 105"/>
                <a:gd name="T17" fmla="*/ 48 h 82"/>
                <a:gd name="T18" fmla="*/ 59 w 105"/>
                <a:gd name="T19" fmla="*/ 49 h 82"/>
                <a:gd name="T20" fmla="*/ 54 w 105"/>
                <a:gd name="T21" fmla="*/ 47 h 82"/>
                <a:gd name="T22" fmla="*/ 52 w 105"/>
                <a:gd name="T23" fmla="*/ 45 h 82"/>
                <a:gd name="T24" fmla="*/ 49 w 105"/>
                <a:gd name="T25" fmla="*/ 45 h 82"/>
                <a:gd name="T26" fmla="*/ 48 w 105"/>
                <a:gd name="T27" fmla="*/ 42 h 82"/>
                <a:gd name="T28" fmla="*/ 44 w 105"/>
                <a:gd name="T29" fmla="*/ 40 h 82"/>
                <a:gd name="T30" fmla="*/ 42 w 105"/>
                <a:gd name="T31" fmla="*/ 36 h 82"/>
                <a:gd name="T32" fmla="*/ 40 w 105"/>
                <a:gd name="T33" fmla="*/ 35 h 82"/>
                <a:gd name="T34" fmla="*/ 39 w 105"/>
                <a:gd name="T35" fmla="*/ 33 h 82"/>
                <a:gd name="T36" fmla="*/ 37 w 105"/>
                <a:gd name="T37" fmla="*/ 33 h 82"/>
                <a:gd name="T38" fmla="*/ 36 w 105"/>
                <a:gd name="T39" fmla="*/ 33 h 82"/>
                <a:gd name="T40" fmla="*/ 34 w 105"/>
                <a:gd name="T41" fmla="*/ 32 h 82"/>
                <a:gd name="T42" fmla="*/ 29 w 105"/>
                <a:gd name="T43" fmla="*/ 28 h 82"/>
                <a:gd name="T44" fmla="*/ 27 w 105"/>
                <a:gd name="T45" fmla="*/ 27 h 82"/>
                <a:gd name="T46" fmla="*/ 25 w 105"/>
                <a:gd name="T47" fmla="*/ 26 h 82"/>
                <a:gd name="T48" fmla="*/ 21 w 105"/>
                <a:gd name="T49" fmla="*/ 23 h 82"/>
                <a:gd name="T50" fmla="*/ 23 w 105"/>
                <a:gd name="T51" fmla="*/ 18 h 82"/>
                <a:gd name="T52" fmla="*/ 19 w 105"/>
                <a:gd name="T53" fmla="*/ 21 h 82"/>
                <a:gd name="T54" fmla="*/ 15 w 105"/>
                <a:gd name="T55" fmla="*/ 24 h 82"/>
                <a:gd name="T56" fmla="*/ 14 w 105"/>
                <a:gd name="T57" fmla="*/ 21 h 82"/>
                <a:gd name="T58" fmla="*/ 12 w 105"/>
                <a:gd name="T59" fmla="*/ 23 h 82"/>
                <a:gd name="T60" fmla="*/ 12 w 105"/>
                <a:gd name="T61" fmla="*/ 21 h 82"/>
                <a:gd name="T62" fmla="*/ 13 w 105"/>
                <a:gd name="T63" fmla="*/ 16 h 82"/>
                <a:gd name="T64" fmla="*/ 9 w 105"/>
                <a:gd name="T65" fmla="*/ 19 h 82"/>
                <a:gd name="T66" fmla="*/ 9 w 105"/>
                <a:gd name="T67" fmla="*/ 16 h 82"/>
                <a:gd name="T68" fmla="*/ 7 w 105"/>
                <a:gd name="T69" fmla="*/ 18 h 82"/>
                <a:gd name="T70" fmla="*/ 5 w 105"/>
                <a:gd name="T71" fmla="*/ 17 h 82"/>
                <a:gd name="T72" fmla="*/ 9 w 105"/>
                <a:gd name="T73" fmla="*/ 13 h 82"/>
                <a:gd name="T74" fmla="*/ 4 w 105"/>
                <a:gd name="T75" fmla="*/ 14 h 82"/>
                <a:gd name="T76" fmla="*/ 3 w 105"/>
                <a:gd name="T77" fmla="*/ 6 h 82"/>
                <a:gd name="T78" fmla="*/ 3 w 105"/>
                <a:gd name="T79" fmla="*/ 4 h 82"/>
                <a:gd name="T80" fmla="*/ 0 w 105"/>
                <a:gd name="T81" fmla="*/ 3 h 82"/>
                <a:gd name="T82" fmla="*/ 2 w 105"/>
                <a:gd name="T83" fmla="*/ 0 h 82"/>
                <a:gd name="T84" fmla="*/ 4 w 105"/>
                <a:gd name="T85" fmla="*/ 4 h 82"/>
                <a:gd name="T86" fmla="*/ 11 w 105"/>
                <a:gd name="T87" fmla="*/ 2 h 82"/>
                <a:gd name="T88" fmla="*/ 20 w 105"/>
                <a:gd name="T89" fmla="*/ 5 h 82"/>
                <a:gd name="T90" fmla="*/ 30 w 105"/>
                <a:gd name="T91" fmla="*/ 9 h 82"/>
                <a:gd name="T92" fmla="*/ 37 w 105"/>
                <a:gd name="T93" fmla="*/ 13 h 82"/>
                <a:gd name="T94" fmla="*/ 43 w 105"/>
                <a:gd name="T95" fmla="*/ 16 h 82"/>
                <a:gd name="T96" fmla="*/ 52 w 105"/>
                <a:gd name="T97" fmla="*/ 25 h 82"/>
                <a:gd name="T98" fmla="*/ 56 w 105"/>
                <a:gd name="T99" fmla="*/ 31 h 82"/>
                <a:gd name="T100" fmla="*/ 61 w 105"/>
                <a:gd name="T101" fmla="*/ 37 h 82"/>
                <a:gd name="T102" fmla="*/ 85 w 105"/>
                <a:gd name="T103" fmla="*/ 53 h 82"/>
                <a:gd name="T104" fmla="*/ 90 w 105"/>
                <a:gd name="T105" fmla="*/ 58 h 82"/>
                <a:gd name="T106" fmla="*/ 99 w 105"/>
                <a:gd name="T107" fmla="*/ 8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82">
                  <a:moveTo>
                    <a:pt x="99" y="80"/>
                  </a:moveTo>
                  <a:cubicBezTo>
                    <a:pt x="95" y="82"/>
                    <a:pt x="97" y="77"/>
                    <a:pt x="93" y="78"/>
                  </a:cubicBezTo>
                  <a:cubicBezTo>
                    <a:pt x="93" y="78"/>
                    <a:pt x="95" y="76"/>
                    <a:pt x="94" y="76"/>
                  </a:cubicBezTo>
                  <a:cubicBezTo>
                    <a:pt x="91" y="78"/>
                    <a:pt x="90" y="74"/>
                    <a:pt x="91" y="71"/>
                  </a:cubicBezTo>
                  <a:cubicBezTo>
                    <a:pt x="91" y="71"/>
                    <a:pt x="91" y="71"/>
                    <a:pt x="91" y="71"/>
                  </a:cubicBezTo>
                  <a:cubicBezTo>
                    <a:pt x="92" y="70"/>
                    <a:pt x="90" y="71"/>
                    <a:pt x="90" y="71"/>
                  </a:cubicBezTo>
                  <a:cubicBezTo>
                    <a:pt x="90" y="71"/>
                    <a:pt x="90" y="71"/>
                    <a:pt x="90" y="70"/>
                  </a:cubicBezTo>
                  <a:cubicBezTo>
                    <a:pt x="89" y="71"/>
                    <a:pt x="89" y="70"/>
                    <a:pt x="89" y="71"/>
                  </a:cubicBezTo>
                  <a:cubicBezTo>
                    <a:pt x="90" y="69"/>
                    <a:pt x="90" y="69"/>
                    <a:pt x="90" y="69"/>
                  </a:cubicBezTo>
                  <a:cubicBezTo>
                    <a:pt x="89" y="70"/>
                    <a:pt x="89" y="70"/>
                    <a:pt x="89" y="70"/>
                  </a:cubicBezTo>
                  <a:cubicBezTo>
                    <a:pt x="86" y="72"/>
                    <a:pt x="88" y="68"/>
                    <a:pt x="86" y="69"/>
                  </a:cubicBezTo>
                  <a:cubicBezTo>
                    <a:pt x="87" y="69"/>
                    <a:pt x="87" y="69"/>
                    <a:pt x="87" y="69"/>
                  </a:cubicBezTo>
                  <a:cubicBezTo>
                    <a:pt x="84" y="69"/>
                    <a:pt x="83" y="68"/>
                    <a:pt x="81" y="67"/>
                  </a:cubicBezTo>
                  <a:cubicBezTo>
                    <a:pt x="83" y="66"/>
                    <a:pt x="83" y="66"/>
                    <a:pt x="83" y="66"/>
                  </a:cubicBezTo>
                  <a:cubicBezTo>
                    <a:pt x="82" y="67"/>
                    <a:pt x="81" y="67"/>
                    <a:pt x="80" y="67"/>
                  </a:cubicBezTo>
                  <a:cubicBezTo>
                    <a:pt x="82" y="65"/>
                    <a:pt x="79" y="67"/>
                    <a:pt x="79" y="66"/>
                  </a:cubicBezTo>
                  <a:cubicBezTo>
                    <a:pt x="79" y="66"/>
                    <a:pt x="79" y="66"/>
                    <a:pt x="79" y="66"/>
                  </a:cubicBezTo>
                  <a:cubicBezTo>
                    <a:pt x="78" y="67"/>
                    <a:pt x="80" y="65"/>
                    <a:pt x="78" y="66"/>
                  </a:cubicBezTo>
                  <a:cubicBezTo>
                    <a:pt x="79" y="65"/>
                    <a:pt x="79" y="65"/>
                    <a:pt x="79" y="65"/>
                  </a:cubicBezTo>
                  <a:cubicBezTo>
                    <a:pt x="77" y="67"/>
                    <a:pt x="79" y="64"/>
                    <a:pt x="78" y="65"/>
                  </a:cubicBezTo>
                  <a:cubicBezTo>
                    <a:pt x="78" y="65"/>
                    <a:pt x="78" y="65"/>
                    <a:pt x="78" y="65"/>
                  </a:cubicBezTo>
                  <a:cubicBezTo>
                    <a:pt x="77" y="65"/>
                    <a:pt x="78" y="64"/>
                    <a:pt x="78" y="64"/>
                  </a:cubicBezTo>
                  <a:cubicBezTo>
                    <a:pt x="78" y="64"/>
                    <a:pt x="78" y="64"/>
                    <a:pt x="78" y="64"/>
                  </a:cubicBezTo>
                  <a:cubicBezTo>
                    <a:pt x="77" y="64"/>
                    <a:pt x="78" y="63"/>
                    <a:pt x="76" y="64"/>
                  </a:cubicBezTo>
                  <a:cubicBezTo>
                    <a:pt x="77" y="63"/>
                    <a:pt x="77" y="64"/>
                    <a:pt x="79" y="62"/>
                  </a:cubicBezTo>
                  <a:cubicBezTo>
                    <a:pt x="76" y="62"/>
                    <a:pt x="75" y="61"/>
                    <a:pt x="73" y="59"/>
                  </a:cubicBezTo>
                  <a:cubicBezTo>
                    <a:pt x="73" y="59"/>
                    <a:pt x="73" y="58"/>
                    <a:pt x="74" y="58"/>
                  </a:cubicBezTo>
                  <a:cubicBezTo>
                    <a:pt x="74" y="58"/>
                    <a:pt x="73" y="58"/>
                    <a:pt x="72" y="58"/>
                  </a:cubicBezTo>
                  <a:cubicBezTo>
                    <a:pt x="72" y="58"/>
                    <a:pt x="73" y="57"/>
                    <a:pt x="73" y="57"/>
                  </a:cubicBezTo>
                  <a:cubicBezTo>
                    <a:pt x="73" y="56"/>
                    <a:pt x="71" y="58"/>
                    <a:pt x="71" y="57"/>
                  </a:cubicBezTo>
                  <a:cubicBezTo>
                    <a:pt x="73" y="56"/>
                    <a:pt x="73" y="56"/>
                    <a:pt x="73" y="56"/>
                  </a:cubicBezTo>
                  <a:cubicBezTo>
                    <a:pt x="72" y="57"/>
                    <a:pt x="71" y="57"/>
                    <a:pt x="71" y="57"/>
                  </a:cubicBezTo>
                  <a:cubicBezTo>
                    <a:pt x="71" y="57"/>
                    <a:pt x="71" y="56"/>
                    <a:pt x="72" y="56"/>
                  </a:cubicBezTo>
                  <a:cubicBezTo>
                    <a:pt x="70" y="57"/>
                    <a:pt x="71" y="55"/>
                    <a:pt x="70" y="56"/>
                  </a:cubicBezTo>
                  <a:cubicBezTo>
                    <a:pt x="71" y="55"/>
                    <a:pt x="71" y="55"/>
                    <a:pt x="71" y="55"/>
                  </a:cubicBezTo>
                  <a:cubicBezTo>
                    <a:pt x="72" y="54"/>
                    <a:pt x="69" y="57"/>
                    <a:pt x="70" y="56"/>
                  </a:cubicBezTo>
                  <a:cubicBezTo>
                    <a:pt x="71" y="55"/>
                    <a:pt x="71" y="55"/>
                    <a:pt x="71" y="55"/>
                  </a:cubicBezTo>
                  <a:cubicBezTo>
                    <a:pt x="69" y="56"/>
                    <a:pt x="69" y="55"/>
                    <a:pt x="68" y="55"/>
                  </a:cubicBezTo>
                  <a:cubicBezTo>
                    <a:pt x="68" y="55"/>
                    <a:pt x="68" y="55"/>
                    <a:pt x="68" y="55"/>
                  </a:cubicBezTo>
                  <a:cubicBezTo>
                    <a:pt x="68" y="54"/>
                    <a:pt x="68" y="54"/>
                    <a:pt x="67" y="54"/>
                  </a:cubicBezTo>
                  <a:cubicBezTo>
                    <a:pt x="67" y="53"/>
                    <a:pt x="68" y="52"/>
                    <a:pt x="68" y="52"/>
                  </a:cubicBezTo>
                  <a:cubicBezTo>
                    <a:pt x="66" y="53"/>
                    <a:pt x="66" y="52"/>
                    <a:pt x="65" y="54"/>
                  </a:cubicBezTo>
                  <a:cubicBezTo>
                    <a:pt x="65" y="53"/>
                    <a:pt x="65" y="52"/>
                    <a:pt x="64" y="52"/>
                  </a:cubicBezTo>
                  <a:cubicBezTo>
                    <a:pt x="65" y="52"/>
                    <a:pt x="66" y="50"/>
                    <a:pt x="66" y="50"/>
                  </a:cubicBezTo>
                  <a:cubicBezTo>
                    <a:pt x="67" y="49"/>
                    <a:pt x="67" y="49"/>
                    <a:pt x="67" y="49"/>
                  </a:cubicBezTo>
                  <a:cubicBezTo>
                    <a:pt x="68" y="49"/>
                    <a:pt x="67" y="50"/>
                    <a:pt x="68" y="49"/>
                  </a:cubicBezTo>
                  <a:cubicBezTo>
                    <a:pt x="67" y="49"/>
                    <a:pt x="66" y="49"/>
                    <a:pt x="67" y="48"/>
                  </a:cubicBezTo>
                  <a:cubicBezTo>
                    <a:pt x="65" y="49"/>
                    <a:pt x="63" y="51"/>
                    <a:pt x="63" y="51"/>
                  </a:cubicBezTo>
                  <a:cubicBezTo>
                    <a:pt x="63" y="50"/>
                    <a:pt x="64" y="49"/>
                    <a:pt x="65" y="49"/>
                  </a:cubicBezTo>
                  <a:cubicBezTo>
                    <a:pt x="61" y="51"/>
                    <a:pt x="61" y="51"/>
                    <a:pt x="61" y="51"/>
                  </a:cubicBezTo>
                  <a:cubicBezTo>
                    <a:pt x="61" y="51"/>
                    <a:pt x="62" y="50"/>
                    <a:pt x="62" y="50"/>
                  </a:cubicBezTo>
                  <a:cubicBezTo>
                    <a:pt x="60" y="51"/>
                    <a:pt x="60" y="51"/>
                    <a:pt x="60" y="51"/>
                  </a:cubicBezTo>
                  <a:cubicBezTo>
                    <a:pt x="61" y="51"/>
                    <a:pt x="59" y="51"/>
                    <a:pt x="61" y="49"/>
                  </a:cubicBezTo>
                  <a:cubicBezTo>
                    <a:pt x="61" y="48"/>
                    <a:pt x="61" y="49"/>
                    <a:pt x="62" y="48"/>
                  </a:cubicBezTo>
                  <a:cubicBezTo>
                    <a:pt x="62" y="48"/>
                    <a:pt x="61" y="49"/>
                    <a:pt x="61" y="48"/>
                  </a:cubicBezTo>
                  <a:cubicBezTo>
                    <a:pt x="61" y="48"/>
                    <a:pt x="61" y="48"/>
                    <a:pt x="61" y="48"/>
                  </a:cubicBezTo>
                  <a:cubicBezTo>
                    <a:pt x="61" y="48"/>
                    <a:pt x="60" y="48"/>
                    <a:pt x="59" y="49"/>
                  </a:cubicBezTo>
                  <a:cubicBezTo>
                    <a:pt x="59" y="50"/>
                    <a:pt x="60" y="48"/>
                    <a:pt x="60" y="49"/>
                  </a:cubicBezTo>
                  <a:cubicBezTo>
                    <a:pt x="59" y="50"/>
                    <a:pt x="58" y="50"/>
                    <a:pt x="58" y="50"/>
                  </a:cubicBezTo>
                  <a:cubicBezTo>
                    <a:pt x="59" y="49"/>
                    <a:pt x="59" y="49"/>
                    <a:pt x="59" y="49"/>
                  </a:cubicBezTo>
                  <a:cubicBezTo>
                    <a:pt x="57" y="49"/>
                    <a:pt x="57" y="49"/>
                    <a:pt x="56" y="50"/>
                  </a:cubicBezTo>
                  <a:cubicBezTo>
                    <a:pt x="55" y="50"/>
                    <a:pt x="57" y="48"/>
                    <a:pt x="57" y="49"/>
                  </a:cubicBezTo>
                  <a:cubicBezTo>
                    <a:pt x="57" y="47"/>
                    <a:pt x="54" y="49"/>
                    <a:pt x="55" y="47"/>
                  </a:cubicBezTo>
                  <a:cubicBezTo>
                    <a:pt x="56" y="47"/>
                    <a:pt x="54" y="49"/>
                    <a:pt x="55" y="48"/>
                  </a:cubicBezTo>
                  <a:cubicBezTo>
                    <a:pt x="54" y="48"/>
                    <a:pt x="55" y="47"/>
                    <a:pt x="55" y="47"/>
                  </a:cubicBezTo>
                  <a:cubicBezTo>
                    <a:pt x="56" y="46"/>
                    <a:pt x="55" y="47"/>
                    <a:pt x="54" y="47"/>
                  </a:cubicBezTo>
                  <a:cubicBezTo>
                    <a:pt x="54" y="48"/>
                    <a:pt x="54" y="47"/>
                    <a:pt x="55" y="47"/>
                  </a:cubicBezTo>
                  <a:cubicBezTo>
                    <a:pt x="54" y="47"/>
                    <a:pt x="52" y="47"/>
                    <a:pt x="52" y="46"/>
                  </a:cubicBezTo>
                  <a:cubicBezTo>
                    <a:pt x="52" y="46"/>
                    <a:pt x="51" y="47"/>
                    <a:pt x="50" y="47"/>
                  </a:cubicBezTo>
                  <a:cubicBezTo>
                    <a:pt x="51" y="46"/>
                    <a:pt x="51" y="46"/>
                    <a:pt x="51" y="46"/>
                  </a:cubicBezTo>
                  <a:cubicBezTo>
                    <a:pt x="52" y="45"/>
                    <a:pt x="51" y="46"/>
                    <a:pt x="52" y="45"/>
                  </a:cubicBezTo>
                  <a:cubicBezTo>
                    <a:pt x="50" y="46"/>
                    <a:pt x="54" y="45"/>
                    <a:pt x="52" y="45"/>
                  </a:cubicBezTo>
                  <a:cubicBezTo>
                    <a:pt x="53" y="44"/>
                    <a:pt x="50" y="47"/>
                    <a:pt x="52" y="45"/>
                  </a:cubicBezTo>
                  <a:cubicBezTo>
                    <a:pt x="52" y="45"/>
                    <a:pt x="50" y="46"/>
                    <a:pt x="51" y="45"/>
                  </a:cubicBezTo>
                  <a:cubicBezTo>
                    <a:pt x="51" y="45"/>
                    <a:pt x="52" y="43"/>
                    <a:pt x="52" y="43"/>
                  </a:cubicBezTo>
                  <a:cubicBezTo>
                    <a:pt x="52" y="43"/>
                    <a:pt x="52" y="44"/>
                    <a:pt x="51" y="44"/>
                  </a:cubicBezTo>
                  <a:cubicBezTo>
                    <a:pt x="50" y="44"/>
                    <a:pt x="50" y="44"/>
                    <a:pt x="50" y="44"/>
                  </a:cubicBezTo>
                  <a:cubicBezTo>
                    <a:pt x="49" y="45"/>
                    <a:pt x="50" y="44"/>
                    <a:pt x="49" y="45"/>
                  </a:cubicBezTo>
                  <a:cubicBezTo>
                    <a:pt x="50" y="44"/>
                    <a:pt x="48" y="45"/>
                    <a:pt x="50" y="43"/>
                  </a:cubicBezTo>
                  <a:cubicBezTo>
                    <a:pt x="51" y="42"/>
                    <a:pt x="51" y="42"/>
                    <a:pt x="51" y="42"/>
                  </a:cubicBezTo>
                  <a:cubicBezTo>
                    <a:pt x="51" y="42"/>
                    <a:pt x="50" y="43"/>
                    <a:pt x="49" y="44"/>
                  </a:cubicBezTo>
                  <a:cubicBezTo>
                    <a:pt x="49" y="43"/>
                    <a:pt x="49" y="43"/>
                    <a:pt x="49" y="43"/>
                  </a:cubicBezTo>
                  <a:cubicBezTo>
                    <a:pt x="48" y="45"/>
                    <a:pt x="49" y="43"/>
                    <a:pt x="48" y="44"/>
                  </a:cubicBezTo>
                  <a:cubicBezTo>
                    <a:pt x="48" y="43"/>
                    <a:pt x="47" y="43"/>
                    <a:pt x="48" y="42"/>
                  </a:cubicBezTo>
                  <a:cubicBezTo>
                    <a:pt x="47" y="42"/>
                    <a:pt x="46" y="43"/>
                    <a:pt x="46" y="42"/>
                  </a:cubicBezTo>
                  <a:cubicBezTo>
                    <a:pt x="46" y="42"/>
                    <a:pt x="46" y="42"/>
                    <a:pt x="47" y="41"/>
                  </a:cubicBezTo>
                  <a:cubicBezTo>
                    <a:pt x="47" y="41"/>
                    <a:pt x="47" y="41"/>
                    <a:pt x="46" y="41"/>
                  </a:cubicBezTo>
                  <a:cubicBezTo>
                    <a:pt x="47" y="41"/>
                    <a:pt x="47" y="40"/>
                    <a:pt x="47" y="39"/>
                  </a:cubicBezTo>
                  <a:cubicBezTo>
                    <a:pt x="47" y="39"/>
                    <a:pt x="46" y="40"/>
                    <a:pt x="45" y="41"/>
                  </a:cubicBezTo>
                  <a:cubicBezTo>
                    <a:pt x="47" y="39"/>
                    <a:pt x="43" y="42"/>
                    <a:pt x="44" y="40"/>
                  </a:cubicBezTo>
                  <a:cubicBezTo>
                    <a:pt x="45" y="39"/>
                    <a:pt x="46" y="39"/>
                    <a:pt x="46" y="38"/>
                  </a:cubicBezTo>
                  <a:cubicBezTo>
                    <a:pt x="47" y="36"/>
                    <a:pt x="44" y="39"/>
                    <a:pt x="45" y="38"/>
                  </a:cubicBezTo>
                  <a:cubicBezTo>
                    <a:pt x="43" y="40"/>
                    <a:pt x="43" y="40"/>
                    <a:pt x="43" y="40"/>
                  </a:cubicBezTo>
                  <a:cubicBezTo>
                    <a:pt x="44" y="39"/>
                    <a:pt x="42" y="40"/>
                    <a:pt x="43" y="39"/>
                  </a:cubicBezTo>
                  <a:cubicBezTo>
                    <a:pt x="43" y="39"/>
                    <a:pt x="43" y="38"/>
                    <a:pt x="42" y="39"/>
                  </a:cubicBezTo>
                  <a:cubicBezTo>
                    <a:pt x="43" y="38"/>
                    <a:pt x="40" y="39"/>
                    <a:pt x="42" y="36"/>
                  </a:cubicBezTo>
                  <a:cubicBezTo>
                    <a:pt x="42" y="36"/>
                    <a:pt x="42" y="35"/>
                    <a:pt x="41" y="36"/>
                  </a:cubicBezTo>
                  <a:cubicBezTo>
                    <a:pt x="40" y="37"/>
                    <a:pt x="42" y="36"/>
                    <a:pt x="41" y="37"/>
                  </a:cubicBezTo>
                  <a:cubicBezTo>
                    <a:pt x="41" y="37"/>
                    <a:pt x="41" y="37"/>
                    <a:pt x="41" y="37"/>
                  </a:cubicBezTo>
                  <a:cubicBezTo>
                    <a:pt x="41" y="37"/>
                    <a:pt x="41" y="36"/>
                    <a:pt x="42" y="35"/>
                  </a:cubicBezTo>
                  <a:cubicBezTo>
                    <a:pt x="42" y="34"/>
                    <a:pt x="39" y="38"/>
                    <a:pt x="39" y="36"/>
                  </a:cubicBezTo>
                  <a:cubicBezTo>
                    <a:pt x="40" y="36"/>
                    <a:pt x="40" y="36"/>
                    <a:pt x="40" y="35"/>
                  </a:cubicBezTo>
                  <a:cubicBezTo>
                    <a:pt x="38" y="36"/>
                    <a:pt x="38" y="36"/>
                    <a:pt x="38" y="36"/>
                  </a:cubicBezTo>
                  <a:cubicBezTo>
                    <a:pt x="38" y="36"/>
                    <a:pt x="39" y="35"/>
                    <a:pt x="40" y="33"/>
                  </a:cubicBezTo>
                  <a:cubicBezTo>
                    <a:pt x="40" y="34"/>
                    <a:pt x="40" y="33"/>
                    <a:pt x="39" y="34"/>
                  </a:cubicBezTo>
                  <a:cubicBezTo>
                    <a:pt x="40" y="32"/>
                    <a:pt x="40" y="32"/>
                    <a:pt x="40" y="32"/>
                  </a:cubicBezTo>
                  <a:cubicBezTo>
                    <a:pt x="39" y="34"/>
                    <a:pt x="39" y="33"/>
                    <a:pt x="39" y="33"/>
                  </a:cubicBezTo>
                  <a:cubicBezTo>
                    <a:pt x="39" y="33"/>
                    <a:pt x="39" y="33"/>
                    <a:pt x="39" y="33"/>
                  </a:cubicBezTo>
                  <a:cubicBezTo>
                    <a:pt x="40" y="32"/>
                    <a:pt x="39" y="33"/>
                    <a:pt x="39" y="33"/>
                  </a:cubicBezTo>
                  <a:cubicBezTo>
                    <a:pt x="38" y="33"/>
                    <a:pt x="38" y="34"/>
                    <a:pt x="38" y="34"/>
                  </a:cubicBezTo>
                  <a:cubicBezTo>
                    <a:pt x="38" y="35"/>
                    <a:pt x="38" y="34"/>
                    <a:pt x="37" y="35"/>
                  </a:cubicBezTo>
                  <a:cubicBezTo>
                    <a:pt x="38" y="34"/>
                    <a:pt x="37" y="34"/>
                    <a:pt x="37" y="34"/>
                  </a:cubicBezTo>
                  <a:cubicBezTo>
                    <a:pt x="37" y="33"/>
                    <a:pt x="36" y="34"/>
                    <a:pt x="36" y="34"/>
                  </a:cubicBezTo>
                  <a:cubicBezTo>
                    <a:pt x="37" y="34"/>
                    <a:pt x="36" y="34"/>
                    <a:pt x="37" y="33"/>
                  </a:cubicBezTo>
                  <a:cubicBezTo>
                    <a:pt x="37" y="33"/>
                    <a:pt x="37" y="34"/>
                    <a:pt x="37" y="34"/>
                  </a:cubicBezTo>
                  <a:cubicBezTo>
                    <a:pt x="37" y="33"/>
                    <a:pt x="38" y="32"/>
                    <a:pt x="37" y="32"/>
                  </a:cubicBezTo>
                  <a:cubicBezTo>
                    <a:pt x="37" y="33"/>
                    <a:pt x="36" y="35"/>
                    <a:pt x="36" y="34"/>
                  </a:cubicBezTo>
                  <a:cubicBezTo>
                    <a:pt x="37" y="33"/>
                    <a:pt x="37" y="33"/>
                    <a:pt x="37" y="33"/>
                  </a:cubicBezTo>
                  <a:cubicBezTo>
                    <a:pt x="37" y="32"/>
                    <a:pt x="37" y="32"/>
                    <a:pt x="37" y="32"/>
                  </a:cubicBezTo>
                  <a:cubicBezTo>
                    <a:pt x="36" y="33"/>
                    <a:pt x="36" y="33"/>
                    <a:pt x="36" y="33"/>
                  </a:cubicBezTo>
                  <a:cubicBezTo>
                    <a:pt x="37" y="32"/>
                    <a:pt x="37" y="32"/>
                    <a:pt x="37" y="32"/>
                  </a:cubicBezTo>
                  <a:cubicBezTo>
                    <a:pt x="36" y="33"/>
                    <a:pt x="36" y="32"/>
                    <a:pt x="35" y="34"/>
                  </a:cubicBezTo>
                  <a:cubicBezTo>
                    <a:pt x="35" y="34"/>
                    <a:pt x="35" y="33"/>
                    <a:pt x="35" y="32"/>
                  </a:cubicBezTo>
                  <a:cubicBezTo>
                    <a:pt x="35" y="32"/>
                    <a:pt x="35" y="32"/>
                    <a:pt x="35" y="32"/>
                  </a:cubicBezTo>
                  <a:cubicBezTo>
                    <a:pt x="35" y="31"/>
                    <a:pt x="35" y="32"/>
                    <a:pt x="34" y="32"/>
                  </a:cubicBezTo>
                  <a:cubicBezTo>
                    <a:pt x="34" y="32"/>
                    <a:pt x="34" y="32"/>
                    <a:pt x="34" y="32"/>
                  </a:cubicBezTo>
                  <a:cubicBezTo>
                    <a:pt x="34" y="32"/>
                    <a:pt x="34" y="32"/>
                    <a:pt x="33" y="32"/>
                  </a:cubicBezTo>
                  <a:cubicBezTo>
                    <a:pt x="34" y="31"/>
                    <a:pt x="36" y="28"/>
                    <a:pt x="35" y="29"/>
                  </a:cubicBezTo>
                  <a:cubicBezTo>
                    <a:pt x="35" y="29"/>
                    <a:pt x="33" y="31"/>
                    <a:pt x="33" y="32"/>
                  </a:cubicBezTo>
                  <a:cubicBezTo>
                    <a:pt x="33" y="31"/>
                    <a:pt x="31" y="32"/>
                    <a:pt x="32" y="30"/>
                  </a:cubicBezTo>
                  <a:cubicBezTo>
                    <a:pt x="31" y="31"/>
                    <a:pt x="31" y="31"/>
                    <a:pt x="31" y="31"/>
                  </a:cubicBezTo>
                  <a:cubicBezTo>
                    <a:pt x="30" y="30"/>
                    <a:pt x="28" y="31"/>
                    <a:pt x="29" y="28"/>
                  </a:cubicBezTo>
                  <a:cubicBezTo>
                    <a:pt x="30" y="28"/>
                    <a:pt x="30" y="27"/>
                    <a:pt x="30" y="27"/>
                  </a:cubicBezTo>
                  <a:cubicBezTo>
                    <a:pt x="30" y="28"/>
                    <a:pt x="31" y="26"/>
                    <a:pt x="30" y="27"/>
                  </a:cubicBezTo>
                  <a:cubicBezTo>
                    <a:pt x="29" y="28"/>
                    <a:pt x="29" y="29"/>
                    <a:pt x="28" y="29"/>
                  </a:cubicBezTo>
                  <a:cubicBezTo>
                    <a:pt x="28" y="29"/>
                    <a:pt x="27" y="29"/>
                    <a:pt x="27" y="28"/>
                  </a:cubicBezTo>
                  <a:cubicBezTo>
                    <a:pt x="27" y="28"/>
                    <a:pt x="27" y="29"/>
                    <a:pt x="27" y="29"/>
                  </a:cubicBezTo>
                  <a:cubicBezTo>
                    <a:pt x="28" y="27"/>
                    <a:pt x="28" y="27"/>
                    <a:pt x="27" y="27"/>
                  </a:cubicBezTo>
                  <a:cubicBezTo>
                    <a:pt x="26" y="28"/>
                    <a:pt x="26" y="28"/>
                    <a:pt x="26" y="28"/>
                  </a:cubicBezTo>
                  <a:cubicBezTo>
                    <a:pt x="27" y="27"/>
                    <a:pt x="27" y="27"/>
                    <a:pt x="27" y="27"/>
                  </a:cubicBezTo>
                  <a:cubicBezTo>
                    <a:pt x="27" y="27"/>
                    <a:pt x="25" y="29"/>
                    <a:pt x="26" y="28"/>
                  </a:cubicBezTo>
                  <a:cubicBezTo>
                    <a:pt x="26" y="27"/>
                    <a:pt x="26" y="27"/>
                    <a:pt x="26" y="27"/>
                  </a:cubicBezTo>
                  <a:cubicBezTo>
                    <a:pt x="26" y="27"/>
                    <a:pt x="24" y="28"/>
                    <a:pt x="25" y="27"/>
                  </a:cubicBezTo>
                  <a:cubicBezTo>
                    <a:pt x="25" y="26"/>
                    <a:pt x="25" y="26"/>
                    <a:pt x="25" y="26"/>
                  </a:cubicBezTo>
                  <a:cubicBezTo>
                    <a:pt x="25" y="26"/>
                    <a:pt x="24" y="27"/>
                    <a:pt x="24" y="27"/>
                  </a:cubicBezTo>
                  <a:cubicBezTo>
                    <a:pt x="24" y="26"/>
                    <a:pt x="24" y="26"/>
                    <a:pt x="25" y="24"/>
                  </a:cubicBezTo>
                  <a:cubicBezTo>
                    <a:pt x="22" y="27"/>
                    <a:pt x="21" y="26"/>
                    <a:pt x="20" y="25"/>
                  </a:cubicBezTo>
                  <a:cubicBezTo>
                    <a:pt x="21" y="24"/>
                    <a:pt x="21" y="24"/>
                    <a:pt x="21" y="24"/>
                  </a:cubicBezTo>
                  <a:cubicBezTo>
                    <a:pt x="21" y="24"/>
                    <a:pt x="20" y="26"/>
                    <a:pt x="20" y="25"/>
                  </a:cubicBezTo>
                  <a:cubicBezTo>
                    <a:pt x="20" y="24"/>
                    <a:pt x="21" y="23"/>
                    <a:pt x="21" y="23"/>
                  </a:cubicBezTo>
                  <a:cubicBezTo>
                    <a:pt x="21" y="22"/>
                    <a:pt x="20" y="24"/>
                    <a:pt x="20" y="24"/>
                  </a:cubicBezTo>
                  <a:cubicBezTo>
                    <a:pt x="19" y="25"/>
                    <a:pt x="20" y="23"/>
                    <a:pt x="19" y="25"/>
                  </a:cubicBezTo>
                  <a:cubicBezTo>
                    <a:pt x="19" y="25"/>
                    <a:pt x="19" y="23"/>
                    <a:pt x="18" y="25"/>
                  </a:cubicBezTo>
                  <a:cubicBezTo>
                    <a:pt x="19" y="24"/>
                    <a:pt x="19" y="23"/>
                    <a:pt x="20" y="23"/>
                  </a:cubicBezTo>
                  <a:cubicBezTo>
                    <a:pt x="19" y="23"/>
                    <a:pt x="19" y="23"/>
                    <a:pt x="19" y="23"/>
                  </a:cubicBezTo>
                  <a:cubicBezTo>
                    <a:pt x="20" y="21"/>
                    <a:pt x="22" y="21"/>
                    <a:pt x="23" y="18"/>
                  </a:cubicBezTo>
                  <a:cubicBezTo>
                    <a:pt x="23" y="18"/>
                    <a:pt x="23" y="18"/>
                    <a:pt x="23" y="18"/>
                  </a:cubicBezTo>
                  <a:cubicBezTo>
                    <a:pt x="23" y="17"/>
                    <a:pt x="24" y="17"/>
                    <a:pt x="24" y="16"/>
                  </a:cubicBezTo>
                  <a:cubicBezTo>
                    <a:pt x="23" y="17"/>
                    <a:pt x="22" y="19"/>
                    <a:pt x="21" y="19"/>
                  </a:cubicBezTo>
                  <a:cubicBezTo>
                    <a:pt x="21" y="20"/>
                    <a:pt x="19" y="23"/>
                    <a:pt x="18" y="22"/>
                  </a:cubicBezTo>
                  <a:cubicBezTo>
                    <a:pt x="19" y="21"/>
                    <a:pt x="19" y="22"/>
                    <a:pt x="20" y="21"/>
                  </a:cubicBezTo>
                  <a:cubicBezTo>
                    <a:pt x="20" y="20"/>
                    <a:pt x="19" y="22"/>
                    <a:pt x="19" y="21"/>
                  </a:cubicBezTo>
                  <a:cubicBezTo>
                    <a:pt x="19" y="22"/>
                    <a:pt x="18" y="23"/>
                    <a:pt x="17" y="23"/>
                  </a:cubicBezTo>
                  <a:cubicBezTo>
                    <a:pt x="17" y="22"/>
                    <a:pt x="18" y="22"/>
                    <a:pt x="18" y="22"/>
                  </a:cubicBezTo>
                  <a:cubicBezTo>
                    <a:pt x="17" y="22"/>
                    <a:pt x="17" y="23"/>
                    <a:pt x="17" y="24"/>
                  </a:cubicBezTo>
                  <a:cubicBezTo>
                    <a:pt x="15" y="25"/>
                    <a:pt x="17" y="23"/>
                    <a:pt x="15" y="24"/>
                  </a:cubicBezTo>
                  <a:cubicBezTo>
                    <a:pt x="16" y="23"/>
                    <a:pt x="18" y="21"/>
                    <a:pt x="18" y="20"/>
                  </a:cubicBezTo>
                  <a:cubicBezTo>
                    <a:pt x="17" y="22"/>
                    <a:pt x="16" y="22"/>
                    <a:pt x="15" y="24"/>
                  </a:cubicBezTo>
                  <a:cubicBezTo>
                    <a:pt x="15" y="23"/>
                    <a:pt x="16" y="22"/>
                    <a:pt x="17" y="22"/>
                  </a:cubicBezTo>
                  <a:cubicBezTo>
                    <a:pt x="17" y="21"/>
                    <a:pt x="14" y="24"/>
                    <a:pt x="16" y="21"/>
                  </a:cubicBezTo>
                  <a:cubicBezTo>
                    <a:pt x="15" y="22"/>
                    <a:pt x="15" y="22"/>
                    <a:pt x="15" y="22"/>
                  </a:cubicBezTo>
                  <a:cubicBezTo>
                    <a:pt x="15" y="22"/>
                    <a:pt x="15" y="21"/>
                    <a:pt x="16" y="21"/>
                  </a:cubicBezTo>
                  <a:cubicBezTo>
                    <a:pt x="16" y="20"/>
                    <a:pt x="14" y="22"/>
                    <a:pt x="15" y="20"/>
                  </a:cubicBezTo>
                  <a:cubicBezTo>
                    <a:pt x="15" y="20"/>
                    <a:pt x="15" y="20"/>
                    <a:pt x="14" y="21"/>
                  </a:cubicBezTo>
                  <a:cubicBezTo>
                    <a:pt x="14" y="22"/>
                    <a:pt x="15" y="20"/>
                    <a:pt x="14" y="22"/>
                  </a:cubicBezTo>
                  <a:cubicBezTo>
                    <a:pt x="15" y="21"/>
                    <a:pt x="13" y="22"/>
                    <a:pt x="13" y="23"/>
                  </a:cubicBezTo>
                  <a:cubicBezTo>
                    <a:pt x="13" y="22"/>
                    <a:pt x="13" y="22"/>
                    <a:pt x="13" y="22"/>
                  </a:cubicBezTo>
                  <a:cubicBezTo>
                    <a:pt x="13" y="22"/>
                    <a:pt x="13" y="22"/>
                    <a:pt x="12" y="23"/>
                  </a:cubicBezTo>
                  <a:cubicBezTo>
                    <a:pt x="13" y="22"/>
                    <a:pt x="13" y="22"/>
                    <a:pt x="13" y="22"/>
                  </a:cubicBezTo>
                  <a:cubicBezTo>
                    <a:pt x="12" y="23"/>
                    <a:pt x="12" y="23"/>
                    <a:pt x="12" y="23"/>
                  </a:cubicBezTo>
                  <a:cubicBezTo>
                    <a:pt x="11" y="23"/>
                    <a:pt x="13" y="21"/>
                    <a:pt x="13" y="21"/>
                  </a:cubicBezTo>
                  <a:cubicBezTo>
                    <a:pt x="14" y="20"/>
                    <a:pt x="14" y="20"/>
                    <a:pt x="14" y="20"/>
                  </a:cubicBezTo>
                  <a:cubicBezTo>
                    <a:pt x="14" y="20"/>
                    <a:pt x="14" y="19"/>
                    <a:pt x="14" y="19"/>
                  </a:cubicBezTo>
                  <a:cubicBezTo>
                    <a:pt x="13" y="20"/>
                    <a:pt x="12" y="21"/>
                    <a:pt x="11" y="22"/>
                  </a:cubicBezTo>
                  <a:cubicBezTo>
                    <a:pt x="11" y="23"/>
                    <a:pt x="12" y="21"/>
                    <a:pt x="11" y="22"/>
                  </a:cubicBezTo>
                  <a:cubicBezTo>
                    <a:pt x="12" y="21"/>
                    <a:pt x="12" y="21"/>
                    <a:pt x="12" y="21"/>
                  </a:cubicBezTo>
                  <a:cubicBezTo>
                    <a:pt x="13" y="20"/>
                    <a:pt x="13" y="19"/>
                    <a:pt x="13" y="19"/>
                  </a:cubicBezTo>
                  <a:cubicBezTo>
                    <a:pt x="12" y="19"/>
                    <a:pt x="11" y="20"/>
                    <a:pt x="11" y="21"/>
                  </a:cubicBezTo>
                  <a:cubicBezTo>
                    <a:pt x="11" y="21"/>
                    <a:pt x="11" y="20"/>
                    <a:pt x="12" y="20"/>
                  </a:cubicBezTo>
                  <a:cubicBezTo>
                    <a:pt x="11" y="20"/>
                    <a:pt x="11" y="21"/>
                    <a:pt x="10" y="21"/>
                  </a:cubicBezTo>
                  <a:cubicBezTo>
                    <a:pt x="11" y="20"/>
                    <a:pt x="11" y="19"/>
                    <a:pt x="11" y="18"/>
                  </a:cubicBezTo>
                  <a:cubicBezTo>
                    <a:pt x="13" y="16"/>
                    <a:pt x="13" y="16"/>
                    <a:pt x="13" y="16"/>
                  </a:cubicBezTo>
                  <a:cubicBezTo>
                    <a:pt x="13" y="16"/>
                    <a:pt x="13" y="16"/>
                    <a:pt x="13" y="16"/>
                  </a:cubicBezTo>
                  <a:cubicBezTo>
                    <a:pt x="14" y="15"/>
                    <a:pt x="13" y="15"/>
                    <a:pt x="14" y="13"/>
                  </a:cubicBezTo>
                  <a:cubicBezTo>
                    <a:pt x="14" y="13"/>
                    <a:pt x="14" y="14"/>
                    <a:pt x="14" y="14"/>
                  </a:cubicBezTo>
                  <a:cubicBezTo>
                    <a:pt x="12" y="17"/>
                    <a:pt x="11" y="17"/>
                    <a:pt x="10" y="19"/>
                  </a:cubicBezTo>
                  <a:cubicBezTo>
                    <a:pt x="9" y="20"/>
                    <a:pt x="13" y="14"/>
                    <a:pt x="10" y="17"/>
                  </a:cubicBezTo>
                  <a:cubicBezTo>
                    <a:pt x="10" y="18"/>
                    <a:pt x="8" y="19"/>
                    <a:pt x="9" y="19"/>
                  </a:cubicBezTo>
                  <a:cubicBezTo>
                    <a:pt x="9" y="18"/>
                    <a:pt x="8" y="21"/>
                    <a:pt x="8" y="20"/>
                  </a:cubicBezTo>
                  <a:cubicBezTo>
                    <a:pt x="9" y="19"/>
                    <a:pt x="9" y="17"/>
                    <a:pt x="10" y="16"/>
                  </a:cubicBezTo>
                  <a:cubicBezTo>
                    <a:pt x="10" y="17"/>
                    <a:pt x="10" y="17"/>
                    <a:pt x="10" y="17"/>
                  </a:cubicBezTo>
                  <a:cubicBezTo>
                    <a:pt x="11" y="16"/>
                    <a:pt x="12" y="14"/>
                    <a:pt x="11" y="14"/>
                  </a:cubicBezTo>
                  <a:cubicBezTo>
                    <a:pt x="11" y="14"/>
                    <a:pt x="11" y="14"/>
                    <a:pt x="10" y="15"/>
                  </a:cubicBezTo>
                  <a:cubicBezTo>
                    <a:pt x="9" y="17"/>
                    <a:pt x="10" y="15"/>
                    <a:pt x="9" y="16"/>
                  </a:cubicBezTo>
                  <a:cubicBezTo>
                    <a:pt x="9" y="17"/>
                    <a:pt x="10" y="15"/>
                    <a:pt x="8" y="17"/>
                  </a:cubicBezTo>
                  <a:cubicBezTo>
                    <a:pt x="9" y="17"/>
                    <a:pt x="8" y="18"/>
                    <a:pt x="7" y="19"/>
                  </a:cubicBezTo>
                  <a:cubicBezTo>
                    <a:pt x="7" y="20"/>
                    <a:pt x="7" y="20"/>
                    <a:pt x="7" y="20"/>
                  </a:cubicBezTo>
                  <a:cubicBezTo>
                    <a:pt x="7" y="19"/>
                    <a:pt x="7" y="19"/>
                    <a:pt x="7" y="19"/>
                  </a:cubicBezTo>
                  <a:cubicBezTo>
                    <a:pt x="7" y="18"/>
                    <a:pt x="6" y="20"/>
                    <a:pt x="6" y="20"/>
                  </a:cubicBezTo>
                  <a:cubicBezTo>
                    <a:pt x="7" y="18"/>
                    <a:pt x="7" y="18"/>
                    <a:pt x="7" y="18"/>
                  </a:cubicBezTo>
                  <a:cubicBezTo>
                    <a:pt x="8" y="16"/>
                    <a:pt x="7" y="19"/>
                    <a:pt x="8" y="16"/>
                  </a:cubicBezTo>
                  <a:cubicBezTo>
                    <a:pt x="8" y="16"/>
                    <a:pt x="7" y="17"/>
                    <a:pt x="7" y="17"/>
                  </a:cubicBezTo>
                  <a:cubicBezTo>
                    <a:pt x="8" y="16"/>
                    <a:pt x="8" y="16"/>
                    <a:pt x="8" y="16"/>
                  </a:cubicBezTo>
                  <a:cubicBezTo>
                    <a:pt x="8" y="16"/>
                    <a:pt x="10" y="13"/>
                    <a:pt x="8" y="14"/>
                  </a:cubicBezTo>
                  <a:cubicBezTo>
                    <a:pt x="7" y="15"/>
                    <a:pt x="7" y="15"/>
                    <a:pt x="7" y="16"/>
                  </a:cubicBezTo>
                  <a:cubicBezTo>
                    <a:pt x="6" y="16"/>
                    <a:pt x="6" y="17"/>
                    <a:pt x="5" y="17"/>
                  </a:cubicBezTo>
                  <a:cubicBezTo>
                    <a:pt x="6" y="15"/>
                    <a:pt x="5" y="16"/>
                    <a:pt x="6" y="15"/>
                  </a:cubicBezTo>
                  <a:cubicBezTo>
                    <a:pt x="6" y="16"/>
                    <a:pt x="6" y="16"/>
                    <a:pt x="8" y="15"/>
                  </a:cubicBezTo>
                  <a:cubicBezTo>
                    <a:pt x="9" y="12"/>
                    <a:pt x="8" y="15"/>
                    <a:pt x="9" y="13"/>
                  </a:cubicBezTo>
                  <a:cubicBezTo>
                    <a:pt x="9" y="13"/>
                    <a:pt x="10" y="11"/>
                    <a:pt x="11" y="9"/>
                  </a:cubicBezTo>
                  <a:cubicBezTo>
                    <a:pt x="11" y="9"/>
                    <a:pt x="10" y="10"/>
                    <a:pt x="10" y="10"/>
                  </a:cubicBezTo>
                  <a:cubicBezTo>
                    <a:pt x="9" y="11"/>
                    <a:pt x="9" y="11"/>
                    <a:pt x="9" y="13"/>
                  </a:cubicBezTo>
                  <a:cubicBezTo>
                    <a:pt x="8" y="12"/>
                    <a:pt x="7" y="12"/>
                    <a:pt x="7" y="14"/>
                  </a:cubicBezTo>
                  <a:cubicBezTo>
                    <a:pt x="7" y="13"/>
                    <a:pt x="7" y="12"/>
                    <a:pt x="8" y="12"/>
                  </a:cubicBezTo>
                  <a:cubicBezTo>
                    <a:pt x="7" y="12"/>
                    <a:pt x="6" y="11"/>
                    <a:pt x="6" y="10"/>
                  </a:cubicBezTo>
                  <a:cubicBezTo>
                    <a:pt x="5" y="13"/>
                    <a:pt x="5" y="11"/>
                    <a:pt x="5" y="13"/>
                  </a:cubicBezTo>
                  <a:cubicBezTo>
                    <a:pt x="5" y="13"/>
                    <a:pt x="4" y="15"/>
                    <a:pt x="3" y="16"/>
                  </a:cubicBezTo>
                  <a:cubicBezTo>
                    <a:pt x="3" y="15"/>
                    <a:pt x="4" y="15"/>
                    <a:pt x="4" y="14"/>
                  </a:cubicBezTo>
                  <a:cubicBezTo>
                    <a:pt x="3" y="15"/>
                    <a:pt x="5" y="12"/>
                    <a:pt x="3" y="14"/>
                  </a:cubicBezTo>
                  <a:cubicBezTo>
                    <a:pt x="4" y="14"/>
                    <a:pt x="5" y="11"/>
                    <a:pt x="6" y="10"/>
                  </a:cubicBezTo>
                  <a:cubicBezTo>
                    <a:pt x="5" y="11"/>
                    <a:pt x="7" y="9"/>
                    <a:pt x="6" y="8"/>
                  </a:cubicBezTo>
                  <a:cubicBezTo>
                    <a:pt x="5" y="9"/>
                    <a:pt x="5" y="10"/>
                    <a:pt x="4" y="10"/>
                  </a:cubicBezTo>
                  <a:cubicBezTo>
                    <a:pt x="4" y="8"/>
                    <a:pt x="3" y="9"/>
                    <a:pt x="2" y="9"/>
                  </a:cubicBezTo>
                  <a:cubicBezTo>
                    <a:pt x="2" y="8"/>
                    <a:pt x="4" y="6"/>
                    <a:pt x="3" y="6"/>
                  </a:cubicBezTo>
                  <a:cubicBezTo>
                    <a:pt x="3" y="5"/>
                    <a:pt x="3" y="8"/>
                    <a:pt x="3" y="7"/>
                  </a:cubicBezTo>
                  <a:cubicBezTo>
                    <a:pt x="3" y="6"/>
                    <a:pt x="3" y="6"/>
                    <a:pt x="3" y="6"/>
                  </a:cubicBezTo>
                  <a:cubicBezTo>
                    <a:pt x="2" y="7"/>
                    <a:pt x="3" y="5"/>
                    <a:pt x="1" y="7"/>
                  </a:cubicBezTo>
                  <a:cubicBezTo>
                    <a:pt x="2" y="5"/>
                    <a:pt x="2" y="5"/>
                    <a:pt x="2" y="5"/>
                  </a:cubicBezTo>
                  <a:cubicBezTo>
                    <a:pt x="2" y="5"/>
                    <a:pt x="2" y="5"/>
                    <a:pt x="2" y="6"/>
                  </a:cubicBezTo>
                  <a:cubicBezTo>
                    <a:pt x="2" y="5"/>
                    <a:pt x="2" y="4"/>
                    <a:pt x="3" y="4"/>
                  </a:cubicBezTo>
                  <a:cubicBezTo>
                    <a:pt x="3" y="2"/>
                    <a:pt x="2" y="4"/>
                    <a:pt x="2" y="4"/>
                  </a:cubicBezTo>
                  <a:cubicBezTo>
                    <a:pt x="1" y="5"/>
                    <a:pt x="1" y="5"/>
                    <a:pt x="1" y="5"/>
                  </a:cubicBezTo>
                  <a:cubicBezTo>
                    <a:pt x="0" y="6"/>
                    <a:pt x="1" y="4"/>
                    <a:pt x="0" y="5"/>
                  </a:cubicBezTo>
                  <a:cubicBezTo>
                    <a:pt x="0" y="3"/>
                    <a:pt x="0" y="3"/>
                    <a:pt x="0" y="3"/>
                  </a:cubicBezTo>
                  <a:cubicBezTo>
                    <a:pt x="0" y="4"/>
                    <a:pt x="0" y="4"/>
                    <a:pt x="0" y="4"/>
                  </a:cubicBezTo>
                  <a:cubicBezTo>
                    <a:pt x="0" y="3"/>
                    <a:pt x="0" y="2"/>
                    <a:pt x="0" y="3"/>
                  </a:cubicBezTo>
                  <a:cubicBezTo>
                    <a:pt x="2" y="0"/>
                    <a:pt x="2" y="0"/>
                    <a:pt x="2" y="0"/>
                  </a:cubicBezTo>
                  <a:cubicBezTo>
                    <a:pt x="2" y="1"/>
                    <a:pt x="1" y="2"/>
                    <a:pt x="1" y="3"/>
                  </a:cubicBezTo>
                  <a:cubicBezTo>
                    <a:pt x="0" y="4"/>
                    <a:pt x="1" y="4"/>
                    <a:pt x="2" y="3"/>
                  </a:cubicBezTo>
                  <a:cubicBezTo>
                    <a:pt x="1" y="2"/>
                    <a:pt x="1" y="3"/>
                    <a:pt x="1" y="3"/>
                  </a:cubicBezTo>
                  <a:cubicBezTo>
                    <a:pt x="2" y="1"/>
                    <a:pt x="2" y="2"/>
                    <a:pt x="3" y="1"/>
                  </a:cubicBezTo>
                  <a:cubicBezTo>
                    <a:pt x="2" y="1"/>
                    <a:pt x="3" y="0"/>
                    <a:pt x="2" y="0"/>
                  </a:cubicBezTo>
                  <a:cubicBezTo>
                    <a:pt x="3" y="0"/>
                    <a:pt x="3" y="0"/>
                    <a:pt x="3" y="0"/>
                  </a:cubicBezTo>
                  <a:cubicBezTo>
                    <a:pt x="3" y="0"/>
                    <a:pt x="3" y="1"/>
                    <a:pt x="3" y="1"/>
                  </a:cubicBezTo>
                  <a:cubicBezTo>
                    <a:pt x="4" y="0"/>
                    <a:pt x="4" y="0"/>
                    <a:pt x="4" y="0"/>
                  </a:cubicBezTo>
                  <a:cubicBezTo>
                    <a:pt x="4" y="2"/>
                    <a:pt x="6" y="0"/>
                    <a:pt x="6" y="0"/>
                  </a:cubicBezTo>
                  <a:cubicBezTo>
                    <a:pt x="5" y="2"/>
                    <a:pt x="4" y="3"/>
                    <a:pt x="3" y="3"/>
                  </a:cubicBezTo>
                  <a:cubicBezTo>
                    <a:pt x="3" y="4"/>
                    <a:pt x="4" y="3"/>
                    <a:pt x="4" y="4"/>
                  </a:cubicBezTo>
                  <a:cubicBezTo>
                    <a:pt x="4" y="3"/>
                    <a:pt x="5" y="2"/>
                    <a:pt x="6" y="1"/>
                  </a:cubicBezTo>
                  <a:cubicBezTo>
                    <a:pt x="5" y="2"/>
                    <a:pt x="5" y="2"/>
                    <a:pt x="5" y="2"/>
                  </a:cubicBezTo>
                  <a:cubicBezTo>
                    <a:pt x="6" y="2"/>
                    <a:pt x="7" y="0"/>
                    <a:pt x="7" y="1"/>
                  </a:cubicBezTo>
                  <a:cubicBezTo>
                    <a:pt x="8" y="2"/>
                    <a:pt x="8" y="2"/>
                    <a:pt x="9" y="2"/>
                  </a:cubicBezTo>
                  <a:cubicBezTo>
                    <a:pt x="8" y="4"/>
                    <a:pt x="8" y="4"/>
                    <a:pt x="8" y="4"/>
                  </a:cubicBezTo>
                  <a:cubicBezTo>
                    <a:pt x="10" y="1"/>
                    <a:pt x="10" y="3"/>
                    <a:pt x="11" y="2"/>
                  </a:cubicBezTo>
                  <a:cubicBezTo>
                    <a:pt x="11" y="4"/>
                    <a:pt x="13" y="2"/>
                    <a:pt x="12" y="4"/>
                  </a:cubicBezTo>
                  <a:cubicBezTo>
                    <a:pt x="14" y="4"/>
                    <a:pt x="16" y="4"/>
                    <a:pt x="17" y="5"/>
                  </a:cubicBezTo>
                  <a:cubicBezTo>
                    <a:pt x="16" y="6"/>
                    <a:pt x="16" y="6"/>
                    <a:pt x="16" y="6"/>
                  </a:cubicBezTo>
                  <a:cubicBezTo>
                    <a:pt x="17" y="6"/>
                    <a:pt x="15" y="7"/>
                    <a:pt x="16" y="7"/>
                  </a:cubicBezTo>
                  <a:cubicBezTo>
                    <a:pt x="16" y="6"/>
                    <a:pt x="17" y="6"/>
                    <a:pt x="18" y="5"/>
                  </a:cubicBezTo>
                  <a:cubicBezTo>
                    <a:pt x="17" y="7"/>
                    <a:pt x="19" y="6"/>
                    <a:pt x="20" y="5"/>
                  </a:cubicBezTo>
                  <a:cubicBezTo>
                    <a:pt x="19" y="6"/>
                    <a:pt x="19" y="6"/>
                    <a:pt x="19" y="6"/>
                  </a:cubicBezTo>
                  <a:cubicBezTo>
                    <a:pt x="21" y="5"/>
                    <a:pt x="21" y="7"/>
                    <a:pt x="21" y="7"/>
                  </a:cubicBezTo>
                  <a:cubicBezTo>
                    <a:pt x="21" y="8"/>
                    <a:pt x="20" y="9"/>
                    <a:pt x="21" y="9"/>
                  </a:cubicBezTo>
                  <a:cubicBezTo>
                    <a:pt x="22" y="7"/>
                    <a:pt x="22" y="8"/>
                    <a:pt x="23" y="7"/>
                  </a:cubicBezTo>
                  <a:cubicBezTo>
                    <a:pt x="24" y="7"/>
                    <a:pt x="24" y="8"/>
                    <a:pt x="24" y="9"/>
                  </a:cubicBezTo>
                  <a:cubicBezTo>
                    <a:pt x="27" y="7"/>
                    <a:pt x="27" y="10"/>
                    <a:pt x="30" y="9"/>
                  </a:cubicBezTo>
                  <a:cubicBezTo>
                    <a:pt x="29" y="11"/>
                    <a:pt x="29" y="11"/>
                    <a:pt x="29" y="11"/>
                  </a:cubicBezTo>
                  <a:cubicBezTo>
                    <a:pt x="32" y="9"/>
                    <a:pt x="32" y="12"/>
                    <a:pt x="34" y="12"/>
                  </a:cubicBezTo>
                  <a:cubicBezTo>
                    <a:pt x="33" y="14"/>
                    <a:pt x="33" y="14"/>
                    <a:pt x="33" y="14"/>
                  </a:cubicBezTo>
                  <a:cubicBezTo>
                    <a:pt x="33" y="15"/>
                    <a:pt x="34" y="14"/>
                    <a:pt x="35" y="13"/>
                  </a:cubicBezTo>
                  <a:cubicBezTo>
                    <a:pt x="35" y="13"/>
                    <a:pt x="36" y="12"/>
                    <a:pt x="35" y="14"/>
                  </a:cubicBezTo>
                  <a:cubicBezTo>
                    <a:pt x="36" y="15"/>
                    <a:pt x="37" y="13"/>
                    <a:pt x="37" y="13"/>
                  </a:cubicBezTo>
                  <a:cubicBezTo>
                    <a:pt x="37" y="15"/>
                    <a:pt x="38" y="15"/>
                    <a:pt x="39" y="15"/>
                  </a:cubicBezTo>
                  <a:cubicBezTo>
                    <a:pt x="38" y="15"/>
                    <a:pt x="38" y="15"/>
                    <a:pt x="38" y="15"/>
                  </a:cubicBezTo>
                  <a:cubicBezTo>
                    <a:pt x="38" y="15"/>
                    <a:pt x="37" y="16"/>
                    <a:pt x="38" y="16"/>
                  </a:cubicBezTo>
                  <a:cubicBezTo>
                    <a:pt x="38" y="16"/>
                    <a:pt x="38" y="17"/>
                    <a:pt x="40" y="15"/>
                  </a:cubicBezTo>
                  <a:cubicBezTo>
                    <a:pt x="39" y="17"/>
                    <a:pt x="42" y="15"/>
                    <a:pt x="41" y="17"/>
                  </a:cubicBezTo>
                  <a:cubicBezTo>
                    <a:pt x="42" y="17"/>
                    <a:pt x="42" y="17"/>
                    <a:pt x="43" y="16"/>
                  </a:cubicBezTo>
                  <a:cubicBezTo>
                    <a:pt x="43" y="17"/>
                    <a:pt x="43" y="19"/>
                    <a:pt x="44" y="18"/>
                  </a:cubicBezTo>
                  <a:cubicBezTo>
                    <a:pt x="44" y="18"/>
                    <a:pt x="43" y="19"/>
                    <a:pt x="43" y="19"/>
                  </a:cubicBezTo>
                  <a:cubicBezTo>
                    <a:pt x="44" y="19"/>
                    <a:pt x="44" y="18"/>
                    <a:pt x="45" y="18"/>
                  </a:cubicBezTo>
                  <a:cubicBezTo>
                    <a:pt x="47" y="18"/>
                    <a:pt x="46" y="21"/>
                    <a:pt x="47" y="21"/>
                  </a:cubicBezTo>
                  <a:cubicBezTo>
                    <a:pt x="49" y="21"/>
                    <a:pt x="51" y="23"/>
                    <a:pt x="52" y="24"/>
                  </a:cubicBezTo>
                  <a:cubicBezTo>
                    <a:pt x="52" y="25"/>
                    <a:pt x="52" y="25"/>
                    <a:pt x="52" y="25"/>
                  </a:cubicBezTo>
                  <a:cubicBezTo>
                    <a:pt x="54" y="24"/>
                    <a:pt x="52" y="28"/>
                    <a:pt x="54" y="25"/>
                  </a:cubicBezTo>
                  <a:cubicBezTo>
                    <a:pt x="54" y="26"/>
                    <a:pt x="54" y="26"/>
                    <a:pt x="54" y="27"/>
                  </a:cubicBezTo>
                  <a:cubicBezTo>
                    <a:pt x="55" y="26"/>
                    <a:pt x="54" y="29"/>
                    <a:pt x="56" y="28"/>
                  </a:cubicBezTo>
                  <a:cubicBezTo>
                    <a:pt x="55" y="28"/>
                    <a:pt x="55" y="28"/>
                    <a:pt x="55" y="28"/>
                  </a:cubicBezTo>
                  <a:cubicBezTo>
                    <a:pt x="55" y="30"/>
                    <a:pt x="57" y="29"/>
                    <a:pt x="57" y="30"/>
                  </a:cubicBezTo>
                  <a:cubicBezTo>
                    <a:pt x="56" y="30"/>
                    <a:pt x="56" y="30"/>
                    <a:pt x="56" y="31"/>
                  </a:cubicBezTo>
                  <a:cubicBezTo>
                    <a:pt x="55" y="32"/>
                    <a:pt x="58" y="29"/>
                    <a:pt x="56" y="31"/>
                  </a:cubicBezTo>
                  <a:cubicBezTo>
                    <a:pt x="56" y="32"/>
                    <a:pt x="57" y="30"/>
                    <a:pt x="57" y="30"/>
                  </a:cubicBezTo>
                  <a:cubicBezTo>
                    <a:pt x="58" y="32"/>
                    <a:pt x="60" y="32"/>
                    <a:pt x="62" y="33"/>
                  </a:cubicBezTo>
                  <a:cubicBezTo>
                    <a:pt x="62" y="35"/>
                    <a:pt x="59" y="37"/>
                    <a:pt x="61" y="36"/>
                  </a:cubicBezTo>
                  <a:cubicBezTo>
                    <a:pt x="61" y="36"/>
                    <a:pt x="62" y="35"/>
                    <a:pt x="62" y="36"/>
                  </a:cubicBezTo>
                  <a:cubicBezTo>
                    <a:pt x="62" y="35"/>
                    <a:pt x="60" y="38"/>
                    <a:pt x="61" y="37"/>
                  </a:cubicBezTo>
                  <a:cubicBezTo>
                    <a:pt x="62" y="36"/>
                    <a:pt x="62" y="37"/>
                    <a:pt x="63" y="36"/>
                  </a:cubicBezTo>
                  <a:cubicBezTo>
                    <a:pt x="62" y="37"/>
                    <a:pt x="62" y="39"/>
                    <a:pt x="63" y="38"/>
                  </a:cubicBezTo>
                  <a:cubicBezTo>
                    <a:pt x="62" y="39"/>
                    <a:pt x="62" y="39"/>
                    <a:pt x="62" y="39"/>
                  </a:cubicBezTo>
                  <a:cubicBezTo>
                    <a:pt x="65" y="37"/>
                    <a:pt x="64" y="39"/>
                    <a:pt x="67" y="37"/>
                  </a:cubicBezTo>
                  <a:cubicBezTo>
                    <a:pt x="70" y="40"/>
                    <a:pt x="74" y="41"/>
                    <a:pt x="77" y="44"/>
                  </a:cubicBezTo>
                  <a:cubicBezTo>
                    <a:pt x="80" y="47"/>
                    <a:pt x="84" y="49"/>
                    <a:pt x="85" y="53"/>
                  </a:cubicBezTo>
                  <a:cubicBezTo>
                    <a:pt x="84" y="55"/>
                    <a:pt x="84" y="55"/>
                    <a:pt x="86" y="55"/>
                  </a:cubicBezTo>
                  <a:cubicBezTo>
                    <a:pt x="85" y="55"/>
                    <a:pt x="85" y="55"/>
                    <a:pt x="85" y="55"/>
                  </a:cubicBezTo>
                  <a:cubicBezTo>
                    <a:pt x="87" y="54"/>
                    <a:pt x="86" y="56"/>
                    <a:pt x="87" y="55"/>
                  </a:cubicBezTo>
                  <a:cubicBezTo>
                    <a:pt x="88" y="56"/>
                    <a:pt x="89" y="56"/>
                    <a:pt x="90" y="57"/>
                  </a:cubicBezTo>
                  <a:cubicBezTo>
                    <a:pt x="90" y="57"/>
                    <a:pt x="89" y="59"/>
                    <a:pt x="89" y="59"/>
                  </a:cubicBezTo>
                  <a:cubicBezTo>
                    <a:pt x="90" y="58"/>
                    <a:pt x="90" y="58"/>
                    <a:pt x="90" y="58"/>
                  </a:cubicBezTo>
                  <a:cubicBezTo>
                    <a:pt x="90" y="58"/>
                    <a:pt x="90" y="58"/>
                    <a:pt x="90" y="58"/>
                  </a:cubicBezTo>
                  <a:cubicBezTo>
                    <a:pt x="90" y="58"/>
                    <a:pt x="91" y="58"/>
                    <a:pt x="91" y="57"/>
                  </a:cubicBezTo>
                  <a:cubicBezTo>
                    <a:pt x="95" y="59"/>
                    <a:pt x="95" y="64"/>
                    <a:pt x="98" y="66"/>
                  </a:cubicBezTo>
                  <a:cubicBezTo>
                    <a:pt x="98" y="68"/>
                    <a:pt x="100" y="68"/>
                    <a:pt x="101" y="68"/>
                  </a:cubicBezTo>
                  <a:cubicBezTo>
                    <a:pt x="101" y="72"/>
                    <a:pt x="101" y="75"/>
                    <a:pt x="105" y="76"/>
                  </a:cubicBezTo>
                  <a:cubicBezTo>
                    <a:pt x="105" y="76"/>
                    <a:pt x="101" y="80"/>
                    <a:pt x="99"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103"/>
            <p:cNvSpPr/>
            <p:nvPr/>
          </p:nvSpPr>
          <p:spPr bwMode="auto">
            <a:xfrm>
              <a:off x="9825038" y="2928938"/>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1" y="1"/>
                    <a:pt x="0" y="2"/>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104"/>
            <p:cNvSpPr/>
            <p:nvPr/>
          </p:nvSpPr>
          <p:spPr bwMode="auto">
            <a:xfrm>
              <a:off x="9840913" y="2978151"/>
              <a:ext cx="3175" cy="3175"/>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0" y="0"/>
                    <a:pt x="0" y="0"/>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105"/>
            <p:cNvSpPr/>
            <p:nvPr/>
          </p:nvSpPr>
          <p:spPr bwMode="auto">
            <a:xfrm>
              <a:off x="9844088" y="2981326"/>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106"/>
            <p:cNvSpPr/>
            <p:nvPr/>
          </p:nvSpPr>
          <p:spPr bwMode="auto">
            <a:xfrm>
              <a:off x="9844088" y="3000376"/>
              <a:ext cx="4762"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107"/>
            <p:cNvSpPr/>
            <p:nvPr/>
          </p:nvSpPr>
          <p:spPr bwMode="auto">
            <a:xfrm>
              <a:off x="9848850" y="2992438"/>
              <a:ext cx="3175"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108"/>
            <p:cNvSpPr/>
            <p:nvPr/>
          </p:nvSpPr>
          <p:spPr bwMode="auto">
            <a:xfrm>
              <a:off x="9859963" y="3008313"/>
              <a:ext cx="3175" cy="3175"/>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109"/>
            <p:cNvSpPr/>
            <p:nvPr/>
          </p:nvSpPr>
          <p:spPr bwMode="auto">
            <a:xfrm>
              <a:off x="9866313" y="3008313"/>
              <a:ext cx="4762" cy="3175"/>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1" y="1"/>
                    <a:pt x="1" y="1"/>
                    <a:pt x="0" y="1"/>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110"/>
            <p:cNvSpPr/>
            <p:nvPr/>
          </p:nvSpPr>
          <p:spPr bwMode="auto">
            <a:xfrm>
              <a:off x="9991725" y="3079751"/>
              <a:ext cx="0" cy="3175"/>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111"/>
            <p:cNvSpPr/>
            <p:nvPr/>
          </p:nvSpPr>
          <p:spPr bwMode="auto">
            <a:xfrm>
              <a:off x="10036175" y="3121026"/>
              <a:ext cx="3175" cy="6350"/>
            </a:xfrm>
            <a:custGeom>
              <a:avLst/>
              <a:gdLst>
                <a:gd name="T0" fmla="*/ 0 w 1"/>
                <a:gd name="T1" fmla="*/ 1 h 2"/>
                <a:gd name="T2" fmla="*/ 0 w 1"/>
                <a:gd name="T3" fmla="*/ 2 h 2"/>
                <a:gd name="T4" fmla="*/ 0 w 1"/>
                <a:gd name="T5" fmla="*/ 1 h 2"/>
              </a:gdLst>
              <a:ahLst/>
              <a:cxnLst>
                <a:cxn ang="0">
                  <a:pos x="T0" y="T1"/>
                </a:cxn>
                <a:cxn ang="0">
                  <a:pos x="T2" y="T3"/>
                </a:cxn>
                <a:cxn ang="0">
                  <a:pos x="T4" y="T5"/>
                </a:cxn>
              </a:cxnLst>
              <a:rect l="0" t="0" r="r" b="b"/>
              <a:pathLst>
                <a:path w="1" h="2">
                  <a:moveTo>
                    <a:pt x="0" y="1"/>
                  </a:moveTo>
                  <a:cubicBezTo>
                    <a:pt x="1" y="0"/>
                    <a:pt x="0" y="1"/>
                    <a:pt x="0" y="2"/>
                  </a:cubicBezTo>
                  <a:cubicBezTo>
                    <a:pt x="0"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112"/>
            <p:cNvSpPr/>
            <p:nvPr/>
          </p:nvSpPr>
          <p:spPr bwMode="auto">
            <a:xfrm>
              <a:off x="10074275" y="3127376"/>
              <a:ext cx="3175" cy="7938"/>
            </a:xfrm>
            <a:custGeom>
              <a:avLst/>
              <a:gdLst>
                <a:gd name="T0" fmla="*/ 0 w 2"/>
                <a:gd name="T1" fmla="*/ 5 h 5"/>
                <a:gd name="T2" fmla="*/ 0 w 2"/>
                <a:gd name="T3" fmla="*/ 5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lnTo>
                    <a:pt x="0" y="5"/>
                  </a:lnTo>
                  <a:lnTo>
                    <a:pt x="2"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9" name="矩形 8"/>
          <p:cNvSpPr/>
          <p:nvPr userDrawn="1"/>
        </p:nvSpPr>
        <p:spPr>
          <a:xfrm>
            <a:off x="1995170" y="4445"/>
            <a:ext cx="10196830" cy="11417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a:solidFill>
                <a:prstClr val="white"/>
              </a:solidFill>
              <a:latin typeface="Arial" panose="020B0604020202020204"/>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2023/12/31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2023/12/31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2023/12/31</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2023/12/31</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2023/12/31</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2023/12/31</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2023/12/31</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2023/12/31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6.xml"/><Relationship Id="rId3" Type="http://schemas.openxmlformats.org/officeDocument/2006/relationships/slideLayout" Target="../slideLayouts/slideLayout3.xml"/><Relationship Id="rId21" Type="http://schemas.openxmlformats.org/officeDocument/2006/relationships/tags" Target="../tags/tag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2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2023/12/31</a:t>
            </a:fld>
            <a:endParaRPr lang="zh-CN" altLang="en-US"/>
          </a:p>
        </p:txBody>
      </p:sp>
      <p:sp>
        <p:nvSpPr>
          <p:cNvPr id="5" name="页脚占位符 4"/>
          <p:cNvSpPr>
            <a:spLocks noGrp="1"/>
          </p:cNvSpPr>
          <p:nvPr>
            <p:ph type="ftr" sz="quarter" idx="3"/>
            <p:custDataLst>
              <p:tags r:id="rId2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2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21"/>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mc:AlternateContent xmlns:mc="http://schemas.openxmlformats.org/markup-compatibility/2006" xmlns:p14="http://schemas.microsoft.com/office/powerpoint/2010/main">
    <mc:Choice Requires="p14">
      <p:transition spd="slow"/>
    </mc:Choice>
    <mc:Fallback xmlns="">
      <p:transition spd="slow"/>
    </mc:Fallback>
  </mc:AlternateConten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8.xml"/><Relationship Id="rId1" Type="http://schemas.openxmlformats.org/officeDocument/2006/relationships/tags" Target="../tags/tag65.xml"/><Relationship Id="rId5" Type="http://schemas.openxmlformats.org/officeDocument/2006/relationships/image" Target="../media/image9.png"/><Relationship Id="rId4" Type="http://schemas.openxmlformats.org/officeDocument/2006/relationships/image" Target="../media/image8.jpe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67.xml"/><Relationship Id="rId1" Type="http://schemas.openxmlformats.org/officeDocument/2006/relationships/tags" Target="../tags/tag66.xml"/><Relationship Id="rId5" Type="http://schemas.openxmlformats.org/officeDocument/2006/relationships/image" Target="../media/image11.jpe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64.xml"/><Relationship Id="rId1" Type="http://schemas.openxmlformats.org/officeDocument/2006/relationships/tags" Target="../tags/tag63.xml"/><Relationship Id="rId5" Type="http://schemas.openxmlformats.org/officeDocument/2006/relationships/image" Target="../media/image5.jpe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1_副本"/>
          <p:cNvPicPr>
            <a:picLocks noChangeAspect="1"/>
          </p:cNvPicPr>
          <p:nvPr/>
        </p:nvPicPr>
        <p:blipFill>
          <a:blip r:embed="rId3"/>
          <a:stretch>
            <a:fillRect/>
          </a:stretch>
        </p:blipFill>
        <p:spPr>
          <a:xfrm>
            <a:off x="0" y="657225"/>
            <a:ext cx="12192000" cy="6019800"/>
          </a:xfrm>
          <a:prstGeom prst="rect">
            <a:avLst/>
          </a:prstGeom>
        </p:spPr>
      </p:pic>
      <p:pic>
        <p:nvPicPr>
          <p:cNvPr id="20" name="图片占位符 19"/>
          <p:cNvPicPr>
            <a:picLocks noGrp="1" noChangeAspect="1"/>
          </p:cNvPicPr>
          <p:nvPr>
            <p:ph type="pic" sz="quarter" idx="10"/>
          </p:nvPr>
        </p:nvPicPr>
        <p:blipFill>
          <a:blip r:embed="rId4">
            <a:grayscl/>
            <a:extLst>
              <a:ext uri="{28A0092B-C50C-407E-A947-70E740481C1C}">
                <a14:useLocalDpi xmlns:a14="http://schemas.microsoft.com/office/drawing/2010/main" val="0"/>
              </a:ext>
            </a:extLst>
          </a:blip>
          <a:srcRect t="9419" b="9419"/>
          <a:stretch>
            <a:fillRect/>
          </a:stretch>
        </p:blipFill>
        <p:spPr/>
      </p:pic>
      <p:sp>
        <p:nvSpPr>
          <p:cNvPr id="13" name="文本框 12"/>
          <p:cNvSpPr txBox="1"/>
          <p:nvPr/>
        </p:nvSpPr>
        <p:spPr>
          <a:xfrm>
            <a:off x="823253" y="2387531"/>
            <a:ext cx="10546080" cy="829945"/>
          </a:xfrm>
          <a:prstGeom prst="rect">
            <a:avLst/>
          </a:prstGeom>
          <a:noFill/>
        </p:spPr>
        <p:txBody>
          <a:bodyPr wrap="none" rtlCol="0">
            <a:spAutoFit/>
            <a:scene3d>
              <a:camera prst="orthographicFront"/>
              <a:lightRig rig="threePt" dir="t"/>
            </a:scene3d>
            <a:sp3d contourW="12700"/>
          </a:bodyPr>
          <a:lstStyle/>
          <a:p>
            <a:pPr algn="l"/>
            <a:r>
              <a:rPr sz="4800" b="1" dirty="0">
                <a:solidFill>
                  <a:schemeClr val="bg1"/>
                </a:solidFill>
                <a:effectLst>
                  <a:outerShdw blurRad="38100" dist="38100" dir="2700000" algn="tl">
                    <a:srgbClr val="000000">
                      <a:alpha val="43137"/>
                    </a:srgbClr>
                  </a:outerShdw>
                </a:effectLst>
              </a:rPr>
              <a:t>冷轧带钢智能化罩式炉算法设计与实现</a:t>
            </a:r>
          </a:p>
        </p:txBody>
      </p:sp>
      <p:grpSp>
        <p:nvGrpSpPr>
          <p:cNvPr id="21" name="组合 20"/>
          <p:cNvGrpSpPr/>
          <p:nvPr/>
        </p:nvGrpSpPr>
        <p:grpSpPr>
          <a:xfrm>
            <a:off x="8686800" y="4973955"/>
            <a:ext cx="3048000" cy="571500"/>
            <a:chOff x="8686800" y="5276850"/>
            <a:chExt cx="3048000" cy="571500"/>
          </a:xfrm>
        </p:grpSpPr>
        <p:sp>
          <p:nvSpPr>
            <p:cNvPr id="8" name="矩形 7"/>
            <p:cNvSpPr/>
            <p:nvPr/>
          </p:nvSpPr>
          <p:spPr>
            <a:xfrm>
              <a:off x="8686800" y="5276850"/>
              <a:ext cx="3048000" cy="571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8986182" y="5396591"/>
              <a:ext cx="1569660" cy="369332"/>
            </a:xfrm>
            <a:prstGeom prst="rect">
              <a:avLst/>
            </a:prstGeom>
            <a:noFill/>
          </p:spPr>
          <p:txBody>
            <a:bodyPr wrap="none" rtlCol="0">
              <a:spAutoFit/>
              <a:scene3d>
                <a:camera prst="orthographicFront"/>
                <a:lightRig rig="threePt" dir="t"/>
              </a:scene3d>
              <a:sp3d contourW="12700"/>
            </a:bodyPr>
            <a:lstStyle/>
            <a:p>
              <a:r>
                <a:rPr lang="zh-CN" altLang="en-US" dirty="0">
                  <a:solidFill>
                    <a:schemeClr val="tx1">
                      <a:lumMod val="75000"/>
                      <a:lumOff val="25000"/>
                    </a:schemeClr>
                  </a:solidFill>
                </a:rPr>
                <a:t>汇报人：</a:t>
              </a:r>
              <a:r>
                <a:rPr lang="en-US" altLang="zh-CN" dirty="0">
                  <a:solidFill>
                    <a:schemeClr val="tx1">
                      <a:lumMod val="75000"/>
                      <a:lumOff val="25000"/>
                    </a:schemeClr>
                  </a:solidFill>
                </a:rPr>
                <a:t>XXX</a:t>
              </a:r>
              <a:endParaRPr lang="zh-CN" altLang="en-US" dirty="0">
                <a:solidFill>
                  <a:schemeClr val="tx1">
                    <a:lumMod val="75000"/>
                    <a:lumOff val="25000"/>
                  </a:schemeClr>
                </a:solidFill>
              </a:endParaRPr>
            </a:p>
          </p:txBody>
        </p:sp>
      </p:grpSp>
      <p:cxnSp>
        <p:nvCxnSpPr>
          <p:cNvPr id="16" name="直接连接符 15"/>
          <p:cNvCxnSpPr/>
          <p:nvPr/>
        </p:nvCxnSpPr>
        <p:spPr>
          <a:xfrm>
            <a:off x="904875" y="3347085"/>
            <a:ext cx="203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par>
                                <p:cTn id="12" presetID="22" presetClass="entr" presetSubtype="2" fill="hold"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wipe(right)">
                                      <p:cBhvr>
                                        <p:cTn id="1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02126" y="990916"/>
            <a:ext cx="1552566" cy="4239895"/>
          </a:xfrm>
          <a:prstGeom prst="rect">
            <a:avLst/>
          </a:prstGeom>
          <a:noFill/>
        </p:spPr>
        <p:txBody>
          <a:bodyPr vert="horz" wrap="square" rtlCol="0">
            <a:spAutoFit/>
          </a:bodyPr>
          <a:lstStyle/>
          <a:p>
            <a:pPr lvl="1"/>
            <a:r>
              <a:rPr lang="en-US" altLang="zh-CN" sz="26955" dirty="0">
                <a:solidFill>
                  <a:srgbClr val="404040"/>
                </a:solidFill>
                <a:latin typeface="方正兰亭准黑_GBK" panose="02000000000000000000" pitchFamily="2" charset="-122"/>
                <a:ea typeface="方正兰亭准黑_GBK" panose="02000000000000000000" pitchFamily="2" charset="-122"/>
              </a:rPr>
              <a:t>3</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442108">
            <a:off x="3131010" y="2740897"/>
            <a:ext cx="3976747" cy="2114013"/>
          </a:xfrm>
          <a:prstGeom prst="rect">
            <a:avLst/>
          </a:prstGeom>
        </p:spPr>
      </p:pic>
      <p:cxnSp>
        <p:nvCxnSpPr>
          <p:cNvPr id="4" name="直接连接符 3"/>
          <p:cNvCxnSpPr/>
          <p:nvPr/>
        </p:nvCxnSpPr>
        <p:spPr>
          <a:xfrm flipV="1">
            <a:off x="2877445" y="2598268"/>
            <a:ext cx="1793592" cy="2391457"/>
          </a:xfrm>
          <a:prstGeom prst="line">
            <a:avLst/>
          </a:prstGeom>
          <a:ln w="12700">
            <a:solidFill>
              <a:srgbClr val="1357AE"/>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925616" y="2746491"/>
            <a:ext cx="5961380" cy="1091565"/>
          </a:xfrm>
          <a:prstGeom prst="rect">
            <a:avLst/>
          </a:prstGeom>
          <a:noFill/>
        </p:spPr>
        <p:txBody>
          <a:bodyPr vert="horz" wrap="none" rtlCol="0">
            <a:spAutoFit/>
          </a:bodyPr>
          <a:lstStyle/>
          <a:p>
            <a:pPr algn="l"/>
            <a:r>
              <a:rPr lang="zh-CN" altLang="en-US" sz="6500" dirty="0">
                <a:solidFill>
                  <a:srgbClr val="404040"/>
                </a:solidFill>
                <a:latin typeface="方正兰亭准黑_GBK" panose="02000000000000000000" pitchFamily="2" charset="-122"/>
                <a:ea typeface="方正兰亭准黑_GBK" panose="02000000000000000000" pitchFamily="2" charset="-122"/>
              </a:rPr>
              <a:t>项目特色与创新</a:t>
            </a:r>
          </a:p>
        </p:txBody>
      </p:sp>
      <p:sp>
        <p:nvSpPr>
          <p:cNvPr id="56" name="文本框 55"/>
          <p:cNvSpPr txBox="1"/>
          <p:nvPr/>
        </p:nvSpPr>
        <p:spPr>
          <a:xfrm>
            <a:off x="5092065" y="4177665"/>
            <a:ext cx="2520315" cy="368935"/>
          </a:xfrm>
          <a:prstGeom prst="rect">
            <a:avLst/>
          </a:prstGeom>
          <a:noFill/>
        </p:spPr>
        <p:txBody>
          <a:bodyPr wrap="square" lIns="0" tIns="0" rIns="0" bIns="0" rtlCol="0">
            <a:spAutoFit/>
          </a:bodyPr>
          <a:lstStyle/>
          <a:p>
            <a:pPr marL="1714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项目特色</a:t>
            </a:r>
          </a:p>
        </p:txBody>
      </p:sp>
      <p:sp>
        <p:nvSpPr>
          <p:cNvPr id="6" name="文本框 5"/>
          <p:cNvSpPr txBox="1"/>
          <p:nvPr/>
        </p:nvSpPr>
        <p:spPr>
          <a:xfrm>
            <a:off x="5092065" y="4723130"/>
            <a:ext cx="2893695" cy="368935"/>
          </a:xfrm>
          <a:prstGeom prst="rect">
            <a:avLst/>
          </a:prstGeom>
          <a:noFill/>
        </p:spPr>
        <p:txBody>
          <a:bodyPr wrap="square" lIns="0" tIns="0" rIns="0" bIns="0" rtlCol="0">
            <a:spAutoFit/>
          </a:bodyPr>
          <a:lstStyle/>
          <a:p>
            <a:pPr marL="1714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lang="zh-CN" altLang="en-US" sz="2400" noProof="0" dirty="0">
                <a:ln>
                  <a:noFill/>
                </a:ln>
                <a:solidFill>
                  <a:srgbClr val="000000"/>
                </a:solidFill>
                <a:effectLst/>
                <a:uLnTx/>
                <a:uFillTx/>
                <a:latin typeface="微软雅黑" panose="020B0503020204020204" pitchFamily="34" charset="-122"/>
                <a:ea typeface="微软雅黑" panose="020B0503020204020204" pitchFamily="34" charset="-122"/>
                <a:sym typeface="+mn-ea"/>
              </a:rPr>
              <a:t>项目创新</a:t>
            </a: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500"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2" presetClass="entr" presetSubtype="8" fill="hold" grpId="0" nodeType="withEffect">
                                  <p:stCondLst>
                                    <p:cond delay="0"/>
                                  </p:stCondLst>
                                  <p:childTnLst>
                                    <p:set>
                                      <p:cBhvr>
                                        <p:cTn id="11" dur="1" fill="hold">
                                          <p:stCondLst>
                                            <p:cond delay="0"/>
                                          </p:stCondLst>
                                        </p:cTn>
                                        <p:tgtEl>
                                          <p:spTgt spid="56"/>
                                        </p:tgtEl>
                                        <p:attrNameLst>
                                          <p:attrName>style.visibility</p:attrName>
                                        </p:attrNameLst>
                                      </p:cBhvr>
                                      <p:to>
                                        <p:strVal val="visible"/>
                                      </p:to>
                                    </p:set>
                                    <p:anim calcmode="lin" valueType="num">
                                      <p:cBhvr additive="base">
                                        <p:cTn id="12" dur="500" fill="hold"/>
                                        <p:tgtEl>
                                          <p:spTgt spid="56"/>
                                        </p:tgtEl>
                                        <p:attrNameLst>
                                          <p:attrName>ppt_x</p:attrName>
                                        </p:attrNameLst>
                                      </p:cBhvr>
                                      <p:tavLst>
                                        <p:tav tm="0">
                                          <p:val>
                                            <p:strVal val="0-#ppt_w/2"/>
                                          </p:val>
                                        </p:tav>
                                        <p:tav tm="100000">
                                          <p:val>
                                            <p:strVal val="#ppt_x"/>
                                          </p:val>
                                        </p:tav>
                                      </p:tavLst>
                                    </p:anim>
                                    <p:anim calcmode="lin" valueType="num">
                                      <p:cBhvr additive="base">
                                        <p:cTn id="13" dur="500" fill="hold"/>
                                        <p:tgtEl>
                                          <p:spTgt spid="56"/>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0-#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6"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9"/>
          <p:cNvSpPr txBox="1"/>
          <p:nvPr/>
        </p:nvSpPr>
        <p:spPr>
          <a:xfrm>
            <a:off x="6179820" y="1606550"/>
            <a:ext cx="5515610" cy="470789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2000" dirty="0">
                <a:solidFill>
                  <a:schemeClr val="tx1">
                    <a:lumMod val="85000"/>
                    <a:lumOff val="15000"/>
                  </a:schemeClr>
                </a:solidFill>
                <a:latin typeface="+mn-ea"/>
              </a:rPr>
              <a:t>冷轧带钢智能化罩式炉算法设计与实现是企业必须的核心技术，具有很大的实用性和研究的必要性。这种用计算机智能化研究不同规格带钢的退火时间曲线，减少人工计算出现的错误，使用价格低廉、温控全自动的设备，全流程工艺无纸化记录来描述出高性能钢种的特定退火温度曲线，从而生产出高端冷轧产品。使用罩式炉适用钢种较多，性能较好，对带钢进行加工时，主要经历三个阶段：升温阶段、保温阶段、冷却阶段。我们要针对高端产品所经历的这三个阶段建立时间温度曲线，尤其是对带钢退火过程（降低硬度，软化钢体性能）的温度曲线进行研究和改善，掌握其生产过程中的控制参数。建立温度曲线时，为了方便研究，不考虑内外罩的热传导，认为温度仅为时间函数。</a:t>
            </a:r>
          </a:p>
        </p:txBody>
      </p:sp>
      <p:pic>
        <p:nvPicPr>
          <p:cNvPr id="19" name="图片占位符 18"/>
          <p:cNvPicPr>
            <a:picLocks noGrp="1" noChangeAspect="1"/>
          </p:cNvPicPr>
          <p:nvPr>
            <p:ph type="pic" sz="quarter" idx="11"/>
          </p:nvPr>
        </p:nvPicPr>
        <p:blipFill>
          <a:blip r:embed="rId3">
            <a:grayscl/>
            <a:extLst>
              <a:ext uri="{28A0092B-C50C-407E-A947-70E740481C1C}">
                <a14:useLocalDpi xmlns:a14="http://schemas.microsoft.com/office/drawing/2010/main" val="0"/>
              </a:ext>
            </a:extLst>
          </a:blip>
          <a:srcRect l="14956" r="14956"/>
          <a:stretch>
            <a:fillRect/>
          </a:stretch>
        </p:blipFill>
        <p:spPr/>
      </p:pic>
      <p:sp>
        <p:nvSpPr>
          <p:cNvPr id="17" name="灯片编号占位符 16"/>
          <p:cNvSpPr>
            <a:spLocks noGrp="1"/>
          </p:cNvSpPr>
          <p:nvPr>
            <p:ph type="sldNum" sz="quarter" idx="10"/>
          </p:nvPr>
        </p:nvSpPr>
        <p:spPr/>
        <p:txBody>
          <a:bodyPr/>
          <a:lstStyle/>
          <a:p>
            <a:fld id="{1E5B29A9-5820-46BE-83DA-BE1F926704E3}" type="slidenum">
              <a:rPr lang="zh-CN" altLang="en-US" smtClean="0"/>
              <a:t>11</a:t>
            </a:fld>
            <a:endParaRPr lang="zh-CN" altLang="en-US" dirty="0"/>
          </a:p>
        </p:txBody>
      </p:sp>
      <p:sp>
        <p:nvSpPr>
          <p:cNvPr id="2" name="矩形 1"/>
          <p:cNvSpPr/>
          <p:nvPr/>
        </p:nvSpPr>
        <p:spPr>
          <a:xfrm>
            <a:off x="1964085" y="681336"/>
            <a:ext cx="2804223" cy="460375"/>
          </a:xfrm>
          <a:prstGeom prst="rect">
            <a:avLst/>
          </a:prstGeom>
        </p:spPr>
        <p:txBody>
          <a:bodyPr wrap="square">
            <a:spAutoFit/>
          </a:bodyPr>
          <a:lstStyle/>
          <a:p>
            <a:pPr algn="just" defTabSz="685800">
              <a:lnSpc>
                <a:spcPct val="120000"/>
              </a:lnSpc>
            </a:pPr>
            <a:r>
              <a:rPr lang="en-US" altLang="zh-CN" sz="2000" b="1" dirty="0">
                <a:solidFill>
                  <a:prstClr val="black">
                    <a:lumMod val="65000"/>
                    <a:lumOff val="35000"/>
                  </a:prstClr>
                </a:solidFill>
                <a:latin typeface="Arial" panose="020B0604020202020204"/>
                <a:ea typeface="微软雅黑" panose="020B0503020204020204" pitchFamily="34" charset="-122"/>
              </a:rPr>
              <a:t>3.1  </a:t>
            </a:r>
            <a:r>
              <a:rPr lang="zh-CN" altLang="en-US" sz="2000" b="1" dirty="0">
                <a:solidFill>
                  <a:prstClr val="black">
                    <a:lumMod val="65000"/>
                    <a:lumOff val="35000"/>
                  </a:prstClr>
                </a:solidFill>
                <a:latin typeface="Arial" panose="020B0604020202020204"/>
                <a:ea typeface="微软雅黑" panose="020B0503020204020204" pitchFamily="34" charset="-122"/>
              </a:rPr>
              <a:t>项目特色</a:t>
            </a:r>
          </a:p>
        </p:txBody>
      </p:sp>
      <p:sp>
        <p:nvSpPr>
          <p:cNvPr id="21" name="矩形 20"/>
          <p:cNvSpPr/>
          <p:nvPr/>
        </p:nvSpPr>
        <p:spPr>
          <a:xfrm rot="16200000">
            <a:off x="3145592" y="4772533"/>
            <a:ext cx="453958" cy="4539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22" name="箭头: V 形 21"/>
          <p:cNvSpPr/>
          <p:nvPr/>
        </p:nvSpPr>
        <p:spPr>
          <a:xfrm rot="21600000">
            <a:off x="3267579" y="4873687"/>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Freeform 95"/>
          <p:cNvSpPr>
            <a:spLocks noEditPoints="1"/>
          </p:cNvSpPr>
          <p:nvPr/>
        </p:nvSpPr>
        <p:spPr bwMode="auto">
          <a:xfrm rot="21010334">
            <a:off x="10662920" y="2066925"/>
            <a:ext cx="753745" cy="1146175"/>
          </a:xfrm>
          <a:custGeom>
            <a:avLst/>
            <a:gdLst>
              <a:gd name="T0" fmla="*/ 419 w 460"/>
              <a:gd name="T1" fmla="*/ 2 h 364"/>
              <a:gd name="T2" fmla="*/ 301 w 460"/>
              <a:gd name="T3" fmla="*/ 67 h 364"/>
              <a:gd name="T4" fmla="*/ 331 w 460"/>
              <a:gd name="T5" fmla="*/ 110 h 364"/>
              <a:gd name="T6" fmla="*/ 5 w 460"/>
              <a:gd name="T7" fmla="*/ 231 h 364"/>
              <a:gd name="T8" fmla="*/ 18 w 460"/>
              <a:gd name="T9" fmla="*/ 329 h 364"/>
              <a:gd name="T10" fmla="*/ 274 w 460"/>
              <a:gd name="T11" fmla="*/ 282 h 364"/>
              <a:gd name="T12" fmla="*/ 331 w 460"/>
              <a:gd name="T13" fmla="*/ 228 h 364"/>
              <a:gd name="T14" fmla="*/ 442 w 460"/>
              <a:gd name="T15" fmla="*/ 165 h 364"/>
              <a:gd name="T16" fmla="*/ 432 w 460"/>
              <a:gd name="T17" fmla="*/ 114 h 364"/>
              <a:gd name="T18" fmla="*/ 431 w 460"/>
              <a:gd name="T19" fmla="*/ 94 h 364"/>
              <a:gd name="T20" fmla="*/ 447 w 460"/>
              <a:gd name="T21" fmla="*/ 94 h 364"/>
              <a:gd name="T22" fmla="*/ 429 w 460"/>
              <a:gd name="T23" fmla="*/ 51 h 364"/>
              <a:gd name="T24" fmla="*/ 434 w 460"/>
              <a:gd name="T25" fmla="*/ 22 h 364"/>
              <a:gd name="T26" fmla="*/ 429 w 460"/>
              <a:gd name="T27" fmla="*/ 17 h 364"/>
              <a:gd name="T28" fmla="*/ 319 w 460"/>
              <a:gd name="T29" fmla="*/ 83 h 364"/>
              <a:gd name="T30" fmla="*/ 326 w 460"/>
              <a:gd name="T31" fmla="*/ 94 h 364"/>
              <a:gd name="T32" fmla="*/ 334 w 460"/>
              <a:gd name="T33" fmla="*/ 104 h 364"/>
              <a:gd name="T34" fmla="*/ 340 w 460"/>
              <a:gd name="T35" fmla="*/ 94 h 364"/>
              <a:gd name="T36" fmla="*/ 207 w 460"/>
              <a:gd name="T37" fmla="*/ 221 h 364"/>
              <a:gd name="T38" fmla="*/ 326 w 460"/>
              <a:gd name="T39" fmla="*/ 78 h 364"/>
              <a:gd name="T40" fmla="*/ 413 w 460"/>
              <a:gd name="T41" fmla="*/ 11 h 364"/>
              <a:gd name="T42" fmla="*/ 425 w 460"/>
              <a:gd name="T43" fmla="*/ 125 h 364"/>
              <a:gd name="T44" fmla="*/ 378 w 460"/>
              <a:gd name="T45" fmla="*/ 110 h 364"/>
              <a:gd name="T46" fmla="*/ 180 w 460"/>
              <a:gd name="T47" fmla="*/ 290 h 364"/>
              <a:gd name="T48" fmla="*/ 36 w 460"/>
              <a:gd name="T49" fmla="*/ 322 h 364"/>
              <a:gd name="T50" fmla="*/ 52 w 460"/>
              <a:gd name="T51" fmla="*/ 323 h 364"/>
              <a:gd name="T52" fmla="*/ 54 w 460"/>
              <a:gd name="T53" fmla="*/ 323 h 364"/>
              <a:gd name="T54" fmla="*/ 81 w 460"/>
              <a:gd name="T55" fmla="*/ 332 h 364"/>
              <a:gd name="T56" fmla="*/ 112 w 460"/>
              <a:gd name="T57" fmla="*/ 338 h 364"/>
              <a:gd name="T58" fmla="*/ 130 w 460"/>
              <a:gd name="T59" fmla="*/ 334 h 364"/>
              <a:gd name="T60" fmla="*/ 142 w 460"/>
              <a:gd name="T61" fmla="*/ 331 h 364"/>
              <a:gd name="T62" fmla="*/ 128 w 460"/>
              <a:gd name="T63" fmla="*/ 318 h 364"/>
              <a:gd name="T64" fmla="*/ 150 w 460"/>
              <a:gd name="T65" fmla="*/ 329 h 364"/>
              <a:gd name="T66" fmla="*/ 158 w 460"/>
              <a:gd name="T67" fmla="*/ 327 h 364"/>
              <a:gd name="T68" fmla="*/ 174 w 460"/>
              <a:gd name="T69" fmla="*/ 321 h 364"/>
              <a:gd name="T70" fmla="*/ 191 w 460"/>
              <a:gd name="T71" fmla="*/ 315 h 364"/>
              <a:gd name="T72" fmla="*/ 207 w 460"/>
              <a:gd name="T73" fmla="*/ 308 h 364"/>
              <a:gd name="T74" fmla="*/ 221 w 460"/>
              <a:gd name="T75" fmla="*/ 280 h 364"/>
              <a:gd name="T76" fmla="*/ 222 w 460"/>
              <a:gd name="T77" fmla="*/ 279 h 364"/>
              <a:gd name="T78" fmla="*/ 255 w 460"/>
              <a:gd name="T79" fmla="*/ 283 h 364"/>
              <a:gd name="T80" fmla="*/ 268 w 460"/>
              <a:gd name="T81" fmla="*/ 275 h 364"/>
              <a:gd name="T82" fmla="*/ 278 w 460"/>
              <a:gd name="T83" fmla="*/ 268 h 364"/>
              <a:gd name="T84" fmla="*/ 277 w 460"/>
              <a:gd name="T85" fmla="*/ 244 h 364"/>
              <a:gd name="T86" fmla="*/ 288 w 460"/>
              <a:gd name="T87" fmla="*/ 235 h 364"/>
              <a:gd name="T88" fmla="*/ 302 w 460"/>
              <a:gd name="T89" fmla="*/ 223 h 364"/>
              <a:gd name="T90" fmla="*/ 303 w 460"/>
              <a:gd name="T91" fmla="*/ 222 h 364"/>
              <a:gd name="T92" fmla="*/ 328 w 460"/>
              <a:gd name="T93" fmla="*/ 220 h 364"/>
              <a:gd name="T94" fmla="*/ 328 w 460"/>
              <a:gd name="T95" fmla="*/ 220 h 364"/>
              <a:gd name="T96" fmla="*/ 341 w 460"/>
              <a:gd name="T97" fmla="*/ 203 h 364"/>
              <a:gd name="T98" fmla="*/ 362 w 460"/>
              <a:gd name="T99" fmla="*/ 172 h 364"/>
              <a:gd name="T100" fmla="*/ 371 w 460"/>
              <a:gd name="T101" fmla="*/ 159 h 364"/>
              <a:gd name="T102" fmla="*/ 379 w 460"/>
              <a:gd name="T103" fmla="*/ 145 h 364"/>
              <a:gd name="T104" fmla="*/ 380 w 460"/>
              <a:gd name="T105" fmla="*/ 121 h 364"/>
              <a:gd name="T106" fmla="*/ 381 w 460"/>
              <a:gd name="T107" fmla="*/ 118 h 364"/>
              <a:gd name="T108" fmla="*/ 402 w 460"/>
              <a:gd name="T109" fmla="*/ 140 h 364"/>
              <a:gd name="T110" fmla="*/ 402 w 460"/>
              <a:gd name="T111" fmla="*/ 140 h 364"/>
              <a:gd name="T112" fmla="*/ 424 w 460"/>
              <a:gd name="T113" fmla="*/ 149 h 364"/>
              <a:gd name="T114" fmla="*/ 429 w 460"/>
              <a:gd name="T115" fmla="*/ 137 h 364"/>
              <a:gd name="T116" fmla="*/ 439 w 460"/>
              <a:gd name="T117" fmla="*/ 148 h 364"/>
              <a:gd name="T118" fmla="*/ 450 w 460"/>
              <a:gd name="T119" fmla="*/ 148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60" h="364">
                <a:moveTo>
                  <a:pt x="444" y="22"/>
                </a:moveTo>
                <a:cubicBezTo>
                  <a:pt x="444" y="20"/>
                  <a:pt x="443" y="20"/>
                  <a:pt x="442" y="19"/>
                </a:cubicBezTo>
                <a:cubicBezTo>
                  <a:pt x="440" y="16"/>
                  <a:pt x="436" y="13"/>
                  <a:pt x="434" y="11"/>
                </a:cubicBezTo>
                <a:cubicBezTo>
                  <a:pt x="430" y="8"/>
                  <a:pt x="426" y="4"/>
                  <a:pt x="421" y="2"/>
                </a:cubicBezTo>
                <a:cubicBezTo>
                  <a:pt x="420" y="1"/>
                  <a:pt x="419" y="1"/>
                  <a:pt x="419" y="2"/>
                </a:cubicBezTo>
                <a:cubicBezTo>
                  <a:pt x="414" y="0"/>
                  <a:pt x="410" y="4"/>
                  <a:pt x="406" y="6"/>
                </a:cubicBezTo>
                <a:cubicBezTo>
                  <a:pt x="395" y="11"/>
                  <a:pt x="384" y="18"/>
                  <a:pt x="373" y="24"/>
                </a:cubicBezTo>
                <a:cubicBezTo>
                  <a:pt x="349" y="36"/>
                  <a:pt x="326" y="48"/>
                  <a:pt x="304" y="62"/>
                </a:cubicBezTo>
                <a:cubicBezTo>
                  <a:pt x="303" y="63"/>
                  <a:pt x="302" y="64"/>
                  <a:pt x="302" y="65"/>
                </a:cubicBezTo>
                <a:cubicBezTo>
                  <a:pt x="302" y="65"/>
                  <a:pt x="301" y="66"/>
                  <a:pt x="301" y="67"/>
                </a:cubicBezTo>
                <a:cubicBezTo>
                  <a:pt x="298" y="70"/>
                  <a:pt x="301" y="76"/>
                  <a:pt x="303" y="80"/>
                </a:cubicBezTo>
                <a:cubicBezTo>
                  <a:pt x="305" y="86"/>
                  <a:pt x="307" y="94"/>
                  <a:pt x="311" y="99"/>
                </a:cubicBezTo>
                <a:cubicBezTo>
                  <a:pt x="311" y="100"/>
                  <a:pt x="311" y="100"/>
                  <a:pt x="312" y="101"/>
                </a:cubicBezTo>
                <a:cubicBezTo>
                  <a:pt x="315" y="103"/>
                  <a:pt x="319" y="105"/>
                  <a:pt x="323" y="106"/>
                </a:cubicBezTo>
                <a:cubicBezTo>
                  <a:pt x="326" y="108"/>
                  <a:pt x="328" y="109"/>
                  <a:pt x="331" y="110"/>
                </a:cubicBezTo>
                <a:cubicBezTo>
                  <a:pt x="303" y="160"/>
                  <a:pt x="255" y="194"/>
                  <a:pt x="202" y="213"/>
                </a:cubicBezTo>
                <a:cubicBezTo>
                  <a:pt x="171" y="225"/>
                  <a:pt x="139" y="231"/>
                  <a:pt x="106" y="234"/>
                </a:cubicBezTo>
                <a:cubicBezTo>
                  <a:pt x="90" y="236"/>
                  <a:pt x="74" y="237"/>
                  <a:pt x="57" y="237"/>
                </a:cubicBezTo>
                <a:cubicBezTo>
                  <a:pt x="40" y="237"/>
                  <a:pt x="23" y="234"/>
                  <a:pt x="5" y="231"/>
                </a:cubicBezTo>
                <a:cubicBezTo>
                  <a:pt x="5" y="231"/>
                  <a:pt x="5" y="231"/>
                  <a:pt x="5" y="231"/>
                </a:cubicBezTo>
                <a:cubicBezTo>
                  <a:pt x="3" y="230"/>
                  <a:pt x="0" y="231"/>
                  <a:pt x="0" y="234"/>
                </a:cubicBezTo>
                <a:cubicBezTo>
                  <a:pt x="1" y="260"/>
                  <a:pt x="0" y="286"/>
                  <a:pt x="0" y="311"/>
                </a:cubicBezTo>
                <a:cubicBezTo>
                  <a:pt x="1" y="312"/>
                  <a:pt x="1" y="313"/>
                  <a:pt x="2" y="313"/>
                </a:cubicBezTo>
                <a:cubicBezTo>
                  <a:pt x="2" y="314"/>
                  <a:pt x="2" y="314"/>
                  <a:pt x="2" y="314"/>
                </a:cubicBezTo>
                <a:cubicBezTo>
                  <a:pt x="7" y="320"/>
                  <a:pt x="13" y="324"/>
                  <a:pt x="18" y="329"/>
                </a:cubicBezTo>
                <a:cubicBezTo>
                  <a:pt x="23" y="334"/>
                  <a:pt x="29" y="338"/>
                  <a:pt x="34" y="343"/>
                </a:cubicBezTo>
                <a:cubicBezTo>
                  <a:pt x="35" y="344"/>
                  <a:pt x="36" y="344"/>
                  <a:pt x="37" y="344"/>
                </a:cubicBezTo>
                <a:cubicBezTo>
                  <a:pt x="108" y="364"/>
                  <a:pt x="192" y="329"/>
                  <a:pt x="252" y="294"/>
                </a:cubicBezTo>
                <a:cubicBezTo>
                  <a:pt x="259" y="290"/>
                  <a:pt x="266" y="285"/>
                  <a:pt x="272" y="281"/>
                </a:cubicBezTo>
                <a:cubicBezTo>
                  <a:pt x="273" y="281"/>
                  <a:pt x="274" y="282"/>
                  <a:pt x="274" y="282"/>
                </a:cubicBezTo>
                <a:cubicBezTo>
                  <a:pt x="275" y="283"/>
                  <a:pt x="276" y="282"/>
                  <a:pt x="275" y="281"/>
                </a:cubicBezTo>
                <a:cubicBezTo>
                  <a:pt x="275" y="281"/>
                  <a:pt x="274" y="280"/>
                  <a:pt x="274" y="280"/>
                </a:cubicBezTo>
                <a:cubicBezTo>
                  <a:pt x="277" y="277"/>
                  <a:pt x="281" y="275"/>
                  <a:pt x="284" y="272"/>
                </a:cubicBezTo>
                <a:cubicBezTo>
                  <a:pt x="285" y="273"/>
                  <a:pt x="286" y="272"/>
                  <a:pt x="286" y="272"/>
                </a:cubicBezTo>
                <a:cubicBezTo>
                  <a:pt x="302" y="259"/>
                  <a:pt x="318" y="245"/>
                  <a:pt x="331" y="228"/>
                </a:cubicBezTo>
                <a:cubicBezTo>
                  <a:pt x="343" y="214"/>
                  <a:pt x="353" y="198"/>
                  <a:pt x="363" y="183"/>
                </a:cubicBezTo>
                <a:cubicBezTo>
                  <a:pt x="373" y="169"/>
                  <a:pt x="384" y="155"/>
                  <a:pt x="389" y="139"/>
                </a:cubicBezTo>
                <a:cubicBezTo>
                  <a:pt x="394" y="142"/>
                  <a:pt x="398" y="145"/>
                  <a:pt x="402" y="147"/>
                </a:cubicBezTo>
                <a:cubicBezTo>
                  <a:pt x="402" y="147"/>
                  <a:pt x="403" y="147"/>
                  <a:pt x="403" y="147"/>
                </a:cubicBezTo>
                <a:cubicBezTo>
                  <a:pt x="415" y="155"/>
                  <a:pt x="428" y="161"/>
                  <a:pt x="442" y="165"/>
                </a:cubicBezTo>
                <a:cubicBezTo>
                  <a:pt x="454" y="169"/>
                  <a:pt x="459" y="167"/>
                  <a:pt x="459" y="155"/>
                </a:cubicBezTo>
                <a:cubicBezTo>
                  <a:pt x="460" y="112"/>
                  <a:pt x="455" y="63"/>
                  <a:pt x="444" y="22"/>
                </a:cubicBezTo>
                <a:close/>
                <a:moveTo>
                  <a:pt x="450" y="125"/>
                </a:moveTo>
                <a:cubicBezTo>
                  <a:pt x="450" y="131"/>
                  <a:pt x="450" y="138"/>
                  <a:pt x="450" y="144"/>
                </a:cubicBezTo>
                <a:cubicBezTo>
                  <a:pt x="444" y="134"/>
                  <a:pt x="438" y="124"/>
                  <a:pt x="432" y="114"/>
                </a:cubicBezTo>
                <a:cubicBezTo>
                  <a:pt x="432" y="109"/>
                  <a:pt x="432" y="104"/>
                  <a:pt x="431" y="99"/>
                </a:cubicBezTo>
                <a:cubicBezTo>
                  <a:pt x="437" y="108"/>
                  <a:pt x="443" y="116"/>
                  <a:pt x="449" y="124"/>
                </a:cubicBezTo>
                <a:cubicBezTo>
                  <a:pt x="449" y="125"/>
                  <a:pt x="449" y="125"/>
                  <a:pt x="450" y="125"/>
                </a:cubicBezTo>
                <a:close/>
                <a:moveTo>
                  <a:pt x="449" y="119"/>
                </a:moveTo>
                <a:cubicBezTo>
                  <a:pt x="443" y="111"/>
                  <a:pt x="437" y="103"/>
                  <a:pt x="431" y="94"/>
                </a:cubicBezTo>
                <a:cubicBezTo>
                  <a:pt x="431" y="88"/>
                  <a:pt x="430" y="82"/>
                  <a:pt x="430" y="76"/>
                </a:cubicBezTo>
                <a:cubicBezTo>
                  <a:pt x="435" y="84"/>
                  <a:pt x="441" y="92"/>
                  <a:pt x="447" y="98"/>
                </a:cubicBezTo>
                <a:cubicBezTo>
                  <a:pt x="448" y="105"/>
                  <a:pt x="449" y="112"/>
                  <a:pt x="449" y="119"/>
                </a:cubicBezTo>
                <a:close/>
                <a:moveTo>
                  <a:pt x="444" y="75"/>
                </a:moveTo>
                <a:cubicBezTo>
                  <a:pt x="445" y="81"/>
                  <a:pt x="446" y="88"/>
                  <a:pt x="447" y="94"/>
                </a:cubicBezTo>
                <a:cubicBezTo>
                  <a:pt x="441" y="87"/>
                  <a:pt x="435" y="80"/>
                  <a:pt x="430" y="72"/>
                </a:cubicBezTo>
                <a:cubicBezTo>
                  <a:pt x="430" y="66"/>
                  <a:pt x="429" y="60"/>
                  <a:pt x="429" y="54"/>
                </a:cubicBezTo>
                <a:cubicBezTo>
                  <a:pt x="434" y="62"/>
                  <a:pt x="439" y="69"/>
                  <a:pt x="444" y="75"/>
                </a:cubicBezTo>
                <a:close/>
                <a:moveTo>
                  <a:pt x="444" y="71"/>
                </a:moveTo>
                <a:cubicBezTo>
                  <a:pt x="439" y="64"/>
                  <a:pt x="434" y="58"/>
                  <a:pt x="429" y="51"/>
                </a:cubicBezTo>
                <a:cubicBezTo>
                  <a:pt x="429" y="47"/>
                  <a:pt x="429" y="41"/>
                  <a:pt x="429" y="34"/>
                </a:cubicBezTo>
                <a:cubicBezTo>
                  <a:pt x="433" y="40"/>
                  <a:pt x="437" y="45"/>
                  <a:pt x="441" y="50"/>
                </a:cubicBezTo>
                <a:cubicBezTo>
                  <a:pt x="442" y="57"/>
                  <a:pt x="443" y="64"/>
                  <a:pt x="444" y="71"/>
                </a:cubicBezTo>
                <a:close/>
                <a:moveTo>
                  <a:pt x="429" y="17"/>
                </a:moveTo>
                <a:cubicBezTo>
                  <a:pt x="430" y="18"/>
                  <a:pt x="432" y="20"/>
                  <a:pt x="434" y="22"/>
                </a:cubicBezTo>
                <a:cubicBezTo>
                  <a:pt x="435" y="24"/>
                  <a:pt x="436" y="25"/>
                  <a:pt x="438" y="27"/>
                </a:cubicBezTo>
                <a:cubicBezTo>
                  <a:pt x="439" y="33"/>
                  <a:pt x="440" y="40"/>
                  <a:pt x="441" y="46"/>
                </a:cubicBezTo>
                <a:cubicBezTo>
                  <a:pt x="437" y="41"/>
                  <a:pt x="433" y="36"/>
                  <a:pt x="429" y="32"/>
                </a:cubicBezTo>
                <a:cubicBezTo>
                  <a:pt x="429" y="26"/>
                  <a:pt x="428" y="20"/>
                  <a:pt x="427" y="15"/>
                </a:cubicBezTo>
                <a:cubicBezTo>
                  <a:pt x="427" y="15"/>
                  <a:pt x="428" y="16"/>
                  <a:pt x="429" y="17"/>
                </a:cubicBezTo>
                <a:close/>
                <a:moveTo>
                  <a:pt x="326" y="100"/>
                </a:moveTo>
                <a:cubicBezTo>
                  <a:pt x="323" y="99"/>
                  <a:pt x="319" y="97"/>
                  <a:pt x="316" y="97"/>
                </a:cubicBezTo>
                <a:cubicBezTo>
                  <a:pt x="316" y="92"/>
                  <a:pt x="313" y="87"/>
                  <a:pt x="311" y="82"/>
                </a:cubicBezTo>
                <a:cubicBezTo>
                  <a:pt x="310" y="80"/>
                  <a:pt x="310" y="78"/>
                  <a:pt x="309" y="76"/>
                </a:cubicBezTo>
                <a:cubicBezTo>
                  <a:pt x="312" y="79"/>
                  <a:pt x="316" y="81"/>
                  <a:pt x="319" y="83"/>
                </a:cubicBezTo>
                <a:cubicBezTo>
                  <a:pt x="321" y="87"/>
                  <a:pt x="323" y="91"/>
                  <a:pt x="324" y="95"/>
                </a:cubicBezTo>
                <a:cubicBezTo>
                  <a:pt x="325" y="97"/>
                  <a:pt x="326" y="99"/>
                  <a:pt x="326" y="100"/>
                </a:cubicBezTo>
                <a:cubicBezTo>
                  <a:pt x="326" y="100"/>
                  <a:pt x="326" y="100"/>
                  <a:pt x="326" y="100"/>
                </a:cubicBezTo>
                <a:close/>
                <a:moveTo>
                  <a:pt x="330" y="102"/>
                </a:moveTo>
                <a:cubicBezTo>
                  <a:pt x="329" y="99"/>
                  <a:pt x="328" y="97"/>
                  <a:pt x="326" y="94"/>
                </a:cubicBezTo>
                <a:cubicBezTo>
                  <a:pt x="325" y="92"/>
                  <a:pt x="324" y="89"/>
                  <a:pt x="323" y="87"/>
                </a:cubicBezTo>
                <a:cubicBezTo>
                  <a:pt x="323" y="86"/>
                  <a:pt x="323" y="85"/>
                  <a:pt x="322" y="85"/>
                </a:cubicBezTo>
                <a:cubicBezTo>
                  <a:pt x="322" y="85"/>
                  <a:pt x="322" y="85"/>
                  <a:pt x="322" y="85"/>
                </a:cubicBezTo>
                <a:cubicBezTo>
                  <a:pt x="325" y="86"/>
                  <a:pt x="328" y="88"/>
                  <a:pt x="330" y="90"/>
                </a:cubicBezTo>
                <a:cubicBezTo>
                  <a:pt x="331" y="94"/>
                  <a:pt x="332" y="99"/>
                  <a:pt x="334" y="104"/>
                </a:cubicBezTo>
                <a:cubicBezTo>
                  <a:pt x="333" y="103"/>
                  <a:pt x="331" y="102"/>
                  <a:pt x="330" y="102"/>
                </a:cubicBezTo>
                <a:close/>
                <a:moveTo>
                  <a:pt x="337" y="100"/>
                </a:moveTo>
                <a:cubicBezTo>
                  <a:pt x="336" y="101"/>
                  <a:pt x="336" y="101"/>
                  <a:pt x="336" y="101"/>
                </a:cubicBezTo>
                <a:cubicBezTo>
                  <a:pt x="335" y="98"/>
                  <a:pt x="334" y="94"/>
                  <a:pt x="333" y="91"/>
                </a:cubicBezTo>
                <a:cubicBezTo>
                  <a:pt x="335" y="92"/>
                  <a:pt x="338" y="93"/>
                  <a:pt x="340" y="94"/>
                </a:cubicBezTo>
                <a:cubicBezTo>
                  <a:pt x="338" y="96"/>
                  <a:pt x="337" y="98"/>
                  <a:pt x="337" y="100"/>
                </a:cubicBezTo>
                <a:close/>
                <a:moveTo>
                  <a:pt x="5" y="310"/>
                </a:moveTo>
                <a:cubicBezTo>
                  <a:pt x="10" y="286"/>
                  <a:pt x="9" y="261"/>
                  <a:pt x="7" y="236"/>
                </a:cubicBezTo>
                <a:cubicBezTo>
                  <a:pt x="35" y="251"/>
                  <a:pt x="72" y="246"/>
                  <a:pt x="101" y="243"/>
                </a:cubicBezTo>
                <a:cubicBezTo>
                  <a:pt x="137" y="240"/>
                  <a:pt x="173" y="233"/>
                  <a:pt x="207" y="221"/>
                </a:cubicBezTo>
                <a:cubicBezTo>
                  <a:pt x="264" y="199"/>
                  <a:pt x="316" y="161"/>
                  <a:pt x="343" y="106"/>
                </a:cubicBezTo>
                <a:cubicBezTo>
                  <a:pt x="344" y="105"/>
                  <a:pt x="344" y="104"/>
                  <a:pt x="344" y="104"/>
                </a:cubicBezTo>
                <a:cubicBezTo>
                  <a:pt x="346" y="101"/>
                  <a:pt x="348" y="98"/>
                  <a:pt x="349" y="95"/>
                </a:cubicBezTo>
                <a:cubicBezTo>
                  <a:pt x="350" y="93"/>
                  <a:pt x="348" y="90"/>
                  <a:pt x="346" y="90"/>
                </a:cubicBezTo>
                <a:cubicBezTo>
                  <a:pt x="340" y="85"/>
                  <a:pt x="333" y="82"/>
                  <a:pt x="326" y="78"/>
                </a:cubicBezTo>
                <a:cubicBezTo>
                  <a:pt x="320" y="74"/>
                  <a:pt x="315" y="69"/>
                  <a:pt x="308" y="67"/>
                </a:cubicBezTo>
                <a:cubicBezTo>
                  <a:pt x="326" y="59"/>
                  <a:pt x="342" y="50"/>
                  <a:pt x="359" y="41"/>
                </a:cubicBezTo>
                <a:cubicBezTo>
                  <a:pt x="367" y="36"/>
                  <a:pt x="376" y="31"/>
                  <a:pt x="385" y="27"/>
                </a:cubicBezTo>
                <a:cubicBezTo>
                  <a:pt x="390" y="24"/>
                  <a:pt x="395" y="21"/>
                  <a:pt x="400" y="18"/>
                </a:cubicBezTo>
                <a:cubicBezTo>
                  <a:pt x="403" y="17"/>
                  <a:pt x="409" y="11"/>
                  <a:pt x="413" y="11"/>
                </a:cubicBezTo>
                <a:cubicBezTo>
                  <a:pt x="415" y="9"/>
                  <a:pt x="416" y="9"/>
                  <a:pt x="416" y="12"/>
                </a:cubicBezTo>
                <a:cubicBezTo>
                  <a:pt x="418" y="16"/>
                  <a:pt x="419" y="19"/>
                  <a:pt x="419" y="23"/>
                </a:cubicBezTo>
                <a:cubicBezTo>
                  <a:pt x="419" y="28"/>
                  <a:pt x="420" y="32"/>
                  <a:pt x="420" y="37"/>
                </a:cubicBezTo>
                <a:cubicBezTo>
                  <a:pt x="420" y="47"/>
                  <a:pt x="421" y="57"/>
                  <a:pt x="421" y="66"/>
                </a:cubicBezTo>
                <a:cubicBezTo>
                  <a:pt x="422" y="86"/>
                  <a:pt x="423" y="106"/>
                  <a:pt x="425" y="125"/>
                </a:cubicBezTo>
                <a:cubicBezTo>
                  <a:pt x="419" y="122"/>
                  <a:pt x="413" y="120"/>
                  <a:pt x="407" y="117"/>
                </a:cubicBezTo>
                <a:cubicBezTo>
                  <a:pt x="400" y="114"/>
                  <a:pt x="392" y="110"/>
                  <a:pt x="384" y="108"/>
                </a:cubicBezTo>
                <a:cubicBezTo>
                  <a:pt x="383" y="106"/>
                  <a:pt x="380" y="106"/>
                  <a:pt x="379" y="108"/>
                </a:cubicBezTo>
                <a:cubicBezTo>
                  <a:pt x="379" y="109"/>
                  <a:pt x="378" y="109"/>
                  <a:pt x="378" y="110"/>
                </a:cubicBezTo>
                <a:cubicBezTo>
                  <a:pt x="378" y="110"/>
                  <a:pt x="378" y="110"/>
                  <a:pt x="378" y="110"/>
                </a:cubicBezTo>
                <a:cubicBezTo>
                  <a:pt x="378" y="111"/>
                  <a:pt x="378" y="111"/>
                  <a:pt x="378" y="111"/>
                </a:cubicBezTo>
                <a:cubicBezTo>
                  <a:pt x="359" y="143"/>
                  <a:pt x="340" y="173"/>
                  <a:pt x="314" y="200"/>
                </a:cubicBezTo>
                <a:cubicBezTo>
                  <a:pt x="288" y="228"/>
                  <a:pt x="258" y="251"/>
                  <a:pt x="225" y="269"/>
                </a:cubicBezTo>
                <a:cubicBezTo>
                  <a:pt x="211" y="277"/>
                  <a:pt x="196" y="284"/>
                  <a:pt x="181" y="290"/>
                </a:cubicBezTo>
                <a:cubicBezTo>
                  <a:pt x="181" y="290"/>
                  <a:pt x="180" y="290"/>
                  <a:pt x="180" y="290"/>
                </a:cubicBezTo>
                <a:cubicBezTo>
                  <a:pt x="125" y="312"/>
                  <a:pt x="63" y="322"/>
                  <a:pt x="5" y="310"/>
                </a:cubicBezTo>
                <a:close/>
                <a:moveTo>
                  <a:pt x="40" y="339"/>
                </a:moveTo>
                <a:cubicBezTo>
                  <a:pt x="40" y="339"/>
                  <a:pt x="40" y="338"/>
                  <a:pt x="39" y="338"/>
                </a:cubicBezTo>
                <a:cubicBezTo>
                  <a:pt x="32" y="331"/>
                  <a:pt x="24" y="324"/>
                  <a:pt x="15" y="318"/>
                </a:cubicBezTo>
                <a:cubicBezTo>
                  <a:pt x="22" y="320"/>
                  <a:pt x="29" y="321"/>
                  <a:pt x="36" y="322"/>
                </a:cubicBezTo>
                <a:cubicBezTo>
                  <a:pt x="42" y="328"/>
                  <a:pt x="48" y="335"/>
                  <a:pt x="55" y="340"/>
                </a:cubicBezTo>
                <a:cubicBezTo>
                  <a:pt x="50" y="340"/>
                  <a:pt x="45" y="340"/>
                  <a:pt x="40" y="339"/>
                </a:cubicBezTo>
                <a:close/>
                <a:moveTo>
                  <a:pt x="58" y="340"/>
                </a:moveTo>
                <a:cubicBezTo>
                  <a:pt x="52" y="334"/>
                  <a:pt x="45" y="328"/>
                  <a:pt x="39" y="322"/>
                </a:cubicBezTo>
                <a:cubicBezTo>
                  <a:pt x="43" y="323"/>
                  <a:pt x="48" y="323"/>
                  <a:pt x="52" y="323"/>
                </a:cubicBezTo>
                <a:cubicBezTo>
                  <a:pt x="57" y="329"/>
                  <a:pt x="64" y="336"/>
                  <a:pt x="70" y="341"/>
                </a:cubicBezTo>
                <a:cubicBezTo>
                  <a:pt x="66" y="341"/>
                  <a:pt x="62" y="341"/>
                  <a:pt x="58" y="340"/>
                </a:cubicBezTo>
                <a:close/>
                <a:moveTo>
                  <a:pt x="74" y="341"/>
                </a:moveTo>
                <a:cubicBezTo>
                  <a:pt x="71" y="338"/>
                  <a:pt x="68" y="336"/>
                  <a:pt x="65" y="334"/>
                </a:cubicBezTo>
                <a:cubicBezTo>
                  <a:pt x="61" y="330"/>
                  <a:pt x="57" y="327"/>
                  <a:pt x="54" y="323"/>
                </a:cubicBezTo>
                <a:cubicBezTo>
                  <a:pt x="58" y="323"/>
                  <a:pt x="63" y="323"/>
                  <a:pt x="68" y="323"/>
                </a:cubicBezTo>
                <a:cubicBezTo>
                  <a:pt x="73" y="329"/>
                  <a:pt x="80" y="335"/>
                  <a:pt x="87" y="340"/>
                </a:cubicBezTo>
                <a:cubicBezTo>
                  <a:pt x="82" y="340"/>
                  <a:pt x="78" y="341"/>
                  <a:pt x="74" y="341"/>
                </a:cubicBezTo>
                <a:close/>
                <a:moveTo>
                  <a:pt x="91" y="340"/>
                </a:moveTo>
                <a:cubicBezTo>
                  <a:pt x="88" y="337"/>
                  <a:pt x="84" y="335"/>
                  <a:pt x="81" y="332"/>
                </a:cubicBezTo>
                <a:cubicBezTo>
                  <a:pt x="77" y="329"/>
                  <a:pt x="74" y="326"/>
                  <a:pt x="70" y="322"/>
                </a:cubicBezTo>
                <a:cubicBezTo>
                  <a:pt x="76" y="322"/>
                  <a:pt x="82" y="321"/>
                  <a:pt x="88" y="321"/>
                </a:cubicBezTo>
                <a:cubicBezTo>
                  <a:pt x="94" y="327"/>
                  <a:pt x="101" y="333"/>
                  <a:pt x="108" y="338"/>
                </a:cubicBezTo>
                <a:cubicBezTo>
                  <a:pt x="103" y="339"/>
                  <a:pt x="97" y="339"/>
                  <a:pt x="91" y="340"/>
                </a:cubicBezTo>
                <a:close/>
                <a:moveTo>
                  <a:pt x="112" y="338"/>
                </a:moveTo>
                <a:cubicBezTo>
                  <a:pt x="105" y="332"/>
                  <a:pt x="98" y="326"/>
                  <a:pt x="91" y="320"/>
                </a:cubicBezTo>
                <a:cubicBezTo>
                  <a:pt x="96" y="320"/>
                  <a:pt x="101" y="319"/>
                  <a:pt x="106" y="318"/>
                </a:cubicBezTo>
                <a:cubicBezTo>
                  <a:pt x="112" y="324"/>
                  <a:pt x="119" y="330"/>
                  <a:pt x="126" y="335"/>
                </a:cubicBezTo>
                <a:cubicBezTo>
                  <a:pt x="122" y="336"/>
                  <a:pt x="117" y="337"/>
                  <a:pt x="112" y="338"/>
                </a:cubicBezTo>
                <a:close/>
                <a:moveTo>
                  <a:pt x="130" y="334"/>
                </a:moveTo>
                <a:cubicBezTo>
                  <a:pt x="123" y="329"/>
                  <a:pt x="116" y="323"/>
                  <a:pt x="108" y="318"/>
                </a:cubicBezTo>
                <a:cubicBezTo>
                  <a:pt x="111" y="317"/>
                  <a:pt x="114" y="317"/>
                  <a:pt x="117" y="316"/>
                </a:cubicBezTo>
                <a:cubicBezTo>
                  <a:pt x="118" y="316"/>
                  <a:pt x="120" y="315"/>
                  <a:pt x="122" y="315"/>
                </a:cubicBezTo>
                <a:cubicBezTo>
                  <a:pt x="125" y="318"/>
                  <a:pt x="128" y="320"/>
                  <a:pt x="131" y="323"/>
                </a:cubicBezTo>
                <a:cubicBezTo>
                  <a:pt x="135" y="326"/>
                  <a:pt x="138" y="329"/>
                  <a:pt x="142" y="331"/>
                </a:cubicBezTo>
                <a:cubicBezTo>
                  <a:pt x="138" y="333"/>
                  <a:pt x="134" y="333"/>
                  <a:pt x="130" y="334"/>
                </a:cubicBezTo>
                <a:close/>
                <a:moveTo>
                  <a:pt x="150" y="329"/>
                </a:moveTo>
                <a:cubicBezTo>
                  <a:pt x="148" y="330"/>
                  <a:pt x="146" y="330"/>
                  <a:pt x="144" y="331"/>
                </a:cubicBezTo>
                <a:cubicBezTo>
                  <a:pt x="141" y="328"/>
                  <a:pt x="138" y="325"/>
                  <a:pt x="135" y="323"/>
                </a:cubicBezTo>
                <a:cubicBezTo>
                  <a:pt x="132" y="321"/>
                  <a:pt x="130" y="319"/>
                  <a:pt x="128" y="318"/>
                </a:cubicBezTo>
                <a:cubicBezTo>
                  <a:pt x="127" y="317"/>
                  <a:pt x="126" y="316"/>
                  <a:pt x="125" y="316"/>
                </a:cubicBezTo>
                <a:cubicBezTo>
                  <a:pt x="125" y="315"/>
                  <a:pt x="124" y="315"/>
                  <a:pt x="123" y="315"/>
                </a:cubicBezTo>
                <a:cubicBezTo>
                  <a:pt x="128" y="314"/>
                  <a:pt x="132" y="313"/>
                  <a:pt x="136" y="312"/>
                </a:cubicBezTo>
                <a:cubicBezTo>
                  <a:pt x="142" y="317"/>
                  <a:pt x="148" y="323"/>
                  <a:pt x="155" y="328"/>
                </a:cubicBezTo>
                <a:cubicBezTo>
                  <a:pt x="154" y="328"/>
                  <a:pt x="152" y="329"/>
                  <a:pt x="150" y="329"/>
                </a:cubicBezTo>
                <a:close/>
                <a:moveTo>
                  <a:pt x="158" y="327"/>
                </a:moveTo>
                <a:cubicBezTo>
                  <a:pt x="151" y="322"/>
                  <a:pt x="145" y="317"/>
                  <a:pt x="138" y="311"/>
                </a:cubicBezTo>
                <a:cubicBezTo>
                  <a:pt x="143" y="310"/>
                  <a:pt x="147" y="309"/>
                  <a:pt x="152" y="307"/>
                </a:cubicBezTo>
                <a:cubicBezTo>
                  <a:pt x="158" y="313"/>
                  <a:pt x="165" y="318"/>
                  <a:pt x="171" y="322"/>
                </a:cubicBezTo>
                <a:cubicBezTo>
                  <a:pt x="167" y="324"/>
                  <a:pt x="163" y="325"/>
                  <a:pt x="158" y="327"/>
                </a:cubicBezTo>
                <a:close/>
                <a:moveTo>
                  <a:pt x="174" y="321"/>
                </a:moveTo>
                <a:cubicBezTo>
                  <a:pt x="168" y="316"/>
                  <a:pt x="161" y="311"/>
                  <a:pt x="155" y="307"/>
                </a:cubicBezTo>
                <a:cubicBezTo>
                  <a:pt x="159" y="305"/>
                  <a:pt x="164" y="304"/>
                  <a:pt x="168" y="302"/>
                </a:cubicBezTo>
                <a:cubicBezTo>
                  <a:pt x="175" y="306"/>
                  <a:pt x="182" y="311"/>
                  <a:pt x="188" y="316"/>
                </a:cubicBezTo>
                <a:cubicBezTo>
                  <a:pt x="184" y="318"/>
                  <a:pt x="179" y="320"/>
                  <a:pt x="174" y="321"/>
                </a:cubicBezTo>
                <a:close/>
                <a:moveTo>
                  <a:pt x="191" y="315"/>
                </a:moveTo>
                <a:cubicBezTo>
                  <a:pt x="185" y="310"/>
                  <a:pt x="178" y="305"/>
                  <a:pt x="171" y="301"/>
                </a:cubicBezTo>
                <a:cubicBezTo>
                  <a:pt x="176" y="299"/>
                  <a:pt x="181" y="297"/>
                  <a:pt x="186" y="296"/>
                </a:cubicBezTo>
                <a:cubicBezTo>
                  <a:pt x="192" y="300"/>
                  <a:pt x="198" y="305"/>
                  <a:pt x="204" y="309"/>
                </a:cubicBezTo>
                <a:cubicBezTo>
                  <a:pt x="200" y="311"/>
                  <a:pt x="195" y="313"/>
                  <a:pt x="191" y="315"/>
                </a:cubicBezTo>
                <a:close/>
                <a:moveTo>
                  <a:pt x="207" y="308"/>
                </a:moveTo>
                <a:cubicBezTo>
                  <a:pt x="201" y="303"/>
                  <a:pt x="195" y="299"/>
                  <a:pt x="189" y="294"/>
                </a:cubicBezTo>
                <a:cubicBezTo>
                  <a:pt x="195" y="292"/>
                  <a:pt x="201" y="289"/>
                  <a:pt x="207" y="286"/>
                </a:cubicBezTo>
                <a:cubicBezTo>
                  <a:pt x="212" y="291"/>
                  <a:pt x="218" y="296"/>
                  <a:pt x="224" y="300"/>
                </a:cubicBezTo>
                <a:cubicBezTo>
                  <a:pt x="218" y="303"/>
                  <a:pt x="212" y="306"/>
                  <a:pt x="207" y="308"/>
                </a:cubicBezTo>
                <a:close/>
                <a:moveTo>
                  <a:pt x="226" y="299"/>
                </a:moveTo>
                <a:cubicBezTo>
                  <a:pt x="220" y="294"/>
                  <a:pt x="214" y="290"/>
                  <a:pt x="208" y="286"/>
                </a:cubicBezTo>
                <a:cubicBezTo>
                  <a:pt x="212" y="284"/>
                  <a:pt x="216" y="282"/>
                  <a:pt x="220" y="280"/>
                </a:cubicBezTo>
                <a:cubicBezTo>
                  <a:pt x="220" y="280"/>
                  <a:pt x="220" y="280"/>
                  <a:pt x="220" y="280"/>
                </a:cubicBezTo>
                <a:cubicBezTo>
                  <a:pt x="220" y="281"/>
                  <a:pt x="221" y="281"/>
                  <a:pt x="221" y="280"/>
                </a:cubicBezTo>
                <a:cubicBezTo>
                  <a:pt x="226" y="285"/>
                  <a:pt x="232" y="289"/>
                  <a:pt x="238" y="293"/>
                </a:cubicBezTo>
                <a:cubicBezTo>
                  <a:pt x="234" y="295"/>
                  <a:pt x="230" y="297"/>
                  <a:pt x="226" y="299"/>
                </a:cubicBezTo>
                <a:close/>
                <a:moveTo>
                  <a:pt x="246" y="289"/>
                </a:moveTo>
                <a:cubicBezTo>
                  <a:pt x="244" y="290"/>
                  <a:pt x="242" y="291"/>
                  <a:pt x="240" y="292"/>
                </a:cubicBezTo>
                <a:cubicBezTo>
                  <a:pt x="234" y="287"/>
                  <a:pt x="228" y="283"/>
                  <a:pt x="222" y="279"/>
                </a:cubicBezTo>
                <a:cubicBezTo>
                  <a:pt x="223" y="279"/>
                  <a:pt x="223" y="278"/>
                  <a:pt x="224" y="278"/>
                </a:cubicBezTo>
                <a:cubicBezTo>
                  <a:pt x="228" y="276"/>
                  <a:pt x="231" y="274"/>
                  <a:pt x="234" y="272"/>
                </a:cubicBezTo>
                <a:cubicBezTo>
                  <a:pt x="240" y="277"/>
                  <a:pt x="246" y="282"/>
                  <a:pt x="253" y="285"/>
                </a:cubicBezTo>
                <a:cubicBezTo>
                  <a:pt x="250" y="286"/>
                  <a:pt x="248" y="287"/>
                  <a:pt x="246" y="289"/>
                </a:cubicBezTo>
                <a:close/>
                <a:moveTo>
                  <a:pt x="255" y="283"/>
                </a:moveTo>
                <a:cubicBezTo>
                  <a:pt x="248" y="280"/>
                  <a:pt x="242" y="276"/>
                  <a:pt x="236" y="271"/>
                </a:cubicBezTo>
                <a:cubicBezTo>
                  <a:pt x="240" y="269"/>
                  <a:pt x="245" y="266"/>
                  <a:pt x="249" y="263"/>
                </a:cubicBezTo>
                <a:cubicBezTo>
                  <a:pt x="254" y="268"/>
                  <a:pt x="260" y="272"/>
                  <a:pt x="266" y="276"/>
                </a:cubicBezTo>
                <a:cubicBezTo>
                  <a:pt x="262" y="279"/>
                  <a:pt x="259" y="281"/>
                  <a:pt x="255" y="283"/>
                </a:cubicBezTo>
                <a:close/>
                <a:moveTo>
                  <a:pt x="268" y="275"/>
                </a:moveTo>
                <a:cubicBezTo>
                  <a:pt x="262" y="271"/>
                  <a:pt x="256" y="267"/>
                  <a:pt x="250" y="262"/>
                </a:cubicBezTo>
                <a:cubicBezTo>
                  <a:pt x="254" y="260"/>
                  <a:pt x="258" y="257"/>
                  <a:pt x="262" y="255"/>
                </a:cubicBezTo>
                <a:cubicBezTo>
                  <a:pt x="264" y="256"/>
                  <a:pt x="266" y="258"/>
                  <a:pt x="267" y="259"/>
                </a:cubicBezTo>
                <a:cubicBezTo>
                  <a:pt x="269" y="261"/>
                  <a:pt x="271" y="262"/>
                  <a:pt x="273" y="264"/>
                </a:cubicBezTo>
                <a:cubicBezTo>
                  <a:pt x="275" y="265"/>
                  <a:pt x="276" y="267"/>
                  <a:pt x="278" y="268"/>
                </a:cubicBezTo>
                <a:cubicBezTo>
                  <a:pt x="275" y="270"/>
                  <a:pt x="271" y="273"/>
                  <a:pt x="268" y="275"/>
                </a:cubicBezTo>
                <a:close/>
                <a:moveTo>
                  <a:pt x="280" y="267"/>
                </a:moveTo>
                <a:cubicBezTo>
                  <a:pt x="277" y="264"/>
                  <a:pt x="274" y="262"/>
                  <a:pt x="270" y="259"/>
                </a:cubicBezTo>
                <a:cubicBezTo>
                  <a:pt x="269" y="258"/>
                  <a:pt x="266" y="255"/>
                  <a:pt x="263" y="254"/>
                </a:cubicBezTo>
                <a:cubicBezTo>
                  <a:pt x="268" y="250"/>
                  <a:pt x="273" y="247"/>
                  <a:pt x="277" y="244"/>
                </a:cubicBezTo>
                <a:cubicBezTo>
                  <a:pt x="283" y="248"/>
                  <a:pt x="288" y="252"/>
                  <a:pt x="294" y="255"/>
                </a:cubicBezTo>
                <a:cubicBezTo>
                  <a:pt x="290" y="259"/>
                  <a:pt x="285" y="263"/>
                  <a:pt x="280" y="267"/>
                </a:cubicBezTo>
                <a:close/>
                <a:moveTo>
                  <a:pt x="296" y="254"/>
                </a:moveTo>
                <a:cubicBezTo>
                  <a:pt x="290" y="250"/>
                  <a:pt x="284" y="246"/>
                  <a:pt x="278" y="243"/>
                </a:cubicBezTo>
                <a:cubicBezTo>
                  <a:pt x="282" y="240"/>
                  <a:pt x="285" y="237"/>
                  <a:pt x="288" y="235"/>
                </a:cubicBezTo>
                <a:cubicBezTo>
                  <a:pt x="294" y="238"/>
                  <a:pt x="299" y="243"/>
                  <a:pt x="304" y="247"/>
                </a:cubicBezTo>
                <a:cubicBezTo>
                  <a:pt x="301" y="249"/>
                  <a:pt x="298" y="252"/>
                  <a:pt x="296" y="254"/>
                </a:cubicBezTo>
                <a:close/>
                <a:moveTo>
                  <a:pt x="305" y="246"/>
                </a:moveTo>
                <a:cubicBezTo>
                  <a:pt x="300" y="241"/>
                  <a:pt x="295" y="237"/>
                  <a:pt x="290" y="234"/>
                </a:cubicBezTo>
                <a:cubicBezTo>
                  <a:pt x="294" y="230"/>
                  <a:pt x="298" y="226"/>
                  <a:pt x="302" y="223"/>
                </a:cubicBezTo>
                <a:cubicBezTo>
                  <a:pt x="307" y="226"/>
                  <a:pt x="312" y="230"/>
                  <a:pt x="317" y="233"/>
                </a:cubicBezTo>
                <a:cubicBezTo>
                  <a:pt x="313" y="237"/>
                  <a:pt x="309" y="242"/>
                  <a:pt x="305" y="246"/>
                </a:cubicBezTo>
                <a:close/>
                <a:moveTo>
                  <a:pt x="323" y="227"/>
                </a:moveTo>
                <a:cubicBezTo>
                  <a:pt x="322" y="229"/>
                  <a:pt x="320" y="230"/>
                  <a:pt x="319" y="232"/>
                </a:cubicBezTo>
                <a:cubicBezTo>
                  <a:pt x="313" y="228"/>
                  <a:pt x="308" y="225"/>
                  <a:pt x="303" y="222"/>
                </a:cubicBezTo>
                <a:cubicBezTo>
                  <a:pt x="307" y="218"/>
                  <a:pt x="310" y="215"/>
                  <a:pt x="313" y="212"/>
                </a:cubicBezTo>
                <a:cubicBezTo>
                  <a:pt x="314" y="212"/>
                  <a:pt x="314" y="212"/>
                  <a:pt x="314" y="212"/>
                </a:cubicBezTo>
                <a:cubicBezTo>
                  <a:pt x="318" y="216"/>
                  <a:pt x="322" y="219"/>
                  <a:pt x="327" y="222"/>
                </a:cubicBezTo>
                <a:cubicBezTo>
                  <a:pt x="326" y="223"/>
                  <a:pt x="324" y="225"/>
                  <a:pt x="323" y="227"/>
                </a:cubicBezTo>
                <a:close/>
                <a:moveTo>
                  <a:pt x="328" y="220"/>
                </a:moveTo>
                <a:cubicBezTo>
                  <a:pt x="324" y="218"/>
                  <a:pt x="319" y="215"/>
                  <a:pt x="315" y="211"/>
                </a:cubicBezTo>
                <a:cubicBezTo>
                  <a:pt x="315" y="211"/>
                  <a:pt x="315" y="211"/>
                  <a:pt x="315" y="211"/>
                </a:cubicBezTo>
                <a:cubicBezTo>
                  <a:pt x="320" y="206"/>
                  <a:pt x="324" y="201"/>
                  <a:pt x="329" y="195"/>
                </a:cubicBezTo>
                <a:cubicBezTo>
                  <a:pt x="332" y="199"/>
                  <a:pt x="336" y="202"/>
                  <a:pt x="340" y="204"/>
                </a:cubicBezTo>
                <a:cubicBezTo>
                  <a:pt x="336" y="210"/>
                  <a:pt x="332" y="215"/>
                  <a:pt x="328" y="220"/>
                </a:cubicBezTo>
                <a:close/>
                <a:moveTo>
                  <a:pt x="341" y="203"/>
                </a:moveTo>
                <a:cubicBezTo>
                  <a:pt x="337" y="201"/>
                  <a:pt x="333" y="198"/>
                  <a:pt x="330" y="194"/>
                </a:cubicBezTo>
                <a:cubicBezTo>
                  <a:pt x="335" y="189"/>
                  <a:pt x="339" y="184"/>
                  <a:pt x="343" y="179"/>
                </a:cubicBezTo>
                <a:cubicBezTo>
                  <a:pt x="347" y="181"/>
                  <a:pt x="350" y="183"/>
                  <a:pt x="353" y="185"/>
                </a:cubicBezTo>
                <a:cubicBezTo>
                  <a:pt x="349" y="191"/>
                  <a:pt x="345" y="197"/>
                  <a:pt x="341" y="203"/>
                </a:cubicBezTo>
                <a:close/>
                <a:moveTo>
                  <a:pt x="355" y="181"/>
                </a:moveTo>
                <a:cubicBezTo>
                  <a:pt x="355" y="182"/>
                  <a:pt x="355" y="182"/>
                  <a:pt x="354" y="183"/>
                </a:cubicBezTo>
                <a:cubicBezTo>
                  <a:pt x="351" y="181"/>
                  <a:pt x="348" y="179"/>
                  <a:pt x="345" y="177"/>
                </a:cubicBezTo>
                <a:cubicBezTo>
                  <a:pt x="348" y="173"/>
                  <a:pt x="351" y="169"/>
                  <a:pt x="354" y="165"/>
                </a:cubicBezTo>
                <a:cubicBezTo>
                  <a:pt x="356" y="168"/>
                  <a:pt x="359" y="170"/>
                  <a:pt x="362" y="172"/>
                </a:cubicBezTo>
                <a:cubicBezTo>
                  <a:pt x="360" y="175"/>
                  <a:pt x="357" y="178"/>
                  <a:pt x="355" y="181"/>
                </a:cubicBezTo>
                <a:close/>
                <a:moveTo>
                  <a:pt x="363" y="170"/>
                </a:moveTo>
                <a:cubicBezTo>
                  <a:pt x="360" y="168"/>
                  <a:pt x="357" y="166"/>
                  <a:pt x="355" y="164"/>
                </a:cubicBezTo>
                <a:cubicBezTo>
                  <a:pt x="357" y="160"/>
                  <a:pt x="360" y="156"/>
                  <a:pt x="363" y="151"/>
                </a:cubicBezTo>
                <a:cubicBezTo>
                  <a:pt x="365" y="154"/>
                  <a:pt x="368" y="156"/>
                  <a:pt x="371" y="159"/>
                </a:cubicBezTo>
                <a:cubicBezTo>
                  <a:pt x="368" y="163"/>
                  <a:pt x="366" y="166"/>
                  <a:pt x="363" y="170"/>
                </a:cubicBezTo>
                <a:close/>
                <a:moveTo>
                  <a:pt x="372" y="157"/>
                </a:moveTo>
                <a:cubicBezTo>
                  <a:pt x="369" y="154"/>
                  <a:pt x="367" y="152"/>
                  <a:pt x="364" y="150"/>
                </a:cubicBezTo>
                <a:cubicBezTo>
                  <a:pt x="367" y="145"/>
                  <a:pt x="370" y="140"/>
                  <a:pt x="373" y="135"/>
                </a:cubicBezTo>
                <a:cubicBezTo>
                  <a:pt x="374" y="139"/>
                  <a:pt x="376" y="142"/>
                  <a:pt x="379" y="145"/>
                </a:cubicBezTo>
                <a:cubicBezTo>
                  <a:pt x="377" y="149"/>
                  <a:pt x="374" y="153"/>
                  <a:pt x="372" y="157"/>
                </a:cubicBezTo>
                <a:close/>
                <a:moveTo>
                  <a:pt x="383" y="135"/>
                </a:moveTo>
                <a:cubicBezTo>
                  <a:pt x="382" y="137"/>
                  <a:pt x="381" y="140"/>
                  <a:pt x="380" y="143"/>
                </a:cubicBezTo>
                <a:cubicBezTo>
                  <a:pt x="377" y="140"/>
                  <a:pt x="375" y="137"/>
                  <a:pt x="374" y="134"/>
                </a:cubicBezTo>
                <a:cubicBezTo>
                  <a:pt x="376" y="129"/>
                  <a:pt x="378" y="125"/>
                  <a:pt x="380" y="121"/>
                </a:cubicBezTo>
                <a:cubicBezTo>
                  <a:pt x="381" y="125"/>
                  <a:pt x="382" y="129"/>
                  <a:pt x="384" y="133"/>
                </a:cubicBezTo>
                <a:cubicBezTo>
                  <a:pt x="383" y="134"/>
                  <a:pt x="383" y="134"/>
                  <a:pt x="383" y="135"/>
                </a:cubicBezTo>
                <a:close/>
                <a:moveTo>
                  <a:pt x="390" y="135"/>
                </a:moveTo>
                <a:cubicBezTo>
                  <a:pt x="390" y="133"/>
                  <a:pt x="388" y="132"/>
                  <a:pt x="386" y="132"/>
                </a:cubicBezTo>
                <a:cubicBezTo>
                  <a:pt x="385" y="128"/>
                  <a:pt x="383" y="123"/>
                  <a:pt x="381" y="118"/>
                </a:cubicBezTo>
                <a:cubicBezTo>
                  <a:pt x="382" y="117"/>
                  <a:pt x="383" y="116"/>
                  <a:pt x="383" y="114"/>
                </a:cubicBezTo>
                <a:cubicBezTo>
                  <a:pt x="386" y="116"/>
                  <a:pt x="389" y="118"/>
                  <a:pt x="392" y="119"/>
                </a:cubicBezTo>
                <a:cubicBezTo>
                  <a:pt x="394" y="125"/>
                  <a:pt x="396" y="132"/>
                  <a:pt x="398" y="138"/>
                </a:cubicBezTo>
                <a:cubicBezTo>
                  <a:pt x="396" y="137"/>
                  <a:pt x="393" y="136"/>
                  <a:pt x="390" y="135"/>
                </a:cubicBezTo>
                <a:close/>
                <a:moveTo>
                  <a:pt x="402" y="140"/>
                </a:moveTo>
                <a:cubicBezTo>
                  <a:pt x="400" y="133"/>
                  <a:pt x="397" y="127"/>
                  <a:pt x="394" y="120"/>
                </a:cubicBezTo>
                <a:cubicBezTo>
                  <a:pt x="398" y="122"/>
                  <a:pt x="401" y="123"/>
                  <a:pt x="404" y="125"/>
                </a:cubicBezTo>
                <a:cubicBezTo>
                  <a:pt x="404" y="125"/>
                  <a:pt x="403" y="125"/>
                  <a:pt x="403" y="125"/>
                </a:cubicBezTo>
                <a:cubicBezTo>
                  <a:pt x="406" y="131"/>
                  <a:pt x="408" y="137"/>
                  <a:pt x="410" y="143"/>
                </a:cubicBezTo>
                <a:cubicBezTo>
                  <a:pt x="407" y="142"/>
                  <a:pt x="404" y="141"/>
                  <a:pt x="402" y="140"/>
                </a:cubicBezTo>
                <a:close/>
                <a:moveTo>
                  <a:pt x="412" y="144"/>
                </a:moveTo>
                <a:cubicBezTo>
                  <a:pt x="410" y="138"/>
                  <a:pt x="407" y="132"/>
                  <a:pt x="405" y="125"/>
                </a:cubicBezTo>
                <a:cubicBezTo>
                  <a:pt x="405" y="125"/>
                  <a:pt x="405" y="126"/>
                  <a:pt x="406" y="126"/>
                </a:cubicBezTo>
                <a:cubicBezTo>
                  <a:pt x="410" y="128"/>
                  <a:pt x="415" y="130"/>
                  <a:pt x="420" y="133"/>
                </a:cubicBezTo>
                <a:cubicBezTo>
                  <a:pt x="421" y="138"/>
                  <a:pt x="422" y="144"/>
                  <a:pt x="424" y="149"/>
                </a:cubicBezTo>
                <a:cubicBezTo>
                  <a:pt x="420" y="148"/>
                  <a:pt x="416" y="146"/>
                  <a:pt x="412" y="144"/>
                </a:cubicBezTo>
                <a:close/>
                <a:moveTo>
                  <a:pt x="434" y="153"/>
                </a:moveTo>
                <a:cubicBezTo>
                  <a:pt x="431" y="152"/>
                  <a:pt x="429" y="151"/>
                  <a:pt x="427" y="151"/>
                </a:cubicBezTo>
                <a:cubicBezTo>
                  <a:pt x="425" y="145"/>
                  <a:pt x="424" y="139"/>
                  <a:pt x="422" y="134"/>
                </a:cubicBezTo>
                <a:cubicBezTo>
                  <a:pt x="424" y="135"/>
                  <a:pt x="427" y="136"/>
                  <a:pt x="429" y="137"/>
                </a:cubicBezTo>
                <a:cubicBezTo>
                  <a:pt x="429" y="137"/>
                  <a:pt x="430" y="137"/>
                  <a:pt x="430" y="137"/>
                </a:cubicBezTo>
                <a:cubicBezTo>
                  <a:pt x="433" y="143"/>
                  <a:pt x="437" y="150"/>
                  <a:pt x="441" y="156"/>
                </a:cubicBezTo>
                <a:cubicBezTo>
                  <a:pt x="438" y="156"/>
                  <a:pt x="436" y="154"/>
                  <a:pt x="434" y="153"/>
                </a:cubicBezTo>
                <a:close/>
                <a:moveTo>
                  <a:pt x="445" y="158"/>
                </a:moveTo>
                <a:cubicBezTo>
                  <a:pt x="443" y="154"/>
                  <a:pt x="441" y="151"/>
                  <a:pt x="439" y="148"/>
                </a:cubicBezTo>
                <a:cubicBezTo>
                  <a:pt x="436" y="144"/>
                  <a:pt x="434" y="140"/>
                  <a:pt x="432" y="136"/>
                </a:cubicBezTo>
                <a:cubicBezTo>
                  <a:pt x="434" y="135"/>
                  <a:pt x="434" y="133"/>
                  <a:pt x="433" y="131"/>
                </a:cubicBezTo>
                <a:cubicBezTo>
                  <a:pt x="433" y="130"/>
                  <a:pt x="433" y="130"/>
                  <a:pt x="433" y="129"/>
                </a:cubicBezTo>
                <a:cubicBezTo>
                  <a:pt x="433" y="125"/>
                  <a:pt x="433" y="121"/>
                  <a:pt x="432" y="117"/>
                </a:cubicBezTo>
                <a:cubicBezTo>
                  <a:pt x="438" y="128"/>
                  <a:pt x="444" y="138"/>
                  <a:pt x="450" y="148"/>
                </a:cubicBezTo>
                <a:cubicBezTo>
                  <a:pt x="450" y="148"/>
                  <a:pt x="450" y="149"/>
                  <a:pt x="450" y="149"/>
                </a:cubicBezTo>
                <a:cubicBezTo>
                  <a:pt x="451" y="155"/>
                  <a:pt x="453" y="159"/>
                  <a:pt x="445" y="158"/>
                </a:cubicBezTo>
                <a:close/>
              </a:path>
            </a:pathLst>
          </a:custGeom>
          <a:solidFill>
            <a:srgbClr val="C00000"/>
          </a:solidFill>
          <a:ln>
            <a:noFill/>
          </a:ln>
        </p:spPr>
        <p:txBody>
          <a:bodyPr vert="horz" wrap="square" lIns="91440" tIns="45720" rIns="91440" bIns="45720" numCol="1" anchor="t" anchorCtr="0" compatLnSpc="1"/>
          <a:lstStyle/>
          <a:p>
            <a:endParaRPr lang="zh-CN" altLang="en-US"/>
          </a:p>
        </p:txBody>
      </p:sp>
      <p:grpSp>
        <p:nvGrpSpPr>
          <p:cNvPr id="199" name="组合 198"/>
          <p:cNvGrpSpPr/>
          <p:nvPr/>
        </p:nvGrpSpPr>
        <p:grpSpPr>
          <a:xfrm>
            <a:off x="6063615" y="1518920"/>
            <a:ext cx="5513705" cy="4705985"/>
            <a:chOff x="3290888" y="587375"/>
            <a:chExt cx="6043612" cy="5668963"/>
          </a:xfrm>
        </p:grpSpPr>
        <p:sp>
          <p:nvSpPr>
            <p:cNvPr id="8" name="Freeform 5"/>
            <p:cNvSpPr>
              <a:spLocks noEditPoints="1"/>
            </p:cNvSpPr>
            <p:nvPr/>
          </p:nvSpPr>
          <p:spPr bwMode="auto">
            <a:xfrm>
              <a:off x="6319838" y="2105025"/>
              <a:ext cx="292100" cy="403225"/>
            </a:xfrm>
            <a:custGeom>
              <a:avLst/>
              <a:gdLst>
                <a:gd name="T0" fmla="*/ 84 w 125"/>
                <a:gd name="T1" fmla="*/ 83 h 187"/>
                <a:gd name="T2" fmla="*/ 83 w 125"/>
                <a:gd name="T3" fmla="*/ 82 h 187"/>
                <a:gd name="T4" fmla="*/ 105 w 125"/>
                <a:gd name="T5" fmla="*/ 40 h 187"/>
                <a:gd name="T6" fmla="*/ 61 w 125"/>
                <a:gd name="T7" fmla="*/ 3 h 187"/>
                <a:gd name="T8" fmla="*/ 19 w 125"/>
                <a:gd name="T9" fmla="*/ 2 h 187"/>
                <a:gd name="T10" fmla="*/ 13 w 125"/>
                <a:gd name="T11" fmla="*/ 5 h 187"/>
                <a:gd name="T12" fmla="*/ 5 w 125"/>
                <a:gd name="T13" fmla="*/ 14 h 187"/>
                <a:gd name="T14" fmla="*/ 3 w 125"/>
                <a:gd name="T15" fmla="*/ 83 h 187"/>
                <a:gd name="T16" fmla="*/ 7 w 125"/>
                <a:gd name="T17" fmla="*/ 152 h 187"/>
                <a:gd name="T18" fmla="*/ 8 w 125"/>
                <a:gd name="T19" fmla="*/ 155 h 187"/>
                <a:gd name="T20" fmla="*/ 18 w 125"/>
                <a:gd name="T21" fmla="*/ 169 h 187"/>
                <a:gd name="T22" fmla="*/ 32 w 125"/>
                <a:gd name="T23" fmla="*/ 181 h 187"/>
                <a:gd name="T24" fmla="*/ 34 w 125"/>
                <a:gd name="T25" fmla="*/ 180 h 187"/>
                <a:gd name="T26" fmla="*/ 113 w 125"/>
                <a:gd name="T27" fmla="*/ 153 h 187"/>
                <a:gd name="T28" fmla="*/ 84 w 125"/>
                <a:gd name="T29" fmla="*/ 83 h 187"/>
                <a:gd name="T30" fmla="*/ 89 w 125"/>
                <a:gd name="T31" fmla="*/ 32 h 187"/>
                <a:gd name="T32" fmla="*/ 78 w 125"/>
                <a:gd name="T33" fmla="*/ 11 h 187"/>
                <a:gd name="T34" fmla="*/ 100 w 125"/>
                <a:gd name="T35" fmla="*/ 36 h 187"/>
                <a:gd name="T36" fmla="*/ 80 w 125"/>
                <a:gd name="T37" fmla="*/ 80 h 187"/>
                <a:gd name="T38" fmla="*/ 64 w 125"/>
                <a:gd name="T39" fmla="*/ 72 h 187"/>
                <a:gd name="T40" fmla="*/ 89 w 125"/>
                <a:gd name="T41" fmla="*/ 32 h 187"/>
                <a:gd name="T42" fmla="*/ 50 w 125"/>
                <a:gd name="T43" fmla="*/ 113 h 187"/>
                <a:gd name="T44" fmla="*/ 64 w 125"/>
                <a:gd name="T45" fmla="*/ 115 h 187"/>
                <a:gd name="T46" fmla="*/ 75 w 125"/>
                <a:gd name="T47" fmla="*/ 122 h 187"/>
                <a:gd name="T48" fmla="*/ 75 w 125"/>
                <a:gd name="T49" fmla="*/ 125 h 187"/>
                <a:gd name="T50" fmla="*/ 50 w 125"/>
                <a:gd name="T51" fmla="*/ 141 h 187"/>
                <a:gd name="T52" fmla="*/ 50 w 125"/>
                <a:gd name="T53" fmla="*/ 113 h 187"/>
                <a:gd name="T54" fmla="*/ 47 w 125"/>
                <a:gd name="T55" fmla="*/ 141 h 187"/>
                <a:gd name="T56" fmla="*/ 32 w 125"/>
                <a:gd name="T57" fmla="*/ 140 h 187"/>
                <a:gd name="T58" fmla="*/ 30 w 125"/>
                <a:gd name="T59" fmla="*/ 96 h 187"/>
                <a:gd name="T60" fmla="*/ 36 w 125"/>
                <a:gd name="T61" fmla="*/ 96 h 187"/>
                <a:gd name="T62" fmla="*/ 74 w 125"/>
                <a:gd name="T63" fmla="*/ 116 h 187"/>
                <a:gd name="T64" fmla="*/ 47 w 125"/>
                <a:gd name="T65" fmla="*/ 110 h 187"/>
                <a:gd name="T66" fmla="*/ 46 w 125"/>
                <a:gd name="T67" fmla="*/ 112 h 187"/>
                <a:gd name="T68" fmla="*/ 47 w 125"/>
                <a:gd name="T69" fmla="*/ 141 h 187"/>
                <a:gd name="T70" fmla="*/ 44 w 125"/>
                <a:gd name="T71" fmla="*/ 49 h 187"/>
                <a:gd name="T72" fmla="*/ 45 w 125"/>
                <a:gd name="T73" fmla="*/ 40 h 187"/>
                <a:gd name="T74" fmla="*/ 54 w 125"/>
                <a:gd name="T75" fmla="*/ 41 h 187"/>
                <a:gd name="T76" fmla="*/ 60 w 125"/>
                <a:gd name="T77" fmla="*/ 43 h 187"/>
                <a:gd name="T78" fmla="*/ 44 w 125"/>
                <a:gd name="T79" fmla="*/ 49 h 187"/>
                <a:gd name="T80" fmla="*/ 30 w 125"/>
                <a:gd name="T81" fmla="*/ 25 h 187"/>
                <a:gd name="T82" fmla="*/ 60 w 125"/>
                <a:gd name="T83" fmla="*/ 32 h 187"/>
                <a:gd name="T84" fmla="*/ 62 w 125"/>
                <a:gd name="T85" fmla="*/ 39 h 187"/>
                <a:gd name="T86" fmla="*/ 44 w 125"/>
                <a:gd name="T87" fmla="*/ 36 h 187"/>
                <a:gd name="T88" fmla="*/ 41 w 125"/>
                <a:gd name="T89" fmla="*/ 38 h 187"/>
                <a:gd name="T90" fmla="*/ 41 w 125"/>
                <a:gd name="T91" fmla="*/ 49 h 187"/>
                <a:gd name="T92" fmla="*/ 29 w 125"/>
                <a:gd name="T93" fmla="*/ 50 h 187"/>
                <a:gd name="T94" fmla="*/ 30 w 125"/>
                <a:gd name="T95" fmla="*/ 25 h 187"/>
                <a:gd name="T96" fmla="*/ 105 w 125"/>
                <a:gd name="T97" fmla="*/ 159 h 187"/>
                <a:gd name="T98" fmla="*/ 34 w 125"/>
                <a:gd name="T99" fmla="*/ 177 h 187"/>
                <a:gd name="T100" fmla="*/ 22 w 125"/>
                <a:gd name="T101" fmla="*/ 166 h 187"/>
                <a:gd name="T102" fmla="*/ 19 w 125"/>
                <a:gd name="T103" fmla="*/ 162 h 187"/>
                <a:gd name="T104" fmla="*/ 72 w 125"/>
                <a:gd name="T105" fmla="*/ 163 h 187"/>
                <a:gd name="T106" fmla="*/ 102 w 125"/>
                <a:gd name="T107" fmla="*/ 123 h 187"/>
                <a:gd name="T108" fmla="*/ 94 w 125"/>
                <a:gd name="T109" fmla="*/ 94 h 187"/>
                <a:gd name="T110" fmla="*/ 105 w 125"/>
                <a:gd name="T111" fmla="*/ 15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 h="187">
                  <a:moveTo>
                    <a:pt x="84" y="83"/>
                  </a:moveTo>
                  <a:cubicBezTo>
                    <a:pt x="84" y="83"/>
                    <a:pt x="83" y="83"/>
                    <a:pt x="83" y="82"/>
                  </a:cubicBezTo>
                  <a:cubicBezTo>
                    <a:pt x="99" y="78"/>
                    <a:pt x="107" y="55"/>
                    <a:pt x="105" y="40"/>
                  </a:cubicBezTo>
                  <a:cubicBezTo>
                    <a:pt x="102" y="18"/>
                    <a:pt x="82" y="4"/>
                    <a:pt x="61" y="3"/>
                  </a:cubicBezTo>
                  <a:cubicBezTo>
                    <a:pt x="48" y="0"/>
                    <a:pt x="32" y="1"/>
                    <a:pt x="19" y="2"/>
                  </a:cubicBezTo>
                  <a:cubicBezTo>
                    <a:pt x="16" y="3"/>
                    <a:pt x="14" y="4"/>
                    <a:pt x="13" y="5"/>
                  </a:cubicBezTo>
                  <a:cubicBezTo>
                    <a:pt x="9" y="6"/>
                    <a:pt x="6" y="9"/>
                    <a:pt x="5" y="14"/>
                  </a:cubicBezTo>
                  <a:cubicBezTo>
                    <a:pt x="1" y="37"/>
                    <a:pt x="3" y="60"/>
                    <a:pt x="3" y="83"/>
                  </a:cubicBezTo>
                  <a:cubicBezTo>
                    <a:pt x="3" y="104"/>
                    <a:pt x="0" y="131"/>
                    <a:pt x="7" y="152"/>
                  </a:cubicBezTo>
                  <a:cubicBezTo>
                    <a:pt x="7" y="153"/>
                    <a:pt x="8" y="154"/>
                    <a:pt x="8" y="155"/>
                  </a:cubicBezTo>
                  <a:cubicBezTo>
                    <a:pt x="11" y="160"/>
                    <a:pt x="15" y="164"/>
                    <a:pt x="18" y="169"/>
                  </a:cubicBezTo>
                  <a:cubicBezTo>
                    <a:pt x="22" y="173"/>
                    <a:pt x="27" y="178"/>
                    <a:pt x="32" y="181"/>
                  </a:cubicBezTo>
                  <a:cubicBezTo>
                    <a:pt x="33" y="181"/>
                    <a:pt x="34" y="181"/>
                    <a:pt x="34" y="180"/>
                  </a:cubicBezTo>
                  <a:cubicBezTo>
                    <a:pt x="60" y="187"/>
                    <a:pt x="101" y="180"/>
                    <a:pt x="113" y="153"/>
                  </a:cubicBezTo>
                  <a:cubicBezTo>
                    <a:pt x="125" y="126"/>
                    <a:pt x="111" y="94"/>
                    <a:pt x="84" y="83"/>
                  </a:cubicBezTo>
                  <a:close/>
                  <a:moveTo>
                    <a:pt x="89" y="32"/>
                  </a:moveTo>
                  <a:cubicBezTo>
                    <a:pt x="87" y="23"/>
                    <a:pt x="83" y="16"/>
                    <a:pt x="78" y="11"/>
                  </a:cubicBezTo>
                  <a:cubicBezTo>
                    <a:pt x="88" y="16"/>
                    <a:pt x="96" y="24"/>
                    <a:pt x="100" y="36"/>
                  </a:cubicBezTo>
                  <a:cubicBezTo>
                    <a:pt x="104" y="50"/>
                    <a:pt x="97" y="75"/>
                    <a:pt x="80" y="80"/>
                  </a:cubicBezTo>
                  <a:cubicBezTo>
                    <a:pt x="75" y="76"/>
                    <a:pt x="70" y="74"/>
                    <a:pt x="64" y="72"/>
                  </a:cubicBezTo>
                  <a:cubicBezTo>
                    <a:pt x="80" y="65"/>
                    <a:pt x="92" y="52"/>
                    <a:pt x="89" y="32"/>
                  </a:cubicBezTo>
                  <a:close/>
                  <a:moveTo>
                    <a:pt x="50" y="113"/>
                  </a:moveTo>
                  <a:cubicBezTo>
                    <a:pt x="55" y="113"/>
                    <a:pt x="59" y="113"/>
                    <a:pt x="64" y="115"/>
                  </a:cubicBezTo>
                  <a:cubicBezTo>
                    <a:pt x="68" y="117"/>
                    <a:pt x="72" y="120"/>
                    <a:pt x="75" y="122"/>
                  </a:cubicBezTo>
                  <a:cubicBezTo>
                    <a:pt x="75" y="123"/>
                    <a:pt x="75" y="124"/>
                    <a:pt x="75" y="125"/>
                  </a:cubicBezTo>
                  <a:cubicBezTo>
                    <a:pt x="74" y="137"/>
                    <a:pt x="63" y="140"/>
                    <a:pt x="50" y="141"/>
                  </a:cubicBezTo>
                  <a:cubicBezTo>
                    <a:pt x="50" y="132"/>
                    <a:pt x="51" y="122"/>
                    <a:pt x="50" y="113"/>
                  </a:cubicBezTo>
                  <a:close/>
                  <a:moveTo>
                    <a:pt x="47" y="141"/>
                  </a:moveTo>
                  <a:cubicBezTo>
                    <a:pt x="42" y="141"/>
                    <a:pt x="37" y="141"/>
                    <a:pt x="32" y="140"/>
                  </a:cubicBezTo>
                  <a:cubicBezTo>
                    <a:pt x="33" y="126"/>
                    <a:pt x="31" y="111"/>
                    <a:pt x="30" y="96"/>
                  </a:cubicBezTo>
                  <a:cubicBezTo>
                    <a:pt x="32" y="96"/>
                    <a:pt x="34" y="96"/>
                    <a:pt x="36" y="96"/>
                  </a:cubicBezTo>
                  <a:cubicBezTo>
                    <a:pt x="51" y="93"/>
                    <a:pt x="70" y="100"/>
                    <a:pt x="74" y="116"/>
                  </a:cubicBezTo>
                  <a:cubicBezTo>
                    <a:pt x="67" y="110"/>
                    <a:pt x="56" y="108"/>
                    <a:pt x="47" y="110"/>
                  </a:cubicBezTo>
                  <a:cubicBezTo>
                    <a:pt x="45" y="110"/>
                    <a:pt x="45" y="111"/>
                    <a:pt x="46" y="112"/>
                  </a:cubicBezTo>
                  <a:cubicBezTo>
                    <a:pt x="45" y="121"/>
                    <a:pt x="45" y="132"/>
                    <a:pt x="47" y="141"/>
                  </a:cubicBezTo>
                  <a:close/>
                  <a:moveTo>
                    <a:pt x="44" y="49"/>
                  </a:moveTo>
                  <a:cubicBezTo>
                    <a:pt x="45" y="46"/>
                    <a:pt x="45" y="43"/>
                    <a:pt x="45" y="40"/>
                  </a:cubicBezTo>
                  <a:cubicBezTo>
                    <a:pt x="48" y="40"/>
                    <a:pt x="51" y="40"/>
                    <a:pt x="54" y="41"/>
                  </a:cubicBezTo>
                  <a:cubicBezTo>
                    <a:pt x="56" y="41"/>
                    <a:pt x="58" y="42"/>
                    <a:pt x="60" y="43"/>
                  </a:cubicBezTo>
                  <a:cubicBezTo>
                    <a:pt x="57" y="46"/>
                    <a:pt x="51" y="48"/>
                    <a:pt x="44" y="49"/>
                  </a:cubicBezTo>
                  <a:close/>
                  <a:moveTo>
                    <a:pt x="30" y="25"/>
                  </a:moveTo>
                  <a:cubicBezTo>
                    <a:pt x="42" y="25"/>
                    <a:pt x="55" y="24"/>
                    <a:pt x="60" y="32"/>
                  </a:cubicBezTo>
                  <a:cubicBezTo>
                    <a:pt x="62" y="35"/>
                    <a:pt x="63" y="37"/>
                    <a:pt x="62" y="39"/>
                  </a:cubicBezTo>
                  <a:cubicBezTo>
                    <a:pt x="57" y="36"/>
                    <a:pt x="50" y="35"/>
                    <a:pt x="44" y="36"/>
                  </a:cubicBezTo>
                  <a:cubicBezTo>
                    <a:pt x="43" y="35"/>
                    <a:pt x="41" y="36"/>
                    <a:pt x="41" y="38"/>
                  </a:cubicBezTo>
                  <a:cubicBezTo>
                    <a:pt x="41" y="42"/>
                    <a:pt x="41" y="46"/>
                    <a:pt x="41" y="49"/>
                  </a:cubicBezTo>
                  <a:cubicBezTo>
                    <a:pt x="37" y="50"/>
                    <a:pt x="32" y="50"/>
                    <a:pt x="29" y="50"/>
                  </a:cubicBezTo>
                  <a:cubicBezTo>
                    <a:pt x="29" y="42"/>
                    <a:pt x="29" y="33"/>
                    <a:pt x="30" y="25"/>
                  </a:cubicBezTo>
                  <a:close/>
                  <a:moveTo>
                    <a:pt x="105" y="159"/>
                  </a:moveTo>
                  <a:cubicBezTo>
                    <a:pt x="88" y="180"/>
                    <a:pt x="57" y="180"/>
                    <a:pt x="34" y="177"/>
                  </a:cubicBezTo>
                  <a:cubicBezTo>
                    <a:pt x="31" y="173"/>
                    <a:pt x="26" y="170"/>
                    <a:pt x="22" y="166"/>
                  </a:cubicBezTo>
                  <a:cubicBezTo>
                    <a:pt x="21" y="165"/>
                    <a:pt x="20" y="164"/>
                    <a:pt x="19" y="162"/>
                  </a:cubicBezTo>
                  <a:cubicBezTo>
                    <a:pt x="35" y="168"/>
                    <a:pt x="57" y="167"/>
                    <a:pt x="72" y="163"/>
                  </a:cubicBezTo>
                  <a:cubicBezTo>
                    <a:pt x="91" y="159"/>
                    <a:pt x="101" y="142"/>
                    <a:pt x="102" y="123"/>
                  </a:cubicBezTo>
                  <a:cubicBezTo>
                    <a:pt x="102" y="112"/>
                    <a:pt x="99" y="103"/>
                    <a:pt x="94" y="94"/>
                  </a:cubicBezTo>
                  <a:cubicBezTo>
                    <a:pt x="113" y="110"/>
                    <a:pt x="122" y="137"/>
                    <a:pt x="105" y="159"/>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6"/>
            <p:cNvSpPr>
              <a:spLocks noEditPoints="1"/>
            </p:cNvSpPr>
            <p:nvPr/>
          </p:nvSpPr>
          <p:spPr bwMode="auto">
            <a:xfrm>
              <a:off x="6613525" y="2100263"/>
              <a:ext cx="265112" cy="400050"/>
            </a:xfrm>
            <a:custGeom>
              <a:avLst/>
              <a:gdLst>
                <a:gd name="T0" fmla="*/ 110 w 113"/>
                <a:gd name="T1" fmla="*/ 21 h 185"/>
                <a:gd name="T2" fmla="*/ 107 w 113"/>
                <a:gd name="T3" fmla="*/ 20 h 185"/>
                <a:gd name="T4" fmla="*/ 91 w 113"/>
                <a:gd name="T5" fmla="*/ 5 h 185"/>
                <a:gd name="T6" fmla="*/ 83 w 113"/>
                <a:gd name="T7" fmla="*/ 1 h 185"/>
                <a:gd name="T8" fmla="*/ 83 w 113"/>
                <a:gd name="T9" fmla="*/ 1 h 185"/>
                <a:gd name="T10" fmla="*/ 83 w 113"/>
                <a:gd name="T11" fmla="*/ 1 h 185"/>
                <a:gd name="T12" fmla="*/ 67 w 113"/>
                <a:gd name="T13" fmla="*/ 14 h 185"/>
                <a:gd name="T14" fmla="*/ 67 w 113"/>
                <a:gd name="T15" fmla="*/ 82 h 185"/>
                <a:gd name="T16" fmla="*/ 55 w 113"/>
                <a:gd name="T17" fmla="*/ 138 h 185"/>
                <a:gd name="T18" fmla="*/ 46 w 113"/>
                <a:gd name="T19" fmla="*/ 31 h 185"/>
                <a:gd name="T20" fmla="*/ 46 w 113"/>
                <a:gd name="T21" fmla="*/ 30 h 185"/>
                <a:gd name="T22" fmla="*/ 46 w 113"/>
                <a:gd name="T23" fmla="*/ 30 h 185"/>
                <a:gd name="T24" fmla="*/ 23 w 113"/>
                <a:gd name="T25" fmla="*/ 3 h 185"/>
                <a:gd name="T26" fmla="*/ 22 w 113"/>
                <a:gd name="T27" fmla="*/ 3 h 185"/>
                <a:gd name="T28" fmla="*/ 4 w 113"/>
                <a:gd name="T29" fmla="*/ 15 h 185"/>
                <a:gd name="T30" fmla="*/ 4 w 113"/>
                <a:gd name="T31" fmla="*/ 119 h 185"/>
                <a:gd name="T32" fmla="*/ 29 w 113"/>
                <a:gd name="T33" fmla="*/ 161 h 185"/>
                <a:gd name="T34" fmla="*/ 97 w 113"/>
                <a:gd name="T35" fmla="*/ 158 h 185"/>
                <a:gd name="T36" fmla="*/ 111 w 113"/>
                <a:gd name="T37" fmla="*/ 104 h 185"/>
                <a:gd name="T38" fmla="*/ 110 w 113"/>
                <a:gd name="T39" fmla="*/ 21 h 185"/>
                <a:gd name="T40" fmla="*/ 30 w 113"/>
                <a:gd name="T41" fmla="*/ 15 h 185"/>
                <a:gd name="T42" fmla="*/ 30 w 113"/>
                <a:gd name="T43" fmla="*/ 14 h 185"/>
                <a:gd name="T44" fmla="*/ 43 w 113"/>
                <a:gd name="T45" fmla="*/ 32 h 185"/>
                <a:gd name="T46" fmla="*/ 44 w 113"/>
                <a:gd name="T47" fmla="*/ 32 h 185"/>
                <a:gd name="T48" fmla="*/ 43 w 113"/>
                <a:gd name="T49" fmla="*/ 86 h 185"/>
                <a:gd name="T50" fmla="*/ 51 w 113"/>
                <a:gd name="T51" fmla="*/ 139 h 185"/>
                <a:gd name="T52" fmla="*/ 29 w 113"/>
                <a:gd name="T53" fmla="*/ 88 h 185"/>
                <a:gd name="T54" fmla="*/ 30 w 113"/>
                <a:gd name="T55" fmla="*/ 15 h 185"/>
                <a:gd name="T56" fmla="*/ 103 w 113"/>
                <a:gd name="T57" fmla="*/ 131 h 185"/>
                <a:gd name="T58" fmla="*/ 73 w 113"/>
                <a:gd name="T59" fmla="*/ 172 h 185"/>
                <a:gd name="T60" fmla="*/ 38 w 113"/>
                <a:gd name="T61" fmla="*/ 165 h 185"/>
                <a:gd name="T62" fmla="*/ 51 w 113"/>
                <a:gd name="T63" fmla="*/ 166 h 185"/>
                <a:gd name="T64" fmla="*/ 93 w 113"/>
                <a:gd name="T65" fmla="*/ 119 h 185"/>
                <a:gd name="T66" fmla="*/ 95 w 113"/>
                <a:gd name="T67" fmla="*/ 14 h 185"/>
                <a:gd name="T68" fmla="*/ 94 w 113"/>
                <a:gd name="T69" fmla="*/ 12 h 185"/>
                <a:gd name="T70" fmla="*/ 104 w 113"/>
                <a:gd name="T71" fmla="*/ 23 h 185"/>
                <a:gd name="T72" fmla="*/ 106 w 113"/>
                <a:gd name="T73" fmla="*/ 24 h 185"/>
                <a:gd name="T74" fmla="*/ 103 w 113"/>
                <a:gd name="T75" fmla="*/ 13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85">
                  <a:moveTo>
                    <a:pt x="110" y="21"/>
                  </a:moveTo>
                  <a:cubicBezTo>
                    <a:pt x="110" y="19"/>
                    <a:pt x="108" y="19"/>
                    <a:pt x="107" y="20"/>
                  </a:cubicBezTo>
                  <a:cubicBezTo>
                    <a:pt x="103" y="14"/>
                    <a:pt x="97" y="9"/>
                    <a:pt x="91" y="5"/>
                  </a:cubicBezTo>
                  <a:cubicBezTo>
                    <a:pt x="89" y="3"/>
                    <a:pt x="86" y="1"/>
                    <a:pt x="83" y="1"/>
                  </a:cubicBezTo>
                  <a:cubicBezTo>
                    <a:pt x="83" y="1"/>
                    <a:pt x="83" y="1"/>
                    <a:pt x="83" y="1"/>
                  </a:cubicBezTo>
                  <a:cubicBezTo>
                    <a:pt x="83" y="1"/>
                    <a:pt x="83" y="1"/>
                    <a:pt x="83" y="1"/>
                  </a:cubicBezTo>
                  <a:cubicBezTo>
                    <a:pt x="75" y="0"/>
                    <a:pt x="67" y="5"/>
                    <a:pt x="67" y="14"/>
                  </a:cubicBezTo>
                  <a:cubicBezTo>
                    <a:pt x="68" y="37"/>
                    <a:pt x="68" y="59"/>
                    <a:pt x="67" y="82"/>
                  </a:cubicBezTo>
                  <a:cubicBezTo>
                    <a:pt x="67" y="96"/>
                    <a:pt x="71" y="131"/>
                    <a:pt x="55" y="138"/>
                  </a:cubicBezTo>
                  <a:cubicBezTo>
                    <a:pt x="43" y="102"/>
                    <a:pt x="50" y="67"/>
                    <a:pt x="46" y="31"/>
                  </a:cubicBezTo>
                  <a:cubicBezTo>
                    <a:pt x="46" y="30"/>
                    <a:pt x="46" y="30"/>
                    <a:pt x="46" y="30"/>
                  </a:cubicBezTo>
                  <a:cubicBezTo>
                    <a:pt x="46" y="30"/>
                    <a:pt x="46" y="30"/>
                    <a:pt x="46" y="30"/>
                  </a:cubicBezTo>
                  <a:cubicBezTo>
                    <a:pt x="41" y="19"/>
                    <a:pt x="33" y="10"/>
                    <a:pt x="23" y="3"/>
                  </a:cubicBezTo>
                  <a:cubicBezTo>
                    <a:pt x="23" y="3"/>
                    <a:pt x="22" y="3"/>
                    <a:pt x="22" y="3"/>
                  </a:cubicBezTo>
                  <a:cubicBezTo>
                    <a:pt x="15" y="1"/>
                    <a:pt x="5" y="5"/>
                    <a:pt x="4" y="15"/>
                  </a:cubicBezTo>
                  <a:cubicBezTo>
                    <a:pt x="1" y="50"/>
                    <a:pt x="0" y="85"/>
                    <a:pt x="4" y="119"/>
                  </a:cubicBezTo>
                  <a:cubicBezTo>
                    <a:pt x="6" y="137"/>
                    <a:pt x="14" y="153"/>
                    <a:pt x="29" y="161"/>
                  </a:cubicBezTo>
                  <a:cubicBezTo>
                    <a:pt x="49" y="179"/>
                    <a:pt x="79" y="185"/>
                    <a:pt x="97" y="158"/>
                  </a:cubicBezTo>
                  <a:cubicBezTo>
                    <a:pt x="107" y="142"/>
                    <a:pt x="109" y="122"/>
                    <a:pt x="111" y="104"/>
                  </a:cubicBezTo>
                  <a:cubicBezTo>
                    <a:pt x="113" y="76"/>
                    <a:pt x="113" y="49"/>
                    <a:pt x="110" y="21"/>
                  </a:cubicBezTo>
                  <a:close/>
                  <a:moveTo>
                    <a:pt x="30" y="15"/>
                  </a:moveTo>
                  <a:cubicBezTo>
                    <a:pt x="30" y="15"/>
                    <a:pt x="30" y="15"/>
                    <a:pt x="30" y="14"/>
                  </a:cubicBezTo>
                  <a:cubicBezTo>
                    <a:pt x="35" y="20"/>
                    <a:pt x="39" y="25"/>
                    <a:pt x="43" y="32"/>
                  </a:cubicBezTo>
                  <a:cubicBezTo>
                    <a:pt x="43" y="32"/>
                    <a:pt x="44" y="33"/>
                    <a:pt x="44" y="32"/>
                  </a:cubicBezTo>
                  <a:cubicBezTo>
                    <a:pt x="41" y="50"/>
                    <a:pt x="42" y="68"/>
                    <a:pt x="43" y="86"/>
                  </a:cubicBezTo>
                  <a:cubicBezTo>
                    <a:pt x="43" y="104"/>
                    <a:pt x="45" y="122"/>
                    <a:pt x="51" y="139"/>
                  </a:cubicBezTo>
                  <a:cubicBezTo>
                    <a:pt x="27" y="143"/>
                    <a:pt x="30" y="102"/>
                    <a:pt x="29" y="88"/>
                  </a:cubicBezTo>
                  <a:cubicBezTo>
                    <a:pt x="29" y="64"/>
                    <a:pt x="29" y="40"/>
                    <a:pt x="30" y="15"/>
                  </a:cubicBezTo>
                  <a:close/>
                  <a:moveTo>
                    <a:pt x="103" y="131"/>
                  </a:moveTo>
                  <a:cubicBezTo>
                    <a:pt x="99" y="148"/>
                    <a:pt x="91" y="166"/>
                    <a:pt x="73" y="172"/>
                  </a:cubicBezTo>
                  <a:cubicBezTo>
                    <a:pt x="60" y="175"/>
                    <a:pt x="48" y="172"/>
                    <a:pt x="38" y="165"/>
                  </a:cubicBezTo>
                  <a:cubicBezTo>
                    <a:pt x="42" y="166"/>
                    <a:pt x="46" y="167"/>
                    <a:pt x="51" y="166"/>
                  </a:cubicBezTo>
                  <a:cubicBezTo>
                    <a:pt x="77" y="166"/>
                    <a:pt x="91" y="143"/>
                    <a:pt x="93" y="119"/>
                  </a:cubicBezTo>
                  <a:cubicBezTo>
                    <a:pt x="96" y="84"/>
                    <a:pt x="95" y="49"/>
                    <a:pt x="95" y="14"/>
                  </a:cubicBezTo>
                  <a:cubicBezTo>
                    <a:pt x="95" y="13"/>
                    <a:pt x="95" y="13"/>
                    <a:pt x="94" y="12"/>
                  </a:cubicBezTo>
                  <a:cubicBezTo>
                    <a:pt x="98" y="15"/>
                    <a:pt x="101" y="19"/>
                    <a:pt x="104" y="23"/>
                  </a:cubicBezTo>
                  <a:cubicBezTo>
                    <a:pt x="105" y="24"/>
                    <a:pt x="106" y="24"/>
                    <a:pt x="106" y="24"/>
                  </a:cubicBezTo>
                  <a:cubicBezTo>
                    <a:pt x="109" y="59"/>
                    <a:pt x="110" y="96"/>
                    <a:pt x="103" y="13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7"/>
            <p:cNvSpPr>
              <a:spLocks noEditPoints="1"/>
            </p:cNvSpPr>
            <p:nvPr/>
          </p:nvSpPr>
          <p:spPr bwMode="auto">
            <a:xfrm>
              <a:off x="6907213" y="2093913"/>
              <a:ext cx="238125" cy="393700"/>
            </a:xfrm>
            <a:custGeom>
              <a:avLst/>
              <a:gdLst>
                <a:gd name="T0" fmla="*/ 91 w 102"/>
                <a:gd name="T1" fmla="*/ 108 h 182"/>
                <a:gd name="T2" fmla="*/ 74 w 102"/>
                <a:gd name="T3" fmla="*/ 84 h 182"/>
                <a:gd name="T4" fmla="*/ 61 w 102"/>
                <a:gd name="T5" fmla="*/ 72 h 182"/>
                <a:gd name="T6" fmla="*/ 58 w 102"/>
                <a:gd name="T7" fmla="*/ 41 h 182"/>
                <a:gd name="T8" fmla="*/ 59 w 102"/>
                <a:gd name="T9" fmla="*/ 40 h 182"/>
                <a:gd name="T10" fmla="*/ 65 w 102"/>
                <a:gd name="T11" fmla="*/ 43 h 182"/>
                <a:gd name="T12" fmla="*/ 90 w 102"/>
                <a:gd name="T13" fmla="*/ 22 h 182"/>
                <a:gd name="T14" fmla="*/ 36 w 102"/>
                <a:gd name="T15" fmla="*/ 8 h 182"/>
                <a:gd name="T16" fmla="*/ 5 w 102"/>
                <a:gd name="T17" fmla="*/ 40 h 182"/>
                <a:gd name="T18" fmla="*/ 25 w 102"/>
                <a:gd name="T19" fmla="*/ 93 h 182"/>
                <a:gd name="T20" fmla="*/ 50 w 102"/>
                <a:gd name="T21" fmla="*/ 121 h 182"/>
                <a:gd name="T22" fmla="*/ 50 w 102"/>
                <a:gd name="T23" fmla="*/ 138 h 182"/>
                <a:gd name="T24" fmla="*/ 48 w 102"/>
                <a:gd name="T25" fmla="*/ 136 h 182"/>
                <a:gd name="T26" fmla="*/ 48 w 102"/>
                <a:gd name="T27" fmla="*/ 129 h 182"/>
                <a:gd name="T28" fmla="*/ 48 w 102"/>
                <a:gd name="T29" fmla="*/ 128 h 182"/>
                <a:gd name="T30" fmla="*/ 26 w 102"/>
                <a:gd name="T31" fmla="*/ 112 h 182"/>
                <a:gd name="T32" fmla="*/ 26 w 102"/>
                <a:gd name="T33" fmla="*/ 112 h 182"/>
                <a:gd name="T34" fmla="*/ 9 w 102"/>
                <a:gd name="T35" fmla="*/ 120 h 182"/>
                <a:gd name="T36" fmla="*/ 17 w 102"/>
                <a:gd name="T37" fmla="*/ 155 h 182"/>
                <a:gd name="T38" fmla="*/ 87 w 102"/>
                <a:gd name="T39" fmla="*/ 159 h 182"/>
                <a:gd name="T40" fmla="*/ 91 w 102"/>
                <a:gd name="T41" fmla="*/ 108 h 182"/>
                <a:gd name="T42" fmla="*/ 70 w 102"/>
                <a:gd name="T43" fmla="*/ 10 h 182"/>
                <a:gd name="T44" fmla="*/ 86 w 102"/>
                <a:gd name="T45" fmla="*/ 26 h 182"/>
                <a:gd name="T46" fmla="*/ 75 w 102"/>
                <a:gd name="T47" fmla="*/ 42 h 182"/>
                <a:gd name="T48" fmla="*/ 79 w 102"/>
                <a:gd name="T49" fmla="*/ 34 h 182"/>
                <a:gd name="T50" fmla="*/ 52 w 102"/>
                <a:gd name="T51" fmla="*/ 8 h 182"/>
                <a:gd name="T52" fmla="*/ 70 w 102"/>
                <a:gd name="T53" fmla="*/ 10 h 182"/>
                <a:gd name="T54" fmla="*/ 44 w 102"/>
                <a:gd name="T55" fmla="*/ 130 h 182"/>
                <a:gd name="T56" fmla="*/ 45 w 102"/>
                <a:gd name="T57" fmla="*/ 130 h 182"/>
                <a:gd name="T58" fmla="*/ 45 w 102"/>
                <a:gd name="T59" fmla="*/ 137 h 182"/>
                <a:gd name="T60" fmla="*/ 46 w 102"/>
                <a:gd name="T61" fmla="*/ 140 h 182"/>
                <a:gd name="T62" fmla="*/ 34 w 102"/>
                <a:gd name="T63" fmla="*/ 124 h 182"/>
                <a:gd name="T64" fmla="*/ 33 w 102"/>
                <a:gd name="T65" fmla="*/ 119 h 182"/>
                <a:gd name="T66" fmla="*/ 44 w 102"/>
                <a:gd name="T67" fmla="*/ 130 h 182"/>
                <a:gd name="T68" fmla="*/ 77 w 102"/>
                <a:gd name="T69" fmla="*/ 162 h 182"/>
                <a:gd name="T70" fmla="*/ 33 w 102"/>
                <a:gd name="T71" fmla="*/ 165 h 182"/>
                <a:gd name="T72" fmla="*/ 39 w 102"/>
                <a:gd name="T73" fmla="*/ 166 h 182"/>
                <a:gd name="T74" fmla="*/ 79 w 102"/>
                <a:gd name="T75" fmla="*/ 134 h 182"/>
                <a:gd name="T76" fmla="*/ 45 w 102"/>
                <a:gd name="T77" fmla="*/ 74 h 182"/>
                <a:gd name="T78" fmla="*/ 35 w 102"/>
                <a:gd name="T79" fmla="*/ 39 h 182"/>
                <a:gd name="T80" fmla="*/ 54 w 102"/>
                <a:gd name="T81" fmla="*/ 38 h 182"/>
                <a:gd name="T82" fmla="*/ 44 w 102"/>
                <a:gd name="T83" fmla="*/ 54 h 182"/>
                <a:gd name="T84" fmla="*/ 72 w 102"/>
                <a:gd name="T85" fmla="*/ 89 h 182"/>
                <a:gd name="T86" fmla="*/ 77 w 102"/>
                <a:gd name="T87" fmla="*/ 16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82">
                  <a:moveTo>
                    <a:pt x="91" y="108"/>
                  </a:moveTo>
                  <a:cubicBezTo>
                    <a:pt x="87" y="99"/>
                    <a:pt x="81" y="91"/>
                    <a:pt x="74" y="84"/>
                  </a:cubicBezTo>
                  <a:cubicBezTo>
                    <a:pt x="70" y="80"/>
                    <a:pt x="65" y="76"/>
                    <a:pt x="61" y="72"/>
                  </a:cubicBezTo>
                  <a:cubicBezTo>
                    <a:pt x="56" y="68"/>
                    <a:pt x="35" y="44"/>
                    <a:pt x="58" y="41"/>
                  </a:cubicBezTo>
                  <a:cubicBezTo>
                    <a:pt x="58" y="41"/>
                    <a:pt x="59" y="41"/>
                    <a:pt x="59" y="40"/>
                  </a:cubicBezTo>
                  <a:cubicBezTo>
                    <a:pt x="61" y="42"/>
                    <a:pt x="63" y="43"/>
                    <a:pt x="65" y="43"/>
                  </a:cubicBezTo>
                  <a:cubicBezTo>
                    <a:pt x="79" y="51"/>
                    <a:pt x="95" y="38"/>
                    <a:pt x="90" y="22"/>
                  </a:cubicBezTo>
                  <a:cubicBezTo>
                    <a:pt x="83" y="1"/>
                    <a:pt x="54" y="0"/>
                    <a:pt x="36" y="8"/>
                  </a:cubicBezTo>
                  <a:cubicBezTo>
                    <a:pt x="21" y="11"/>
                    <a:pt x="8" y="24"/>
                    <a:pt x="5" y="40"/>
                  </a:cubicBezTo>
                  <a:cubicBezTo>
                    <a:pt x="0" y="60"/>
                    <a:pt x="12" y="79"/>
                    <a:pt x="25" y="93"/>
                  </a:cubicBezTo>
                  <a:cubicBezTo>
                    <a:pt x="34" y="102"/>
                    <a:pt x="45" y="110"/>
                    <a:pt x="50" y="121"/>
                  </a:cubicBezTo>
                  <a:cubicBezTo>
                    <a:pt x="52" y="126"/>
                    <a:pt x="54" y="134"/>
                    <a:pt x="50" y="138"/>
                  </a:cubicBezTo>
                  <a:cubicBezTo>
                    <a:pt x="49" y="137"/>
                    <a:pt x="49" y="136"/>
                    <a:pt x="48" y="136"/>
                  </a:cubicBezTo>
                  <a:cubicBezTo>
                    <a:pt x="48" y="134"/>
                    <a:pt x="48" y="131"/>
                    <a:pt x="48" y="129"/>
                  </a:cubicBezTo>
                  <a:cubicBezTo>
                    <a:pt x="49" y="129"/>
                    <a:pt x="48" y="128"/>
                    <a:pt x="48" y="128"/>
                  </a:cubicBezTo>
                  <a:cubicBezTo>
                    <a:pt x="42" y="120"/>
                    <a:pt x="35" y="115"/>
                    <a:pt x="26" y="112"/>
                  </a:cubicBezTo>
                  <a:cubicBezTo>
                    <a:pt x="26" y="112"/>
                    <a:pt x="26" y="112"/>
                    <a:pt x="26" y="112"/>
                  </a:cubicBezTo>
                  <a:cubicBezTo>
                    <a:pt x="20" y="110"/>
                    <a:pt x="12" y="112"/>
                    <a:pt x="9" y="120"/>
                  </a:cubicBezTo>
                  <a:cubicBezTo>
                    <a:pt x="5" y="133"/>
                    <a:pt x="9" y="146"/>
                    <a:pt x="17" y="155"/>
                  </a:cubicBezTo>
                  <a:cubicBezTo>
                    <a:pt x="30" y="179"/>
                    <a:pt x="69" y="182"/>
                    <a:pt x="87" y="159"/>
                  </a:cubicBezTo>
                  <a:cubicBezTo>
                    <a:pt x="98" y="144"/>
                    <a:pt x="98" y="124"/>
                    <a:pt x="91" y="108"/>
                  </a:cubicBezTo>
                  <a:close/>
                  <a:moveTo>
                    <a:pt x="70" y="10"/>
                  </a:moveTo>
                  <a:cubicBezTo>
                    <a:pt x="78" y="13"/>
                    <a:pt x="84" y="18"/>
                    <a:pt x="86" y="26"/>
                  </a:cubicBezTo>
                  <a:cubicBezTo>
                    <a:pt x="87" y="35"/>
                    <a:pt x="82" y="41"/>
                    <a:pt x="75" y="42"/>
                  </a:cubicBezTo>
                  <a:cubicBezTo>
                    <a:pt x="77" y="40"/>
                    <a:pt x="79" y="37"/>
                    <a:pt x="79" y="34"/>
                  </a:cubicBezTo>
                  <a:cubicBezTo>
                    <a:pt x="79" y="19"/>
                    <a:pt x="65" y="11"/>
                    <a:pt x="52" y="8"/>
                  </a:cubicBezTo>
                  <a:cubicBezTo>
                    <a:pt x="58" y="7"/>
                    <a:pt x="64" y="7"/>
                    <a:pt x="70" y="10"/>
                  </a:cubicBezTo>
                  <a:close/>
                  <a:moveTo>
                    <a:pt x="44" y="130"/>
                  </a:moveTo>
                  <a:cubicBezTo>
                    <a:pt x="44" y="130"/>
                    <a:pt x="45" y="130"/>
                    <a:pt x="45" y="130"/>
                  </a:cubicBezTo>
                  <a:cubicBezTo>
                    <a:pt x="44" y="132"/>
                    <a:pt x="44" y="135"/>
                    <a:pt x="45" y="137"/>
                  </a:cubicBezTo>
                  <a:cubicBezTo>
                    <a:pt x="45" y="138"/>
                    <a:pt x="45" y="139"/>
                    <a:pt x="46" y="140"/>
                  </a:cubicBezTo>
                  <a:cubicBezTo>
                    <a:pt x="37" y="142"/>
                    <a:pt x="34" y="130"/>
                    <a:pt x="34" y="124"/>
                  </a:cubicBezTo>
                  <a:cubicBezTo>
                    <a:pt x="34" y="122"/>
                    <a:pt x="34" y="120"/>
                    <a:pt x="33" y="119"/>
                  </a:cubicBezTo>
                  <a:cubicBezTo>
                    <a:pt x="37" y="122"/>
                    <a:pt x="41" y="126"/>
                    <a:pt x="44" y="130"/>
                  </a:cubicBezTo>
                  <a:close/>
                  <a:moveTo>
                    <a:pt x="77" y="162"/>
                  </a:moveTo>
                  <a:cubicBezTo>
                    <a:pt x="63" y="175"/>
                    <a:pt x="46" y="173"/>
                    <a:pt x="33" y="165"/>
                  </a:cubicBezTo>
                  <a:cubicBezTo>
                    <a:pt x="35" y="165"/>
                    <a:pt x="37" y="166"/>
                    <a:pt x="39" y="166"/>
                  </a:cubicBezTo>
                  <a:cubicBezTo>
                    <a:pt x="59" y="170"/>
                    <a:pt x="78" y="155"/>
                    <a:pt x="79" y="134"/>
                  </a:cubicBezTo>
                  <a:cubicBezTo>
                    <a:pt x="81" y="108"/>
                    <a:pt x="61" y="91"/>
                    <a:pt x="45" y="74"/>
                  </a:cubicBezTo>
                  <a:cubicBezTo>
                    <a:pt x="37" y="66"/>
                    <a:pt x="24" y="50"/>
                    <a:pt x="35" y="39"/>
                  </a:cubicBezTo>
                  <a:cubicBezTo>
                    <a:pt x="42" y="32"/>
                    <a:pt x="48" y="34"/>
                    <a:pt x="54" y="38"/>
                  </a:cubicBezTo>
                  <a:cubicBezTo>
                    <a:pt x="47" y="40"/>
                    <a:pt x="43" y="45"/>
                    <a:pt x="44" y="54"/>
                  </a:cubicBezTo>
                  <a:cubicBezTo>
                    <a:pt x="46" y="69"/>
                    <a:pt x="63" y="79"/>
                    <a:pt x="72" y="89"/>
                  </a:cubicBezTo>
                  <a:cubicBezTo>
                    <a:pt x="91" y="108"/>
                    <a:pt x="102" y="142"/>
                    <a:pt x="77" y="162"/>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8"/>
            <p:cNvSpPr>
              <a:spLocks noEditPoints="1"/>
            </p:cNvSpPr>
            <p:nvPr/>
          </p:nvSpPr>
          <p:spPr bwMode="auto">
            <a:xfrm>
              <a:off x="7161213" y="2111375"/>
              <a:ext cx="112712" cy="376238"/>
            </a:xfrm>
            <a:custGeom>
              <a:avLst/>
              <a:gdLst>
                <a:gd name="T0" fmla="*/ 46 w 48"/>
                <a:gd name="T1" fmla="*/ 91 h 174"/>
                <a:gd name="T2" fmla="*/ 43 w 48"/>
                <a:gd name="T3" fmla="*/ 19 h 174"/>
                <a:gd name="T4" fmla="*/ 41 w 48"/>
                <a:gd name="T5" fmla="*/ 17 h 174"/>
                <a:gd name="T6" fmla="*/ 30 w 48"/>
                <a:gd name="T7" fmla="*/ 7 h 174"/>
                <a:gd name="T8" fmla="*/ 22 w 48"/>
                <a:gd name="T9" fmla="*/ 3 h 174"/>
                <a:gd name="T10" fmla="*/ 5 w 48"/>
                <a:gd name="T11" fmla="*/ 11 h 174"/>
                <a:gd name="T12" fmla="*/ 3 w 48"/>
                <a:gd name="T13" fmla="*/ 80 h 174"/>
                <a:gd name="T14" fmla="*/ 7 w 48"/>
                <a:gd name="T15" fmla="*/ 149 h 174"/>
                <a:gd name="T16" fmla="*/ 7 w 48"/>
                <a:gd name="T17" fmla="*/ 150 h 174"/>
                <a:gd name="T18" fmla="*/ 7 w 48"/>
                <a:gd name="T19" fmla="*/ 151 h 174"/>
                <a:gd name="T20" fmla="*/ 8 w 48"/>
                <a:gd name="T21" fmla="*/ 152 h 174"/>
                <a:gd name="T22" fmla="*/ 45 w 48"/>
                <a:gd name="T23" fmla="*/ 151 h 174"/>
                <a:gd name="T24" fmla="*/ 46 w 48"/>
                <a:gd name="T25" fmla="*/ 91 h 174"/>
                <a:gd name="T26" fmla="*/ 41 w 48"/>
                <a:gd name="T27" fmla="*/ 155 h 174"/>
                <a:gd name="T28" fmla="*/ 17 w 48"/>
                <a:gd name="T29" fmla="*/ 159 h 174"/>
                <a:gd name="T30" fmla="*/ 32 w 48"/>
                <a:gd name="T31" fmla="*/ 150 h 174"/>
                <a:gd name="T32" fmla="*/ 31 w 48"/>
                <a:gd name="T33" fmla="*/ 83 h 174"/>
                <a:gd name="T34" fmla="*/ 30 w 48"/>
                <a:gd name="T35" fmla="*/ 15 h 174"/>
                <a:gd name="T36" fmla="*/ 29 w 48"/>
                <a:gd name="T37" fmla="*/ 10 h 174"/>
                <a:gd name="T38" fmla="*/ 40 w 48"/>
                <a:gd name="T39" fmla="*/ 21 h 174"/>
                <a:gd name="T40" fmla="*/ 42 w 48"/>
                <a:gd name="T41" fmla="*/ 98 h 174"/>
                <a:gd name="T42" fmla="*/ 42 w 48"/>
                <a:gd name="T43" fmla="*/ 134 h 174"/>
                <a:gd name="T44" fmla="*/ 41 w 48"/>
                <a:gd name="T45" fmla="*/ 15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174">
                  <a:moveTo>
                    <a:pt x="46" y="91"/>
                  </a:moveTo>
                  <a:cubicBezTo>
                    <a:pt x="46" y="67"/>
                    <a:pt x="45" y="43"/>
                    <a:pt x="43" y="19"/>
                  </a:cubicBezTo>
                  <a:cubicBezTo>
                    <a:pt x="43" y="18"/>
                    <a:pt x="42" y="17"/>
                    <a:pt x="41" y="17"/>
                  </a:cubicBezTo>
                  <a:cubicBezTo>
                    <a:pt x="39" y="13"/>
                    <a:pt x="34" y="9"/>
                    <a:pt x="30" y="7"/>
                  </a:cubicBezTo>
                  <a:cubicBezTo>
                    <a:pt x="28" y="5"/>
                    <a:pt x="25" y="4"/>
                    <a:pt x="22" y="3"/>
                  </a:cubicBezTo>
                  <a:cubicBezTo>
                    <a:pt x="15" y="0"/>
                    <a:pt x="6" y="2"/>
                    <a:pt x="5" y="11"/>
                  </a:cubicBezTo>
                  <a:cubicBezTo>
                    <a:pt x="0" y="34"/>
                    <a:pt x="2" y="57"/>
                    <a:pt x="3" y="80"/>
                  </a:cubicBezTo>
                  <a:cubicBezTo>
                    <a:pt x="4" y="103"/>
                    <a:pt x="4" y="127"/>
                    <a:pt x="7" y="149"/>
                  </a:cubicBezTo>
                  <a:cubicBezTo>
                    <a:pt x="7" y="150"/>
                    <a:pt x="7" y="150"/>
                    <a:pt x="7" y="150"/>
                  </a:cubicBezTo>
                  <a:cubicBezTo>
                    <a:pt x="7" y="150"/>
                    <a:pt x="7" y="151"/>
                    <a:pt x="7" y="151"/>
                  </a:cubicBezTo>
                  <a:cubicBezTo>
                    <a:pt x="8" y="152"/>
                    <a:pt x="8" y="152"/>
                    <a:pt x="8" y="152"/>
                  </a:cubicBezTo>
                  <a:cubicBezTo>
                    <a:pt x="15" y="171"/>
                    <a:pt x="42" y="174"/>
                    <a:pt x="45" y="151"/>
                  </a:cubicBezTo>
                  <a:cubicBezTo>
                    <a:pt x="48" y="132"/>
                    <a:pt x="46" y="111"/>
                    <a:pt x="46" y="91"/>
                  </a:cubicBezTo>
                  <a:close/>
                  <a:moveTo>
                    <a:pt x="41" y="155"/>
                  </a:moveTo>
                  <a:cubicBezTo>
                    <a:pt x="35" y="168"/>
                    <a:pt x="25" y="165"/>
                    <a:pt x="17" y="159"/>
                  </a:cubicBezTo>
                  <a:cubicBezTo>
                    <a:pt x="23" y="160"/>
                    <a:pt x="31" y="157"/>
                    <a:pt x="32" y="150"/>
                  </a:cubicBezTo>
                  <a:cubicBezTo>
                    <a:pt x="35" y="128"/>
                    <a:pt x="32" y="105"/>
                    <a:pt x="31" y="83"/>
                  </a:cubicBezTo>
                  <a:cubicBezTo>
                    <a:pt x="29" y="60"/>
                    <a:pt x="30" y="38"/>
                    <a:pt x="30" y="15"/>
                  </a:cubicBezTo>
                  <a:cubicBezTo>
                    <a:pt x="30" y="13"/>
                    <a:pt x="30" y="12"/>
                    <a:pt x="29" y="10"/>
                  </a:cubicBezTo>
                  <a:cubicBezTo>
                    <a:pt x="34" y="13"/>
                    <a:pt x="36" y="17"/>
                    <a:pt x="40" y="21"/>
                  </a:cubicBezTo>
                  <a:cubicBezTo>
                    <a:pt x="41" y="47"/>
                    <a:pt x="42" y="72"/>
                    <a:pt x="42" y="98"/>
                  </a:cubicBezTo>
                  <a:cubicBezTo>
                    <a:pt x="42" y="110"/>
                    <a:pt x="42" y="122"/>
                    <a:pt x="42" y="134"/>
                  </a:cubicBezTo>
                  <a:cubicBezTo>
                    <a:pt x="42" y="140"/>
                    <a:pt x="43" y="149"/>
                    <a:pt x="41" y="155"/>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
            <p:cNvSpPr>
              <a:spLocks noEditPoints="1"/>
            </p:cNvSpPr>
            <p:nvPr/>
          </p:nvSpPr>
          <p:spPr bwMode="auto">
            <a:xfrm>
              <a:off x="7283450" y="2106613"/>
              <a:ext cx="247650" cy="376238"/>
            </a:xfrm>
            <a:custGeom>
              <a:avLst/>
              <a:gdLst>
                <a:gd name="T0" fmla="*/ 98 w 106"/>
                <a:gd name="T1" fmla="*/ 115 h 174"/>
                <a:gd name="T2" fmla="*/ 95 w 106"/>
                <a:gd name="T3" fmla="*/ 30 h 174"/>
                <a:gd name="T4" fmla="*/ 73 w 106"/>
                <a:gd name="T5" fmla="*/ 4 h 174"/>
                <a:gd name="T6" fmla="*/ 54 w 106"/>
                <a:gd name="T7" fmla="*/ 16 h 174"/>
                <a:gd name="T8" fmla="*/ 55 w 106"/>
                <a:gd name="T9" fmla="*/ 37 h 174"/>
                <a:gd name="T10" fmla="*/ 54 w 106"/>
                <a:gd name="T11" fmla="*/ 37 h 174"/>
                <a:gd name="T12" fmla="*/ 50 w 106"/>
                <a:gd name="T13" fmla="*/ 28 h 174"/>
                <a:gd name="T14" fmla="*/ 49 w 106"/>
                <a:gd name="T15" fmla="*/ 27 h 174"/>
                <a:gd name="T16" fmla="*/ 35 w 106"/>
                <a:gd name="T17" fmla="*/ 12 h 174"/>
                <a:gd name="T18" fmla="*/ 19 w 106"/>
                <a:gd name="T19" fmla="*/ 4 h 174"/>
                <a:gd name="T20" fmla="*/ 18 w 106"/>
                <a:gd name="T21" fmla="*/ 4 h 174"/>
                <a:gd name="T22" fmla="*/ 3 w 106"/>
                <a:gd name="T23" fmla="*/ 17 h 174"/>
                <a:gd name="T24" fmla="*/ 2 w 106"/>
                <a:gd name="T25" fmla="*/ 86 h 174"/>
                <a:gd name="T26" fmla="*/ 4 w 106"/>
                <a:gd name="T27" fmla="*/ 152 h 174"/>
                <a:gd name="T28" fmla="*/ 5 w 106"/>
                <a:gd name="T29" fmla="*/ 154 h 174"/>
                <a:gd name="T30" fmla="*/ 35 w 106"/>
                <a:gd name="T31" fmla="*/ 168 h 174"/>
                <a:gd name="T32" fmla="*/ 44 w 106"/>
                <a:gd name="T33" fmla="*/ 152 h 174"/>
                <a:gd name="T34" fmla="*/ 45 w 106"/>
                <a:gd name="T35" fmla="*/ 121 h 174"/>
                <a:gd name="T36" fmla="*/ 58 w 106"/>
                <a:gd name="T37" fmla="*/ 152 h 174"/>
                <a:gd name="T38" fmla="*/ 62 w 106"/>
                <a:gd name="T39" fmla="*/ 158 h 174"/>
                <a:gd name="T40" fmla="*/ 87 w 106"/>
                <a:gd name="T41" fmla="*/ 169 h 174"/>
                <a:gd name="T42" fmla="*/ 98 w 106"/>
                <a:gd name="T43" fmla="*/ 115 h 174"/>
                <a:gd name="T44" fmla="*/ 40 w 106"/>
                <a:gd name="T45" fmla="*/ 144 h 174"/>
                <a:gd name="T46" fmla="*/ 26 w 106"/>
                <a:gd name="T47" fmla="*/ 165 h 174"/>
                <a:gd name="T48" fmla="*/ 13 w 106"/>
                <a:gd name="T49" fmla="*/ 161 h 174"/>
                <a:gd name="T50" fmla="*/ 28 w 106"/>
                <a:gd name="T51" fmla="*/ 152 h 174"/>
                <a:gd name="T52" fmla="*/ 30 w 106"/>
                <a:gd name="T53" fmla="*/ 86 h 174"/>
                <a:gd name="T54" fmla="*/ 30 w 106"/>
                <a:gd name="T55" fmla="*/ 85 h 174"/>
                <a:gd name="T56" fmla="*/ 40 w 106"/>
                <a:gd name="T57" fmla="*/ 110 h 174"/>
                <a:gd name="T58" fmla="*/ 40 w 106"/>
                <a:gd name="T59" fmla="*/ 144 h 174"/>
                <a:gd name="T60" fmla="*/ 29 w 106"/>
                <a:gd name="T61" fmla="*/ 13 h 174"/>
                <a:gd name="T62" fmla="*/ 29 w 106"/>
                <a:gd name="T63" fmla="*/ 12 h 174"/>
                <a:gd name="T64" fmla="*/ 33 w 106"/>
                <a:gd name="T65" fmla="*/ 15 h 174"/>
                <a:gd name="T66" fmla="*/ 46 w 106"/>
                <a:gd name="T67" fmla="*/ 30 h 174"/>
                <a:gd name="T68" fmla="*/ 47 w 106"/>
                <a:gd name="T69" fmla="*/ 31 h 174"/>
                <a:gd name="T70" fmla="*/ 50 w 106"/>
                <a:gd name="T71" fmla="*/ 41 h 174"/>
                <a:gd name="T72" fmla="*/ 55 w 106"/>
                <a:gd name="T73" fmla="*/ 51 h 174"/>
                <a:gd name="T74" fmla="*/ 56 w 106"/>
                <a:gd name="T75" fmla="*/ 78 h 174"/>
                <a:gd name="T76" fmla="*/ 29 w 106"/>
                <a:gd name="T77" fmla="*/ 13 h 174"/>
                <a:gd name="T78" fmla="*/ 95 w 106"/>
                <a:gd name="T79" fmla="*/ 146 h 174"/>
                <a:gd name="T80" fmla="*/ 67 w 106"/>
                <a:gd name="T81" fmla="*/ 161 h 174"/>
                <a:gd name="T82" fmla="*/ 85 w 106"/>
                <a:gd name="T83" fmla="*/ 149 h 174"/>
                <a:gd name="T84" fmla="*/ 81 w 106"/>
                <a:gd name="T85" fmla="*/ 16 h 174"/>
                <a:gd name="T86" fmla="*/ 79 w 106"/>
                <a:gd name="T87" fmla="*/ 10 h 174"/>
                <a:gd name="T88" fmla="*/ 93 w 106"/>
                <a:gd name="T89" fmla="*/ 91 h 174"/>
                <a:gd name="T90" fmla="*/ 95 w 106"/>
                <a:gd name="T91" fmla="*/ 130 h 174"/>
                <a:gd name="T92" fmla="*/ 95 w 106"/>
                <a:gd name="T93" fmla="*/ 14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174">
                  <a:moveTo>
                    <a:pt x="98" y="115"/>
                  </a:moveTo>
                  <a:cubicBezTo>
                    <a:pt x="97" y="87"/>
                    <a:pt x="99" y="58"/>
                    <a:pt x="95" y="30"/>
                  </a:cubicBezTo>
                  <a:cubicBezTo>
                    <a:pt x="93" y="17"/>
                    <a:pt x="86" y="4"/>
                    <a:pt x="73" y="4"/>
                  </a:cubicBezTo>
                  <a:cubicBezTo>
                    <a:pt x="65" y="0"/>
                    <a:pt x="53" y="4"/>
                    <a:pt x="54" y="16"/>
                  </a:cubicBezTo>
                  <a:cubicBezTo>
                    <a:pt x="54" y="23"/>
                    <a:pt x="54" y="30"/>
                    <a:pt x="55" y="37"/>
                  </a:cubicBezTo>
                  <a:cubicBezTo>
                    <a:pt x="55" y="37"/>
                    <a:pt x="54" y="37"/>
                    <a:pt x="54" y="37"/>
                  </a:cubicBezTo>
                  <a:cubicBezTo>
                    <a:pt x="53" y="34"/>
                    <a:pt x="51" y="31"/>
                    <a:pt x="50" y="28"/>
                  </a:cubicBezTo>
                  <a:cubicBezTo>
                    <a:pt x="50" y="27"/>
                    <a:pt x="49" y="27"/>
                    <a:pt x="49" y="27"/>
                  </a:cubicBezTo>
                  <a:cubicBezTo>
                    <a:pt x="45" y="21"/>
                    <a:pt x="41" y="16"/>
                    <a:pt x="35" y="12"/>
                  </a:cubicBezTo>
                  <a:cubicBezTo>
                    <a:pt x="31" y="8"/>
                    <a:pt x="25" y="4"/>
                    <a:pt x="19" y="4"/>
                  </a:cubicBezTo>
                  <a:cubicBezTo>
                    <a:pt x="18" y="4"/>
                    <a:pt x="18" y="4"/>
                    <a:pt x="18" y="4"/>
                  </a:cubicBezTo>
                  <a:cubicBezTo>
                    <a:pt x="11" y="2"/>
                    <a:pt x="3" y="6"/>
                    <a:pt x="3" y="17"/>
                  </a:cubicBezTo>
                  <a:cubicBezTo>
                    <a:pt x="2" y="86"/>
                    <a:pt x="2" y="86"/>
                    <a:pt x="2" y="86"/>
                  </a:cubicBezTo>
                  <a:cubicBezTo>
                    <a:pt x="2" y="108"/>
                    <a:pt x="0" y="131"/>
                    <a:pt x="4" y="152"/>
                  </a:cubicBezTo>
                  <a:cubicBezTo>
                    <a:pt x="4" y="153"/>
                    <a:pt x="4" y="153"/>
                    <a:pt x="5" y="154"/>
                  </a:cubicBezTo>
                  <a:cubicBezTo>
                    <a:pt x="5" y="166"/>
                    <a:pt x="25" y="173"/>
                    <a:pt x="35" y="168"/>
                  </a:cubicBezTo>
                  <a:cubicBezTo>
                    <a:pt x="41" y="165"/>
                    <a:pt x="43" y="159"/>
                    <a:pt x="44" y="152"/>
                  </a:cubicBezTo>
                  <a:cubicBezTo>
                    <a:pt x="45" y="142"/>
                    <a:pt x="45" y="131"/>
                    <a:pt x="45" y="121"/>
                  </a:cubicBezTo>
                  <a:cubicBezTo>
                    <a:pt x="49" y="131"/>
                    <a:pt x="53" y="142"/>
                    <a:pt x="58" y="152"/>
                  </a:cubicBezTo>
                  <a:cubicBezTo>
                    <a:pt x="59" y="155"/>
                    <a:pt x="60" y="156"/>
                    <a:pt x="62" y="158"/>
                  </a:cubicBezTo>
                  <a:cubicBezTo>
                    <a:pt x="65" y="168"/>
                    <a:pt x="76" y="174"/>
                    <a:pt x="87" y="169"/>
                  </a:cubicBezTo>
                  <a:cubicBezTo>
                    <a:pt x="106" y="161"/>
                    <a:pt x="99" y="131"/>
                    <a:pt x="98" y="115"/>
                  </a:cubicBezTo>
                  <a:close/>
                  <a:moveTo>
                    <a:pt x="40" y="144"/>
                  </a:moveTo>
                  <a:cubicBezTo>
                    <a:pt x="40" y="154"/>
                    <a:pt x="39" y="165"/>
                    <a:pt x="26" y="165"/>
                  </a:cubicBezTo>
                  <a:cubicBezTo>
                    <a:pt x="23" y="166"/>
                    <a:pt x="17" y="164"/>
                    <a:pt x="13" y="161"/>
                  </a:cubicBezTo>
                  <a:cubicBezTo>
                    <a:pt x="19" y="162"/>
                    <a:pt x="26" y="159"/>
                    <a:pt x="28" y="152"/>
                  </a:cubicBezTo>
                  <a:cubicBezTo>
                    <a:pt x="32" y="131"/>
                    <a:pt x="30" y="108"/>
                    <a:pt x="30" y="86"/>
                  </a:cubicBezTo>
                  <a:cubicBezTo>
                    <a:pt x="30" y="85"/>
                    <a:pt x="30" y="85"/>
                    <a:pt x="30" y="85"/>
                  </a:cubicBezTo>
                  <a:cubicBezTo>
                    <a:pt x="33" y="93"/>
                    <a:pt x="37" y="102"/>
                    <a:pt x="40" y="110"/>
                  </a:cubicBezTo>
                  <a:cubicBezTo>
                    <a:pt x="40" y="121"/>
                    <a:pt x="40" y="133"/>
                    <a:pt x="40" y="144"/>
                  </a:cubicBezTo>
                  <a:close/>
                  <a:moveTo>
                    <a:pt x="29" y="13"/>
                  </a:moveTo>
                  <a:cubicBezTo>
                    <a:pt x="29" y="13"/>
                    <a:pt x="29" y="12"/>
                    <a:pt x="29" y="12"/>
                  </a:cubicBezTo>
                  <a:cubicBezTo>
                    <a:pt x="30" y="13"/>
                    <a:pt x="32" y="14"/>
                    <a:pt x="33" y="15"/>
                  </a:cubicBezTo>
                  <a:cubicBezTo>
                    <a:pt x="39" y="19"/>
                    <a:pt x="43" y="25"/>
                    <a:pt x="46" y="30"/>
                  </a:cubicBezTo>
                  <a:cubicBezTo>
                    <a:pt x="46" y="31"/>
                    <a:pt x="47" y="31"/>
                    <a:pt x="47" y="31"/>
                  </a:cubicBezTo>
                  <a:cubicBezTo>
                    <a:pt x="48" y="34"/>
                    <a:pt x="49" y="38"/>
                    <a:pt x="50" y="41"/>
                  </a:cubicBezTo>
                  <a:cubicBezTo>
                    <a:pt x="52" y="44"/>
                    <a:pt x="53" y="48"/>
                    <a:pt x="55" y="51"/>
                  </a:cubicBezTo>
                  <a:cubicBezTo>
                    <a:pt x="56" y="60"/>
                    <a:pt x="56" y="69"/>
                    <a:pt x="56" y="78"/>
                  </a:cubicBezTo>
                  <a:cubicBezTo>
                    <a:pt x="47" y="56"/>
                    <a:pt x="38" y="35"/>
                    <a:pt x="29" y="13"/>
                  </a:cubicBezTo>
                  <a:close/>
                  <a:moveTo>
                    <a:pt x="95" y="146"/>
                  </a:moveTo>
                  <a:cubicBezTo>
                    <a:pt x="95" y="162"/>
                    <a:pt x="78" y="170"/>
                    <a:pt x="67" y="161"/>
                  </a:cubicBezTo>
                  <a:cubicBezTo>
                    <a:pt x="75" y="164"/>
                    <a:pt x="85" y="160"/>
                    <a:pt x="85" y="149"/>
                  </a:cubicBezTo>
                  <a:cubicBezTo>
                    <a:pt x="85" y="104"/>
                    <a:pt x="83" y="60"/>
                    <a:pt x="81" y="16"/>
                  </a:cubicBezTo>
                  <a:cubicBezTo>
                    <a:pt x="81" y="13"/>
                    <a:pt x="80" y="11"/>
                    <a:pt x="79" y="10"/>
                  </a:cubicBezTo>
                  <a:cubicBezTo>
                    <a:pt x="98" y="20"/>
                    <a:pt x="93" y="74"/>
                    <a:pt x="93" y="91"/>
                  </a:cubicBezTo>
                  <a:cubicBezTo>
                    <a:pt x="94" y="104"/>
                    <a:pt x="94" y="117"/>
                    <a:pt x="95" y="130"/>
                  </a:cubicBezTo>
                  <a:cubicBezTo>
                    <a:pt x="95" y="135"/>
                    <a:pt x="96" y="141"/>
                    <a:pt x="95" y="146"/>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10"/>
            <p:cNvSpPr>
              <a:spLocks noEditPoints="1"/>
            </p:cNvSpPr>
            <p:nvPr/>
          </p:nvSpPr>
          <p:spPr bwMode="auto">
            <a:xfrm>
              <a:off x="7527925" y="2105025"/>
              <a:ext cx="201612" cy="388938"/>
            </a:xfrm>
            <a:custGeom>
              <a:avLst/>
              <a:gdLst>
                <a:gd name="T0" fmla="*/ 55 w 86"/>
                <a:gd name="T1" fmla="*/ 143 h 180"/>
                <a:gd name="T2" fmla="*/ 55 w 86"/>
                <a:gd name="T3" fmla="*/ 143 h 180"/>
                <a:gd name="T4" fmla="*/ 49 w 86"/>
                <a:gd name="T5" fmla="*/ 142 h 180"/>
                <a:gd name="T6" fmla="*/ 49 w 86"/>
                <a:gd name="T7" fmla="*/ 134 h 180"/>
                <a:gd name="T8" fmla="*/ 49 w 86"/>
                <a:gd name="T9" fmla="*/ 126 h 180"/>
                <a:gd name="T10" fmla="*/ 71 w 86"/>
                <a:gd name="T11" fmla="*/ 105 h 180"/>
                <a:gd name="T12" fmla="*/ 53 w 86"/>
                <a:gd name="T13" fmla="*/ 89 h 180"/>
                <a:gd name="T14" fmla="*/ 50 w 86"/>
                <a:gd name="T15" fmla="*/ 88 h 180"/>
                <a:gd name="T16" fmla="*/ 45 w 86"/>
                <a:gd name="T17" fmla="*/ 88 h 180"/>
                <a:gd name="T18" fmla="*/ 47 w 86"/>
                <a:gd name="T19" fmla="*/ 66 h 180"/>
                <a:gd name="T20" fmla="*/ 46 w 86"/>
                <a:gd name="T21" fmla="*/ 39 h 180"/>
                <a:gd name="T22" fmla="*/ 75 w 86"/>
                <a:gd name="T23" fmla="*/ 23 h 180"/>
                <a:gd name="T24" fmla="*/ 57 w 86"/>
                <a:gd name="T25" fmla="*/ 3 h 180"/>
                <a:gd name="T26" fmla="*/ 29 w 86"/>
                <a:gd name="T27" fmla="*/ 2 h 180"/>
                <a:gd name="T28" fmla="*/ 5 w 86"/>
                <a:gd name="T29" fmla="*/ 16 h 180"/>
                <a:gd name="T30" fmla="*/ 3 w 86"/>
                <a:gd name="T31" fmla="*/ 22 h 180"/>
                <a:gd name="T32" fmla="*/ 7 w 86"/>
                <a:gd name="T33" fmla="*/ 145 h 180"/>
                <a:gd name="T34" fmla="*/ 7 w 86"/>
                <a:gd name="T35" fmla="*/ 148 h 180"/>
                <a:gd name="T36" fmla="*/ 8 w 86"/>
                <a:gd name="T37" fmla="*/ 157 h 180"/>
                <a:gd name="T38" fmla="*/ 10 w 86"/>
                <a:gd name="T39" fmla="*/ 161 h 180"/>
                <a:gd name="T40" fmla="*/ 24 w 86"/>
                <a:gd name="T41" fmla="*/ 178 h 180"/>
                <a:gd name="T42" fmla="*/ 39 w 86"/>
                <a:gd name="T43" fmla="*/ 179 h 180"/>
                <a:gd name="T44" fmla="*/ 64 w 86"/>
                <a:gd name="T45" fmla="*/ 178 h 180"/>
                <a:gd name="T46" fmla="*/ 55 w 86"/>
                <a:gd name="T47" fmla="*/ 143 h 180"/>
                <a:gd name="T48" fmla="*/ 50 w 86"/>
                <a:gd name="T49" fmla="*/ 113 h 180"/>
                <a:gd name="T50" fmla="*/ 62 w 86"/>
                <a:gd name="T51" fmla="*/ 100 h 180"/>
                <a:gd name="T52" fmla="*/ 61 w 86"/>
                <a:gd name="T53" fmla="*/ 95 h 180"/>
                <a:gd name="T54" fmla="*/ 66 w 86"/>
                <a:gd name="T55" fmla="*/ 108 h 180"/>
                <a:gd name="T56" fmla="*/ 46 w 86"/>
                <a:gd name="T57" fmla="*/ 123 h 180"/>
                <a:gd name="T58" fmla="*/ 45 w 86"/>
                <a:gd name="T59" fmla="*/ 126 h 180"/>
                <a:gd name="T60" fmla="*/ 46 w 86"/>
                <a:gd name="T61" fmla="*/ 142 h 180"/>
                <a:gd name="T62" fmla="*/ 35 w 86"/>
                <a:gd name="T63" fmla="*/ 142 h 180"/>
                <a:gd name="T64" fmla="*/ 34 w 86"/>
                <a:gd name="T65" fmla="*/ 142 h 180"/>
                <a:gd name="T66" fmla="*/ 33 w 86"/>
                <a:gd name="T67" fmla="*/ 127 h 180"/>
                <a:gd name="T68" fmla="*/ 33 w 86"/>
                <a:gd name="T69" fmla="*/ 110 h 180"/>
                <a:gd name="T70" fmla="*/ 50 w 86"/>
                <a:gd name="T71" fmla="*/ 113 h 180"/>
                <a:gd name="T72" fmla="*/ 41 w 86"/>
                <a:gd name="T73" fmla="*/ 26 h 180"/>
                <a:gd name="T74" fmla="*/ 64 w 86"/>
                <a:gd name="T75" fmla="*/ 22 h 180"/>
                <a:gd name="T76" fmla="*/ 66 w 86"/>
                <a:gd name="T77" fmla="*/ 10 h 180"/>
                <a:gd name="T78" fmla="*/ 70 w 86"/>
                <a:gd name="T79" fmla="*/ 25 h 180"/>
                <a:gd name="T80" fmla="*/ 45 w 86"/>
                <a:gd name="T81" fmla="*/ 37 h 180"/>
                <a:gd name="T82" fmla="*/ 44 w 86"/>
                <a:gd name="T83" fmla="*/ 37 h 180"/>
                <a:gd name="T84" fmla="*/ 43 w 86"/>
                <a:gd name="T85" fmla="*/ 39 h 180"/>
                <a:gd name="T86" fmla="*/ 43 w 86"/>
                <a:gd name="T87" fmla="*/ 66 h 180"/>
                <a:gd name="T88" fmla="*/ 43 w 86"/>
                <a:gd name="T89" fmla="*/ 88 h 180"/>
                <a:gd name="T90" fmla="*/ 32 w 86"/>
                <a:gd name="T91" fmla="*/ 89 h 180"/>
                <a:gd name="T92" fmla="*/ 30 w 86"/>
                <a:gd name="T93" fmla="*/ 26 h 180"/>
                <a:gd name="T94" fmla="*/ 41 w 86"/>
                <a:gd name="T95" fmla="*/ 26 h 180"/>
                <a:gd name="T96" fmla="*/ 62 w 86"/>
                <a:gd name="T97" fmla="*/ 174 h 180"/>
                <a:gd name="T98" fmla="*/ 41 w 86"/>
                <a:gd name="T99" fmla="*/ 175 h 180"/>
                <a:gd name="T100" fmla="*/ 21 w 86"/>
                <a:gd name="T101" fmla="*/ 171 h 180"/>
                <a:gd name="T102" fmla="*/ 15 w 86"/>
                <a:gd name="T103" fmla="*/ 165 h 180"/>
                <a:gd name="T104" fmla="*/ 35 w 86"/>
                <a:gd name="T105" fmla="*/ 167 h 180"/>
                <a:gd name="T106" fmla="*/ 62 w 86"/>
                <a:gd name="T107" fmla="*/ 165 h 180"/>
                <a:gd name="T108" fmla="*/ 66 w 86"/>
                <a:gd name="T109" fmla="*/ 151 h 180"/>
                <a:gd name="T110" fmla="*/ 62 w 86"/>
                <a:gd name="T111" fmla="*/ 17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180">
                  <a:moveTo>
                    <a:pt x="55" y="143"/>
                  </a:moveTo>
                  <a:cubicBezTo>
                    <a:pt x="55" y="143"/>
                    <a:pt x="55" y="143"/>
                    <a:pt x="55" y="143"/>
                  </a:cubicBezTo>
                  <a:cubicBezTo>
                    <a:pt x="53" y="143"/>
                    <a:pt x="51" y="143"/>
                    <a:pt x="49" y="142"/>
                  </a:cubicBezTo>
                  <a:cubicBezTo>
                    <a:pt x="49" y="140"/>
                    <a:pt x="49" y="137"/>
                    <a:pt x="49" y="134"/>
                  </a:cubicBezTo>
                  <a:cubicBezTo>
                    <a:pt x="49" y="131"/>
                    <a:pt x="49" y="129"/>
                    <a:pt x="49" y="126"/>
                  </a:cubicBezTo>
                  <a:cubicBezTo>
                    <a:pt x="60" y="126"/>
                    <a:pt x="71" y="118"/>
                    <a:pt x="71" y="105"/>
                  </a:cubicBezTo>
                  <a:cubicBezTo>
                    <a:pt x="70" y="97"/>
                    <a:pt x="62" y="87"/>
                    <a:pt x="53" y="89"/>
                  </a:cubicBezTo>
                  <a:cubicBezTo>
                    <a:pt x="52" y="88"/>
                    <a:pt x="51" y="88"/>
                    <a:pt x="50" y="88"/>
                  </a:cubicBezTo>
                  <a:cubicBezTo>
                    <a:pt x="48" y="88"/>
                    <a:pt x="46" y="88"/>
                    <a:pt x="45" y="88"/>
                  </a:cubicBezTo>
                  <a:cubicBezTo>
                    <a:pt x="47" y="81"/>
                    <a:pt x="46" y="73"/>
                    <a:pt x="47" y="66"/>
                  </a:cubicBezTo>
                  <a:cubicBezTo>
                    <a:pt x="47" y="57"/>
                    <a:pt x="47" y="48"/>
                    <a:pt x="46" y="39"/>
                  </a:cubicBezTo>
                  <a:cubicBezTo>
                    <a:pt x="58" y="45"/>
                    <a:pt x="73" y="36"/>
                    <a:pt x="75" y="23"/>
                  </a:cubicBezTo>
                  <a:cubicBezTo>
                    <a:pt x="76" y="13"/>
                    <a:pt x="67" y="1"/>
                    <a:pt x="57" y="3"/>
                  </a:cubicBezTo>
                  <a:cubicBezTo>
                    <a:pt x="48" y="0"/>
                    <a:pt x="37" y="2"/>
                    <a:pt x="29" y="2"/>
                  </a:cubicBezTo>
                  <a:cubicBezTo>
                    <a:pt x="21" y="1"/>
                    <a:pt x="0" y="1"/>
                    <a:pt x="5" y="16"/>
                  </a:cubicBezTo>
                  <a:cubicBezTo>
                    <a:pt x="4" y="17"/>
                    <a:pt x="3" y="19"/>
                    <a:pt x="3" y="22"/>
                  </a:cubicBezTo>
                  <a:cubicBezTo>
                    <a:pt x="4" y="63"/>
                    <a:pt x="5" y="104"/>
                    <a:pt x="7" y="145"/>
                  </a:cubicBezTo>
                  <a:cubicBezTo>
                    <a:pt x="7" y="146"/>
                    <a:pt x="7" y="147"/>
                    <a:pt x="7" y="148"/>
                  </a:cubicBezTo>
                  <a:cubicBezTo>
                    <a:pt x="6" y="151"/>
                    <a:pt x="7" y="154"/>
                    <a:pt x="8" y="157"/>
                  </a:cubicBezTo>
                  <a:cubicBezTo>
                    <a:pt x="8" y="158"/>
                    <a:pt x="9" y="160"/>
                    <a:pt x="10" y="161"/>
                  </a:cubicBezTo>
                  <a:cubicBezTo>
                    <a:pt x="13" y="168"/>
                    <a:pt x="17" y="175"/>
                    <a:pt x="24" y="178"/>
                  </a:cubicBezTo>
                  <a:cubicBezTo>
                    <a:pt x="28" y="180"/>
                    <a:pt x="34" y="179"/>
                    <a:pt x="39" y="179"/>
                  </a:cubicBezTo>
                  <a:cubicBezTo>
                    <a:pt x="47" y="179"/>
                    <a:pt x="56" y="180"/>
                    <a:pt x="64" y="178"/>
                  </a:cubicBezTo>
                  <a:cubicBezTo>
                    <a:pt x="86" y="170"/>
                    <a:pt x="73" y="144"/>
                    <a:pt x="55" y="143"/>
                  </a:cubicBezTo>
                  <a:close/>
                  <a:moveTo>
                    <a:pt x="50" y="113"/>
                  </a:moveTo>
                  <a:cubicBezTo>
                    <a:pt x="57" y="113"/>
                    <a:pt x="62" y="107"/>
                    <a:pt x="62" y="100"/>
                  </a:cubicBezTo>
                  <a:cubicBezTo>
                    <a:pt x="62" y="98"/>
                    <a:pt x="62" y="97"/>
                    <a:pt x="61" y="95"/>
                  </a:cubicBezTo>
                  <a:cubicBezTo>
                    <a:pt x="65" y="98"/>
                    <a:pt x="67" y="102"/>
                    <a:pt x="66" y="108"/>
                  </a:cubicBezTo>
                  <a:cubicBezTo>
                    <a:pt x="65" y="118"/>
                    <a:pt x="55" y="123"/>
                    <a:pt x="46" y="123"/>
                  </a:cubicBezTo>
                  <a:cubicBezTo>
                    <a:pt x="45" y="123"/>
                    <a:pt x="44" y="125"/>
                    <a:pt x="45" y="126"/>
                  </a:cubicBezTo>
                  <a:cubicBezTo>
                    <a:pt x="44" y="131"/>
                    <a:pt x="45" y="137"/>
                    <a:pt x="46" y="142"/>
                  </a:cubicBezTo>
                  <a:cubicBezTo>
                    <a:pt x="42" y="142"/>
                    <a:pt x="38" y="142"/>
                    <a:pt x="35" y="142"/>
                  </a:cubicBezTo>
                  <a:cubicBezTo>
                    <a:pt x="35" y="142"/>
                    <a:pt x="34" y="142"/>
                    <a:pt x="34" y="142"/>
                  </a:cubicBezTo>
                  <a:cubicBezTo>
                    <a:pt x="34" y="137"/>
                    <a:pt x="33" y="132"/>
                    <a:pt x="33" y="127"/>
                  </a:cubicBezTo>
                  <a:cubicBezTo>
                    <a:pt x="33" y="110"/>
                    <a:pt x="33" y="110"/>
                    <a:pt x="33" y="110"/>
                  </a:cubicBezTo>
                  <a:cubicBezTo>
                    <a:pt x="38" y="112"/>
                    <a:pt x="44" y="112"/>
                    <a:pt x="50" y="113"/>
                  </a:cubicBezTo>
                  <a:close/>
                  <a:moveTo>
                    <a:pt x="41" y="26"/>
                  </a:moveTo>
                  <a:cubicBezTo>
                    <a:pt x="50" y="27"/>
                    <a:pt x="58" y="28"/>
                    <a:pt x="64" y="22"/>
                  </a:cubicBezTo>
                  <a:cubicBezTo>
                    <a:pt x="67" y="19"/>
                    <a:pt x="68" y="14"/>
                    <a:pt x="66" y="10"/>
                  </a:cubicBezTo>
                  <a:cubicBezTo>
                    <a:pt x="70" y="13"/>
                    <a:pt x="73" y="18"/>
                    <a:pt x="70" y="25"/>
                  </a:cubicBezTo>
                  <a:cubicBezTo>
                    <a:pt x="67" y="37"/>
                    <a:pt x="55" y="37"/>
                    <a:pt x="45" y="37"/>
                  </a:cubicBezTo>
                  <a:cubicBezTo>
                    <a:pt x="45" y="37"/>
                    <a:pt x="44" y="37"/>
                    <a:pt x="44" y="37"/>
                  </a:cubicBezTo>
                  <a:cubicBezTo>
                    <a:pt x="44" y="37"/>
                    <a:pt x="43" y="38"/>
                    <a:pt x="43" y="39"/>
                  </a:cubicBezTo>
                  <a:cubicBezTo>
                    <a:pt x="42" y="48"/>
                    <a:pt x="43" y="57"/>
                    <a:pt x="43" y="66"/>
                  </a:cubicBezTo>
                  <a:cubicBezTo>
                    <a:pt x="43" y="73"/>
                    <a:pt x="41" y="81"/>
                    <a:pt x="43" y="88"/>
                  </a:cubicBezTo>
                  <a:cubicBezTo>
                    <a:pt x="39" y="88"/>
                    <a:pt x="36" y="88"/>
                    <a:pt x="32" y="89"/>
                  </a:cubicBezTo>
                  <a:cubicBezTo>
                    <a:pt x="32" y="68"/>
                    <a:pt x="31" y="47"/>
                    <a:pt x="30" y="26"/>
                  </a:cubicBezTo>
                  <a:cubicBezTo>
                    <a:pt x="34" y="26"/>
                    <a:pt x="38" y="26"/>
                    <a:pt x="41" y="26"/>
                  </a:cubicBezTo>
                  <a:close/>
                  <a:moveTo>
                    <a:pt x="62" y="174"/>
                  </a:moveTo>
                  <a:cubicBezTo>
                    <a:pt x="56" y="177"/>
                    <a:pt x="47" y="175"/>
                    <a:pt x="41" y="175"/>
                  </a:cubicBezTo>
                  <a:cubicBezTo>
                    <a:pt x="34" y="175"/>
                    <a:pt x="27" y="176"/>
                    <a:pt x="21" y="171"/>
                  </a:cubicBezTo>
                  <a:cubicBezTo>
                    <a:pt x="19" y="170"/>
                    <a:pt x="17" y="167"/>
                    <a:pt x="15" y="165"/>
                  </a:cubicBezTo>
                  <a:cubicBezTo>
                    <a:pt x="21" y="167"/>
                    <a:pt x="28" y="167"/>
                    <a:pt x="35" y="167"/>
                  </a:cubicBezTo>
                  <a:cubicBezTo>
                    <a:pt x="44" y="168"/>
                    <a:pt x="54" y="169"/>
                    <a:pt x="62" y="165"/>
                  </a:cubicBezTo>
                  <a:cubicBezTo>
                    <a:pt x="67" y="162"/>
                    <a:pt x="68" y="155"/>
                    <a:pt x="66" y="151"/>
                  </a:cubicBezTo>
                  <a:cubicBezTo>
                    <a:pt x="74" y="157"/>
                    <a:pt x="73" y="165"/>
                    <a:pt x="62" y="174"/>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1"/>
            <p:cNvSpPr>
              <a:spLocks noEditPoints="1"/>
            </p:cNvSpPr>
            <p:nvPr/>
          </p:nvSpPr>
          <p:spPr bwMode="auto">
            <a:xfrm>
              <a:off x="7750175" y="2074863"/>
              <a:ext cx="239712" cy="433388"/>
            </a:xfrm>
            <a:custGeom>
              <a:avLst/>
              <a:gdLst>
                <a:gd name="T0" fmla="*/ 92 w 102"/>
                <a:gd name="T1" fmla="*/ 111 h 201"/>
                <a:gd name="T2" fmla="*/ 72 w 102"/>
                <a:gd name="T3" fmla="*/ 83 h 201"/>
                <a:gd name="T4" fmla="*/ 59 w 102"/>
                <a:gd name="T5" fmla="*/ 69 h 201"/>
                <a:gd name="T6" fmla="*/ 51 w 102"/>
                <a:gd name="T7" fmla="*/ 43 h 201"/>
                <a:gd name="T8" fmla="*/ 51 w 102"/>
                <a:gd name="T9" fmla="*/ 42 h 201"/>
                <a:gd name="T10" fmla="*/ 54 w 102"/>
                <a:gd name="T11" fmla="*/ 46 h 201"/>
                <a:gd name="T12" fmla="*/ 72 w 102"/>
                <a:gd name="T13" fmla="*/ 55 h 201"/>
                <a:gd name="T14" fmla="*/ 86 w 102"/>
                <a:gd name="T15" fmla="*/ 30 h 201"/>
                <a:gd name="T16" fmla="*/ 27 w 102"/>
                <a:gd name="T17" fmla="*/ 11 h 201"/>
                <a:gd name="T18" fmla="*/ 1 w 102"/>
                <a:gd name="T19" fmla="*/ 52 h 201"/>
                <a:gd name="T20" fmla="*/ 44 w 102"/>
                <a:gd name="T21" fmla="*/ 111 h 201"/>
                <a:gd name="T22" fmla="*/ 54 w 102"/>
                <a:gd name="T23" fmla="*/ 153 h 201"/>
                <a:gd name="T24" fmla="*/ 49 w 102"/>
                <a:gd name="T25" fmla="*/ 157 h 201"/>
                <a:gd name="T26" fmla="*/ 42 w 102"/>
                <a:gd name="T27" fmla="*/ 135 h 201"/>
                <a:gd name="T28" fmla="*/ 31 w 102"/>
                <a:gd name="T29" fmla="*/ 130 h 201"/>
                <a:gd name="T30" fmla="*/ 27 w 102"/>
                <a:gd name="T31" fmla="*/ 129 h 201"/>
                <a:gd name="T32" fmla="*/ 24 w 102"/>
                <a:gd name="T33" fmla="*/ 130 h 201"/>
                <a:gd name="T34" fmla="*/ 21 w 102"/>
                <a:gd name="T35" fmla="*/ 130 h 201"/>
                <a:gd name="T36" fmla="*/ 12 w 102"/>
                <a:gd name="T37" fmla="*/ 139 h 201"/>
                <a:gd name="T38" fmla="*/ 22 w 102"/>
                <a:gd name="T39" fmla="*/ 176 h 201"/>
                <a:gd name="T40" fmla="*/ 95 w 102"/>
                <a:gd name="T41" fmla="*/ 165 h 201"/>
                <a:gd name="T42" fmla="*/ 92 w 102"/>
                <a:gd name="T43" fmla="*/ 111 h 201"/>
                <a:gd name="T44" fmla="*/ 68 w 102"/>
                <a:gd name="T45" fmla="*/ 13 h 201"/>
                <a:gd name="T46" fmla="*/ 82 w 102"/>
                <a:gd name="T47" fmla="*/ 34 h 201"/>
                <a:gd name="T48" fmla="*/ 77 w 102"/>
                <a:gd name="T49" fmla="*/ 47 h 201"/>
                <a:gd name="T50" fmla="*/ 65 w 102"/>
                <a:gd name="T51" fmla="*/ 51 h 201"/>
                <a:gd name="T52" fmla="*/ 66 w 102"/>
                <a:gd name="T53" fmla="*/ 50 h 201"/>
                <a:gd name="T54" fmla="*/ 43 w 102"/>
                <a:gd name="T55" fmla="*/ 9 h 201"/>
                <a:gd name="T56" fmla="*/ 42 w 102"/>
                <a:gd name="T57" fmla="*/ 9 h 201"/>
                <a:gd name="T58" fmla="*/ 68 w 102"/>
                <a:gd name="T59" fmla="*/ 13 h 201"/>
                <a:gd name="T60" fmla="*/ 37 w 102"/>
                <a:gd name="T61" fmla="*/ 150 h 201"/>
                <a:gd name="T62" fmla="*/ 35 w 102"/>
                <a:gd name="T63" fmla="*/ 135 h 201"/>
                <a:gd name="T64" fmla="*/ 43 w 102"/>
                <a:gd name="T65" fmla="*/ 141 h 201"/>
                <a:gd name="T66" fmla="*/ 45 w 102"/>
                <a:gd name="T67" fmla="*/ 158 h 201"/>
                <a:gd name="T68" fmla="*/ 45 w 102"/>
                <a:gd name="T69" fmla="*/ 158 h 201"/>
                <a:gd name="T70" fmla="*/ 37 w 102"/>
                <a:gd name="T71" fmla="*/ 150 h 201"/>
                <a:gd name="T72" fmla="*/ 89 w 102"/>
                <a:gd name="T73" fmla="*/ 169 h 201"/>
                <a:gd name="T74" fmla="*/ 41 w 102"/>
                <a:gd name="T75" fmla="*/ 185 h 201"/>
                <a:gd name="T76" fmla="*/ 49 w 102"/>
                <a:gd name="T77" fmla="*/ 185 h 201"/>
                <a:gd name="T78" fmla="*/ 81 w 102"/>
                <a:gd name="T79" fmla="*/ 128 h 201"/>
                <a:gd name="T80" fmla="*/ 63 w 102"/>
                <a:gd name="T81" fmla="*/ 91 h 201"/>
                <a:gd name="T82" fmla="*/ 33 w 102"/>
                <a:gd name="T83" fmla="*/ 63 h 201"/>
                <a:gd name="T84" fmla="*/ 28 w 102"/>
                <a:gd name="T85" fmla="*/ 44 h 201"/>
                <a:gd name="T86" fmla="*/ 45 w 102"/>
                <a:gd name="T87" fmla="*/ 36 h 201"/>
                <a:gd name="T88" fmla="*/ 49 w 102"/>
                <a:gd name="T89" fmla="*/ 40 h 201"/>
                <a:gd name="T90" fmla="*/ 44 w 102"/>
                <a:gd name="T91" fmla="*/ 59 h 201"/>
                <a:gd name="T92" fmla="*/ 82 w 102"/>
                <a:gd name="T93" fmla="*/ 103 h 201"/>
                <a:gd name="T94" fmla="*/ 89 w 102"/>
                <a:gd name="T95" fmla="*/ 16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2" h="201">
                  <a:moveTo>
                    <a:pt x="92" y="111"/>
                  </a:moveTo>
                  <a:cubicBezTo>
                    <a:pt x="87" y="101"/>
                    <a:pt x="80" y="92"/>
                    <a:pt x="72" y="83"/>
                  </a:cubicBezTo>
                  <a:cubicBezTo>
                    <a:pt x="68" y="79"/>
                    <a:pt x="64" y="74"/>
                    <a:pt x="59" y="69"/>
                  </a:cubicBezTo>
                  <a:cubicBezTo>
                    <a:pt x="56" y="66"/>
                    <a:pt x="34" y="47"/>
                    <a:pt x="51" y="43"/>
                  </a:cubicBezTo>
                  <a:cubicBezTo>
                    <a:pt x="51" y="43"/>
                    <a:pt x="51" y="43"/>
                    <a:pt x="51" y="42"/>
                  </a:cubicBezTo>
                  <a:cubicBezTo>
                    <a:pt x="52" y="44"/>
                    <a:pt x="53" y="45"/>
                    <a:pt x="54" y="46"/>
                  </a:cubicBezTo>
                  <a:cubicBezTo>
                    <a:pt x="57" y="53"/>
                    <a:pt x="64" y="56"/>
                    <a:pt x="72" y="55"/>
                  </a:cubicBezTo>
                  <a:cubicBezTo>
                    <a:pt x="82" y="52"/>
                    <a:pt x="87" y="41"/>
                    <a:pt x="86" y="30"/>
                  </a:cubicBezTo>
                  <a:cubicBezTo>
                    <a:pt x="80" y="4"/>
                    <a:pt x="47" y="0"/>
                    <a:pt x="27" y="11"/>
                  </a:cubicBezTo>
                  <a:cubicBezTo>
                    <a:pt x="11" y="16"/>
                    <a:pt x="0" y="34"/>
                    <a:pt x="1" y="52"/>
                  </a:cubicBezTo>
                  <a:cubicBezTo>
                    <a:pt x="2" y="80"/>
                    <a:pt x="29" y="91"/>
                    <a:pt x="44" y="111"/>
                  </a:cubicBezTo>
                  <a:cubicBezTo>
                    <a:pt x="52" y="121"/>
                    <a:pt x="61" y="140"/>
                    <a:pt x="54" y="153"/>
                  </a:cubicBezTo>
                  <a:cubicBezTo>
                    <a:pt x="53" y="155"/>
                    <a:pt x="51" y="157"/>
                    <a:pt x="49" y="157"/>
                  </a:cubicBezTo>
                  <a:cubicBezTo>
                    <a:pt x="52" y="150"/>
                    <a:pt x="48" y="140"/>
                    <a:pt x="42" y="135"/>
                  </a:cubicBezTo>
                  <a:cubicBezTo>
                    <a:pt x="39" y="132"/>
                    <a:pt x="35" y="130"/>
                    <a:pt x="31" y="130"/>
                  </a:cubicBezTo>
                  <a:cubicBezTo>
                    <a:pt x="30" y="129"/>
                    <a:pt x="28" y="129"/>
                    <a:pt x="27" y="129"/>
                  </a:cubicBezTo>
                  <a:cubicBezTo>
                    <a:pt x="26" y="129"/>
                    <a:pt x="25" y="129"/>
                    <a:pt x="24" y="130"/>
                  </a:cubicBezTo>
                  <a:cubicBezTo>
                    <a:pt x="23" y="130"/>
                    <a:pt x="22" y="130"/>
                    <a:pt x="21" y="130"/>
                  </a:cubicBezTo>
                  <a:cubicBezTo>
                    <a:pt x="17" y="131"/>
                    <a:pt x="13" y="135"/>
                    <a:pt x="12" y="139"/>
                  </a:cubicBezTo>
                  <a:cubicBezTo>
                    <a:pt x="8" y="153"/>
                    <a:pt x="12" y="167"/>
                    <a:pt x="22" y="176"/>
                  </a:cubicBezTo>
                  <a:cubicBezTo>
                    <a:pt x="41" y="201"/>
                    <a:pt x="82" y="196"/>
                    <a:pt x="95" y="165"/>
                  </a:cubicBezTo>
                  <a:cubicBezTo>
                    <a:pt x="102" y="148"/>
                    <a:pt x="100" y="128"/>
                    <a:pt x="92" y="111"/>
                  </a:cubicBezTo>
                  <a:close/>
                  <a:moveTo>
                    <a:pt x="68" y="13"/>
                  </a:moveTo>
                  <a:cubicBezTo>
                    <a:pt x="75" y="18"/>
                    <a:pt x="82" y="25"/>
                    <a:pt x="82" y="34"/>
                  </a:cubicBezTo>
                  <a:cubicBezTo>
                    <a:pt x="82" y="38"/>
                    <a:pt x="81" y="44"/>
                    <a:pt x="77" y="47"/>
                  </a:cubicBezTo>
                  <a:cubicBezTo>
                    <a:pt x="74" y="50"/>
                    <a:pt x="69" y="52"/>
                    <a:pt x="65" y="51"/>
                  </a:cubicBezTo>
                  <a:cubicBezTo>
                    <a:pt x="65" y="51"/>
                    <a:pt x="66" y="50"/>
                    <a:pt x="66" y="50"/>
                  </a:cubicBezTo>
                  <a:cubicBezTo>
                    <a:pt x="87" y="36"/>
                    <a:pt x="58" y="12"/>
                    <a:pt x="43" y="9"/>
                  </a:cubicBezTo>
                  <a:cubicBezTo>
                    <a:pt x="43" y="9"/>
                    <a:pt x="43" y="9"/>
                    <a:pt x="42" y="9"/>
                  </a:cubicBezTo>
                  <a:cubicBezTo>
                    <a:pt x="51" y="8"/>
                    <a:pt x="60" y="9"/>
                    <a:pt x="68" y="13"/>
                  </a:cubicBezTo>
                  <a:close/>
                  <a:moveTo>
                    <a:pt x="37" y="150"/>
                  </a:moveTo>
                  <a:cubicBezTo>
                    <a:pt x="36" y="144"/>
                    <a:pt x="38" y="140"/>
                    <a:pt x="35" y="135"/>
                  </a:cubicBezTo>
                  <a:cubicBezTo>
                    <a:pt x="38" y="136"/>
                    <a:pt x="41" y="138"/>
                    <a:pt x="43" y="141"/>
                  </a:cubicBezTo>
                  <a:cubicBezTo>
                    <a:pt x="46" y="146"/>
                    <a:pt x="46" y="152"/>
                    <a:pt x="45" y="158"/>
                  </a:cubicBezTo>
                  <a:cubicBezTo>
                    <a:pt x="45" y="158"/>
                    <a:pt x="45" y="158"/>
                    <a:pt x="45" y="158"/>
                  </a:cubicBezTo>
                  <a:cubicBezTo>
                    <a:pt x="41" y="158"/>
                    <a:pt x="38" y="156"/>
                    <a:pt x="37" y="150"/>
                  </a:cubicBezTo>
                  <a:close/>
                  <a:moveTo>
                    <a:pt x="89" y="169"/>
                  </a:moveTo>
                  <a:cubicBezTo>
                    <a:pt x="78" y="188"/>
                    <a:pt x="58" y="192"/>
                    <a:pt x="41" y="185"/>
                  </a:cubicBezTo>
                  <a:cubicBezTo>
                    <a:pt x="43" y="185"/>
                    <a:pt x="46" y="186"/>
                    <a:pt x="49" y="185"/>
                  </a:cubicBezTo>
                  <a:cubicBezTo>
                    <a:pt x="78" y="182"/>
                    <a:pt x="86" y="152"/>
                    <a:pt x="81" y="128"/>
                  </a:cubicBezTo>
                  <a:cubicBezTo>
                    <a:pt x="78" y="115"/>
                    <a:pt x="72" y="102"/>
                    <a:pt x="63" y="91"/>
                  </a:cubicBezTo>
                  <a:cubicBezTo>
                    <a:pt x="54" y="81"/>
                    <a:pt x="41" y="74"/>
                    <a:pt x="33" y="63"/>
                  </a:cubicBezTo>
                  <a:cubicBezTo>
                    <a:pt x="28" y="57"/>
                    <a:pt x="26" y="51"/>
                    <a:pt x="28" y="44"/>
                  </a:cubicBezTo>
                  <a:cubicBezTo>
                    <a:pt x="31" y="37"/>
                    <a:pt x="38" y="33"/>
                    <a:pt x="45" y="36"/>
                  </a:cubicBezTo>
                  <a:cubicBezTo>
                    <a:pt x="46" y="37"/>
                    <a:pt x="47" y="38"/>
                    <a:pt x="49" y="40"/>
                  </a:cubicBezTo>
                  <a:cubicBezTo>
                    <a:pt x="40" y="42"/>
                    <a:pt x="39" y="52"/>
                    <a:pt x="44" y="59"/>
                  </a:cubicBezTo>
                  <a:cubicBezTo>
                    <a:pt x="55" y="75"/>
                    <a:pt x="72" y="86"/>
                    <a:pt x="82" y="103"/>
                  </a:cubicBezTo>
                  <a:cubicBezTo>
                    <a:pt x="95" y="122"/>
                    <a:pt x="101" y="148"/>
                    <a:pt x="89" y="169"/>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2"/>
            <p:cNvSpPr>
              <a:spLocks noEditPoints="1"/>
            </p:cNvSpPr>
            <p:nvPr/>
          </p:nvSpPr>
          <p:spPr bwMode="auto">
            <a:xfrm>
              <a:off x="8004175" y="2081213"/>
              <a:ext cx="230187" cy="395288"/>
            </a:xfrm>
            <a:custGeom>
              <a:avLst/>
              <a:gdLst>
                <a:gd name="T0" fmla="*/ 92 w 99"/>
                <a:gd name="T1" fmla="*/ 107 h 183"/>
                <a:gd name="T2" fmla="*/ 77 w 99"/>
                <a:gd name="T3" fmla="*/ 79 h 183"/>
                <a:gd name="T4" fmla="*/ 63 w 99"/>
                <a:gd name="T5" fmla="*/ 63 h 183"/>
                <a:gd name="T6" fmla="*/ 56 w 99"/>
                <a:gd name="T7" fmla="*/ 56 h 183"/>
                <a:gd name="T8" fmla="*/ 52 w 99"/>
                <a:gd name="T9" fmla="*/ 38 h 183"/>
                <a:gd name="T10" fmla="*/ 53 w 99"/>
                <a:gd name="T11" fmla="*/ 40 h 183"/>
                <a:gd name="T12" fmla="*/ 56 w 99"/>
                <a:gd name="T13" fmla="*/ 45 h 183"/>
                <a:gd name="T14" fmla="*/ 76 w 99"/>
                <a:gd name="T15" fmla="*/ 55 h 183"/>
                <a:gd name="T16" fmla="*/ 89 w 99"/>
                <a:gd name="T17" fmla="*/ 35 h 183"/>
                <a:gd name="T18" fmla="*/ 38 w 99"/>
                <a:gd name="T19" fmla="*/ 3 h 183"/>
                <a:gd name="T20" fmla="*/ 37 w 99"/>
                <a:gd name="T21" fmla="*/ 4 h 183"/>
                <a:gd name="T22" fmla="*/ 4 w 99"/>
                <a:gd name="T23" fmla="*/ 36 h 183"/>
                <a:gd name="T24" fmla="*/ 33 w 99"/>
                <a:gd name="T25" fmla="*/ 91 h 183"/>
                <a:gd name="T26" fmla="*/ 52 w 99"/>
                <a:gd name="T27" fmla="*/ 121 h 183"/>
                <a:gd name="T28" fmla="*/ 51 w 99"/>
                <a:gd name="T29" fmla="*/ 138 h 183"/>
                <a:gd name="T30" fmla="*/ 50 w 99"/>
                <a:gd name="T31" fmla="*/ 139 h 183"/>
                <a:gd name="T32" fmla="*/ 48 w 99"/>
                <a:gd name="T33" fmla="*/ 130 h 183"/>
                <a:gd name="T34" fmla="*/ 44 w 99"/>
                <a:gd name="T35" fmla="*/ 123 h 183"/>
                <a:gd name="T36" fmla="*/ 25 w 99"/>
                <a:gd name="T37" fmla="*/ 121 h 183"/>
                <a:gd name="T38" fmla="*/ 24 w 99"/>
                <a:gd name="T39" fmla="*/ 122 h 183"/>
                <a:gd name="T40" fmla="*/ 12 w 99"/>
                <a:gd name="T41" fmla="*/ 134 h 183"/>
                <a:gd name="T42" fmla="*/ 18 w 99"/>
                <a:gd name="T43" fmla="*/ 156 h 183"/>
                <a:gd name="T44" fmla="*/ 45 w 99"/>
                <a:gd name="T45" fmla="*/ 180 h 183"/>
                <a:gd name="T46" fmla="*/ 84 w 99"/>
                <a:gd name="T47" fmla="*/ 164 h 183"/>
                <a:gd name="T48" fmla="*/ 92 w 99"/>
                <a:gd name="T49" fmla="*/ 107 h 183"/>
                <a:gd name="T50" fmla="*/ 85 w 99"/>
                <a:gd name="T51" fmla="*/ 36 h 183"/>
                <a:gd name="T52" fmla="*/ 73 w 99"/>
                <a:gd name="T53" fmla="*/ 52 h 183"/>
                <a:gd name="T54" fmla="*/ 62 w 99"/>
                <a:gd name="T55" fmla="*/ 48 h 183"/>
                <a:gd name="T56" fmla="*/ 76 w 99"/>
                <a:gd name="T57" fmla="*/ 37 h 183"/>
                <a:gd name="T58" fmla="*/ 56 w 99"/>
                <a:gd name="T59" fmla="*/ 7 h 183"/>
                <a:gd name="T60" fmla="*/ 78 w 99"/>
                <a:gd name="T61" fmla="*/ 16 h 183"/>
                <a:gd name="T62" fmla="*/ 85 w 99"/>
                <a:gd name="T63" fmla="*/ 36 h 183"/>
                <a:gd name="T64" fmla="*/ 37 w 99"/>
                <a:gd name="T65" fmla="*/ 124 h 183"/>
                <a:gd name="T66" fmla="*/ 45 w 99"/>
                <a:gd name="T67" fmla="*/ 135 h 183"/>
                <a:gd name="T68" fmla="*/ 46 w 99"/>
                <a:gd name="T69" fmla="*/ 142 h 183"/>
                <a:gd name="T70" fmla="*/ 37 w 99"/>
                <a:gd name="T71" fmla="*/ 131 h 183"/>
                <a:gd name="T72" fmla="*/ 32 w 99"/>
                <a:gd name="T73" fmla="*/ 123 h 183"/>
                <a:gd name="T74" fmla="*/ 37 w 99"/>
                <a:gd name="T75" fmla="*/ 124 h 183"/>
                <a:gd name="T76" fmla="*/ 81 w 99"/>
                <a:gd name="T77" fmla="*/ 162 h 183"/>
                <a:gd name="T78" fmla="*/ 28 w 99"/>
                <a:gd name="T79" fmla="*/ 166 h 183"/>
                <a:gd name="T80" fmla="*/ 50 w 99"/>
                <a:gd name="T81" fmla="*/ 171 h 183"/>
                <a:gd name="T82" fmla="*/ 80 w 99"/>
                <a:gd name="T83" fmla="*/ 125 h 183"/>
                <a:gd name="T84" fmla="*/ 49 w 99"/>
                <a:gd name="T85" fmla="*/ 69 h 183"/>
                <a:gd name="T86" fmla="*/ 30 w 99"/>
                <a:gd name="T87" fmla="*/ 39 h 183"/>
                <a:gd name="T88" fmla="*/ 49 w 99"/>
                <a:gd name="T89" fmla="*/ 33 h 183"/>
                <a:gd name="T90" fmla="*/ 43 w 99"/>
                <a:gd name="T91" fmla="*/ 46 h 183"/>
                <a:gd name="T92" fmla="*/ 53 w 99"/>
                <a:gd name="T93" fmla="*/ 59 h 183"/>
                <a:gd name="T94" fmla="*/ 78 w 99"/>
                <a:gd name="T95" fmla="*/ 88 h 183"/>
                <a:gd name="T96" fmla="*/ 81 w 99"/>
                <a:gd name="T97"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9" h="183">
                  <a:moveTo>
                    <a:pt x="92" y="107"/>
                  </a:moveTo>
                  <a:cubicBezTo>
                    <a:pt x="89" y="97"/>
                    <a:pt x="83" y="87"/>
                    <a:pt x="77" y="79"/>
                  </a:cubicBezTo>
                  <a:cubicBezTo>
                    <a:pt x="73" y="73"/>
                    <a:pt x="68" y="68"/>
                    <a:pt x="63" y="63"/>
                  </a:cubicBezTo>
                  <a:cubicBezTo>
                    <a:pt x="61" y="61"/>
                    <a:pt x="58" y="59"/>
                    <a:pt x="56" y="56"/>
                  </a:cubicBezTo>
                  <a:cubicBezTo>
                    <a:pt x="50" y="52"/>
                    <a:pt x="49" y="46"/>
                    <a:pt x="52" y="38"/>
                  </a:cubicBezTo>
                  <a:cubicBezTo>
                    <a:pt x="52" y="39"/>
                    <a:pt x="53" y="39"/>
                    <a:pt x="53" y="40"/>
                  </a:cubicBezTo>
                  <a:cubicBezTo>
                    <a:pt x="54" y="42"/>
                    <a:pt x="55" y="44"/>
                    <a:pt x="56" y="45"/>
                  </a:cubicBezTo>
                  <a:cubicBezTo>
                    <a:pt x="59" y="52"/>
                    <a:pt x="69" y="57"/>
                    <a:pt x="76" y="55"/>
                  </a:cubicBezTo>
                  <a:cubicBezTo>
                    <a:pt x="86" y="53"/>
                    <a:pt x="89" y="44"/>
                    <a:pt x="89" y="35"/>
                  </a:cubicBezTo>
                  <a:cubicBezTo>
                    <a:pt x="90" y="8"/>
                    <a:pt x="60" y="0"/>
                    <a:pt x="38" y="3"/>
                  </a:cubicBezTo>
                  <a:cubicBezTo>
                    <a:pt x="37" y="3"/>
                    <a:pt x="37" y="3"/>
                    <a:pt x="37" y="4"/>
                  </a:cubicBezTo>
                  <a:cubicBezTo>
                    <a:pt x="20" y="6"/>
                    <a:pt x="7" y="20"/>
                    <a:pt x="4" y="36"/>
                  </a:cubicBezTo>
                  <a:cubicBezTo>
                    <a:pt x="0" y="60"/>
                    <a:pt x="19" y="76"/>
                    <a:pt x="33" y="91"/>
                  </a:cubicBezTo>
                  <a:cubicBezTo>
                    <a:pt x="41" y="100"/>
                    <a:pt x="50" y="109"/>
                    <a:pt x="52" y="121"/>
                  </a:cubicBezTo>
                  <a:cubicBezTo>
                    <a:pt x="53" y="125"/>
                    <a:pt x="54" y="134"/>
                    <a:pt x="51" y="138"/>
                  </a:cubicBezTo>
                  <a:cubicBezTo>
                    <a:pt x="51" y="139"/>
                    <a:pt x="50" y="139"/>
                    <a:pt x="50" y="139"/>
                  </a:cubicBezTo>
                  <a:cubicBezTo>
                    <a:pt x="48" y="137"/>
                    <a:pt x="49" y="133"/>
                    <a:pt x="48" y="130"/>
                  </a:cubicBezTo>
                  <a:cubicBezTo>
                    <a:pt x="48" y="127"/>
                    <a:pt x="46" y="125"/>
                    <a:pt x="44" y="123"/>
                  </a:cubicBezTo>
                  <a:cubicBezTo>
                    <a:pt x="39" y="119"/>
                    <a:pt x="30" y="118"/>
                    <a:pt x="25" y="121"/>
                  </a:cubicBezTo>
                  <a:cubicBezTo>
                    <a:pt x="24" y="121"/>
                    <a:pt x="24" y="121"/>
                    <a:pt x="24" y="122"/>
                  </a:cubicBezTo>
                  <a:cubicBezTo>
                    <a:pt x="18" y="122"/>
                    <a:pt x="13" y="127"/>
                    <a:pt x="12" y="134"/>
                  </a:cubicBezTo>
                  <a:cubicBezTo>
                    <a:pt x="12" y="142"/>
                    <a:pt x="14" y="149"/>
                    <a:pt x="18" y="156"/>
                  </a:cubicBezTo>
                  <a:cubicBezTo>
                    <a:pt x="21" y="168"/>
                    <a:pt x="32" y="177"/>
                    <a:pt x="45" y="180"/>
                  </a:cubicBezTo>
                  <a:cubicBezTo>
                    <a:pt x="60" y="183"/>
                    <a:pt x="75" y="175"/>
                    <a:pt x="84" y="164"/>
                  </a:cubicBezTo>
                  <a:cubicBezTo>
                    <a:pt x="97" y="148"/>
                    <a:pt x="98" y="126"/>
                    <a:pt x="92" y="107"/>
                  </a:cubicBezTo>
                  <a:close/>
                  <a:moveTo>
                    <a:pt x="85" y="36"/>
                  </a:moveTo>
                  <a:cubicBezTo>
                    <a:pt x="85" y="44"/>
                    <a:pt x="83" y="51"/>
                    <a:pt x="73" y="52"/>
                  </a:cubicBezTo>
                  <a:cubicBezTo>
                    <a:pt x="70" y="52"/>
                    <a:pt x="65" y="51"/>
                    <a:pt x="62" y="48"/>
                  </a:cubicBezTo>
                  <a:cubicBezTo>
                    <a:pt x="69" y="49"/>
                    <a:pt x="75" y="45"/>
                    <a:pt x="76" y="37"/>
                  </a:cubicBezTo>
                  <a:cubicBezTo>
                    <a:pt x="77" y="24"/>
                    <a:pt x="68" y="12"/>
                    <a:pt x="56" y="7"/>
                  </a:cubicBezTo>
                  <a:cubicBezTo>
                    <a:pt x="64" y="8"/>
                    <a:pt x="72" y="10"/>
                    <a:pt x="78" y="16"/>
                  </a:cubicBezTo>
                  <a:cubicBezTo>
                    <a:pt x="84" y="22"/>
                    <a:pt x="86" y="29"/>
                    <a:pt x="85" y="36"/>
                  </a:cubicBezTo>
                  <a:close/>
                  <a:moveTo>
                    <a:pt x="37" y="124"/>
                  </a:moveTo>
                  <a:cubicBezTo>
                    <a:pt x="42" y="125"/>
                    <a:pt x="45" y="129"/>
                    <a:pt x="45" y="135"/>
                  </a:cubicBezTo>
                  <a:cubicBezTo>
                    <a:pt x="45" y="137"/>
                    <a:pt x="45" y="140"/>
                    <a:pt x="46" y="142"/>
                  </a:cubicBezTo>
                  <a:cubicBezTo>
                    <a:pt x="42" y="143"/>
                    <a:pt x="39" y="136"/>
                    <a:pt x="37" y="131"/>
                  </a:cubicBezTo>
                  <a:cubicBezTo>
                    <a:pt x="37" y="127"/>
                    <a:pt x="35" y="125"/>
                    <a:pt x="32" y="123"/>
                  </a:cubicBezTo>
                  <a:cubicBezTo>
                    <a:pt x="34" y="123"/>
                    <a:pt x="36" y="123"/>
                    <a:pt x="37" y="124"/>
                  </a:cubicBezTo>
                  <a:close/>
                  <a:moveTo>
                    <a:pt x="81" y="162"/>
                  </a:moveTo>
                  <a:cubicBezTo>
                    <a:pt x="66" y="180"/>
                    <a:pt x="41" y="180"/>
                    <a:pt x="28" y="166"/>
                  </a:cubicBezTo>
                  <a:cubicBezTo>
                    <a:pt x="34" y="170"/>
                    <a:pt x="42" y="173"/>
                    <a:pt x="50" y="171"/>
                  </a:cubicBezTo>
                  <a:cubicBezTo>
                    <a:pt x="71" y="167"/>
                    <a:pt x="81" y="144"/>
                    <a:pt x="80" y="125"/>
                  </a:cubicBezTo>
                  <a:cubicBezTo>
                    <a:pt x="79" y="102"/>
                    <a:pt x="64" y="85"/>
                    <a:pt x="49" y="69"/>
                  </a:cubicBezTo>
                  <a:cubicBezTo>
                    <a:pt x="41" y="61"/>
                    <a:pt x="28" y="52"/>
                    <a:pt x="30" y="39"/>
                  </a:cubicBezTo>
                  <a:cubicBezTo>
                    <a:pt x="32" y="27"/>
                    <a:pt x="42" y="27"/>
                    <a:pt x="49" y="33"/>
                  </a:cubicBezTo>
                  <a:cubicBezTo>
                    <a:pt x="44" y="36"/>
                    <a:pt x="42" y="40"/>
                    <a:pt x="43" y="46"/>
                  </a:cubicBezTo>
                  <a:cubicBezTo>
                    <a:pt x="44" y="51"/>
                    <a:pt x="49" y="55"/>
                    <a:pt x="53" y="59"/>
                  </a:cubicBezTo>
                  <a:cubicBezTo>
                    <a:pt x="62" y="68"/>
                    <a:pt x="71" y="77"/>
                    <a:pt x="78" y="88"/>
                  </a:cubicBezTo>
                  <a:cubicBezTo>
                    <a:pt x="93" y="109"/>
                    <a:pt x="99" y="140"/>
                    <a:pt x="81" y="162"/>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3"/>
            <p:cNvSpPr>
              <a:spLocks noEditPoints="1"/>
            </p:cNvSpPr>
            <p:nvPr/>
          </p:nvSpPr>
          <p:spPr bwMode="auto">
            <a:xfrm>
              <a:off x="4271963" y="3286125"/>
              <a:ext cx="166687" cy="571500"/>
            </a:xfrm>
            <a:custGeom>
              <a:avLst/>
              <a:gdLst>
                <a:gd name="T0" fmla="*/ 64 w 71"/>
                <a:gd name="T1" fmla="*/ 11 h 265"/>
                <a:gd name="T2" fmla="*/ 55 w 71"/>
                <a:gd name="T3" fmla="*/ 1 h 265"/>
                <a:gd name="T4" fmla="*/ 5 w 71"/>
                <a:gd name="T5" fmla="*/ 2 h 265"/>
                <a:gd name="T6" fmla="*/ 0 w 71"/>
                <a:gd name="T7" fmla="*/ 122 h 265"/>
                <a:gd name="T8" fmla="*/ 0 w 71"/>
                <a:gd name="T9" fmla="*/ 246 h 265"/>
                <a:gd name="T10" fmla="*/ 16 w 71"/>
                <a:gd name="T11" fmla="*/ 262 h 265"/>
                <a:gd name="T12" fmla="*/ 60 w 71"/>
                <a:gd name="T13" fmla="*/ 264 h 265"/>
                <a:gd name="T14" fmla="*/ 69 w 71"/>
                <a:gd name="T15" fmla="*/ 141 h 265"/>
                <a:gd name="T16" fmla="*/ 69 w 71"/>
                <a:gd name="T17" fmla="*/ 93 h 265"/>
                <a:gd name="T18" fmla="*/ 50 w 71"/>
                <a:gd name="T19" fmla="*/ 17 h 265"/>
                <a:gd name="T20" fmla="*/ 50 w 71"/>
                <a:gd name="T21" fmla="*/ 17 h 265"/>
                <a:gd name="T22" fmla="*/ 46 w 71"/>
                <a:gd name="T23" fmla="*/ 239 h 265"/>
                <a:gd name="T24" fmla="*/ 14 w 71"/>
                <a:gd name="T25" fmla="*/ 209 h 265"/>
                <a:gd name="T26" fmla="*/ 10 w 71"/>
                <a:gd name="T27" fmla="*/ 243 h 265"/>
                <a:gd name="T28" fmla="*/ 14 w 71"/>
                <a:gd name="T29" fmla="*/ 240 h 265"/>
                <a:gd name="T30" fmla="*/ 19 w 71"/>
                <a:gd name="T31" fmla="*/ 242 h 265"/>
                <a:gd name="T32" fmla="*/ 9 w 71"/>
                <a:gd name="T33" fmla="*/ 219 h 265"/>
                <a:gd name="T34" fmla="*/ 32 w 71"/>
                <a:gd name="T35" fmla="*/ 242 h 265"/>
                <a:gd name="T36" fmla="*/ 9 w 71"/>
                <a:gd name="T37" fmla="*/ 207 h 265"/>
                <a:gd name="T38" fmla="*/ 46 w 71"/>
                <a:gd name="T39" fmla="*/ 243 h 265"/>
                <a:gd name="T40" fmla="*/ 45 w 71"/>
                <a:gd name="T41" fmla="*/ 223 h 265"/>
                <a:gd name="T42" fmla="*/ 46 w 71"/>
                <a:gd name="T43" fmla="*/ 210 h 265"/>
                <a:gd name="T44" fmla="*/ 28 w 71"/>
                <a:gd name="T45" fmla="*/ 191 h 265"/>
                <a:gd name="T46" fmla="*/ 29 w 71"/>
                <a:gd name="T47" fmla="*/ 176 h 265"/>
                <a:gd name="T48" fmla="*/ 46 w 71"/>
                <a:gd name="T49" fmla="*/ 189 h 265"/>
                <a:gd name="T50" fmla="*/ 9 w 71"/>
                <a:gd name="T51" fmla="*/ 139 h 265"/>
                <a:gd name="T52" fmla="*/ 47 w 71"/>
                <a:gd name="T53" fmla="*/ 179 h 265"/>
                <a:gd name="T54" fmla="*/ 41 w 71"/>
                <a:gd name="T55" fmla="*/ 168 h 265"/>
                <a:gd name="T56" fmla="*/ 9 w 71"/>
                <a:gd name="T57" fmla="*/ 125 h 265"/>
                <a:gd name="T58" fmla="*/ 47 w 71"/>
                <a:gd name="T59" fmla="*/ 162 h 265"/>
                <a:gd name="T60" fmla="*/ 30 w 71"/>
                <a:gd name="T61" fmla="*/ 140 h 265"/>
                <a:gd name="T62" fmla="*/ 48 w 71"/>
                <a:gd name="T63" fmla="*/ 146 h 265"/>
                <a:gd name="T64" fmla="*/ 48 w 71"/>
                <a:gd name="T65" fmla="*/ 141 h 265"/>
                <a:gd name="T66" fmla="*/ 48 w 71"/>
                <a:gd name="T67" fmla="*/ 127 h 265"/>
                <a:gd name="T68" fmla="*/ 9 w 71"/>
                <a:gd name="T69" fmla="*/ 80 h 265"/>
                <a:gd name="T70" fmla="*/ 33 w 71"/>
                <a:gd name="T71" fmla="*/ 88 h 265"/>
                <a:gd name="T72" fmla="*/ 48 w 71"/>
                <a:gd name="T73" fmla="*/ 122 h 265"/>
                <a:gd name="T74" fmla="*/ 32 w 71"/>
                <a:gd name="T75" fmla="*/ 83 h 265"/>
                <a:gd name="T76" fmla="*/ 33 w 71"/>
                <a:gd name="T77" fmla="*/ 70 h 265"/>
                <a:gd name="T78" fmla="*/ 48 w 71"/>
                <a:gd name="T79" fmla="*/ 101 h 265"/>
                <a:gd name="T80" fmla="*/ 42 w 71"/>
                <a:gd name="T81" fmla="*/ 77 h 265"/>
                <a:gd name="T82" fmla="*/ 10 w 71"/>
                <a:gd name="T83" fmla="*/ 24 h 265"/>
                <a:gd name="T84" fmla="*/ 49 w 71"/>
                <a:gd name="T85" fmla="*/ 66 h 265"/>
                <a:gd name="T86" fmla="*/ 9 w 71"/>
                <a:gd name="T87" fmla="*/ 7 h 265"/>
                <a:gd name="T88" fmla="*/ 32 w 71"/>
                <a:gd name="T89" fmla="*/ 31 h 265"/>
                <a:gd name="T90" fmla="*/ 49 w 71"/>
                <a:gd name="T91" fmla="*/ 43 h 265"/>
                <a:gd name="T92" fmla="*/ 27 w 71"/>
                <a:gd name="T93" fmla="*/ 10 h 265"/>
                <a:gd name="T94" fmla="*/ 49 w 71"/>
                <a:gd name="T95" fmla="*/ 43 h 265"/>
                <a:gd name="T96" fmla="*/ 39 w 71"/>
                <a:gd name="T97" fmla="*/ 10 h 265"/>
                <a:gd name="T98" fmla="*/ 49 w 71"/>
                <a:gd name="T99" fmla="*/ 2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 h="265">
                  <a:moveTo>
                    <a:pt x="70" y="23"/>
                  </a:moveTo>
                  <a:cubicBezTo>
                    <a:pt x="71" y="22"/>
                    <a:pt x="71" y="21"/>
                    <a:pt x="70" y="20"/>
                  </a:cubicBezTo>
                  <a:cubicBezTo>
                    <a:pt x="69" y="17"/>
                    <a:pt x="66" y="14"/>
                    <a:pt x="64" y="11"/>
                  </a:cubicBezTo>
                  <a:cubicBezTo>
                    <a:pt x="63" y="8"/>
                    <a:pt x="61" y="5"/>
                    <a:pt x="58" y="3"/>
                  </a:cubicBezTo>
                  <a:cubicBezTo>
                    <a:pt x="58" y="3"/>
                    <a:pt x="58" y="3"/>
                    <a:pt x="58" y="3"/>
                  </a:cubicBezTo>
                  <a:cubicBezTo>
                    <a:pt x="57" y="2"/>
                    <a:pt x="56" y="1"/>
                    <a:pt x="55" y="1"/>
                  </a:cubicBezTo>
                  <a:cubicBezTo>
                    <a:pt x="54" y="0"/>
                    <a:pt x="53" y="0"/>
                    <a:pt x="52" y="0"/>
                  </a:cubicBezTo>
                  <a:cubicBezTo>
                    <a:pt x="37" y="2"/>
                    <a:pt x="22" y="0"/>
                    <a:pt x="8" y="0"/>
                  </a:cubicBezTo>
                  <a:cubicBezTo>
                    <a:pt x="6" y="0"/>
                    <a:pt x="5" y="1"/>
                    <a:pt x="5" y="2"/>
                  </a:cubicBezTo>
                  <a:cubicBezTo>
                    <a:pt x="4" y="2"/>
                    <a:pt x="4" y="3"/>
                    <a:pt x="4" y="4"/>
                  </a:cubicBezTo>
                  <a:cubicBezTo>
                    <a:pt x="0" y="22"/>
                    <a:pt x="1" y="40"/>
                    <a:pt x="1" y="59"/>
                  </a:cubicBezTo>
                  <a:cubicBezTo>
                    <a:pt x="0" y="80"/>
                    <a:pt x="0" y="101"/>
                    <a:pt x="0" y="122"/>
                  </a:cubicBezTo>
                  <a:cubicBezTo>
                    <a:pt x="0" y="163"/>
                    <a:pt x="0" y="204"/>
                    <a:pt x="0" y="245"/>
                  </a:cubicBezTo>
                  <a:cubicBezTo>
                    <a:pt x="0" y="245"/>
                    <a:pt x="0" y="246"/>
                    <a:pt x="0" y="246"/>
                  </a:cubicBezTo>
                  <a:cubicBezTo>
                    <a:pt x="0" y="246"/>
                    <a:pt x="0" y="246"/>
                    <a:pt x="0" y="246"/>
                  </a:cubicBezTo>
                  <a:cubicBezTo>
                    <a:pt x="0" y="247"/>
                    <a:pt x="1" y="248"/>
                    <a:pt x="2" y="249"/>
                  </a:cubicBezTo>
                  <a:cubicBezTo>
                    <a:pt x="3" y="251"/>
                    <a:pt x="5" y="253"/>
                    <a:pt x="7" y="256"/>
                  </a:cubicBezTo>
                  <a:cubicBezTo>
                    <a:pt x="9" y="258"/>
                    <a:pt x="12" y="261"/>
                    <a:pt x="16" y="262"/>
                  </a:cubicBezTo>
                  <a:cubicBezTo>
                    <a:pt x="16" y="262"/>
                    <a:pt x="16" y="262"/>
                    <a:pt x="16" y="262"/>
                  </a:cubicBezTo>
                  <a:cubicBezTo>
                    <a:pt x="17" y="262"/>
                    <a:pt x="17" y="263"/>
                    <a:pt x="17" y="263"/>
                  </a:cubicBezTo>
                  <a:cubicBezTo>
                    <a:pt x="31" y="265"/>
                    <a:pt x="46" y="265"/>
                    <a:pt x="60" y="264"/>
                  </a:cubicBezTo>
                  <a:cubicBezTo>
                    <a:pt x="62" y="264"/>
                    <a:pt x="63" y="263"/>
                    <a:pt x="63" y="261"/>
                  </a:cubicBezTo>
                  <a:cubicBezTo>
                    <a:pt x="64" y="261"/>
                    <a:pt x="66" y="260"/>
                    <a:pt x="66" y="259"/>
                  </a:cubicBezTo>
                  <a:cubicBezTo>
                    <a:pt x="70" y="220"/>
                    <a:pt x="68" y="180"/>
                    <a:pt x="69" y="141"/>
                  </a:cubicBezTo>
                  <a:cubicBezTo>
                    <a:pt x="69" y="128"/>
                    <a:pt x="69" y="115"/>
                    <a:pt x="69" y="102"/>
                  </a:cubicBezTo>
                  <a:cubicBezTo>
                    <a:pt x="69" y="100"/>
                    <a:pt x="70" y="98"/>
                    <a:pt x="70" y="96"/>
                  </a:cubicBezTo>
                  <a:cubicBezTo>
                    <a:pt x="70" y="95"/>
                    <a:pt x="70" y="94"/>
                    <a:pt x="69" y="93"/>
                  </a:cubicBezTo>
                  <a:cubicBezTo>
                    <a:pt x="70" y="70"/>
                    <a:pt x="70" y="47"/>
                    <a:pt x="70" y="24"/>
                  </a:cubicBezTo>
                  <a:cubicBezTo>
                    <a:pt x="70" y="23"/>
                    <a:pt x="70" y="23"/>
                    <a:pt x="70" y="23"/>
                  </a:cubicBezTo>
                  <a:close/>
                  <a:moveTo>
                    <a:pt x="50" y="17"/>
                  </a:moveTo>
                  <a:cubicBezTo>
                    <a:pt x="47" y="14"/>
                    <a:pt x="45" y="12"/>
                    <a:pt x="42" y="10"/>
                  </a:cubicBezTo>
                  <a:cubicBezTo>
                    <a:pt x="45" y="10"/>
                    <a:pt x="47" y="9"/>
                    <a:pt x="50" y="9"/>
                  </a:cubicBezTo>
                  <a:cubicBezTo>
                    <a:pt x="50" y="12"/>
                    <a:pt x="50" y="14"/>
                    <a:pt x="50" y="17"/>
                  </a:cubicBezTo>
                  <a:close/>
                  <a:moveTo>
                    <a:pt x="9" y="189"/>
                  </a:moveTo>
                  <a:cubicBezTo>
                    <a:pt x="20" y="202"/>
                    <a:pt x="32" y="216"/>
                    <a:pt x="45" y="227"/>
                  </a:cubicBezTo>
                  <a:cubicBezTo>
                    <a:pt x="45" y="231"/>
                    <a:pt x="45" y="235"/>
                    <a:pt x="46" y="239"/>
                  </a:cubicBezTo>
                  <a:cubicBezTo>
                    <a:pt x="40" y="234"/>
                    <a:pt x="34" y="229"/>
                    <a:pt x="28" y="223"/>
                  </a:cubicBezTo>
                  <a:cubicBezTo>
                    <a:pt x="25" y="220"/>
                    <a:pt x="22" y="217"/>
                    <a:pt x="18" y="214"/>
                  </a:cubicBezTo>
                  <a:cubicBezTo>
                    <a:pt x="17" y="212"/>
                    <a:pt x="16" y="211"/>
                    <a:pt x="14" y="209"/>
                  </a:cubicBezTo>
                  <a:cubicBezTo>
                    <a:pt x="14" y="209"/>
                    <a:pt x="11" y="206"/>
                    <a:pt x="9" y="205"/>
                  </a:cubicBezTo>
                  <a:cubicBezTo>
                    <a:pt x="9" y="200"/>
                    <a:pt x="9" y="194"/>
                    <a:pt x="9" y="189"/>
                  </a:cubicBezTo>
                  <a:close/>
                  <a:moveTo>
                    <a:pt x="10" y="243"/>
                  </a:moveTo>
                  <a:cubicBezTo>
                    <a:pt x="9" y="243"/>
                    <a:pt x="9" y="243"/>
                    <a:pt x="9" y="243"/>
                  </a:cubicBezTo>
                  <a:cubicBezTo>
                    <a:pt x="9" y="240"/>
                    <a:pt x="9" y="237"/>
                    <a:pt x="9" y="234"/>
                  </a:cubicBezTo>
                  <a:cubicBezTo>
                    <a:pt x="11" y="236"/>
                    <a:pt x="12" y="238"/>
                    <a:pt x="14" y="240"/>
                  </a:cubicBezTo>
                  <a:cubicBezTo>
                    <a:pt x="15" y="241"/>
                    <a:pt x="16" y="242"/>
                    <a:pt x="16" y="242"/>
                  </a:cubicBezTo>
                  <a:cubicBezTo>
                    <a:pt x="14" y="242"/>
                    <a:pt x="12" y="242"/>
                    <a:pt x="10" y="243"/>
                  </a:cubicBezTo>
                  <a:close/>
                  <a:moveTo>
                    <a:pt x="19" y="242"/>
                  </a:moveTo>
                  <a:cubicBezTo>
                    <a:pt x="18" y="241"/>
                    <a:pt x="17" y="240"/>
                    <a:pt x="16" y="240"/>
                  </a:cubicBezTo>
                  <a:cubicBezTo>
                    <a:pt x="14" y="237"/>
                    <a:pt x="11" y="234"/>
                    <a:pt x="9" y="231"/>
                  </a:cubicBezTo>
                  <a:cubicBezTo>
                    <a:pt x="9" y="227"/>
                    <a:pt x="9" y="223"/>
                    <a:pt x="9" y="219"/>
                  </a:cubicBezTo>
                  <a:cubicBezTo>
                    <a:pt x="14" y="227"/>
                    <a:pt x="21" y="236"/>
                    <a:pt x="28" y="243"/>
                  </a:cubicBezTo>
                  <a:cubicBezTo>
                    <a:pt x="25" y="243"/>
                    <a:pt x="22" y="242"/>
                    <a:pt x="19" y="242"/>
                  </a:cubicBezTo>
                  <a:close/>
                  <a:moveTo>
                    <a:pt x="32" y="242"/>
                  </a:moveTo>
                  <a:cubicBezTo>
                    <a:pt x="29" y="239"/>
                    <a:pt x="25" y="236"/>
                    <a:pt x="22" y="233"/>
                  </a:cubicBezTo>
                  <a:cubicBezTo>
                    <a:pt x="17" y="228"/>
                    <a:pt x="13" y="223"/>
                    <a:pt x="9" y="217"/>
                  </a:cubicBezTo>
                  <a:cubicBezTo>
                    <a:pt x="9" y="214"/>
                    <a:pt x="9" y="210"/>
                    <a:pt x="9" y="207"/>
                  </a:cubicBezTo>
                  <a:cubicBezTo>
                    <a:pt x="10" y="208"/>
                    <a:pt x="11" y="209"/>
                    <a:pt x="11" y="210"/>
                  </a:cubicBezTo>
                  <a:cubicBezTo>
                    <a:pt x="15" y="214"/>
                    <a:pt x="19" y="218"/>
                    <a:pt x="23" y="222"/>
                  </a:cubicBezTo>
                  <a:cubicBezTo>
                    <a:pt x="30" y="229"/>
                    <a:pt x="38" y="237"/>
                    <a:pt x="46" y="243"/>
                  </a:cubicBezTo>
                  <a:cubicBezTo>
                    <a:pt x="46" y="243"/>
                    <a:pt x="46" y="243"/>
                    <a:pt x="46" y="244"/>
                  </a:cubicBezTo>
                  <a:cubicBezTo>
                    <a:pt x="41" y="242"/>
                    <a:pt x="37" y="242"/>
                    <a:pt x="32" y="242"/>
                  </a:cubicBezTo>
                  <a:close/>
                  <a:moveTo>
                    <a:pt x="45" y="223"/>
                  </a:moveTo>
                  <a:cubicBezTo>
                    <a:pt x="33" y="210"/>
                    <a:pt x="21" y="199"/>
                    <a:pt x="9" y="187"/>
                  </a:cubicBezTo>
                  <a:cubicBezTo>
                    <a:pt x="9" y="182"/>
                    <a:pt x="9" y="177"/>
                    <a:pt x="9" y="172"/>
                  </a:cubicBezTo>
                  <a:cubicBezTo>
                    <a:pt x="19" y="186"/>
                    <a:pt x="31" y="200"/>
                    <a:pt x="46" y="210"/>
                  </a:cubicBezTo>
                  <a:cubicBezTo>
                    <a:pt x="46" y="214"/>
                    <a:pt x="45" y="218"/>
                    <a:pt x="45" y="223"/>
                  </a:cubicBezTo>
                  <a:close/>
                  <a:moveTo>
                    <a:pt x="46" y="205"/>
                  </a:moveTo>
                  <a:cubicBezTo>
                    <a:pt x="40" y="201"/>
                    <a:pt x="34" y="196"/>
                    <a:pt x="28" y="191"/>
                  </a:cubicBezTo>
                  <a:cubicBezTo>
                    <a:pt x="21" y="184"/>
                    <a:pt x="15" y="176"/>
                    <a:pt x="9" y="169"/>
                  </a:cubicBezTo>
                  <a:cubicBezTo>
                    <a:pt x="9" y="164"/>
                    <a:pt x="9" y="160"/>
                    <a:pt x="9" y="155"/>
                  </a:cubicBezTo>
                  <a:cubicBezTo>
                    <a:pt x="15" y="162"/>
                    <a:pt x="22" y="169"/>
                    <a:pt x="29" y="176"/>
                  </a:cubicBezTo>
                  <a:cubicBezTo>
                    <a:pt x="34" y="181"/>
                    <a:pt x="40" y="188"/>
                    <a:pt x="46" y="193"/>
                  </a:cubicBezTo>
                  <a:cubicBezTo>
                    <a:pt x="46" y="197"/>
                    <a:pt x="46" y="201"/>
                    <a:pt x="46" y="205"/>
                  </a:cubicBezTo>
                  <a:close/>
                  <a:moveTo>
                    <a:pt x="46" y="189"/>
                  </a:moveTo>
                  <a:cubicBezTo>
                    <a:pt x="41" y="184"/>
                    <a:pt x="35" y="179"/>
                    <a:pt x="30" y="174"/>
                  </a:cubicBezTo>
                  <a:cubicBezTo>
                    <a:pt x="23" y="167"/>
                    <a:pt x="16" y="160"/>
                    <a:pt x="9" y="153"/>
                  </a:cubicBezTo>
                  <a:cubicBezTo>
                    <a:pt x="9" y="148"/>
                    <a:pt x="9" y="144"/>
                    <a:pt x="9" y="139"/>
                  </a:cubicBezTo>
                  <a:cubicBezTo>
                    <a:pt x="16" y="146"/>
                    <a:pt x="23" y="154"/>
                    <a:pt x="30" y="161"/>
                  </a:cubicBezTo>
                  <a:cubicBezTo>
                    <a:pt x="33" y="165"/>
                    <a:pt x="37" y="169"/>
                    <a:pt x="41" y="173"/>
                  </a:cubicBezTo>
                  <a:cubicBezTo>
                    <a:pt x="43" y="175"/>
                    <a:pt x="45" y="177"/>
                    <a:pt x="47" y="179"/>
                  </a:cubicBezTo>
                  <a:cubicBezTo>
                    <a:pt x="46" y="182"/>
                    <a:pt x="46" y="186"/>
                    <a:pt x="46" y="189"/>
                  </a:cubicBezTo>
                  <a:close/>
                  <a:moveTo>
                    <a:pt x="47" y="174"/>
                  </a:moveTo>
                  <a:cubicBezTo>
                    <a:pt x="45" y="172"/>
                    <a:pt x="43" y="170"/>
                    <a:pt x="41" y="168"/>
                  </a:cubicBezTo>
                  <a:cubicBezTo>
                    <a:pt x="37" y="164"/>
                    <a:pt x="33" y="160"/>
                    <a:pt x="29" y="156"/>
                  </a:cubicBezTo>
                  <a:cubicBezTo>
                    <a:pt x="22" y="150"/>
                    <a:pt x="16" y="143"/>
                    <a:pt x="9" y="136"/>
                  </a:cubicBezTo>
                  <a:cubicBezTo>
                    <a:pt x="9" y="133"/>
                    <a:pt x="9" y="129"/>
                    <a:pt x="9" y="125"/>
                  </a:cubicBezTo>
                  <a:cubicBezTo>
                    <a:pt x="9" y="124"/>
                    <a:pt x="9" y="123"/>
                    <a:pt x="9" y="122"/>
                  </a:cubicBezTo>
                  <a:cubicBezTo>
                    <a:pt x="15" y="128"/>
                    <a:pt x="20" y="134"/>
                    <a:pt x="26" y="140"/>
                  </a:cubicBezTo>
                  <a:cubicBezTo>
                    <a:pt x="33" y="147"/>
                    <a:pt x="40" y="155"/>
                    <a:pt x="47" y="162"/>
                  </a:cubicBezTo>
                  <a:cubicBezTo>
                    <a:pt x="47" y="166"/>
                    <a:pt x="47" y="170"/>
                    <a:pt x="47" y="174"/>
                  </a:cubicBezTo>
                  <a:close/>
                  <a:moveTo>
                    <a:pt x="47" y="157"/>
                  </a:moveTo>
                  <a:cubicBezTo>
                    <a:pt x="42" y="151"/>
                    <a:pt x="36" y="145"/>
                    <a:pt x="30" y="140"/>
                  </a:cubicBezTo>
                  <a:cubicBezTo>
                    <a:pt x="23" y="133"/>
                    <a:pt x="16" y="126"/>
                    <a:pt x="9" y="119"/>
                  </a:cubicBezTo>
                  <a:cubicBezTo>
                    <a:pt x="9" y="114"/>
                    <a:pt x="9" y="109"/>
                    <a:pt x="9" y="104"/>
                  </a:cubicBezTo>
                  <a:cubicBezTo>
                    <a:pt x="21" y="119"/>
                    <a:pt x="34" y="134"/>
                    <a:pt x="48" y="146"/>
                  </a:cubicBezTo>
                  <a:cubicBezTo>
                    <a:pt x="48" y="150"/>
                    <a:pt x="48" y="153"/>
                    <a:pt x="47" y="157"/>
                  </a:cubicBezTo>
                  <a:close/>
                  <a:moveTo>
                    <a:pt x="48" y="128"/>
                  </a:moveTo>
                  <a:cubicBezTo>
                    <a:pt x="48" y="132"/>
                    <a:pt x="48" y="137"/>
                    <a:pt x="48" y="141"/>
                  </a:cubicBezTo>
                  <a:cubicBezTo>
                    <a:pt x="35" y="128"/>
                    <a:pt x="22" y="115"/>
                    <a:pt x="9" y="101"/>
                  </a:cubicBezTo>
                  <a:cubicBezTo>
                    <a:pt x="9" y="95"/>
                    <a:pt x="9" y="89"/>
                    <a:pt x="9" y="83"/>
                  </a:cubicBezTo>
                  <a:cubicBezTo>
                    <a:pt x="21" y="98"/>
                    <a:pt x="34" y="113"/>
                    <a:pt x="48" y="127"/>
                  </a:cubicBezTo>
                  <a:cubicBezTo>
                    <a:pt x="48" y="127"/>
                    <a:pt x="48" y="128"/>
                    <a:pt x="48" y="128"/>
                  </a:cubicBezTo>
                  <a:close/>
                  <a:moveTo>
                    <a:pt x="48" y="122"/>
                  </a:moveTo>
                  <a:cubicBezTo>
                    <a:pt x="35" y="108"/>
                    <a:pt x="22" y="94"/>
                    <a:pt x="9" y="80"/>
                  </a:cubicBezTo>
                  <a:cubicBezTo>
                    <a:pt x="9" y="76"/>
                    <a:pt x="9" y="72"/>
                    <a:pt x="9" y="68"/>
                  </a:cubicBezTo>
                  <a:cubicBezTo>
                    <a:pt x="9" y="65"/>
                    <a:pt x="9" y="63"/>
                    <a:pt x="9" y="60"/>
                  </a:cubicBezTo>
                  <a:cubicBezTo>
                    <a:pt x="17" y="70"/>
                    <a:pt x="25" y="79"/>
                    <a:pt x="33" y="88"/>
                  </a:cubicBezTo>
                  <a:cubicBezTo>
                    <a:pt x="37" y="93"/>
                    <a:pt x="41" y="98"/>
                    <a:pt x="45" y="102"/>
                  </a:cubicBezTo>
                  <a:cubicBezTo>
                    <a:pt x="46" y="104"/>
                    <a:pt x="47" y="105"/>
                    <a:pt x="48" y="107"/>
                  </a:cubicBezTo>
                  <a:cubicBezTo>
                    <a:pt x="48" y="112"/>
                    <a:pt x="48" y="117"/>
                    <a:pt x="48" y="122"/>
                  </a:cubicBezTo>
                  <a:close/>
                  <a:moveTo>
                    <a:pt x="48" y="101"/>
                  </a:moveTo>
                  <a:cubicBezTo>
                    <a:pt x="47" y="100"/>
                    <a:pt x="46" y="98"/>
                    <a:pt x="44" y="97"/>
                  </a:cubicBezTo>
                  <a:cubicBezTo>
                    <a:pt x="40" y="92"/>
                    <a:pt x="36" y="88"/>
                    <a:pt x="32" y="83"/>
                  </a:cubicBezTo>
                  <a:cubicBezTo>
                    <a:pt x="25" y="75"/>
                    <a:pt x="17" y="66"/>
                    <a:pt x="10" y="58"/>
                  </a:cubicBezTo>
                  <a:cubicBezTo>
                    <a:pt x="10" y="52"/>
                    <a:pt x="10" y="46"/>
                    <a:pt x="10" y="40"/>
                  </a:cubicBezTo>
                  <a:cubicBezTo>
                    <a:pt x="18" y="50"/>
                    <a:pt x="25" y="60"/>
                    <a:pt x="33" y="70"/>
                  </a:cubicBezTo>
                  <a:cubicBezTo>
                    <a:pt x="37" y="75"/>
                    <a:pt x="41" y="81"/>
                    <a:pt x="45" y="86"/>
                  </a:cubicBezTo>
                  <a:cubicBezTo>
                    <a:pt x="46" y="87"/>
                    <a:pt x="47" y="90"/>
                    <a:pt x="49" y="91"/>
                  </a:cubicBezTo>
                  <a:cubicBezTo>
                    <a:pt x="48" y="95"/>
                    <a:pt x="48" y="98"/>
                    <a:pt x="48" y="101"/>
                  </a:cubicBezTo>
                  <a:close/>
                  <a:moveTo>
                    <a:pt x="49" y="85"/>
                  </a:moveTo>
                  <a:cubicBezTo>
                    <a:pt x="48" y="85"/>
                    <a:pt x="48" y="84"/>
                    <a:pt x="47" y="84"/>
                  </a:cubicBezTo>
                  <a:cubicBezTo>
                    <a:pt x="45" y="82"/>
                    <a:pt x="43" y="79"/>
                    <a:pt x="42" y="77"/>
                  </a:cubicBezTo>
                  <a:cubicBezTo>
                    <a:pt x="38" y="72"/>
                    <a:pt x="34" y="68"/>
                    <a:pt x="31" y="63"/>
                  </a:cubicBezTo>
                  <a:cubicBezTo>
                    <a:pt x="24" y="55"/>
                    <a:pt x="17" y="46"/>
                    <a:pt x="10" y="38"/>
                  </a:cubicBezTo>
                  <a:cubicBezTo>
                    <a:pt x="10" y="33"/>
                    <a:pt x="10" y="29"/>
                    <a:pt x="10" y="24"/>
                  </a:cubicBezTo>
                  <a:cubicBezTo>
                    <a:pt x="23" y="40"/>
                    <a:pt x="35" y="56"/>
                    <a:pt x="49" y="72"/>
                  </a:cubicBezTo>
                  <a:cubicBezTo>
                    <a:pt x="49" y="76"/>
                    <a:pt x="49" y="81"/>
                    <a:pt x="49" y="85"/>
                  </a:cubicBezTo>
                  <a:close/>
                  <a:moveTo>
                    <a:pt x="49" y="66"/>
                  </a:moveTo>
                  <a:cubicBezTo>
                    <a:pt x="37" y="51"/>
                    <a:pt x="24" y="37"/>
                    <a:pt x="11" y="23"/>
                  </a:cubicBezTo>
                  <a:cubicBezTo>
                    <a:pt x="11" y="22"/>
                    <a:pt x="11" y="22"/>
                    <a:pt x="10" y="23"/>
                  </a:cubicBezTo>
                  <a:cubicBezTo>
                    <a:pt x="10" y="18"/>
                    <a:pt x="10" y="12"/>
                    <a:pt x="9" y="7"/>
                  </a:cubicBezTo>
                  <a:cubicBezTo>
                    <a:pt x="10" y="7"/>
                    <a:pt x="11" y="7"/>
                    <a:pt x="11" y="8"/>
                  </a:cubicBezTo>
                  <a:cubicBezTo>
                    <a:pt x="11" y="8"/>
                    <a:pt x="11" y="8"/>
                    <a:pt x="11" y="8"/>
                  </a:cubicBezTo>
                  <a:cubicBezTo>
                    <a:pt x="17" y="17"/>
                    <a:pt x="25" y="24"/>
                    <a:pt x="32" y="31"/>
                  </a:cubicBezTo>
                  <a:cubicBezTo>
                    <a:pt x="37" y="37"/>
                    <a:pt x="43" y="43"/>
                    <a:pt x="49" y="48"/>
                  </a:cubicBezTo>
                  <a:cubicBezTo>
                    <a:pt x="49" y="54"/>
                    <a:pt x="49" y="60"/>
                    <a:pt x="49" y="66"/>
                  </a:cubicBezTo>
                  <a:close/>
                  <a:moveTo>
                    <a:pt x="49" y="43"/>
                  </a:moveTo>
                  <a:cubicBezTo>
                    <a:pt x="44" y="38"/>
                    <a:pt x="38" y="33"/>
                    <a:pt x="33" y="28"/>
                  </a:cubicBezTo>
                  <a:cubicBezTo>
                    <a:pt x="26" y="21"/>
                    <a:pt x="20" y="14"/>
                    <a:pt x="12" y="8"/>
                  </a:cubicBezTo>
                  <a:cubicBezTo>
                    <a:pt x="17" y="9"/>
                    <a:pt x="22" y="10"/>
                    <a:pt x="27" y="10"/>
                  </a:cubicBezTo>
                  <a:cubicBezTo>
                    <a:pt x="30" y="14"/>
                    <a:pt x="34" y="18"/>
                    <a:pt x="38" y="22"/>
                  </a:cubicBezTo>
                  <a:cubicBezTo>
                    <a:pt x="42" y="26"/>
                    <a:pt x="45" y="30"/>
                    <a:pt x="49" y="34"/>
                  </a:cubicBezTo>
                  <a:cubicBezTo>
                    <a:pt x="49" y="37"/>
                    <a:pt x="49" y="40"/>
                    <a:pt x="49" y="43"/>
                  </a:cubicBezTo>
                  <a:close/>
                  <a:moveTo>
                    <a:pt x="41" y="20"/>
                  </a:moveTo>
                  <a:cubicBezTo>
                    <a:pt x="37" y="17"/>
                    <a:pt x="34" y="13"/>
                    <a:pt x="30" y="10"/>
                  </a:cubicBezTo>
                  <a:cubicBezTo>
                    <a:pt x="33" y="10"/>
                    <a:pt x="36" y="10"/>
                    <a:pt x="39" y="10"/>
                  </a:cubicBezTo>
                  <a:cubicBezTo>
                    <a:pt x="41" y="12"/>
                    <a:pt x="43" y="13"/>
                    <a:pt x="44" y="15"/>
                  </a:cubicBezTo>
                  <a:cubicBezTo>
                    <a:pt x="46" y="17"/>
                    <a:pt x="48" y="19"/>
                    <a:pt x="50" y="22"/>
                  </a:cubicBezTo>
                  <a:cubicBezTo>
                    <a:pt x="49" y="24"/>
                    <a:pt x="49" y="27"/>
                    <a:pt x="49" y="29"/>
                  </a:cubicBezTo>
                  <a:cubicBezTo>
                    <a:pt x="47" y="26"/>
                    <a:pt x="43" y="23"/>
                    <a:pt x="41" y="20"/>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4"/>
            <p:cNvSpPr/>
            <p:nvPr/>
          </p:nvSpPr>
          <p:spPr bwMode="auto">
            <a:xfrm>
              <a:off x="4384675" y="3821113"/>
              <a:ext cx="3175" cy="1588"/>
            </a:xfrm>
            <a:custGeom>
              <a:avLst/>
              <a:gdLst>
                <a:gd name="T0" fmla="*/ 0 w 1"/>
                <a:gd name="T1" fmla="*/ 1 h 1"/>
                <a:gd name="T2" fmla="*/ 0 w 1"/>
                <a:gd name="T3" fmla="*/ 0 h 1"/>
              </a:gdLst>
              <a:ahLst/>
              <a:cxnLst>
                <a:cxn ang="0">
                  <a:pos x="T0" y="T1"/>
                </a:cxn>
                <a:cxn ang="0">
                  <a:pos x="T2" y="T3"/>
                </a:cxn>
              </a:cxnLst>
              <a:rect l="0" t="0" r="r" b="b"/>
              <a:pathLst>
                <a:path w="1" h="1">
                  <a:moveTo>
                    <a:pt x="0" y="1"/>
                  </a:moveTo>
                  <a:cubicBezTo>
                    <a:pt x="1" y="1"/>
                    <a:pt x="1" y="0"/>
                    <a:pt x="0" y="0"/>
                  </a:cubicBezTo>
                </a:path>
              </a:pathLst>
            </a:custGeom>
            <a:noFill/>
            <a:ln w="0" cap="rnd">
              <a:solidFill>
                <a:srgbClr val="1D1D1B"/>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 name="Freeform 15"/>
            <p:cNvSpPr>
              <a:spLocks noEditPoints="1"/>
            </p:cNvSpPr>
            <p:nvPr/>
          </p:nvSpPr>
          <p:spPr bwMode="auto">
            <a:xfrm>
              <a:off x="4522788" y="3279775"/>
              <a:ext cx="336550" cy="588963"/>
            </a:xfrm>
            <a:custGeom>
              <a:avLst/>
              <a:gdLst>
                <a:gd name="T0" fmla="*/ 12 w 144"/>
                <a:gd name="T1" fmla="*/ 2 h 273"/>
                <a:gd name="T2" fmla="*/ 6 w 144"/>
                <a:gd name="T3" fmla="*/ 242 h 273"/>
                <a:gd name="T4" fmla="*/ 26 w 144"/>
                <a:gd name="T5" fmla="*/ 266 h 273"/>
                <a:gd name="T6" fmla="*/ 77 w 144"/>
                <a:gd name="T7" fmla="*/ 10 h 273"/>
                <a:gd name="T8" fmla="*/ 108 w 144"/>
                <a:gd name="T9" fmla="*/ 56 h 273"/>
                <a:gd name="T10" fmla="*/ 119 w 144"/>
                <a:gd name="T11" fmla="*/ 92 h 273"/>
                <a:gd name="T12" fmla="*/ 120 w 144"/>
                <a:gd name="T13" fmla="*/ 100 h 273"/>
                <a:gd name="T14" fmla="*/ 32 w 144"/>
                <a:gd name="T15" fmla="*/ 8 h 273"/>
                <a:gd name="T16" fmla="*/ 15 w 144"/>
                <a:gd name="T17" fmla="*/ 10 h 273"/>
                <a:gd name="T18" fmla="*/ 63 w 144"/>
                <a:gd name="T19" fmla="*/ 183 h 273"/>
                <a:gd name="T20" fmla="*/ 46 w 144"/>
                <a:gd name="T21" fmla="*/ 64 h 273"/>
                <a:gd name="T22" fmla="*/ 13 w 144"/>
                <a:gd name="T23" fmla="*/ 31 h 273"/>
                <a:gd name="T24" fmla="*/ 45 w 144"/>
                <a:gd name="T25" fmla="*/ 86 h 273"/>
                <a:gd name="T26" fmla="*/ 44 w 144"/>
                <a:gd name="T27" fmla="*/ 89 h 273"/>
                <a:gd name="T28" fmla="*/ 29 w 144"/>
                <a:gd name="T29" fmla="*/ 85 h 273"/>
                <a:gd name="T30" fmla="*/ 31 w 144"/>
                <a:gd name="T31" fmla="*/ 91 h 273"/>
                <a:gd name="T32" fmla="*/ 29 w 144"/>
                <a:gd name="T33" fmla="*/ 102 h 273"/>
                <a:gd name="T34" fmla="*/ 12 w 144"/>
                <a:gd name="T35" fmla="*/ 119 h 273"/>
                <a:gd name="T36" fmla="*/ 45 w 144"/>
                <a:gd name="T37" fmla="*/ 150 h 273"/>
                <a:gd name="T38" fmla="*/ 37 w 144"/>
                <a:gd name="T39" fmla="*/ 142 h 273"/>
                <a:gd name="T40" fmla="*/ 24 w 144"/>
                <a:gd name="T41" fmla="*/ 117 h 273"/>
                <a:gd name="T42" fmla="*/ 12 w 144"/>
                <a:gd name="T43" fmla="*/ 102 h 273"/>
                <a:gd name="T44" fmla="*/ 45 w 144"/>
                <a:gd name="T45" fmla="*/ 122 h 273"/>
                <a:gd name="T46" fmla="*/ 12 w 144"/>
                <a:gd name="T47" fmla="*/ 125 h 273"/>
                <a:gd name="T48" fmla="*/ 46 w 144"/>
                <a:gd name="T49" fmla="*/ 187 h 273"/>
                <a:gd name="T50" fmla="*/ 16 w 144"/>
                <a:gd name="T51" fmla="*/ 239 h 273"/>
                <a:gd name="T52" fmla="*/ 26 w 144"/>
                <a:gd name="T53" fmla="*/ 239 h 273"/>
                <a:gd name="T54" fmla="*/ 14 w 144"/>
                <a:gd name="T55" fmla="*/ 224 h 273"/>
                <a:gd name="T56" fmla="*/ 31 w 144"/>
                <a:gd name="T57" fmla="*/ 239 h 273"/>
                <a:gd name="T58" fmla="*/ 14 w 144"/>
                <a:gd name="T59" fmla="*/ 205 h 273"/>
                <a:gd name="T60" fmla="*/ 45 w 144"/>
                <a:gd name="T61" fmla="*/ 239 h 273"/>
                <a:gd name="T62" fmla="*/ 69 w 144"/>
                <a:gd name="T63" fmla="*/ 235 h 273"/>
                <a:gd name="T64" fmla="*/ 12 w 144"/>
                <a:gd name="T65" fmla="*/ 172 h 273"/>
                <a:gd name="T66" fmla="*/ 52 w 144"/>
                <a:gd name="T67" fmla="*/ 200 h 273"/>
                <a:gd name="T68" fmla="*/ 56 w 144"/>
                <a:gd name="T69" fmla="*/ 197 h 273"/>
                <a:gd name="T70" fmla="*/ 84 w 144"/>
                <a:gd name="T71" fmla="*/ 227 h 273"/>
                <a:gd name="T72" fmla="*/ 76 w 144"/>
                <a:gd name="T73" fmla="*/ 180 h 273"/>
                <a:gd name="T74" fmla="*/ 93 w 144"/>
                <a:gd name="T75" fmla="*/ 218 h 273"/>
                <a:gd name="T76" fmla="*/ 77 w 144"/>
                <a:gd name="T77" fmla="*/ 178 h 273"/>
                <a:gd name="T78" fmla="*/ 102 w 144"/>
                <a:gd name="T79" fmla="*/ 206 h 273"/>
                <a:gd name="T80" fmla="*/ 85 w 144"/>
                <a:gd name="T81" fmla="*/ 153 h 273"/>
                <a:gd name="T82" fmla="*/ 86 w 144"/>
                <a:gd name="T83" fmla="*/ 151 h 273"/>
                <a:gd name="T84" fmla="*/ 113 w 144"/>
                <a:gd name="T85" fmla="*/ 181 h 273"/>
                <a:gd name="T86" fmla="*/ 88 w 144"/>
                <a:gd name="T87" fmla="*/ 122 h 273"/>
                <a:gd name="T88" fmla="*/ 119 w 144"/>
                <a:gd name="T89" fmla="*/ 153 h 273"/>
                <a:gd name="T90" fmla="*/ 103 w 144"/>
                <a:gd name="T91" fmla="*/ 121 h 273"/>
                <a:gd name="T92" fmla="*/ 120 w 144"/>
                <a:gd name="T93" fmla="*/ 137 h 273"/>
                <a:gd name="T94" fmla="*/ 87 w 144"/>
                <a:gd name="T95" fmla="*/ 98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4" h="273">
                  <a:moveTo>
                    <a:pt x="77" y="10"/>
                  </a:moveTo>
                  <a:cubicBezTo>
                    <a:pt x="68" y="3"/>
                    <a:pt x="54" y="1"/>
                    <a:pt x="43" y="1"/>
                  </a:cubicBezTo>
                  <a:cubicBezTo>
                    <a:pt x="43" y="1"/>
                    <a:pt x="43" y="1"/>
                    <a:pt x="42" y="1"/>
                  </a:cubicBezTo>
                  <a:cubicBezTo>
                    <a:pt x="32" y="0"/>
                    <a:pt x="22" y="0"/>
                    <a:pt x="12" y="2"/>
                  </a:cubicBezTo>
                  <a:cubicBezTo>
                    <a:pt x="11" y="3"/>
                    <a:pt x="10" y="3"/>
                    <a:pt x="9" y="4"/>
                  </a:cubicBezTo>
                  <a:cubicBezTo>
                    <a:pt x="8" y="3"/>
                    <a:pt x="6" y="4"/>
                    <a:pt x="6" y="6"/>
                  </a:cubicBezTo>
                  <a:cubicBezTo>
                    <a:pt x="0" y="44"/>
                    <a:pt x="3" y="84"/>
                    <a:pt x="3" y="122"/>
                  </a:cubicBezTo>
                  <a:cubicBezTo>
                    <a:pt x="3" y="162"/>
                    <a:pt x="4" y="202"/>
                    <a:pt x="6" y="242"/>
                  </a:cubicBezTo>
                  <a:cubicBezTo>
                    <a:pt x="6" y="244"/>
                    <a:pt x="7" y="245"/>
                    <a:pt x="8" y="246"/>
                  </a:cubicBezTo>
                  <a:cubicBezTo>
                    <a:pt x="8" y="247"/>
                    <a:pt x="8" y="247"/>
                    <a:pt x="9" y="248"/>
                  </a:cubicBezTo>
                  <a:cubicBezTo>
                    <a:pt x="12" y="251"/>
                    <a:pt x="15" y="254"/>
                    <a:pt x="18" y="257"/>
                  </a:cubicBezTo>
                  <a:cubicBezTo>
                    <a:pt x="20" y="260"/>
                    <a:pt x="23" y="263"/>
                    <a:pt x="26" y="266"/>
                  </a:cubicBezTo>
                  <a:cubicBezTo>
                    <a:pt x="28" y="267"/>
                    <a:pt x="30" y="266"/>
                    <a:pt x="31" y="265"/>
                  </a:cubicBezTo>
                  <a:cubicBezTo>
                    <a:pt x="58" y="273"/>
                    <a:pt x="87" y="255"/>
                    <a:pt x="106" y="236"/>
                  </a:cubicBezTo>
                  <a:cubicBezTo>
                    <a:pt x="127" y="214"/>
                    <a:pt x="136" y="187"/>
                    <a:pt x="139" y="157"/>
                  </a:cubicBezTo>
                  <a:cubicBezTo>
                    <a:pt x="144" y="106"/>
                    <a:pt x="137" y="26"/>
                    <a:pt x="77" y="10"/>
                  </a:cubicBezTo>
                  <a:close/>
                  <a:moveTo>
                    <a:pt x="108" y="56"/>
                  </a:moveTo>
                  <a:cubicBezTo>
                    <a:pt x="101" y="46"/>
                    <a:pt x="93" y="37"/>
                    <a:pt x="86" y="27"/>
                  </a:cubicBezTo>
                  <a:cubicBezTo>
                    <a:pt x="88" y="30"/>
                    <a:pt x="91" y="32"/>
                    <a:pt x="94" y="35"/>
                  </a:cubicBezTo>
                  <a:cubicBezTo>
                    <a:pt x="100" y="41"/>
                    <a:pt x="105" y="48"/>
                    <a:pt x="108" y="56"/>
                  </a:cubicBezTo>
                  <a:close/>
                  <a:moveTo>
                    <a:pt x="80" y="23"/>
                  </a:moveTo>
                  <a:cubicBezTo>
                    <a:pt x="80" y="23"/>
                    <a:pt x="80" y="23"/>
                    <a:pt x="80" y="24"/>
                  </a:cubicBezTo>
                  <a:cubicBezTo>
                    <a:pt x="91" y="39"/>
                    <a:pt x="102" y="57"/>
                    <a:pt x="114" y="71"/>
                  </a:cubicBezTo>
                  <a:cubicBezTo>
                    <a:pt x="116" y="78"/>
                    <a:pt x="118" y="85"/>
                    <a:pt x="119" y="92"/>
                  </a:cubicBezTo>
                  <a:cubicBezTo>
                    <a:pt x="102" y="64"/>
                    <a:pt x="79" y="37"/>
                    <a:pt x="56" y="12"/>
                  </a:cubicBezTo>
                  <a:cubicBezTo>
                    <a:pt x="65" y="15"/>
                    <a:pt x="73" y="18"/>
                    <a:pt x="80" y="23"/>
                  </a:cubicBezTo>
                  <a:close/>
                  <a:moveTo>
                    <a:pt x="52" y="11"/>
                  </a:moveTo>
                  <a:cubicBezTo>
                    <a:pt x="76" y="40"/>
                    <a:pt x="97" y="71"/>
                    <a:pt x="120" y="100"/>
                  </a:cubicBezTo>
                  <a:cubicBezTo>
                    <a:pt x="120" y="105"/>
                    <a:pt x="121" y="111"/>
                    <a:pt x="121" y="116"/>
                  </a:cubicBezTo>
                  <a:cubicBezTo>
                    <a:pt x="94" y="79"/>
                    <a:pt x="66" y="42"/>
                    <a:pt x="34" y="8"/>
                  </a:cubicBezTo>
                  <a:cubicBezTo>
                    <a:pt x="40" y="9"/>
                    <a:pt x="47" y="10"/>
                    <a:pt x="52" y="11"/>
                  </a:cubicBezTo>
                  <a:close/>
                  <a:moveTo>
                    <a:pt x="32" y="8"/>
                  </a:moveTo>
                  <a:cubicBezTo>
                    <a:pt x="45" y="24"/>
                    <a:pt x="58" y="40"/>
                    <a:pt x="70" y="56"/>
                  </a:cubicBezTo>
                  <a:cubicBezTo>
                    <a:pt x="66" y="52"/>
                    <a:pt x="61" y="49"/>
                    <a:pt x="55" y="47"/>
                  </a:cubicBezTo>
                  <a:cubicBezTo>
                    <a:pt x="53" y="46"/>
                    <a:pt x="52" y="47"/>
                    <a:pt x="51" y="47"/>
                  </a:cubicBezTo>
                  <a:cubicBezTo>
                    <a:pt x="40" y="34"/>
                    <a:pt x="28" y="21"/>
                    <a:pt x="15" y="10"/>
                  </a:cubicBezTo>
                  <a:cubicBezTo>
                    <a:pt x="20" y="9"/>
                    <a:pt x="26" y="8"/>
                    <a:pt x="32" y="8"/>
                  </a:cubicBezTo>
                  <a:close/>
                  <a:moveTo>
                    <a:pt x="66" y="65"/>
                  </a:moveTo>
                  <a:cubicBezTo>
                    <a:pt x="77" y="79"/>
                    <a:pt x="79" y="103"/>
                    <a:pt x="79" y="119"/>
                  </a:cubicBezTo>
                  <a:cubicBezTo>
                    <a:pt x="79" y="135"/>
                    <a:pt x="77" y="167"/>
                    <a:pt x="63" y="183"/>
                  </a:cubicBezTo>
                  <a:cubicBezTo>
                    <a:pt x="66" y="144"/>
                    <a:pt x="66" y="104"/>
                    <a:pt x="66" y="65"/>
                  </a:cubicBezTo>
                  <a:close/>
                  <a:moveTo>
                    <a:pt x="48" y="50"/>
                  </a:moveTo>
                  <a:cubicBezTo>
                    <a:pt x="48" y="50"/>
                    <a:pt x="48" y="50"/>
                    <a:pt x="48" y="50"/>
                  </a:cubicBezTo>
                  <a:cubicBezTo>
                    <a:pt x="47" y="55"/>
                    <a:pt x="47" y="60"/>
                    <a:pt x="46" y="64"/>
                  </a:cubicBezTo>
                  <a:cubicBezTo>
                    <a:pt x="37" y="51"/>
                    <a:pt x="25" y="39"/>
                    <a:pt x="13" y="28"/>
                  </a:cubicBezTo>
                  <a:cubicBezTo>
                    <a:pt x="14" y="22"/>
                    <a:pt x="13" y="17"/>
                    <a:pt x="13" y="11"/>
                  </a:cubicBezTo>
                  <a:cubicBezTo>
                    <a:pt x="25" y="24"/>
                    <a:pt x="37" y="37"/>
                    <a:pt x="48" y="50"/>
                  </a:cubicBezTo>
                  <a:close/>
                  <a:moveTo>
                    <a:pt x="13" y="31"/>
                  </a:moveTo>
                  <a:cubicBezTo>
                    <a:pt x="18" y="36"/>
                    <a:pt x="23" y="42"/>
                    <a:pt x="28" y="47"/>
                  </a:cubicBezTo>
                  <a:cubicBezTo>
                    <a:pt x="34" y="54"/>
                    <a:pt x="39" y="62"/>
                    <a:pt x="45" y="68"/>
                  </a:cubicBezTo>
                  <a:cubicBezTo>
                    <a:pt x="46" y="68"/>
                    <a:pt x="46" y="68"/>
                    <a:pt x="46" y="68"/>
                  </a:cubicBezTo>
                  <a:cubicBezTo>
                    <a:pt x="45" y="74"/>
                    <a:pt x="45" y="80"/>
                    <a:pt x="45" y="86"/>
                  </a:cubicBezTo>
                  <a:cubicBezTo>
                    <a:pt x="35" y="74"/>
                    <a:pt x="24" y="63"/>
                    <a:pt x="13" y="52"/>
                  </a:cubicBezTo>
                  <a:cubicBezTo>
                    <a:pt x="13" y="45"/>
                    <a:pt x="13" y="38"/>
                    <a:pt x="13" y="31"/>
                  </a:cubicBezTo>
                  <a:close/>
                  <a:moveTo>
                    <a:pt x="13" y="54"/>
                  </a:moveTo>
                  <a:cubicBezTo>
                    <a:pt x="23" y="66"/>
                    <a:pt x="33" y="78"/>
                    <a:pt x="44" y="89"/>
                  </a:cubicBezTo>
                  <a:cubicBezTo>
                    <a:pt x="44" y="89"/>
                    <a:pt x="45" y="90"/>
                    <a:pt x="45" y="89"/>
                  </a:cubicBezTo>
                  <a:cubicBezTo>
                    <a:pt x="45" y="94"/>
                    <a:pt x="45" y="98"/>
                    <a:pt x="45" y="102"/>
                  </a:cubicBezTo>
                  <a:cubicBezTo>
                    <a:pt x="43" y="100"/>
                    <a:pt x="40" y="96"/>
                    <a:pt x="38" y="95"/>
                  </a:cubicBezTo>
                  <a:cubicBezTo>
                    <a:pt x="35" y="92"/>
                    <a:pt x="32" y="89"/>
                    <a:pt x="29" y="85"/>
                  </a:cubicBezTo>
                  <a:cubicBezTo>
                    <a:pt x="23" y="79"/>
                    <a:pt x="18" y="73"/>
                    <a:pt x="12" y="67"/>
                  </a:cubicBezTo>
                  <a:cubicBezTo>
                    <a:pt x="12" y="63"/>
                    <a:pt x="12" y="59"/>
                    <a:pt x="13" y="54"/>
                  </a:cubicBezTo>
                  <a:close/>
                  <a:moveTo>
                    <a:pt x="12" y="70"/>
                  </a:moveTo>
                  <a:cubicBezTo>
                    <a:pt x="18" y="77"/>
                    <a:pt x="24" y="84"/>
                    <a:pt x="31" y="91"/>
                  </a:cubicBezTo>
                  <a:cubicBezTo>
                    <a:pt x="34" y="95"/>
                    <a:pt x="38" y="99"/>
                    <a:pt x="42" y="103"/>
                  </a:cubicBezTo>
                  <a:cubicBezTo>
                    <a:pt x="43" y="104"/>
                    <a:pt x="44" y="105"/>
                    <a:pt x="45" y="105"/>
                  </a:cubicBezTo>
                  <a:cubicBezTo>
                    <a:pt x="45" y="110"/>
                    <a:pt x="45" y="114"/>
                    <a:pt x="45" y="119"/>
                  </a:cubicBezTo>
                  <a:cubicBezTo>
                    <a:pt x="41" y="113"/>
                    <a:pt x="34" y="107"/>
                    <a:pt x="29" y="102"/>
                  </a:cubicBezTo>
                  <a:cubicBezTo>
                    <a:pt x="23" y="97"/>
                    <a:pt x="18" y="91"/>
                    <a:pt x="12" y="86"/>
                  </a:cubicBezTo>
                  <a:cubicBezTo>
                    <a:pt x="12" y="81"/>
                    <a:pt x="12" y="75"/>
                    <a:pt x="12" y="70"/>
                  </a:cubicBezTo>
                  <a:close/>
                  <a:moveTo>
                    <a:pt x="12" y="125"/>
                  </a:moveTo>
                  <a:cubicBezTo>
                    <a:pt x="12" y="123"/>
                    <a:pt x="12" y="121"/>
                    <a:pt x="12" y="119"/>
                  </a:cubicBezTo>
                  <a:cubicBezTo>
                    <a:pt x="18" y="126"/>
                    <a:pt x="24" y="133"/>
                    <a:pt x="31" y="140"/>
                  </a:cubicBezTo>
                  <a:cubicBezTo>
                    <a:pt x="33" y="143"/>
                    <a:pt x="38" y="149"/>
                    <a:pt x="42" y="151"/>
                  </a:cubicBezTo>
                  <a:cubicBezTo>
                    <a:pt x="43" y="152"/>
                    <a:pt x="43" y="152"/>
                    <a:pt x="44" y="152"/>
                  </a:cubicBezTo>
                  <a:cubicBezTo>
                    <a:pt x="45" y="152"/>
                    <a:pt x="46" y="151"/>
                    <a:pt x="45" y="150"/>
                  </a:cubicBezTo>
                  <a:cubicBezTo>
                    <a:pt x="45" y="150"/>
                    <a:pt x="45" y="150"/>
                    <a:pt x="45" y="149"/>
                  </a:cubicBezTo>
                  <a:cubicBezTo>
                    <a:pt x="45" y="148"/>
                    <a:pt x="44" y="148"/>
                    <a:pt x="44" y="148"/>
                  </a:cubicBezTo>
                  <a:cubicBezTo>
                    <a:pt x="44" y="148"/>
                    <a:pt x="44" y="148"/>
                    <a:pt x="44" y="148"/>
                  </a:cubicBezTo>
                  <a:cubicBezTo>
                    <a:pt x="42" y="147"/>
                    <a:pt x="39" y="143"/>
                    <a:pt x="37" y="142"/>
                  </a:cubicBezTo>
                  <a:cubicBezTo>
                    <a:pt x="34" y="139"/>
                    <a:pt x="31" y="136"/>
                    <a:pt x="28" y="133"/>
                  </a:cubicBezTo>
                  <a:cubicBezTo>
                    <a:pt x="23" y="127"/>
                    <a:pt x="17" y="122"/>
                    <a:pt x="12" y="117"/>
                  </a:cubicBezTo>
                  <a:cubicBezTo>
                    <a:pt x="12" y="113"/>
                    <a:pt x="12" y="109"/>
                    <a:pt x="12" y="104"/>
                  </a:cubicBezTo>
                  <a:cubicBezTo>
                    <a:pt x="16" y="109"/>
                    <a:pt x="20" y="113"/>
                    <a:pt x="24" y="117"/>
                  </a:cubicBezTo>
                  <a:cubicBezTo>
                    <a:pt x="30" y="124"/>
                    <a:pt x="36" y="131"/>
                    <a:pt x="43" y="136"/>
                  </a:cubicBezTo>
                  <a:cubicBezTo>
                    <a:pt x="44" y="137"/>
                    <a:pt x="46" y="136"/>
                    <a:pt x="45" y="134"/>
                  </a:cubicBezTo>
                  <a:cubicBezTo>
                    <a:pt x="40" y="128"/>
                    <a:pt x="33" y="122"/>
                    <a:pt x="27" y="117"/>
                  </a:cubicBezTo>
                  <a:cubicBezTo>
                    <a:pt x="22" y="112"/>
                    <a:pt x="17" y="106"/>
                    <a:pt x="12" y="102"/>
                  </a:cubicBezTo>
                  <a:cubicBezTo>
                    <a:pt x="12" y="97"/>
                    <a:pt x="12" y="93"/>
                    <a:pt x="12" y="89"/>
                  </a:cubicBezTo>
                  <a:cubicBezTo>
                    <a:pt x="17" y="94"/>
                    <a:pt x="22" y="99"/>
                    <a:pt x="27" y="104"/>
                  </a:cubicBezTo>
                  <a:cubicBezTo>
                    <a:pt x="32" y="110"/>
                    <a:pt x="38" y="117"/>
                    <a:pt x="45" y="122"/>
                  </a:cubicBezTo>
                  <a:cubicBezTo>
                    <a:pt x="45" y="122"/>
                    <a:pt x="45" y="122"/>
                    <a:pt x="45" y="122"/>
                  </a:cubicBezTo>
                  <a:cubicBezTo>
                    <a:pt x="45" y="137"/>
                    <a:pt x="46" y="153"/>
                    <a:pt x="46" y="168"/>
                  </a:cubicBezTo>
                  <a:cubicBezTo>
                    <a:pt x="35" y="157"/>
                    <a:pt x="23" y="147"/>
                    <a:pt x="12" y="135"/>
                  </a:cubicBezTo>
                  <a:cubicBezTo>
                    <a:pt x="12" y="135"/>
                    <a:pt x="12" y="135"/>
                    <a:pt x="12" y="135"/>
                  </a:cubicBezTo>
                  <a:cubicBezTo>
                    <a:pt x="12" y="132"/>
                    <a:pt x="12" y="128"/>
                    <a:pt x="12" y="125"/>
                  </a:cubicBezTo>
                  <a:close/>
                  <a:moveTo>
                    <a:pt x="12" y="137"/>
                  </a:moveTo>
                  <a:cubicBezTo>
                    <a:pt x="22" y="150"/>
                    <a:pt x="33" y="163"/>
                    <a:pt x="46" y="172"/>
                  </a:cubicBezTo>
                  <a:cubicBezTo>
                    <a:pt x="46" y="172"/>
                    <a:pt x="46" y="172"/>
                    <a:pt x="46" y="172"/>
                  </a:cubicBezTo>
                  <a:cubicBezTo>
                    <a:pt x="46" y="177"/>
                    <a:pt x="46" y="182"/>
                    <a:pt x="46" y="187"/>
                  </a:cubicBezTo>
                  <a:cubicBezTo>
                    <a:pt x="35" y="176"/>
                    <a:pt x="24" y="165"/>
                    <a:pt x="13" y="154"/>
                  </a:cubicBezTo>
                  <a:cubicBezTo>
                    <a:pt x="12" y="154"/>
                    <a:pt x="12" y="154"/>
                    <a:pt x="12" y="154"/>
                  </a:cubicBezTo>
                  <a:cubicBezTo>
                    <a:pt x="12" y="148"/>
                    <a:pt x="12" y="143"/>
                    <a:pt x="12" y="137"/>
                  </a:cubicBezTo>
                  <a:close/>
                  <a:moveTo>
                    <a:pt x="16" y="239"/>
                  </a:moveTo>
                  <a:cubicBezTo>
                    <a:pt x="15" y="238"/>
                    <a:pt x="15" y="238"/>
                    <a:pt x="14" y="238"/>
                  </a:cubicBezTo>
                  <a:cubicBezTo>
                    <a:pt x="14" y="234"/>
                    <a:pt x="14" y="231"/>
                    <a:pt x="14" y="227"/>
                  </a:cubicBezTo>
                  <a:cubicBezTo>
                    <a:pt x="17" y="230"/>
                    <a:pt x="20" y="233"/>
                    <a:pt x="23" y="236"/>
                  </a:cubicBezTo>
                  <a:cubicBezTo>
                    <a:pt x="24" y="237"/>
                    <a:pt x="25" y="238"/>
                    <a:pt x="26" y="239"/>
                  </a:cubicBezTo>
                  <a:cubicBezTo>
                    <a:pt x="23" y="239"/>
                    <a:pt x="19" y="239"/>
                    <a:pt x="16" y="239"/>
                  </a:cubicBezTo>
                  <a:close/>
                  <a:moveTo>
                    <a:pt x="31" y="239"/>
                  </a:moveTo>
                  <a:cubicBezTo>
                    <a:pt x="29" y="237"/>
                    <a:pt x="26" y="235"/>
                    <a:pt x="24" y="233"/>
                  </a:cubicBezTo>
                  <a:cubicBezTo>
                    <a:pt x="20" y="230"/>
                    <a:pt x="17" y="227"/>
                    <a:pt x="14" y="224"/>
                  </a:cubicBezTo>
                  <a:cubicBezTo>
                    <a:pt x="14" y="219"/>
                    <a:pt x="13" y="214"/>
                    <a:pt x="13" y="209"/>
                  </a:cubicBezTo>
                  <a:cubicBezTo>
                    <a:pt x="17" y="217"/>
                    <a:pt x="26" y="224"/>
                    <a:pt x="31" y="229"/>
                  </a:cubicBezTo>
                  <a:cubicBezTo>
                    <a:pt x="35" y="233"/>
                    <a:pt x="38" y="236"/>
                    <a:pt x="41" y="239"/>
                  </a:cubicBezTo>
                  <a:cubicBezTo>
                    <a:pt x="37" y="239"/>
                    <a:pt x="34" y="239"/>
                    <a:pt x="31" y="239"/>
                  </a:cubicBezTo>
                  <a:close/>
                  <a:moveTo>
                    <a:pt x="45" y="239"/>
                  </a:moveTo>
                  <a:cubicBezTo>
                    <a:pt x="43" y="237"/>
                    <a:pt x="42" y="236"/>
                    <a:pt x="41" y="235"/>
                  </a:cubicBezTo>
                  <a:cubicBezTo>
                    <a:pt x="38" y="232"/>
                    <a:pt x="35" y="229"/>
                    <a:pt x="32" y="226"/>
                  </a:cubicBezTo>
                  <a:cubicBezTo>
                    <a:pt x="27" y="220"/>
                    <a:pt x="16" y="213"/>
                    <a:pt x="14" y="205"/>
                  </a:cubicBezTo>
                  <a:cubicBezTo>
                    <a:pt x="14" y="205"/>
                    <a:pt x="13" y="205"/>
                    <a:pt x="13" y="204"/>
                  </a:cubicBezTo>
                  <a:cubicBezTo>
                    <a:pt x="13" y="201"/>
                    <a:pt x="13" y="197"/>
                    <a:pt x="13" y="194"/>
                  </a:cubicBezTo>
                  <a:cubicBezTo>
                    <a:pt x="27" y="209"/>
                    <a:pt x="41" y="225"/>
                    <a:pt x="55" y="239"/>
                  </a:cubicBezTo>
                  <a:cubicBezTo>
                    <a:pt x="52" y="239"/>
                    <a:pt x="48" y="239"/>
                    <a:pt x="45" y="239"/>
                  </a:cubicBezTo>
                  <a:close/>
                  <a:moveTo>
                    <a:pt x="60" y="238"/>
                  </a:moveTo>
                  <a:cubicBezTo>
                    <a:pt x="45" y="222"/>
                    <a:pt x="29" y="207"/>
                    <a:pt x="13" y="192"/>
                  </a:cubicBezTo>
                  <a:cubicBezTo>
                    <a:pt x="13" y="186"/>
                    <a:pt x="13" y="180"/>
                    <a:pt x="12" y="174"/>
                  </a:cubicBezTo>
                  <a:cubicBezTo>
                    <a:pt x="30" y="195"/>
                    <a:pt x="49" y="217"/>
                    <a:pt x="69" y="235"/>
                  </a:cubicBezTo>
                  <a:cubicBezTo>
                    <a:pt x="66" y="236"/>
                    <a:pt x="63" y="237"/>
                    <a:pt x="60" y="238"/>
                  </a:cubicBezTo>
                  <a:close/>
                  <a:moveTo>
                    <a:pt x="72" y="233"/>
                  </a:moveTo>
                  <a:cubicBezTo>
                    <a:pt x="54" y="212"/>
                    <a:pt x="33" y="193"/>
                    <a:pt x="13" y="172"/>
                  </a:cubicBezTo>
                  <a:cubicBezTo>
                    <a:pt x="13" y="172"/>
                    <a:pt x="13" y="172"/>
                    <a:pt x="12" y="172"/>
                  </a:cubicBezTo>
                  <a:cubicBezTo>
                    <a:pt x="12" y="166"/>
                    <a:pt x="12" y="161"/>
                    <a:pt x="12" y="156"/>
                  </a:cubicBezTo>
                  <a:cubicBezTo>
                    <a:pt x="24" y="168"/>
                    <a:pt x="35" y="181"/>
                    <a:pt x="47" y="194"/>
                  </a:cubicBezTo>
                  <a:cubicBezTo>
                    <a:pt x="47" y="195"/>
                    <a:pt x="47" y="196"/>
                    <a:pt x="47" y="197"/>
                  </a:cubicBezTo>
                  <a:cubicBezTo>
                    <a:pt x="47" y="200"/>
                    <a:pt x="50" y="201"/>
                    <a:pt x="52" y="200"/>
                  </a:cubicBezTo>
                  <a:cubicBezTo>
                    <a:pt x="61" y="210"/>
                    <a:pt x="71" y="220"/>
                    <a:pt x="81" y="229"/>
                  </a:cubicBezTo>
                  <a:cubicBezTo>
                    <a:pt x="78" y="230"/>
                    <a:pt x="75" y="232"/>
                    <a:pt x="72" y="233"/>
                  </a:cubicBezTo>
                  <a:close/>
                  <a:moveTo>
                    <a:pt x="84" y="227"/>
                  </a:moveTo>
                  <a:cubicBezTo>
                    <a:pt x="75" y="217"/>
                    <a:pt x="66" y="207"/>
                    <a:pt x="56" y="197"/>
                  </a:cubicBezTo>
                  <a:cubicBezTo>
                    <a:pt x="60" y="196"/>
                    <a:pt x="63" y="194"/>
                    <a:pt x="66" y="192"/>
                  </a:cubicBezTo>
                  <a:cubicBezTo>
                    <a:pt x="70" y="197"/>
                    <a:pt x="74" y="202"/>
                    <a:pt x="78" y="207"/>
                  </a:cubicBezTo>
                  <a:cubicBezTo>
                    <a:pt x="82" y="212"/>
                    <a:pt x="86" y="217"/>
                    <a:pt x="91" y="221"/>
                  </a:cubicBezTo>
                  <a:cubicBezTo>
                    <a:pt x="89" y="223"/>
                    <a:pt x="86" y="225"/>
                    <a:pt x="84" y="227"/>
                  </a:cubicBezTo>
                  <a:close/>
                  <a:moveTo>
                    <a:pt x="93" y="218"/>
                  </a:moveTo>
                  <a:cubicBezTo>
                    <a:pt x="89" y="214"/>
                    <a:pt x="85" y="210"/>
                    <a:pt x="81" y="206"/>
                  </a:cubicBezTo>
                  <a:cubicBezTo>
                    <a:pt x="77" y="201"/>
                    <a:pt x="72" y="196"/>
                    <a:pt x="68" y="191"/>
                  </a:cubicBezTo>
                  <a:cubicBezTo>
                    <a:pt x="71" y="188"/>
                    <a:pt x="74" y="184"/>
                    <a:pt x="76" y="180"/>
                  </a:cubicBezTo>
                  <a:cubicBezTo>
                    <a:pt x="81" y="186"/>
                    <a:pt x="86" y="192"/>
                    <a:pt x="91" y="197"/>
                  </a:cubicBezTo>
                  <a:cubicBezTo>
                    <a:pt x="94" y="201"/>
                    <a:pt x="96" y="204"/>
                    <a:pt x="99" y="207"/>
                  </a:cubicBezTo>
                  <a:cubicBezTo>
                    <a:pt x="100" y="207"/>
                    <a:pt x="100" y="208"/>
                    <a:pt x="100" y="208"/>
                  </a:cubicBezTo>
                  <a:cubicBezTo>
                    <a:pt x="98" y="212"/>
                    <a:pt x="96" y="215"/>
                    <a:pt x="93" y="218"/>
                  </a:cubicBezTo>
                  <a:close/>
                  <a:moveTo>
                    <a:pt x="102" y="206"/>
                  </a:moveTo>
                  <a:cubicBezTo>
                    <a:pt x="100" y="203"/>
                    <a:pt x="98" y="200"/>
                    <a:pt x="97" y="200"/>
                  </a:cubicBezTo>
                  <a:cubicBezTo>
                    <a:pt x="95" y="197"/>
                    <a:pt x="92" y="195"/>
                    <a:pt x="90" y="192"/>
                  </a:cubicBezTo>
                  <a:cubicBezTo>
                    <a:pt x="85" y="187"/>
                    <a:pt x="81" y="183"/>
                    <a:pt x="77" y="178"/>
                  </a:cubicBezTo>
                  <a:cubicBezTo>
                    <a:pt x="79" y="175"/>
                    <a:pt x="80" y="172"/>
                    <a:pt x="81" y="168"/>
                  </a:cubicBezTo>
                  <a:cubicBezTo>
                    <a:pt x="85" y="173"/>
                    <a:pt x="89" y="178"/>
                    <a:pt x="94" y="183"/>
                  </a:cubicBezTo>
                  <a:cubicBezTo>
                    <a:pt x="98" y="188"/>
                    <a:pt x="101" y="194"/>
                    <a:pt x="106" y="198"/>
                  </a:cubicBezTo>
                  <a:cubicBezTo>
                    <a:pt x="105" y="201"/>
                    <a:pt x="104" y="203"/>
                    <a:pt x="102" y="206"/>
                  </a:cubicBezTo>
                  <a:close/>
                  <a:moveTo>
                    <a:pt x="108" y="194"/>
                  </a:moveTo>
                  <a:cubicBezTo>
                    <a:pt x="104" y="190"/>
                    <a:pt x="100" y="186"/>
                    <a:pt x="96" y="182"/>
                  </a:cubicBezTo>
                  <a:cubicBezTo>
                    <a:pt x="92" y="177"/>
                    <a:pt x="87" y="171"/>
                    <a:pt x="82" y="166"/>
                  </a:cubicBezTo>
                  <a:cubicBezTo>
                    <a:pt x="83" y="162"/>
                    <a:pt x="84" y="158"/>
                    <a:pt x="85" y="153"/>
                  </a:cubicBezTo>
                  <a:cubicBezTo>
                    <a:pt x="93" y="164"/>
                    <a:pt x="102" y="175"/>
                    <a:pt x="111" y="185"/>
                  </a:cubicBezTo>
                  <a:cubicBezTo>
                    <a:pt x="110" y="188"/>
                    <a:pt x="109" y="191"/>
                    <a:pt x="108" y="194"/>
                  </a:cubicBezTo>
                  <a:close/>
                  <a:moveTo>
                    <a:pt x="113" y="181"/>
                  </a:moveTo>
                  <a:cubicBezTo>
                    <a:pt x="104" y="171"/>
                    <a:pt x="95" y="161"/>
                    <a:pt x="86" y="151"/>
                  </a:cubicBezTo>
                  <a:cubicBezTo>
                    <a:pt x="86" y="147"/>
                    <a:pt x="87" y="142"/>
                    <a:pt x="87" y="138"/>
                  </a:cubicBezTo>
                  <a:cubicBezTo>
                    <a:pt x="91" y="144"/>
                    <a:pt x="96" y="149"/>
                    <a:pt x="100" y="154"/>
                  </a:cubicBezTo>
                  <a:cubicBezTo>
                    <a:pt x="105" y="159"/>
                    <a:pt x="110" y="165"/>
                    <a:pt x="115" y="171"/>
                  </a:cubicBezTo>
                  <a:cubicBezTo>
                    <a:pt x="114" y="174"/>
                    <a:pt x="114" y="178"/>
                    <a:pt x="113" y="181"/>
                  </a:cubicBezTo>
                  <a:close/>
                  <a:moveTo>
                    <a:pt x="116" y="167"/>
                  </a:moveTo>
                  <a:cubicBezTo>
                    <a:pt x="112" y="162"/>
                    <a:pt x="108" y="157"/>
                    <a:pt x="104" y="152"/>
                  </a:cubicBezTo>
                  <a:cubicBezTo>
                    <a:pt x="98" y="147"/>
                    <a:pt x="93" y="141"/>
                    <a:pt x="88" y="136"/>
                  </a:cubicBezTo>
                  <a:cubicBezTo>
                    <a:pt x="88" y="130"/>
                    <a:pt x="88" y="126"/>
                    <a:pt x="88" y="122"/>
                  </a:cubicBezTo>
                  <a:cubicBezTo>
                    <a:pt x="88" y="121"/>
                    <a:pt x="88" y="121"/>
                    <a:pt x="88" y="121"/>
                  </a:cubicBezTo>
                  <a:cubicBezTo>
                    <a:pt x="97" y="134"/>
                    <a:pt x="107" y="147"/>
                    <a:pt x="118" y="158"/>
                  </a:cubicBezTo>
                  <a:cubicBezTo>
                    <a:pt x="117" y="161"/>
                    <a:pt x="117" y="164"/>
                    <a:pt x="116" y="167"/>
                  </a:cubicBezTo>
                  <a:close/>
                  <a:moveTo>
                    <a:pt x="119" y="153"/>
                  </a:moveTo>
                  <a:cubicBezTo>
                    <a:pt x="114" y="148"/>
                    <a:pt x="110" y="143"/>
                    <a:pt x="105" y="138"/>
                  </a:cubicBezTo>
                  <a:cubicBezTo>
                    <a:pt x="100" y="131"/>
                    <a:pt x="94" y="124"/>
                    <a:pt x="88" y="117"/>
                  </a:cubicBezTo>
                  <a:cubicBezTo>
                    <a:pt x="88" y="113"/>
                    <a:pt x="88" y="107"/>
                    <a:pt x="88" y="102"/>
                  </a:cubicBezTo>
                  <a:cubicBezTo>
                    <a:pt x="92" y="109"/>
                    <a:pt x="98" y="115"/>
                    <a:pt x="103" y="121"/>
                  </a:cubicBezTo>
                  <a:cubicBezTo>
                    <a:pt x="106" y="125"/>
                    <a:pt x="109" y="129"/>
                    <a:pt x="112" y="133"/>
                  </a:cubicBezTo>
                  <a:cubicBezTo>
                    <a:pt x="115" y="135"/>
                    <a:pt x="117" y="139"/>
                    <a:pt x="120" y="141"/>
                  </a:cubicBezTo>
                  <a:cubicBezTo>
                    <a:pt x="119" y="145"/>
                    <a:pt x="119" y="149"/>
                    <a:pt x="119" y="153"/>
                  </a:cubicBezTo>
                  <a:close/>
                  <a:moveTo>
                    <a:pt x="120" y="137"/>
                  </a:moveTo>
                  <a:cubicBezTo>
                    <a:pt x="120" y="136"/>
                    <a:pt x="119" y="135"/>
                    <a:pt x="118" y="134"/>
                  </a:cubicBezTo>
                  <a:cubicBezTo>
                    <a:pt x="117" y="132"/>
                    <a:pt x="115" y="130"/>
                    <a:pt x="114" y="129"/>
                  </a:cubicBezTo>
                  <a:cubicBezTo>
                    <a:pt x="111" y="125"/>
                    <a:pt x="107" y="121"/>
                    <a:pt x="104" y="117"/>
                  </a:cubicBezTo>
                  <a:cubicBezTo>
                    <a:pt x="98" y="111"/>
                    <a:pt x="93" y="104"/>
                    <a:pt x="87" y="98"/>
                  </a:cubicBezTo>
                  <a:cubicBezTo>
                    <a:pt x="86" y="86"/>
                    <a:pt x="82" y="73"/>
                    <a:pt x="76" y="63"/>
                  </a:cubicBezTo>
                  <a:cubicBezTo>
                    <a:pt x="91" y="83"/>
                    <a:pt x="106" y="103"/>
                    <a:pt x="121" y="123"/>
                  </a:cubicBezTo>
                  <a:cubicBezTo>
                    <a:pt x="121" y="128"/>
                    <a:pt x="120" y="132"/>
                    <a:pt x="120" y="137"/>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6"/>
            <p:cNvSpPr>
              <a:spLocks noEditPoints="1"/>
            </p:cNvSpPr>
            <p:nvPr/>
          </p:nvSpPr>
          <p:spPr bwMode="auto">
            <a:xfrm>
              <a:off x="4916488" y="3265488"/>
              <a:ext cx="254000" cy="588963"/>
            </a:xfrm>
            <a:custGeom>
              <a:avLst/>
              <a:gdLst>
                <a:gd name="T0" fmla="*/ 90 w 109"/>
                <a:gd name="T1" fmla="*/ 204 h 273"/>
                <a:gd name="T2" fmla="*/ 65 w 109"/>
                <a:gd name="T3" fmla="*/ 182 h 273"/>
                <a:gd name="T4" fmla="*/ 99 w 109"/>
                <a:gd name="T5" fmla="*/ 132 h 273"/>
                <a:gd name="T6" fmla="*/ 82 w 109"/>
                <a:gd name="T7" fmla="*/ 123 h 273"/>
                <a:gd name="T8" fmla="*/ 64 w 109"/>
                <a:gd name="T9" fmla="*/ 104 h 273"/>
                <a:gd name="T10" fmla="*/ 103 w 109"/>
                <a:gd name="T11" fmla="*/ 50 h 273"/>
                <a:gd name="T12" fmla="*/ 89 w 109"/>
                <a:gd name="T13" fmla="*/ 3 h 273"/>
                <a:gd name="T14" fmla="*/ 8 w 109"/>
                <a:gd name="T15" fmla="*/ 5 h 273"/>
                <a:gd name="T16" fmla="*/ 4 w 109"/>
                <a:gd name="T17" fmla="*/ 249 h 273"/>
                <a:gd name="T18" fmla="*/ 18 w 109"/>
                <a:gd name="T19" fmla="*/ 269 h 273"/>
                <a:gd name="T20" fmla="*/ 106 w 109"/>
                <a:gd name="T21" fmla="*/ 266 h 273"/>
                <a:gd name="T22" fmla="*/ 77 w 109"/>
                <a:gd name="T23" fmla="*/ 141 h 273"/>
                <a:gd name="T24" fmla="*/ 84 w 109"/>
                <a:gd name="T25" fmla="*/ 23 h 273"/>
                <a:gd name="T26" fmla="*/ 73 w 109"/>
                <a:gd name="T27" fmla="*/ 22 h 273"/>
                <a:gd name="T28" fmla="*/ 60 w 109"/>
                <a:gd name="T29" fmla="*/ 13 h 273"/>
                <a:gd name="T30" fmla="*/ 58 w 109"/>
                <a:gd name="T31" fmla="*/ 24 h 273"/>
                <a:gd name="T32" fmla="*/ 57 w 109"/>
                <a:gd name="T33" fmla="*/ 27 h 273"/>
                <a:gd name="T34" fmla="*/ 30 w 109"/>
                <a:gd name="T35" fmla="*/ 13 h 273"/>
                <a:gd name="T36" fmla="*/ 52 w 109"/>
                <a:gd name="T37" fmla="*/ 39 h 273"/>
                <a:gd name="T38" fmla="*/ 46 w 109"/>
                <a:gd name="T39" fmla="*/ 45 h 273"/>
                <a:gd name="T40" fmla="*/ 30 w 109"/>
                <a:gd name="T41" fmla="*/ 32 h 273"/>
                <a:gd name="T42" fmla="*/ 12 w 109"/>
                <a:gd name="T43" fmla="*/ 12 h 273"/>
                <a:gd name="T44" fmla="*/ 14 w 109"/>
                <a:gd name="T45" fmla="*/ 34 h 273"/>
                <a:gd name="T46" fmla="*/ 13 w 109"/>
                <a:gd name="T47" fmla="*/ 54 h 273"/>
                <a:gd name="T48" fmla="*/ 12 w 109"/>
                <a:gd name="T49" fmla="*/ 61 h 273"/>
                <a:gd name="T50" fmla="*/ 50 w 109"/>
                <a:gd name="T51" fmla="*/ 125 h 273"/>
                <a:gd name="T52" fmla="*/ 78 w 109"/>
                <a:gd name="T53" fmla="*/ 160 h 273"/>
                <a:gd name="T54" fmla="*/ 74 w 109"/>
                <a:gd name="T55" fmla="*/ 160 h 273"/>
                <a:gd name="T56" fmla="*/ 12 w 109"/>
                <a:gd name="T57" fmla="*/ 90 h 273"/>
                <a:gd name="T58" fmla="*/ 49 w 109"/>
                <a:gd name="T59" fmla="*/ 162 h 273"/>
                <a:gd name="T60" fmla="*/ 11 w 109"/>
                <a:gd name="T61" fmla="*/ 148 h 273"/>
                <a:gd name="T62" fmla="*/ 27 w 109"/>
                <a:gd name="T63" fmla="*/ 162 h 273"/>
                <a:gd name="T64" fmla="*/ 45 w 109"/>
                <a:gd name="T65" fmla="*/ 166 h 273"/>
                <a:gd name="T66" fmla="*/ 12 w 109"/>
                <a:gd name="T67" fmla="*/ 249 h 273"/>
                <a:gd name="T68" fmla="*/ 12 w 109"/>
                <a:gd name="T69" fmla="*/ 249 h 273"/>
                <a:gd name="T70" fmla="*/ 12 w 109"/>
                <a:gd name="T71" fmla="*/ 220 h 273"/>
                <a:gd name="T72" fmla="*/ 46 w 109"/>
                <a:gd name="T73" fmla="*/ 250 h 273"/>
                <a:gd name="T74" fmla="*/ 12 w 109"/>
                <a:gd name="T75" fmla="*/ 205 h 273"/>
                <a:gd name="T76" fmla="*/ 63 w 109"/>
                <a:gd name="T77" fmla="*/ 250 h 273"/>
                <a:gd name="T78" fmla="*/ 12 w 109"/>
                <a:gd name="T79" fmla="*/ 203 h 273"/>
                <a:gd name="T80" fmla="*/ 67 w 109"/>
                <a:gd name="T81" fmla="*/ 245 h 273"/>
                <a:gd name="T82" fmla="*/ 85 w 109"/>
                <a:gd name="T83" fmla="*/ 250 h 273"/>
                <a:gd name="T84" fmla="*/ 12 w 109"/>
                <a:gd name="T85" fmla="*/ 187 h 273"/>
                <a:gd name="T86" fmla="*/ 44 w 109"/>
                <a:gd name="T87" fmla="*/ 211 h 273"/>
                <a:gd name="T88" fmla="*/ 86 w 109"/>
                <a:gd name="T89" fmla="*/ 234 h 273"/>
                <a:gd name="T90" fmla="*/ 71 w 109"/>
                <a:gd name="T91" fmla="*/ 211 h 273"/>
                <a:gd name="T92" fmla="*/ 86 w 109"/>
                <a:gd name="T93" fmla="*/ 222 h 273"/>
                <a:gd name="T94" fmla="*/ 86 w 109"/>
                <a:gd name="T95" fmla="*/ 22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273">
                  <a:moveTo>
                    <a:pt x="107" y="212"/>
                  </a:moveTo>
                  <a:cubicBezTo>
                    <a:pt x="107" y="211"/>
                    <a:pt x="106" y="211"/>
                    <a:pt x="106" y="210"/>
                  </a:cubicBezTo>
                  <a:cubicBezTo>
                    <a:pt x="103" y="209"/>
                    <a:pt x="101" y="208"/>
                    <a:pt x="98" y="207"/>
                  </a:cubicBezTo>
                  <a:cubicBezTo>
                    <a:pt x="95" y="206"/>
                    <a:pt x="92" y="205"/>
                    <a:pt x="90" y="204"/>
                  </a:cubicBezTo>
                  <a:cubicBezTo>
                    <a:pt x="88" y="204"/>
                    <a:pt x="88" y="204"/>
                    <a:pt x="87" y="205"/>
                  </a:cubicBezTo>
                  <a:cubicBezTo>
                    <a:pt x="79" y="204"/>
                    <a:pt x="72" y="203"/>
                    <a:pt x="64" y="202"/>
                  </a:cubicBezTo>
                  <a:cubicBezTo>
                    <a:pt x="64" y="202"/>
                    <a:pt x="64" y="202"/>
                    <a:pt x="64" y="202"/>
                  </a:cubicBezTo>
                  <a:cubicBezTo>
                    <a:pt x="64" y="195"/>
                    <a:pt x="64" y="188"/>
                    <a:pt x="65" y="182"/>
                  </a:cubicBezTo>
                  <a:cubicBezTo>
                    <a:pt x="74" y="182"/>
                    <a:pt x="84" y="182"/>
                    <a:pt x="93" y="179"/>
                  </a:cubicBezTo>
                  <a:cubicBezTo>
                    <a:pt x="94" y="179"/>
                    <a:pt x="95" y="177"/>
                    <a:pt x="94" y="176"/>
                  </a:cubicBezTo>
                  <a:cubicBezTo>
                    <a:pt x="94" y="176"/>
                    <a:pt x="94" y="176"/>
                    <a:pt x="94" y="176"/>
                  </a:cubicBezTo>
                  <a:cubicBezTo>
                    <a:pt x="97" y="161"/>
                    <a:pt x="97" y="147"/>
                    <a:pt x="99" y="132"/>
                  </a:cubicBezTo>
                  <a:cubicBezTo>
                    <a:pt x="99" y="132"/>
                    <a:pt x="98" y="131"/>
                    <a:pt x="98" y="131"/>
                  </a:cubicBezTo>
                  <a:cubicBezTo>
                    <a:pt x="98" y="130"/>
                    <a:pt x="98" y="130"/>
                    <a:pt x="97" y="129"/>
                  </a:cubicBezTo>
                  <a:cubicBezTo>
                    <a:pt x="94" y="126"/>
                    <a:pt x="89" y="125"/>
                    <a:pt x="85" y="124"/>
                  </a:cubicBezTo>
                  <a:cubicBezTo>
                    <a:pt x="84" y="123"/>
                    <a:pt x="83" y="123"/>
                    <a:pt x="82" y="123"/>
                  </a:cubicBezTo>
                  <a:cubicBezTo>
                    <a:pt x="77" y="122"/>
                    <a:pt x="73" y="121"/>
                    <a:pt x="68" y="121"/>
                  </a:cubicBezTo>
                  <a:cubicBezTo>
                    <a:pt x="67" y="121"/>
                    <a:pt x="66" y="121"/>
                    <a:pt x="64" y="121"/>
                  </a:cubicBezTo>
                  <a:cubicBezTo>
                    <a:pt x="64" y="117"/>
                    <a:pt x="64" y="114"/>
                    <a:pt x="64" y="110"/>
                  </a:cubicBezTo>
                  <a:cubicBezTo>
                    <a:pt x="64" y="108"/>
                    <a:pt x="64" y="106"/>
                    <a:pt x="64" y="104"/>
                  </a:cubicBezTo>
                  <a:cubicBezTo>
                    <a:pt x="65" y="98"/>
                    <a:pt x="64" y="92"/>
                    <a:pt x="64" y="85"/>
                  </a:cubicBezTo>
                  <a:cubicBezTo>
                    <a:pt x="65" y="76"/>
                    <a:pt x="65" y="67"/>
                    <a:pt x="65" y="57"/>
                  </a:cubicBezTo>
                  <a:cubicBezTo>
                    <a:pt x="77" y="57"/>
                    <a:pt x="89" y="56"/>
                    <a:pt x="101" y="55"/>
                  </a:cubicBezTo>
                  <a:cubicBezTo>
                    <a:pt x="104" y="55"/>
                    <a:pt x="105" y="52"/>
                    <a:pt x="103" y="50"/>
                  </a:cubicBezTo>
                  <a:cubicBezTo>
                    <a:pt x="105" y="38"/>
                    <a:pt x="104" y="27"/>
                    <a:pt x="104" y="15"/>
                  </a:cubicBezTo>
                  <a:cubicBezTo>
                    <a:pt x="104" y="13"/>
                    <a:pt x="102" y="12"/>
                    <a:pt x="100" y="13"/>
                  </a:cubicBezTo>
                  <a:cubicBezTo>
                    <a:pt x="99" y="11"/>
                    <a:pt x="98" y="10"/>
                    <a:pt x="96" y="9"/>
                  </a:cubicBezTo>
                  <a:cubicBezTo>
                    <a:pt x="94" y="7"/>
                    <a:pt x="91" y="5"/>
                    <a:pt x="89" y="3"/>
                  </a:cubicBezTo>
                  <a:cubicBezTo>
                    <a:pt x="88" y="3"/>
                    <a:pt x="87" y="3"/>
                    <a:pt x="87" y="3"/>
                  </a:cubicBezTo>
                  <a:cubicBezTo>
                    <a:pt x="81" y="0"/>
                    <a:pt x="70" y="3"/>
                    <a:pt x="64" y="4"/>
                  </a:cubicBezTo>
                  <a:cubicBezTo>
                    <a:pt x="46" y="4"/>
                    <a:pt x="28" y="3"/>
                    <a:pt x="10" y="4"/>
                  </a:cubicBezTo>
                  <a:cubicBezTo>
                    <a:pt x="10" y="4"/>
                    <a:pt x="9" y="4"/>
                    <a:pt x="8" y="5"/>
                  </a:cubicBezTo>
                  <a:cubicBezTo>
                    <a:pt x="8" y="5"/>
                    <a:pt x="7" y="5"/>
                    <a:pt x="7" y="5"/>
                  </a:cubicBezTo>
                  <a:cubicBezTo>
                    <a:pt x="0" y="20"/>
                    <a:pt x="3" y="42"/>
                    <a:pt x="3" y="58"/>
                  </a:cubicBezTo>
                  <a:cubicBezTo>
                    <a:pt x="3" y="79"/>
                    <a:pt x="3" y="100"/>
                    <a:pt x="3" y="122"/>
                  </a:cubicBezTo>
                  <a:cubicBezTo>
                    <a:pt x="3" y="164"/>
                    <a:pt x="2" y="207"/>
                    <a:pt x="4" y="249"/>
                  </a:cubicBezTo>
                  <a:cubicBezTo>
                    <a:pt x="4" y="250"/>
                    <a:pt x="4" y="250"/>
                    <a:pt x="4" y="251"/>
                  </a:cubicBezTo>
                  <a:cubicBezTo>
                    <a:pt x="3" y="252"/>
                    <a:pt x="3" y="253"/>
                    <a:pt x="4" y="254"/>
                  </a:cubicBezTo>
                  <a:cubicBezTo>
                    <a:pt x="7" y="260"/>
                    <a:pt x="12" y="265"/>
                    <a:pt x="17" y="269"/>
                  </a:cubicBezTo>
                  <a:cubicBezTo>
                    <a:pt x="18" y="269"/>
                    <a:pt x="18" y="269"/>
                    <a:pt x="18" y="269"/>
                  </a:cubicBezTo>
                  <a:cubicBezTo>
                    <a:pt x="19" y="270"/>
                    <a:pt x="19" y="270"/>
                    <a:pt x="20" y="270"/>
                  </a:cubicBezTo>
                  <a:cubicBezTo>
                    <a:pt x="45" y="273"/>
                    <a:pt x="74" y="273"/>
                    <a:pt x="99" y="270"/>
                  </a:cubicBezTo>
                  <a:cubicBezTo>
                    <a:pt x="100" y="270"/>
                    <a:pt x="101" y="269"/>
                    <a:pt x="102" y="268"/>
                  </a:cubicBezTo>
                  <a:cubicBezTo>
                    <a:pt x="103" y="269"/>
                    <a:pt x="105" y="268"/>
                    <a:pt x="106" y="266"/>
                  </a:cubicBezTo>
                  <a:cubicBezTo>
                    <a:pt x="108" y="249"/>
                    <a:pt x="109" y="232"/>
                    <a:pt x="109" y="215"/>
                  </a:cubicBezTo>
                  <a:cubicBezTo>
                    <a:pt x="109" y="213"/>
                    <a:pt x="108" y="212"/>
                    <a:pt x="107" y="212"/>
                  </a:cubicBezTo>
                  <a:close/>
                  <a:moveTo>
                    <a:pt x="78" y="128"/>
                  </a:moveTo>
                  <a:cubicBezTo>
                    <a:pt x="78" y="133"/>
                    <a:pt x="77" y="137"/>
                    <a:pt x="77" y="141"/>
                  </a:cubicBezTo>
                  <a:cubicBezTo>
                    <a:pt x="74" y="137"/>
                    <a:pt x="71" y="133"/>
                    <a:pt x="67" y="130"/>
                  </a:cubicBezTo>
                  <a:cubicBezTo>
                    <a:pt x="71" y="130"/>
                    <a:pt x="75" y="129"/>
                    <a:pt x="78" y="128"/>
                  </a:cubicBezTo>
                  <a:close/>
                  <a:moveTo>
                    <a:pt x="84" y="12"/>
                  </a:moveTo>
                  <a:cubicBezTo>
                    <a:pt x="82" y="16"/>
                    <a:pt x="84" y="19"/>
                    <a:pt x="84" y="23"/>
                  </a:cubicBezTo>
                  <a:cubicBezTo>
                    <a:pt x="84" y="27"/>
                    <a:pt x="85" y="31"/>
                    <a:pt x="85" y="35"/>
                  </a:cubicBezTo>
                  <a:cubicBezTo>
                    <a:pt x="85" y="35"/>
                    <a:pt x="85" y="35"/>
                    <a:pt x="85" y="35"/>
                  </a:cubicBezTo>
                  <a:cubicBezTo>
                    <a:pt x="85" y="35"/>
                    <a:pt x="85" y="35"/>
                    <a:pt x="85" y="35"/>
                  </a:cubicBezTo>
                  <a:cubicBezTo>
                    <a:pt x="82" y="30"/>
                    <a:pt x="77" y="26"/>
                    <a:pt x="73" y="22"/>
                  </a:cubicBezTo>
                  <a:cubicBezTo>
                    <a:pt x="70" y="19"/>
                    <a:pt x="67" y="16"/>
                    <a:pt x="63" y="13"/>
                  </a:cubicBezTo>
                  <a:cubicBezTo>
                    <a:pt x="64" y="13"/>
                    <a:pt x="64" y="13"/>
                    <a:pt x="64" y="13"/>
                  </a:cubicBezTo>
                  <a:cubicBezTo>
                    <a:pt x="69" y="13"/>
                    <a:pt x="79" y="10"/>
                    <a:pt x="84" y="12"/>
                  </a:cubicBezTo>
                  <a:close/>
                  <a:moveTo>
                    <a:pt x="60" y="13"/>
                  </a:moveTo>
                  <a:cubicBezTo>
                    <a:pt x="63" y="17"/>
                    <a:pt x="67" y="21"/>
                    <a:pt x="71" y="25"/>
                  </a:cubicBezTo>
                  <a:cubicBezTo>
                    <a:pt x="74" y="28"/>
                    <a:pt x="77" y="32"/>
                    <a:pt x="80" y="35"/>
                  </a:cubicBezTo>
                  <a:cubicBezTo>
                    <a:pt x="77" y="35"/>
                    <a:pt x="74" y="35"/>
                    <a:pt x="71" y="36"/>
                  </a:cubicBezTo>
                  <a:cubicBezTo>
                    <a:pt x="67" y="32"/>
                    <a:pt x="62" y="28"/>
                    <a:pt x="58" y="24"/>
                  </a:cubicBezTo>
                  <a:cubicBezTo>
                    <a:pt x="55" y="21"/>
                    <a:pt x="51" y="17"/>
                    <a:pt x="48" y="13"/>
                  </a:cubicBezTo>
                  <a:cubicBezTo>
                    <a:pt x="52" y="13"/>
                    <a:pt x="56" y="13"/>
                    <a:pt x="60" y="13"/>
                  </a:cubicBezTo>
                  <a:close/>
                  <a:moveTo>
                    <a:pt x="45" y="13"/>
                  </a:moveTo>
                  <a:cubicBezTo>
                    <a:pt x="49" y="18"/>
                    <a:pt x="53" y="23"/>
                    <a:pt x="57" y="27"/>
                  </a:cubicBezTo>
                  <a:cubicBezTo>
                    <a:pt x="60" y="30"/>
                    <a:pt x="63" y="33"/>
                    <a:pt x="66" y="36"/>
                  </a:cubicBezTo>
                  <a:cubicBezTo>
                    <a:pt x="63" y="36"/>
                    <a:pt x="59" y="37"/>
                    <a:pt x="56" y="38"/>
                  </a:cubicBezTo>
                  <a:cubicBezTo>
                    <a:pt x="52" y="33"/>
                    <a:pt x="47" y="30"/>
                    <a:pt x="43" y="26"/>
                  </a:cubicBezTo>
                  <a:cubicBezTo>
                    <a:pt x="39" y="21"/>
                    <a:pt x="34" y="17"/>
                    <a:pt x="30" y="13"/>
                  </a:cubicBezTo>
                  <a:cubicBezTo>
                    <a:pt x="35" y="13"/>
                    <a:pt x="40" y="13"/>
                    <a:pt x="45" y="13"/>
                  </a:cubicBezTo>
                  <a:close/>
                  <a:moveTo>
                    <a:pt x="26" y="13"/>
                  </a:moveTo>
                  <a:cubicBezTo>
                    <a:pt x="31" y="18"/>
                    <a:pt x="36" y="23"/>
                    <a:pt x="41" y="28"/>
                  </a:cubicBezTo>
                  <a:cubicBezTo>
                    <a:pt x="45" y="32"/>
                    <a:pt x="48" y="36"/>
                    <a:pt x="52" y="39"/>
                  </a:cubicBezTo>
                  <a:cubicBezTo>
                    <a:pt x="52" y="39"/>
                    <a:pt x="52" y="39"/>
                    <a:pt x="52" y="39"/>
                  </a:cubicBezTo>
                  <a:cubicBezTo>
                    <a:pt x="52" y="40"/>
                    <a:pt x="51" y="40"/>
                    <a:pt x="51" y="41"/>
                  </a:cubicBezTo>
                  <a:cubicBezTo>
                    <a:pt x="49" y="40"/>
                    <a:pt x="46" y="41"/>
                    <a:pt x="46" y="44"/>
                  </a:cubicBezTo>
                  <a:cubicBezTo>
                    <a:pt x="46" y="44"/>
                    <a:pt x="46" y="45"/>
                    <a:pt x="46" y="45"/>
                  </a:cubicBezTo>
                  <a:cubicBezTo>
                    <a:pt x="42" y="40"/>
                    <a:pt x="37" y="36"/>
                    <a:pt x="33" y="31"/>
                  </a:cubicBezTo>
                  <a:cubicBezTo>
                    <a:pt x="27" y="24"/>
                    <a:pt x="21" y="18"/>
                    <a:pt x="15" y="11"/>
                  </a:cubicBezTo>
                  <a:cubicBezTo>
                    <a:pt x="19" y="12"/>
                    <a:pt x="22" y="12"/>
                    <a:pt x="26" y="13"/>
                  </a:cubicBezTo>
                  <a:close/>
                  <a:moveTo>
                    <a:pt x="30" y="32"/>
                  </a:moveTo>
                  <a:cubicBezTo>
                    <a:pt x="35" y="38"/>
                    <a:pt x="40" y="45"/>
                    <a:pt x="46" y="50"/>
                  </a:cubicBezTo>
                  <a:cubicBezTo>
                    <a:pt x="45" y="56"/>
                    <a:pt x="45" y="62"/>
                    <a:pt x="45" y="67"/>
                  </a:cubicBezTo>
                  <a:cubicBezTo>
                    <a:pt x="35" y="55"/>
                    <a:pt x="25" y="43"/>
                    <a:pt x="14" y="31"/>
                  </a:cubicBezTo>
                  <a:cubicBezTo>
                    <a:pt x="14" y="24"/>
                    <a:pt x="14" y="18"/>
                    <a:pt x="12" y="12"/>
                  </a:cubicBezTo>
                  <a:cubicBezTo>
                    <a:pt x="18" y="19"/>
                    <a:pt x="24" y="25"/>
                    <a:pt x="30" y="32"/>
                  </a:cubicBezTo>
                  <a:close/>
                  <a:moveTo>
                    <a:pt x="45" y="87"/>
                  </a:moveTo>
                  <a:cubicBezTo>
                    <a:pt x="34" y="75"/>
                    <a:pt x="24" y="61"/>
                    <a:pt x="13" y="50"/>
                  </a:cubicBezTo>
                  <a:cubicBezTo>
                    <a:pt x="13" y="45"/>
                    <a:pt x="14" y="40"/>
                    <a:pt x="14" y="34"/>
                  </a:cubicBezTo>
                  <a:cubicBezTo>
                    <a:pt x="24" y="47"/>
                    <a:pt x="34" y="60"/>
                    <a:pt x="45" y="73"/>
                  </a:cubicBezTo>
                  <a:cubicBezTo>
                    <a:pt x="45" y="78"/>
                    <a:pt x="45" y="82"/>
                    <a:pt x="45" y="87"/>
                  </a:cubicBezTo>
                  <a:close/>
                  <a:moveTo>
                    <a:pt x="12" y="61"/>
                  </a:moveTo>
                  <a:cubicBezTo>
                    <a:pt x="12" y="59"/>
                    <a:pt x="13" y="56"/>
                    <a:pt x="13" y="54"/>
                  </a:cubicBezTo>
                  <a:cubicBezTo>
                    <a:pt x="22" y="68"/>
                    <a:pt x="34" y="81"/>
                    <a:pt x="45" y="93"/>
                  </a:cubicBezTo>
                  <a:cubicBezTo>
                    <a:pt x="45" y="97"/>
                    <a:pt x="45" y="102"/>
                    <a:pt x="46" y="106"/>
                  </a:cubicBezTo>
                  <a:cubicBezTo>
                    <a:pt x="34" y="94"/>
                    <a:pt x="23" y="82"/>
                    <a:pt x="12" y="69"/>
                  </a:cubicBezTo>
                  <a:cubicBezTo>
                    <a:pt x="12" y="66"/>
                    <a:pt x="12" y="64"/>
                    <a:pt x="12" y="61"/>
                  </a:cubicBezTo>
                  <a:close/>
                  <a:moveTo>
                    <a:pt x="12" y="73"/>
                  </a:moveTo>
                  <a:cubicBezTo>
                    <a:pt x="23" y="87"/>
                    <a:pt x="35" y="101"/>
                    <a:pt x="47" y="115"/>
                  </a:cubicBezTo>
                  <a:cubicBezTo>
                    <a:pt x="47" y="117"/>
                    <a:pt x="48" y="120"/>
                    <a:pt x="48" y="123"/>
                  </a:cubicBezTo>
                  <a:cubicBezTo>
                    <a:pt x="48" y="124"/>
                    <a:pt x="49" y="125"/>
                    <a:pt x="50" y="125"/>
                  </a:cubicBezTo>
                  <a:cubicBezTo>
                    <a:pt x="50" y="126"/>
                    <a:pt x="50" y="127"/>
                    <a:pt x="51" y="127"/>
                  </a:cubicBezTo>
                  <a:cubicBezTo>
                    <a:pt x="54" y="129"/>
                    <a:pt x="57" y="129"/>
                    <a:pt x="60" y="129"/>
                  </a:cubicBezTo>
                  <a:cubicBezTo>
                    <a:pt x="66" y="135"/>
                    <a:pt x="71" y="141"/>
                    <a:pt x="77" y="147"/>
                  </a:cubicBezTo>
                  <a:cubicBezTo>
                    <a:pt x="77" y="151"/>
                    <a:pt x="78" y="156"/>
                    <a:pt x="78" y="160"/>
                  </a:cubicBezTo>
                  <a:cubicBezTo>
                    <a:pt x="58" y="134"/>
                    <a:pt x="34" y="111"/>
                    <a:pt x="12" y="87"/>
                  </a:cubicBezTo>
                  <a:cubicBezTo>
                    <a:pt x="12" y="82"/>
                    <a:pt x="12" y="77"/>
                    <a:pt x="12" y="73"/>
                  </a:cubicBezTo>
                  <a:close/>
                  <a:moveTo>
                    <a:pt x="12" y="90"/>
                  </a:moveTo>
                  <a:cubicBezTo>
                    <a:pt x="31" y="114"/>
                    <a:pt x="51" y="140"/>
                    <a:pt x="74" y="160"/>
                  </a:cubicBezTo>
                  <a:cubicBezTo>
                    <a:pt x="70" y="160"/>
                    <a:pt x="67" y="161"/>
                    <a:pt x="64" y="161"/>
                  </a:cubicBezTo>
                  <a:cubicBezTo>
                    <a:pt x="63" y="161"/>
                    <a:pt x="63" y="161"/>
                    <a:pt x="62" y="161"/>
                  </a:cubicBezTo>
                  <a:cubicBezTo>
                    <a:pt x="46" y="143"/>
                    <a:pt x="29" y="125"/>
                    <a:pt x="12" y="108"/>
                  </a:cubicBezTo>
                  <a:cubicBezTo>
                    <a:pt x="12" y="102"/>
                    <a:pt x="12" y="96"/>
                    <a:pt x="12" y="90"/>
                  </a:cubicBezTo>
                  <a:close/>
                  <a:moveTo>
                    <a:pt x="11" y="122"/>
                  </a:moveTo>
                  <a:cubicBezTo>
                    <a:pt x="11" y="118"/>
                    <a:pt x="12" y="114"/>
                    <a:pt x="12" y="111"/>
                  </a:cubicBezTo>
                  <a:cubicBezTo>
                    <a:pt x="27" y="128"/>
                    <a:pt x="42" y="145"/>
                    <a:pt x="57" y="162"/>
                  </a:cubicBezTo>
                  <a:cubicBezTo>
                    <a:pt x="55" y="162"/>
                    <a:pt x="52" y="162"/>
                    <a:pt x="49" y="162"/>
                  </a:cubicBezTo>
                  <a:cubicBezTo>
                    <a:pt x="48" y="162"/>
                    <a:pt x="47" y="162"/>
                    <a:pt x="47" y="163"/>
                  </a:cubicBezTo>
                  <a:cubicBezTo>
                    <a:pt x="35" y="152"/>
                    <a:pt x="23" y="140"/>
                    <a:pt x="11" y="128"/>
                  </a:cubicBezTo>
                  <a:cubicBezTo>
                    <a:pt x="11" y="126"/>
                    <a:pt x="11" y="124"/>
                    <a:pt x="11" y="122"/>
                  </a:cubicBezTo>
                  <a:close/>
                  <a:moveTo>
                    <a:pt x="11" y="148"/>
                  </a:moveTo>
                  <a:cubicBezTo>
                    <a:pt x="16" y="154"/>
                    <a:pt x="21" y="159"/>
                    <a:pt x="26" y="164"/>
                  </a:cubicBezTo>
                  <a:cubicBezTo>
                    <a:pt x="30" y="169"/>
                    <a:pt x="35" y="175"/>
                    <a:pt x="41" y="179"/>
                  </a:cubicBezTo>
                  <a:cubicBezTo>
                    <a:pt x="42" y="179"/>
                    <a:pt x="43" y="178"/>
                    <a:pt x="42" y="177"/>
                  </a:cubicBezTo>
                  <a:cubicBezTo>
                    <a:pt x="38" y="171"/>
                    <a:pt x="32" y="167"/>
                    <a:pt x="27" y="162"/>
                  </a:cubicBezTo>
                  <a:cubicBezTo>
                    <a:pt x="22" y="157"/>
                    <a:pt x="17" y="151"/>
                    <a:pt x="12" y="146"/>
                  </a:cubicBezTo>
                  <a:cubicBezTo>
                    <a:pt x="12" y="146"/>
                    <a:pt x="11" y="146"/>
                    <a:pt x="11" y="146"/>
                  </a:cubicBezTo>
                  <a:cubicBezTo>
                    <a:pt x="11" y="141"/>
                    <a:pt x="11" y="136"/>
                    <a:pt x="11" y="131"/>
                  </a:cubicBezTo>
                  <a:cubicBezTo>
                    <a:pt x="21" y="144"/>
                    <a:pt x="33" y="156"/>
                    <a:pt x="45" y="166"/>
                  </a:cubicBezTo>
                  <a:cubicBezTo>
                    <a:pt x="43" y="175"/>
                    <a:pt x="42" y="185"/>
                    <a:pt x="41" y="194"/>
                  </a:cubicBezTo>
                  <a:cubicBezTo>
                    <a:pt x="31" y="185"/>
                    <a:pt x="21" y="176"/>
                    <a:pt x="11" y="167"/>
                  </a:cubicBezTo>
                  <a:cubicBezTo>
                    <a:pt x="11" y="160"/>
                    <a:pt x="11" y="154"/>
                    <a:pt x="11" y="148"/>
                  </a:cubicBezTo>
                  <a:close/>
                  <a:moveTo>
                    <a:pt x="12" y="249"/>
                  </a:moveTo>
                  <a:cubicBezTo>
                    <a:pt x="12" y="245"/>
                    <a:pt x="12" y="240"/>
                    <a:pt x="12" y="236"/>
                  </a:cubicBezTo>
                  <a:cubicBezTo>
                    <a:pt x="15" y="239"/>
                    <a:pt x="18" y="242"/>
                    <a:pt x="22" y="245"/>
                  </a:cubicBezTo>
                  <a:cubicBezTo>
                    <a:pt x="23" y="246"/>
                    <a:pt x="25" y="248"/>
                    <a:pt x="27" y="249"/>
                  </a:cubicBezTo>
                  <a:cubicBezTo>
                    <a:pt x="22" y="249"/>
                    <a:pt x="14" y="250"/>
                    <a:pt x="12" y="249"/>
                  </a:cubicBezTo>
                  <a:close/>
                  <a:moveTo>
                    <a:pt x="31" y="249"/>
                  </a:moveTo>
                  <a:cubicBezTo>
                    <a:pt x="29" y="247"/>
                    <a:pt x="26" y="244"/>
                    <a:pt x="23" y="242"/>
                  </a:cubicBezTo>
                  <a:cubicBezTo>
                    <a:pt x="19" y="239"/>
                    <a:pt x="16" y="236"/>
                    <a:pt x="12" y="233"/>
                  </a:cubicBezTo>
                  <a:cubicBezTo>
                    <a:pt x="12" y="229"/>
                    <a:pt x="12" y="224"/>
                    <a:pt x="12" y="220"/>
                  </a:cubicBezTo>
                  <a:cubicBezTo>
                    <a:pt x="19" y="228"/>
                    <a:pt x="27" y="235"/>
                    <a:pt x="34" y="243"/>
                  </a:cubicBezTo>
                  <a:cubicBezTo>
                    <a:pt x="37" y="245"/>
                    <a:pt x="39" y="247"/>
                    <a:pt x="42" y="250"/>
                  </a:cubicBezTo>
                  <a:cubicBezTo>
                    <a:pt x="38" y="250"/>
                    <a:pt x="35" y="249"/>
                    <a:pt x="31" y="249"/>
                  </a:cubicBezTo>
                  <a:close/>
                  <a:moveTo>
                    <a:pt x="46" y="250"/>
                  </a:moveTo>
                  <a:cubicBezTo>
                    <a:pt x="44" y="247"/>
                    <a:pt x="42" y="245"/>
                    <a:pt x="41" y="245"/>
                  </a:cubicBezTo>
                  <a:cubicBezTo>
                    <a:pt x="38" y="242"/>
                    <a:pt x="34" y="238"/>
                    <a:pt x="31" y="235"/>
                  </a:cubicBezTo>
                  <a:cubicBezTo>
                    <a:pt x="25" y="229"/>
                    <a:pt x="18" y="223"/>
                    <a:pt x="12" y="218"/>
                  </a:cubicBezTo>
                  <a:cubicBezTo>
                    <a:pt x="12" y="213"/>
                    <a:pt x="12" y="209"/>
                    <a:pt x="12" y="205"/>
                  </a:cubicBezTo>
                  <a:cubicBezTo>
                    <a:pt x="20" y="214"/>
                    <a:pt x="29" y="222"/>
                    <a:pt x="37" y="230"/>
                  </a:cubicBezTo>
                  <a:cubicBezTo>
                    <a:pt x="44" y="237"/>
                    <a:pt x="51" y="244"/>
                    <a:pt x="58" y="250"/>
                  </a:cubicBezTo>
                  <a:cubicBezTo>
                    <a:pt x="54" y="250"/>
                    <a:pt x="50" y="250"/>
                    <a:pt x="46" y="250"/>
                  </a:cubicBezTo>
                  <a:close/>
                  <a:moveTo>
                    <a:pt x="63" y="250"/>
                  </a:moveTo>
                  <a:cubicBezTo>
                    <a:pt x="56" y="241"/>
                    <a:pt x="47" y="234"/>
                    <a:pt x="38" y="226"/>
                  </a:cubicBezTo>
                  <a:cubicBezTo>
                    <a:pt x="34" y="222"/>
                    <a:pt x="30" y="218"/>
                    <a:pt x="26" y="215"/>
                  </a:cubicBezTo>
                  <a:cubicBezTo>
                    <a:pt x="23" y="212"/>
                    <a:pt x="20" y="210"/>
                    <a:pt x="18" y="207"/>
                  </a:cubicBezTo>
                  <a:cubicBezTo>
                    <a:pt x="18" y="207"/>
                    <a:pt x="14" y="204"/>
                    <a:pt x="12" y="203"/>
                  </a:cubicBezTo>
                  <a:cubicBezTo>
                    <a:pt x="12" y="198"/>
                    <a:pt x="12" y="194"/>
                    <a:pt x="12" y="189"/>
                  </a:cubicBezTo>
                  <a:cubicBezTo>
                    <a:pt x="22" y="200"/>
                    <a:pt x="32" y="210"/>
                    <a:pt x="43" y="221"/>
                  </a:cubicBezTo>
                  <a:cubicBezTo>
                    <a:pt x="48" y="226"/>
                    <a:pt x="53" y="231"/>
                    <a:pt x="58" y="235"/>
                  </a:cubicBezTo>
                  <a:cubicBezTo>
                    <a:pt x="61" y="238"/>
                    <a:pt x="64" y="242"/>
                    <a:pt x="67" y="245"/>
                  </a:cubicBezTo>
                  <a:cubicBezTo>
                    <a:pt x="68" y="245"/>
                    <a:pt x="71" y="248"/>
                    <a:pt x="74" y="250"/>
                  </a:cubicBezTo>
                  <a:cubicBezTo>
                    <a:pt x="71" y="250"/>
                    <a:pt x="67" y="250"/>
                    <a:pt x="63" y="250"/>
                  </a:cubicBezTo>
                  <a:close/>
                  <a:moveTo>
                    <a:pt x="85" y="250"/>
                  </a:moveTo>
                  <a:cubicBezTo>
                    <a:pt x="85" y="250"/>
                    <a:pt x="85" y="250"/>
                    <a:pt x="85" y="250"/>
                  </a:cubicBezTo>
                  <a:cubicBezTo>
                    <a:pt x="83" y="250"/>
                    <a:pt x="81" y="250"/>
                    <a:pt x="79" y="250"/>
                  </a:cubicBezTo>
                  <a:cubicBezTo>
                    <a:pt x="77" y="247"/>
                    <a:pt x="74" y="245"/>
                    <a:pt x="72" y="244"/>
                  </a:cubicBezTo>
                  <a:cubicBezTo>
                    <a:pt x="65" y="237"/>
                    <a:pt x="58" y="230"/>
                    <a:pt x="51" y="224"/>
                  </a:cubicBezTo>
                  <a:cubicBezTo>
                    <a:pt x="38" y="211"/>
                    <a:pt x="25" y="199"/>
                    <a:pt x="12" y="187"/>
                  </a:cubicBezTo>
                  <a:cubicBezTo>
                    <a:pt x="12" y="181"/>
                    <a:pt x="12" y="175"/>
                    <a:pt x="11" y="169"/>
                  </a:cubicBezTo>
                  <a:cubicBezTo>
                    <a:pt x="21" y="180"/>
                    <a:pt x="31" y="191"/>
                    <a:pt x="40" y="201"/>
                  </a:cubicBezTo>
                  <a:cubicBezTo>
                    <a:pt x="40" y="203"/>
                    <a:pt x="41" y="205"/>
                    <a:pt x="42" y="206"/>
                  </a:cubicBezTo>
                  <a:cubicBezTo>
                    <a:pt x="40" y="208"/>
                    <a:pt x="41" y="211"/>
                    <a:pt x="44" y="211"/>
                  </a:cubicBezTo>
                  <a:cubicBezTo>
                    <a:pt x="46" y="211"/>
                    <a:pt x="48" y="211"/>
                    <a:pt x="50" y="211"/>
                  </a:cubicBezTo>
                  <a:cubicBezTo>
                    <a:pt x="61" y="223"/>
                    <a:pt x="73" y="235"/>
                    <a:pt x="85" y="245"/>
                  </a:cubicBezTo>
                  <a:cubicBezTo>
                    <a:pt x="85" y="247"/>
                    <a:pt x="85" y="248"/>
                    <a:pt x="85" y="250"/>
                  </a:cubicBezTo>
                  <a:close/>
                  <a:moveTo>
                    <a:pt x="86" y="234"/>
                  </a:moveTo>
                  <a:cubicBezTo>
                    <a:pt x="86" y="236"/>
                    <a:pt x="86" y="238"/>
                    <a:pt x="86" y="240"/>
                  </a:cubicBezTo>
                  <a:cubicBezTo>
                    <a:pt x="77" y="230"/>
                    <a:pt x="67" y="220"/>
                    <a:pt x="58" y="210"/>
                  </a:cubicBezTo>
                  <a:cubicBezTo>
                    <a:pt x="58" y="210"/>
                    <a:pt x="58" y="210"/>
                    <a:pt x="58" y="210"/>
                  </a:cubicBezTo>
                  <a:cubicBezTo>
                    <a:pt x="62" y="211"/>
                    <a:pt x="67" y="211"/>
                    <a:pt x="71" y="211"/>
                  </a:cubicBezTo>
                  <a:cubicBezTo>
                    <a:pt x="74" y="214"/>
                    <a:pt x="76" y="217"/>
                    <a:pt x="79" y="219"/>
                  </a:cubicBezTo>
                  <a:cubicBezTo>
                    <a:pt x="81" y="222"/>
                    <a:pt x="83" y="225"/>
                    <a:pt x="86" y="227"/>
                  </a:cubicBezTo>
                  <a:cubicBezTo>
                    <a:pt x="86" y="230"/>
                    <a:pt x="86" y="232"/>
                    <a:pt x="86" y="234"/>
                  </a:cubicBezTo>
                  <a:close/>
                  <a:moveTo>
                    <a:pt x="86" y="222"/>
                  </a:moveTo>
                  <a:cubicBezTo>
                    <a:pt x="85" y="221"/>
                    <a:pt x="83" y="219"/>
                    <a:pt x="82" y="218"/>
                  </a:cubicBezTo>
                  <a:cubicBezTo>
                    <a:pt x="79" y="216"/>
                    <a:pt x="77" y="214"/>
                    <a:pt x="75" y="212"/>
                  </a:cubicBezTo>
                  <a:cubicBezTo>
                    <a:pt x="79" y="212"/>
                    <a:pt x="83" y="212"/>
                    <a:pt x="86" y="212"/>
                  </a:cubicBezTo>
                  <a:cubicBezTo>
                    <a:pt x="86" y="215"/>
                    <a:pt x="86" y="219"/>
                    <a:pt x="86" y="222"/>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7"/>
            <p:cNvSpPr>
              <a:spLocks noEditPoints="1"/>
            </p:cNvSpPr>
            <p:nvPr/>
          </p:nvSpPr>
          <p:spPr bwMode="auto">
            <a:xfrm>
              <a:off x="5264150" y="3265488"/>
              <a:ext cx="400050" cy="581025"/>
            </a:xfrm>
            <a:custGeom>
              <a:avLst/>
              <a:gdLst>
                <a:gd name="T0" fmla="*/ 104 w 171"/>
                <a:gd name="T1" fmla="*/ 16 h 269"/>
                <a:gd name="T2" fmla="*/ 89 w 171"/>
                <a:gd name="T3" fmla="*/ 3 h 269"/>
                <a:gd name="T4" fmla="*/ 41 w 171"/>
                <a:gd name="T5" fmla="*/ 3 h 269"/>
                <a:gd name="T6" fmla="*/ 2 w 171"/>
                <a:gd name="T7" fmla="*/ 251 h 269"/>
                <a:gd name="T8" fmla="*/ 17 w 171"/>
                <a:gd name="T9" fmla="*/ 266 h 269"/>
                <a:gd name="T10" fmla="*/ 59 w 171"/>
                <a:gd name="T11" fmla="*/ 258 h 269"/>
                <a:gd name="T12" fmla="*/ 107 w 171"/>
                <a:gd name="T13" fmla="*/ 231 h 269"/>
                <a:gd name="T14" fmla="*/ 118 w 171"/>
                <a:gd name="T15" fmla="*/ 257 h 269"/>
                <a:gd name="T16" fmla="*/ 168 w 171"/>
                <a:gd name="T17" fmla="*/ 264 h 269"/>
                <a:gd name="T18" fmla="*/ 98 w 171"/>
                <a:gd name="T19" fmla="*/ 151 h 269"/>
                <a:gd name="T20" fmla="*/ 94 w 171"/>
                <a:gd name="T21" fmla="*/ 131 h 269"/>
                <a:gd name="T22" fmla="*/ 97 w 171"/>
                <a:gd name="T23" fmla="*/ 146 h 269"/>
                <a:gd name="T24" fmla="*/ 93 w 171"/>
                <a:gd name="T25" fmla="*/ 127 h 269"/>
                <a:gd name="T26" fmla="*/ 96 w 171"/>
                <a:gd name="T27" fmla="*/ 179 h 269"/>
                <a:gd name="T28" fmla="*/ 96 w 171"/>
                <a:gd name="T29" fmla="*/ 179 h 269"/>
                <a:gd name="T30" fmla="*/ 87 w 171"/>
                <a:gd name="T31" fmla="*/ 104 h 269"/>
                <a:gd name="T32" fmla="*/ 85 w 171"/>
                <a:gd name="T33" fmla="*/ 9 h 269"/>
                <a:gd name="T34" fmla="*/ 85 w 171"/>
                <a:gd name="T35" fmla="*/ 9 h 269"/>
                <a:gd name="T36" fmla="*/ 46 w 171"/>
                <a:gd name="T37" fmla="*/ 8 h 269"/>
                <a:gd name="T38" fmla="*/ 109 w 171"/>
                <a:gd name="T39" fmla="*/ 101 h 269"/>
                <a:gd name="T40" fmla="*/ 67 w 171"/>
                <a:gd name="T41" fmla="*/ 53 h 269"/>
                <a:gd name="T42" fmla="*/ 42 w 171"/>
                <a:gd name="T43" fmla="*/ 31 h 269"/>
                <a:gd name="T44" fmla="*/ 42 w 171"/>
                <a:gd name="T45" fmla="*/ 31 h 269"/>
                <a:gd name="T46" fmla="*/ 51 w 171"/>
                <a:gd name="T47" fmla="*/ 81 h 269"/>
                <a:gd name="T48" fmla="*/ 48 w 171"/>
                <a:gd name="T49" fmla="*/ 81 h 269"/>
                <a:gd name="T50" fmla="*/ 36 w 171"/>
                <a:gd name="T51" fmla="*/ 84 h 269"/>
                <a:gd name="T52" fmla="*/ 55 w 171"/>
                <a:gd name="T53" fmla="*/ 124 h 269"/>
                <a:gd name="T54" fmla="*/ 46 w 171"/>
                <a:gd name="T55" fmla="*/ 118 h 269"/>
                <a:gd name="T56" fmla="*/ 31 w 171"/>
                <a:gd name="T57" fmla="*/ 119 h 269"/>
                <a:gd name="T58" fmla="*/ 40 w 171"/>
                <a:gd name="T59" fmla="*/ 134 h 269"/>
                <a:gd name="T60" fmla="*/ 29 w 171"/>
                <a:gd name="T61" fmla="*/ 134 h 269"/>
                <a:gd name="T62" fmla="*/ 46 w 171"/>
                <a:gd name="T63" fmla="*/ 170 h 269"/>
                <a:gd name="T64" fmla="*/ 11 w 171"/>
                <a:gd name="T65" fmla="*/ 238 h 269"/>
                <a:gd name="T66" fmla="*/ 27 w 171"/>
                <a:gd name="T67" fmla="*/ 248 h 269"/>
                <a:gd name="T68" fmla="*/ 13 w 171"/>
                <a:gd name="T69" fmla="*/ 227 h 269"/>
                <a:gd name="T70" fmla="*/ 43 w 171"/>
                <a:gd name="T71" fmla="*/ 249 h 269"/>
                <a:gd name="T72" fmla="*/ 16 w 171"/>
                <a:gd name="T73" fmla="*/ 213 h 269"/>
                <a:gd name="T74" fmla="*/ 44 w 171"/>
                <a:gd name="T75" fmla="*/ 239 h 269"/>
                <a:gd name="T76" fmla="*/ 45 w 171"/>
                <a:gd name="T77" fmla="*/ 229 h 269"/>
                <a:gd name="T78" fmla="*/ 19 w 171"/>
                <a:gd name="T79" fmla="*/ 197 h 269"/>
                <a:gd name="T80" fmla="*/ 54 w 171"/>
                <a:gd name="T81" fmla="*/ 216 h 269"/>
                <a:gd name="T82" fmla="*/ 24 w 171"/>
                <a:gd name="T83" fmla="*/ 169 h 269"/>
                <a:gd name="T84" fmla="*/ 68 w 171"/>
                <a:gd name="T85" fmla="*/ 214 h 269"/>
                <a:gd name="T86" fmla="*/ 46 w 171"/>
                <a:gd name="T87" fmla="*/ 186 h 269"/>
                <a:gd name="T88" fmla="*/ 73 w 171"/>
                <a:gd name="T89" fmla="*/ 214 h 269"/>
                <a:gd name="T90" fmla="*/ 96 w 171"/>
                <a:gd name="T91" fmla="*/ 213 h 269"/>
                <a:gd name="T92" fmla="*/ 130 w 171"/>
                <a:gd name="T93" fmla="*/ 246 h 269"/>
                <a:gd name="T94" fmla="*/ 113 w 171"/>
                <a:gd name="T95" fmla="*/ 223 h 269"/>
                <a:gd name="T96" fmla="*/ 102 w 171"/>
                <a:gd name="T97" fmla="*/ 212 h 269"/>
                <a:gd name="T98" fmla="*/ 138 w 171"/>
                <a:gd name="T99" fmla="*/ 235 h 269"/>
                <a:gd name="T100" fmla="*/ 100 w 171"/>
                <a:gd name="T101" fmla="*/ 187 h 269"/>
                <a:gd name="T102" fmla="*/ 103 w 171"/>
                <a:gd name="T103" fmla="*/ 17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1" h="269">
                  <a:moveTo>
                    <a:pt x="168" y="258"/>
                  </a:moveTo>
                  <a:cubicBezTo>
                    <a:pt x="162" y="218"/>
                    <a:pt x="149" y="178"/>
                    <a:pt x="138" y="139"/>
                  </a:cubicBezTo>
                  <a:cubicBezTo>
                    <a:pt x="127" y="98"/>
                    <a:pt x="116" y="58"/>
                    <a:pt x="105" y="17"/>
                  </a:cubicBezTo>
                  <a:cubicBezTo>
                    <a:pt x="105" y="16"/>
                    <a:pt x="104" y="16"/>
                    <a:pt x="104" y="16"/>
                  </a:cubicBezTo>
                  <a:cubicBezTo>
                    <a:pt x="104" y="15"/>
                    <a:pt x="104" y="14"/>
                    <a:pt x="103" y="14"/>
                  </a:cubicBezTo>
                  <a:cubicBezTo>
                    <a:pt x="101" y="12"/>
                    <a:pt x="99" y="11"/>
                    <a:pt x="97" y="10"/>
                  </a:cubicBezTo>
                  <a:cubicBezTo>
                    <a:pt x="94" y="8"/>
                    <a:pt x="92" y="6"/>
                    <a:pt x="91" y="4"/>
                  </a:cubicBezTo>
                  <a:cubicBezTo>
                    <a:pt x="91" y="3"/>
                    <a:pt x="90" y="3"/>
                    <a:pt x="89" y="3"/>
                  </a:cubicBezTo>
                  <a:cubicBezTo>
                    <a:pt x="89" y="3"/>
                    <a:pt x="89" y="3"/>
                    <a:pt x="88" y="3"/>
                  </a:cubicBezTo>
                  <a:cubicBezTo>
                    <a:pt x="88" y="2"/>
                    <a:pt x="87" y="1"/>
                    <a:pt x="85" y="1"/>
                  </a:cubicBezTo>
                  <a:cubicBezTo>
                    <a:pt x="72" y="0"/>
                    <a:pt x="56" y="0"/>
                    <a:pt x="43" y="2"/>
                  </a:cubicBezTo>
                  <a:cubicBezTo>
                    <a:pt x="42" y="2"/>
                    <a:pt x="41" y="2"/>
                    <a:pt x="41" y="3"/>
                  </a:cubicBezTo>
                  <a:cubicBezTo>
                    <a:pt x="40" y="3"/>
                    <a:pt x="38" y="4"/>
                    <a:pt x="38" y="6"/>
                  </a:cubicBezTo>
                  <a:cubicBezTo>
                    <a:pt x="33" y="49"/>
                    <a:pt x="27" y="91"/>
                    <a:pt x="21" y="134"/>
                  </a:cubicBezTo>
                  <a:cubicBezTo>
                    <a:pt x="15" y="173"/>
                    <a:pt x="6" y="211"/>
                    <a:pt x="2" y="251"/>
                  </a:cubicBezTo>
                  <a:cubicBezTo>
                    <a:pt x="2" y="251"/>
                    <a:pt x="2" y="251"/>
                    <a:pt x="2" y="251"/>
                  </a:cubicBezTo>
                  <a:cubicBezTo>
                    <a:pt x="2" y="251"/>
                    <a:pt x="2" y="251"/>
                    <a:pt x="2" y="251"/>
                  </a:cubicBezTo>
                  <a:cubicBezTo>
                    <a:pt x="1" y="252"/>
                    <a:pt x="0" y="254"/>
                    <a:pt x="1" y="255"/>
                  </a:cubicBezTo>
                  <a:cubicBezTo>
                    <a:pt x="4" y="257"/>
                    <a:pt x="6" y="259"/>
                    <a:pt x="9" y="261"/>
                  </a:cubicBezTo>
                  <a:cubicBezTo>
                    <a:pt x="11" y="263"/>
                    <a:pt x="14" y="266"/>
                    <a:pt x="17" y="266"/>
                  </a:cubicBezTo>
                  <a:cubicBezTo>
                    <a:pt x="18" y="266"/>
                    <a:pt x="18" y="265"/>
                    <a:pt x="19" y="265"/>
                  </a:cubicBezTo>
                  <a:cubicBezTo>
                    <a:pt x="24" y="265"/>
                    <a:pt x="29" y="266"/>
                    <a:pt x="33" y="266"/>
                  </a:cubicBezTo>
                  <a:cubicBezTo>
                    <a:pt x="38" y="266"/>
                    <a:pt x="44" y="266"/>
                    <a:pt x="48" y="265"/>
                  </a:cubicBezTo>
                  <a:cubicBezTo>
                    <a:pt x="53" y="266"/>
                    <a:pt x="57" y="263"/>
                    <a:pt x="59" y="258"/>
                  </a:cubicBezTo>
                  <a:cubicBezTo>
                    <a:pt x="61" y="254"/>
                    <a:pt x="62" y="249"/>
                    <a:pt x="63" y="245"/>
                  </a:cubicBezTo>
                  <a:cubicBezTo>
                    <a:pt x="65" y="241"/>
                    <a:pt x="66" y="237"/>
                    <a:pt x="67" y="232"/>
                  </a:cubicBezTo>
                  <a:cubicBezTo>
                    <a:pt x="72" y="232"/>
                    <a:pt x="76" y="232"/>
                    <a:pt x="81" y="232"/>
                  </a:cubicBezTo>
                  <a:cubicBezTo>
                    <a:pt x="90" y="232"/>
                    <a:pt x="99" y="232"/>
                    <a:pt x="107" y="231"/>
                  </a:cubicBezTo>
                  <a:cubicBezTo>
                    <a:pt x="109" y="237"/>
                    <a:pt x="112" y="244"/>
                    <a:pt x="114" y="250"/>
                  </a:cubicBezTo>
                  <a:cubicBezTo>
                    <a:pt x="114" y="251"/>
                    <a:pt x="114" y="251"/>
                    <a:pt x="114" y="251"/>
                  </a:cubicBezTo>
                  <a:cubicBezTo>
                    <a:pt x="114" y="251"/>
                    <a:pt x="114" y="252"/>
                    <a:pt x="114" y="252"/>
                  </a:cubicBezTo>
                  <a:cubicBezTo>
                    <a:pt x="114" y="254"/>
                    <a:pt x="116" y="256"/>
                    <a:pt x="118" y="257"/>
                  </a:cubicBezTo>
                  <a:cubicBezTo>
                    <a:pt x="120" y="262"/>
                    <a:pt x="123" y="265"/>
                    <a:pt x="127" y="267"/>
                  </a:cubicBezTo>
                  <a:cubicBezTo>
                    <a:pt x="132" y="269"/>
                    <a:pt x="136" y="269"/>
                    <a:pt x="141" y="268"/>
                  </a:cubicBezTo>
                  <a:cubicBezTo>
                    <a:pt x="145" y="268"/>
                    <a:pt x="150" y="268"/>
                    <a:pt x="154" y="267"/>
                  </a:cubicBezTo>
                  <a:cubicBezTo>
                    <a:pt x="159" y="266"/>
                    <a:pt x="163" y="266"/>
                    <a:pt x="168" y="264"/>
                  </a:cubicBezTo>
                  <a:cubicBezTo>
                    <a:pt x="171" y="264"/>
                    <a:pt x="171" y="259"/>
                    <a:pt x="168" y="258"/>
                  </a:cubicBezTo>
                  <a:close/>
                  <a:moveTo>
                    <a:pt x="138" y="209"/>
                  </a:moveTo>
                  <a:cubicBezTo>
                    <a:pt x="127" y="195"/>
                    <a:pt x="114" y="182"/>
                    <a:pt x="102" y="169"/>
                  </a:cubicBezTo>
                  <a:cubicBezTo>
                    <a:pt x="101" y="163"/>
                    <a:pt x="100" y="157"/>
                    <a:pt x="98" y="151"/>
                  </a:cubicBezTo>
                  <a:cubicBezTo>
                    <a:pt x="109" y="163"/>
                    <a:pt x="120" y="176"/>
                    <a:pt x="132" y="188"/>
                  </a:cubicBezTo>
                  <a:cubicBezTo>
                    <a:pt x="134" y="195"/>
                    <a:pt x="136" y="202"/>
                    <a:pt x="138" y="209"/>
                  </a:cubicBezTo>
                  <a:close/>
                  <a:moveTo>
                    <a:pt x="97" y="146"/>
                  </a:moveTo>
                  <a:cubicBezTo>
                    <a:pt x="96" y="141"/>
                    <a:pt x="95" y="136"/>
                    <a:pt x="94" y="131"/>
                  </a:cubicBezTo>
                  <a:cubicBezTo>
                    <a:pt x="97" y="135"/>
                    <a:pt x="100" y="137"/>
                    <a:pt x="102" y="139"/>
                  </a:cubicBezTo>
                  <a:cubicBezTo>
                    <a:pt x="110" y="148"/>
                    <a:pt x="118" y="158"/>
                    <a:pt x="127" y="167"/>
                  </a:cubicBezTo>
                  <a:cubicBezTo>
                    <a:pt x="128" y="171"/>
                    <a:pt x="129" y="176"/>
                    <a:pt x="130" y="180"/>
                  </a:cubicBezTo>
                  <a:cubicBezTo>
                    <a:pt x="120" y="168"/>
                    <a:pt x="108" y="157"/>
                    <a:pt x="97" y="146"/>
                  </a:cubicBezTo>
                  <a:close/>
                  <a:moveTo>
                    <a:pt x="125" y="160"/>
                  </a:moveTo>
                  <a:cubicBezTo>
                    <a:pt x="120" y="154"/>
                    <a:pt x="115" y="149"/>
                    <a:pt x="110" y="144"/>
                  </a:cubicBezTo>
                  <a:cubicBezTo>
                    <a:pt x="107" y="140"/>
                    <a:pt x="103" y="136"/>
                    <a:pt x="100" y="133"/>
                  </a:cubicBezTo>
                  <a:cubicBezTo>
                    <a:pt x="99" y="132"/>
                    <a:pt x="96" y="129"/>
                    <a:pt x="93" y="127"/>
                  </a:cubicBezTo>
                  <a:cubicBezTo>
                    <a:pt x="91" y="120"/>
                    <a:pt x="90" y="114"/>
                    <a:pt x="88" y="107"/>
                  </a:cubicBezTo>
                  <a:cubicBezTo>
                    <a:pt x="99" y="119"/>
                    <a:pt x="109" y="131"/>
                    <a:pt x="120" y="143"/>
                  </a:cubicBezTo>
                  <a:cubicBezTo>
                    <a:pt x="122" y="148"/>
                    <a:pt x="123" y="154"/>
                    <a:pt x="125" y="160"/>
                  </a:cubicBezTo>
                  <a:close/>
                  <a:moveTo>
                    <a:pt x="96" y="179"/>
                  </a:moveTo>
                  <a:cubicBezTo>
                    <a:pt x="89" y="179"/>
                    <a:pt x="81" y="180"/>
                    <a:pt x="74" y="181"/>
                  </a:cubicBezTo>
                  <a:cubicBezTo>
                    <a:pt x="71" y="181"/>
                    <a:pt x="69" y="182"/>
                    <a:pt x="66" y="182"/>
                  </a:cubicBezTo>
                  <a:cubicBezTo>
                    <a:pt x="72" y="154"/>
                    <a:pt x="75" y="125"/>
                    <a:pt x="77" y="97"/>
                  </a:cubicBezTo>
                  <a:cubicBezTo>
                    <a:pt x="83" y="124"/>
                    <a:pt x="90" y="152"/>
                    <a:pt x="96" y="179"/>
                  </a:cubicBezTo>
                  <a:close/>
                  <a:moveTo>
                    <a:pt x="116" y="125"/>
                  </a:moveTo>
                  <a:cubicBezTo>
                    <a:pt x="117" y="128"/>
                    <a:pt x="118" y="132"/>
                    <a:pt x="119" y="136"/>
                  </a:cubicBezTo>
                  <a:cubicBezTo>
                    <a:pt x="108" y="125"/>
                    <a:pt x="98" y="114"/>
                    <a:pt x="88" y="104"/>
                  </a:cubicBezTo>
                  <a:cubicBezTo>
                    <a:pt x="88" y="104"/>
                    <a:pt x="87" y="104"/>
                    <a:pt x="87" y="104"/>
                  </a:cubicBezTo>
                  <a:cubicBezTo>
                    <a:pt x="84" y="94"/>
                    <a:pt x="82" y="83"/>
                    <a:pt x="78" y="74"/>
                  </a:cubicBezTo>
                  <a:cubicBezTo>
                    <a:pt x="89" y="86"/>
                    <a:pt x="100" y="98"/>
                    <a:pt x="112" y="110"/>
                  </a:cubicBezTo>
                  <a:cubicBezTo>
                    <a:pt x="113" y="115"/>
                    <a:pt x="114" y="120"/>
                    <a:pt x="116" y="125"/>
                  </a:cubicBezTo>
                  <a:close/>
                  <a:moveTo>
                    <a:pt x="85" y="9"/>
                  </a:moveTo>
                  <a:cubicBezTo>
                    <a:pt x="85" y="9"/>
                    <a:pt x="86" y="9"/>
                    <a:pt x="86" y="9"/>
                  </a:cubicBezTo>
                  <a:cubicBezTo>
                    <a:pt x="87" y="15"/>
                    <a:pt x="88" y="21"/>
                    <a:pt x="89" y="28"/>
                  </a:cubicBezTo>
                  <a:cubicBezTo>
                    <a:pt x="83" y="21"/>
                    <a:pt x="76" y="15"/>
                    <a:pt x="69" y="9"/>
                  </a:cubicBezTo>
                  <a:cubicBezTo>
                    <a:pt x="75" y="9"/>
                    <a:pt x="80" y="9"/>
                    <a:pt x="85" y="9"/>
                  </a:cubicBezTo>
                  <a:close/>
                  <a:moveTo>
                    <a:pt x="65" y="9"/>
                  </a:moveTo>
                  <a:cubicBezTo>
                    <a:pt x="74" y="18"/>
                    <a:pt x="82" y="27"/>
                    <a:pt x="91" y="35"/>
                  </a:cubicBezTo>
                  <a:cubicBezTo>
                    <a:pt x="92" y="42"/>
                    <a:pt x="94" y="50"/>
                    <a:pt x="96" y="58"/>
                  </a:cubicBezTo>
                  <a:cubicBezTo>
                    <a:pt x="80" y="41"/>
                    <a:pt x="63" y="25"/>
                    <a:pt x="46" y="8"/>
                  </a:cubicBezTo>
                  <a:cubicBezTo>
                    <a:pt x="53" y="9"/>
                    <a:pt x="59" y="9"/>
                    <a:pt x="65" y="9"/>
                  </a:cubicBezTo>
                  <a:close/>
                  <a:moveTo>
                    <a:pt x="45" y="9"/>
                  </a:moveTo>
                  <a:cubicBezTo>
                    <a:pt x="62" y="28"/>
                    <a:pt x="80" y="47"/>
                    <a:pt x="98" y="65"/>
                  </a:cubicBezTo>
                  <a:cubicBezTo>
                    <a:pt x="102" y="77"/>
                    <a:pt x="106" y="89"/>
                    <a:pt x="109" y="101"/>
                  </a:cubicBezTo>
                  <a:cubicBezTo>
                    <a:pt x="98" y="88"/>
                    <a:pt x="86" y="75"/>
                    <a:pt x="74" y="62"/>
                  </a:cubicBezTo>
                  <a:cubicBezTo>
                    <a:pt x="74" y="60"/>
                    <a:pt x="73" y="58"/>
                    <a:pt x="72" y="55"/>
                  </a:cubicBezTo>
                  <a:cubicBezTo>
                    <a:pt x="72" y="55"/>
                    <a:pt x="71" y="54"/>
                    <a:pt x="71" y="54"/>
                  </a:cubicBezTo>
                  <a:cubicBezTo>
                    <a:pt x="70" y="53"/>
                    <a:pt x="68" y="53"/>
                    <a:pt x="67" y="53"/>
                  </a:cubicBezTo>
                  <a:cubicBezTo>
                    <a:pt x="59" y="45"/>
                    <a:pt x="51" y="37"/>
                    <a:pt x="43" y="29"/>
                  </a:cubicBezTo>
                  <a:cubicBezTo>
                    <a:pt x="43" y="29"/>
                    <a:pt x="43" y="29"/>
                    <a:pt x="43" y="29"/>
                  </a:cubicBezTo>
                  <a:cubicBezTo>
                    <a:pt x="44" y="22"/>
                    <a:pt x="44" y="16"/>
                    <a:pt x="45" y="9"/>
                  </a:cubicBezTo>
                  <a:close/>
                  <a:moveTo>
                    <a:pt x="42" y="31"/>
                  </a:moveTo>
                  <a:cubicBezTo>
                    <a:pt x="50" y="40"/>
                    <a:pt x="57" y="49"/>
                    <a:pt x="65" y="58"/>
                  </a:cubicBezTo>
                  <a:cubicBezTo>
                    <a:pt x="64" y="63"/>
                    <a:pt x="63" y="69"/>
                    <a:pt x="62" y="74"/>
                  </a:cubicBezTo>
                  <a:cubicBezTo>
                    <a:pt x="56" y="65"/>
                    <a:pt x="48" y="57"/>
                    <a:pt x="40" y="48"/>
                  </a:cubicBezTo>
                  <a:cubicBezTo>
                    <a:pt x="41" y="43"/>
                    <a:pt x="42" y="37"/>
                    <a:pt x="42" y="31"/>
                  </a:cubicBezTo>
                  <a:close/>
                  <a:moveTo>
                    <a:pt x="40" y="52"/>
                  </a:moveTo>
                  <a:cubicBezTo>
                    <a:pt x="47" y="61"/>
                    <a:pt x="54" y="71"/>
                    <a:pt x="62" y="79"/>
                  </a:cubicBezTo>
                  <a:cubicBezTo>
                    <a:pt x="61" y="83"/>
                    <a:pt x="61" y="87"/>
                    <a:pt x="60" y="90"/>
                  </a:cubicBezTo>
                  <a:cubicBezTo>
                    <a:pt x="57" y="87"/>
                    <a:pt x="54" y="84"/>
                    <a:pt x="51" y="81"/>
                  </a:cubicBezTo>
                  <a:cubicBezTo>
                    <a:pt x="47" y="76"/>
                    <a:pt x="42" y="71"/>
                    <a:pt x="38" y="65"/>
                  </a:cubicBezTo>
                  <a:cubicBezTo>
                    <a:pt x="39" y="61"/>
                    <a:pt x="39" y="56"/>
                    <a:pt x="40" y="52"/>
                  </a:cubicBezTo>
                  <a:close/>
                  <a:moveTo>
                    <a:pt x="38" y="68"/>
                  </a:moveTo>
                  <a:cubicBezTo>
                    <a:pt x="41" y="72"/>
                    <a:pt x="44" y="77"/>
                    <a:pt x="48" y="81"/>
                  </a:cubicBezTo>
                  <a:cubicBezTo>
                    <a:pt x="51" y="85"/>
                    <a:pt x="55" y="91"/>
                    <a:pt x="59" y="95"/>
                  </a:cubicBezTo>
                  <a:cubicBezTo>
                    <a:pt x="59" y="99"/>
                    <a:pt x="58" y="104"/>
                    <a:pt x="58" y="109"/>
                  </a:cubicBezTo>
                  <a:cubicBezTo>
                    <a:pt x="54" y="106"/>
                    <a:pt x="51" y="103"/>
                    <a:pt x="49" y="100"/>
                  </a:cubicBezTo>
                  <a:cubicBezTo>
                    <a:pt x="44" y="95"/>
                    <a:pt x="40" y="90"/>
                    <a:pt x="36" y="84"/>
                  </a:cubicBezTo>
                  <a:cubicBezTo>
                    <a:pt x="37" y="79"/>
                    <a:pt x="37" y="73"/>
                    <a:pt x="38" y="68"/>
                  </a:cubicBezTo>
                  <a:close/>
                  <a:moveTo>
                    <a:pt x="36" y="87"/>
                  </a:moveTo>
                  <a:cubicBezTo>
                    <a:pt x="41" y="96"/>
                    <a:pt x="48" y="106"/>
                    <a:pt x="57" y="113"/>
                  </a:cubicBezTo>
                  <a:cubicBezTo>
                    <a:pt x="56" y="117"/>
                    <a:pt x="56" y="121"/>
                    <a:pt x="55" y="124"/>
                  </a:cubicBezTo>
                  <a:cubicBezTo>
                    <a:pt x="53" y="122"/>
                    <a:pt x="50" y="119"/>
                    <a:pt x="48" y="117"/>
                  </a:cubicBezTo>
                  <a:cubicBezTo>
                    <a:pt x="44" y="112"/>
                    <a:pt x="40" y="108"/>
                    <a:pt x="36" y="104"/>
                  </a:cubicBezTo>
                  <a:cubicBezTo>
                    <a:pt x="35" y="104"/>
                    <a:pt x="35" y="105"/>
                    <a:pt x="35" y="105"/>
                  </a:cubicBezTo>
                  <a:cubicBezTo>
                    <a:pt x="38" y="110"/>
                    <a:pt x="42" y="114"/>
                    <a:pt x="46" y="118"/>
                  </a:cubicBezTo>
                  <a:cubicBezTo>
                    <a:pt x="49" y="121"/>
                    <a:pt x="52" y="124"/>
                    <a:pt x="55" y="128"/>
                  </a:cubicBezTo>
                  <a:cubicBezTo>
                    <a:pt x="54" y="133"/>
                    <a:pt x="53" y="138"/>
                    <a:pt x="52" y="144"/>
                  </a:cubicBezTo>
                  <a:cubicBezTo>
                    <a:pt x="49" y="140"/>
                    <a:pt x="46" y="137"/>
                    <a:pt x="43" y="134"/>
                  </a:cubicBezTo>
                  <a:cubicBezTo>
                    <a:pt x="39" y="129"/>
                    <a:pt x="35" y="124"/>
                    <a:pt x="31" y="119"/>
                  </a:cubicBezTo>
                  <a:cubicBezTo>
                    <a:pt x="33" y="108"/>
                    <a:pt x="34" y="98"/>
                    <a:pt x="36" y="87"/>
                  </a:cubicBezTo>
                  <a:close/>
                  <a:moveTo>
                    <a:pt x="30" y="127"/>
                  </a:moveTo>
                  <a:cubicBezTo>
                    <a:pt x="30" y="125"/>
                    <a:pt x="31" y="123"/>
                    <a:pt x="31" y="121"/>
                  </a:cubicBezTo>
                  <a:cubicBezTo>
                    <a:pt x="34" y="126"/>
                    <a:pt x="37" y="130"/>
                    <a:pt x="40" y="134"/>
                  </a:cubicBezTo>
                  <a:cubicBezTo>
                    <a:pt x="44" y="139"/>
                    <a:pt x="47" y="144"/>
                    <a:pt x="51" y="147"/>
                  </a:cubicBezTo>
                  <a:cubicBezTo>
                    <a:pt x="51" y="151"/>
                    <a:pt x="50" y="155"/>
                    <a:pt x="50" y="158"/>
                  </a:cubicBezTo>
                  <a:cubicBezTo>
                    <a:pt x="46" y="155"/>
                    <a:pt x="43" y="152"/>
                    <a:pt x="39" y="148"/>
                  </a:cubicBezTo>
                  <a:cubicBezTo>
                    <a:pt x="36" y="143"/>
                    <a:pt x="32" y="139"/>
                    <a:pt x="29" y="134"/>
                  </a:cubicBezTo>
                  <a:cubicBezTo>
                    <a:pt x="29" y="131"/>
                    <a:pt x="30" y="129"/>
                    <a:pt x="30" y="127"/>
                  </a:cubicBezTo>
                  <a:close/>
                  <a:moveTo>
                    <a:pt x="28" y="137"/>
                  </a:moveTo>
                  <a:cubicBezTo>
                    <a:pt x="33" y="146"/>
                    <a:pt x="41" y="155"/>
                    <a:pt x="49" y="161"/>
                  </a:cubicBezTo>
                  <a:cubicBezTo>
                    <a:pt x="48" y="164"/>
                    <a:pt x="47" y="167"/>
                    <a:pt x="46" y="170"/>
                  </a:cubicBezTo>
                  <a:cubicBezTo>
                    <a:pt x="40" y="163"/>
                    <a:pt x="33" y="156"/>
                    <a:pt x="27" y="149"/>
                  </a:cubicBezTo>
                  <a:cubicBezTo>
                    <a:pt x="27" y="145"/>
                    <a:pt x="28" y="141"/>
                    <a:pt x="28" y="137"/>
                  </a:cubicBezTo>
                  <a:close/>
                  <a:moveTo>
                    <a:pt x="8" y="248"/>
                  </a:moveTo>
                  <a:cubicBezTo>
                    <a:pt x="9" y="245"/>
                    <a:pt x="10" y="241"/>
                    <a:pt x="11" y="238"/>
                  </a:cubicBezTo>
                  <a:cubicBezTo>
                    <a:pt x="14" y="241"/>
                    <a:pt x="17" y="244"/>
                    <a:pt x="20" y="247"/>
                  </a:cubicBezTo>
                  <a:cubicBezTo>
                    <a:pt x="20" y="247"/>
                    <a:pt x="20" y="247"/>
                    <a:pt x="20" y="248"/>
                  </a:cubicBezTo>
                  <a:cubicBezTo>
                    <a:pt x="16" y="248"/>
                    <a:pt x="12" y="248"/>
                    <a:pt x="8" y="248"/>
                  </a:cubicBezTo>
                  <a:close/>
                  <a:moveTo>
                    <a:pt x="27" y="248"/>
                  </a:moveTo>
                  <a:cubicBezTo>
                    <a:pt x="26" y="248"/>
                    <a:pt x="25" y="248"/>
                    <a:pt x="24" y="248"/>
                  </a:cubicBezTo>
                  <a:cubicBezTo>
                    <a:pt x="23" y="247"/>
                    <a:pt x="22" y="246"/>
                    <a:pt x="22" y="245"/>
                  </a:cubicBezTo>
                  <a:cubicBezTo>
                    <a:pt x="18" y="242"/>
                    <a:pt x="15" y="239"/>
                    <a:pt x="12" y="235"/>
                  </a:cubicBezTo>
                  <a:cubicBezTo>
                    <a:pt x="12" y="233"/>
                    <a:pt x="13" y="230"/>
                    <a:pt x="13" y="227"/>
                  </a:cubicBezTo>
                  <a:cubicBezTo>
                    <a:pt x="18" y="232"/>
                    <a:pt x="22" y="236"/>
                    <a:pt x="27" y="241"/>
                  </a:cubicBezTo>
                  <a:cubicBezTo>
                    <a:pt x="29" y="243"/>
                    <a:pt x="31" y="245"/>
                    <a:pt x="33" y="248"/>
                  </a:cubicBezTo>
                  <a:cubicBezTo>
                    <a:pt x="31" y="248"/>
                    <a:pt x="29" y="248"/>
                    <a:pt x="27" y="248"/>
                  </a:cubicBezTo>
                  <a:close/>
                  <a:moveTo>
                    <a:pt x="43" y="249"/>
                  </a:moveTo>
                  <a:cubicBezTo>
                    <a:pt x="41" y="248"/>
                    <a:pt x="39" y="248"/>
                    <a:pt x="38" y="248"/>
                  </a:cubicBezTo>
                  <a:cubicBezTo>
                    <a:pt x="35" y="245"/>
                    <a:pt x="32" y="242"/>
                    <a:pt x="29" y="239"/>
                  </a:cubicBezTo>
                  <a:cubicBezTo>
                    <a:pt x="24" y="234"/>
                    <a:pt x="19" y="229"/>
                    <a:pt x="14" y="224"/>
                  </a:cubicBezTo>
                  <a:cubicBezTo>
                    <a:pt x="15" y="221"/>
                    <a:pt x="16" y="217"/>
                    <a:pt x="16" y="213"/>
                  </a:cubicBezTo>
                  <a:cubicBezTo>
                    <a:pt x="21" y="218"/>
                    <a:pt x="25" y="223"/>
                    <a:pt x="30" y="228"/>
                  </a:cubicBezTo>
                  <a:cubicBezTo>
                    <a:pt x="34" y="233"/>
                    <a:pt x="38" y="238"/>
                    <a:pt x="43" y="243"/>
                  </a:cubicBezTo>
                  <a:cubicBezTo>
                    <a:pt x="43" y="245"/>
                    <a:pt x="43" y="247"/>
                    <a:pt x="43" y="249"/>
                  </a:cubicBezTo>
                  <a:close/>
                  <a:moveTo>
                    <a:pt x="44" y="239"/>
                  </a:moveTo>
                  <a:cubicBezTo>
                    <a:pt x="40" y="235"/>
                    <a:pt x="36" y="231"/>
                    <a:pt x="32" y="227"/>
                  </a:cubicBezTo>
                  <a:cubicBezTo>
                    <a:pt x="27" y="222"/>
                    <a:pt x="22" y="216"/>
                    <a:pt x="17" y="211"/>
                  </a:cubicBezTo>
                  <a:cubicBezTo>
                    <a:pt x="17" y="207"/>
                    <a:pt x="18" y="203"/>
                    <a:pt x="19" y="199"/>
                  </a:cubicBezTo>
                  <a:cubicBezTo>
                    <a:pt x="27" y="210"/>
                    <a:pt x="36" y="220"/>
                    <a:pt x="45" y="229"/>
                  </a:cubicBezTo>
                  <a:cubicBezTo>
                    <a:pt x="45" y="232"/>
                    <a:pt x="44" y="235"/>
                    <a:pt x="44" y="239"/>
                  </a:cubicBezTo>
                  <a:close/>
                  <a:moveTo>
                    <a:pt x="48" y="219"/>
                  </a:moveTo>
                  <a:cubicBezTo>
                    <a:pt x="47" y="221"/>
                    <a:pt x="47" y="223"/>
                    <a:pt x="46" y="226"/>
                  </a:cubicBezTo>
                  <a:cubicBezTo>
                    <a:pt x="37" y="216"/>
                    <a:pt x="28" y="207"/>
                    <a:pt x="19" y="197"/>
                  </a:cubicBezTo>
                  <a:cubicBezTo>
                    <a:pt x="20" y="193"/>
                    <a:pt x="21" y="189"/>
                    <a:pt x="21" y="185"/>
                  </a:cubicBezTo>
                  <a:cubicBezTo>
                    <a:pt x="29" y="196"/>
                    <a:pt x="38" y="208"/>
                    <a:pt x="48" y="218"/>
                  </a:cubicBezTo>
                  <a:cubicBezTo>
                    <a:pt x="48" y="218"/>
                    <a:pt x="48" y="218"/>
                    <a:pt x="48" y="219"/>
                  </a:cubicBezTo>
                  <a:close/>
                  <a:moveTo>
                    <a:pt x="54" y="216"/>
                  </a:moveTo>
                  <a:cubicBezTo>
                    <a:pt x="53" y="216"/>
                    <a:pt x="52" y="216"/>
                    <a:pt x="52" y="216"/>
                  </a:cubicBezTo>
                  <a:cubicBezTo>
                    <a:pt x="48" y="211"/>
                    <a:pt x="43" y="207"/>
                    <a:pt x="39" y="203"/>
                  </a:cubicBezTo>
                  <a:cubicBezTo>
                    <a:pt x="33" y="196"/>
                    <a:pt x="27" y="189"/>
                    <a:pt x="22" y="183"/>
                  </a:cubicBezTo>
                  <a:cubicBezTo>
                    <a:pt x="22" y="178"/>
                    <a:pt x="23" y="174"/>
                    <a:pt x="24" y="169"/>
                  </a:cubicBezTo>
                  <a:cubicBezTo>
                    <a:pt x="36" y="185"/>
                    <a:pt x="49" y="201"/>
                    <a:pt x="63" y="214"/>
                  </a:cubicBezTo>
                  <a:cubicBezTo>
                    <a:pt x="60" y="214"/>
                    <a:pt x="57" y="215"/>
                    <a:pt x="54" y="216"/>
                  </a:cubicBezTo>
                  <a:close/>
                  <a:moveTo>
                    <a:pt x="73" y="214"/>
                  </a:moveTo>
                  <a:cubicBezTo>
                    <a:pt x="71" y="214"/>
                    <a:pt x="69" y="214"/>
                    <a:pt x="68" y="214"/>
                  </a:cubicBezTo>
                  <a:cubicBezTo>
                    <a:pt x="55" y="197"/>
                    <a:pt x="39" y="182"/>
                    <a:pt x="24" y="166"/>
                  </a:cubicBezTo>
                  <a:cubicBezTo>
                    <a:pt x="25" y="161"/>
                    <a:pt x="26" y="157"/>
                    <a:pt x="26" y="152"/>
                  </a:cubicBezTo>
                  <a:cubicBezTo>
                    <a:pt x="33" y="160"/>
                    <a:pt x="39" y="168"/>
                    <a:pt x="46" y="175"/>
                  </a:cubicBezTo>
                  <a:cubicBezTo>
                    <a:pt x="46" y="179"/>
                    <a:pt x="45" y="183"/>
                    <a:pt x="46" y="186"/>
                  </a:cubicBezTo>
                  <a:cubicBezTo>
                    <a:pt x="48" y="190"/>
                    <a:pt x="53" y="191"/>
                    <a:pt x="57" y="189"/>
                  </a:cubicBezTo>
                  <a:cubicBezTo>
                    <a:pt x="57" y="189"/>
                    <a:pt x="58" y="189"/>
                    <a:pt x="58" y="189"/>
                  </a:cubicBezTo>
                  <a:cubicBezTo>
                    <a:pt x="65" y="198"/>
                    <a:pt x="73" y="206"/>
                    <a:pt x="80" y="213"/>
                  </a:cubicBezTo>
                  <a:cubicBezTo>
                    <a:pt x="78" y="214"/>
                    <a:pt x="75" y="214"/>
                    <a:pt x="73" y="214"/>
                  </a:cubicBezTo>
                  <a:close/>
                  <a:moveTo>
                    <a:pt x="86" y="213"/>
                  </a:moveTo>
                  <a:cubicBezTo>
                    <a:pt x="79" y="205"/>
                    <a:pt x="72" y="197"/>
                    <a:pt x="65" y="190"/>
                  </a:cubicBezTo>
                  <a:cubicBezTo>
                    <a:pt x="68" y="190"/>
                    <a:pt x="72" y="190"/>
                    <a:pt x="76" y="190"/>
                  </a:cubicBezTo>
                  <a:cubicBezTo>
                    <a:pt x="82" y="197"/>
                    <a:pt x="89" y="205"/>
                    <a:pt x="96" y="213"/>
                  </a:cubicBezTo>
                  <a:cubicBezTo>
                    <a:pt x="92" y="213"/>
                    <a:pt x="89" y="213"/>
                    <a:pt x="86" y="213"/>
                  </a:cubicBezTo>
                  <a:close/>
                  <a:moveTo>
                    <a:pt x="122" y="247"/>
                  </a:moveTo>
                  <a:cubicBezTo>
                    <a:pt x="121" y="244"/>
                    <a:pt x="120" y="240"/>
                    <a:pt x="119" y="236"/>
                  </a:cubicBezTo>
                  <a:cubicBezTo>
                    <a:pt x="122" y="240"/>
                    <a:pt x="126" y="243"/>
                    <a:pt x="130" y="246"/>
                  </a:cubicBezTo>
                  <a:cubicBezTo>
                    <a:pt x="127" y="246"/>
                    <a:pt x="124" y="247"/>
                    <a:pt x="122" y="247"/>
                  </a:cubicBezTo>
                  <a:close/>
                  <a:moveTo>
                    <a:pt x="136" y="246"/>
                  </a:moveTo>
                  <a:cubicBezTo>
                    <a:pt x="135" y="246"/>
                    <a:pt x="135" y="246"/>
                    <a:pt x="134" y="246"/>
                  </a:cubicBezTo>
                  <a:cubicBezTo>
                    <a:pt x="127" y="238"/>
                    <a:pt x="120" y="230"/>
                    <a:pt x="113" y="223"/>
                  </a:cubicBezTo>
                  <a:cubicBezTo>
                    <a:pt x="111" y="220"/>
                    <a:pt x="110" y="218"/>
                    <a:pt x="109" y="216"/>
                  </a:cubicBezTo>
                  <a:cubicBezTo>
                    <a:pt x="108" y="216"/>
                    <a:pt x="108" y="216"/>
                    <a:pt x="108" y="216"/>
                  </a:cubicBezTo>
                  <a:cubicBezTo>
                    <a:pt x="107" y="214"/>
                    <a:pt x="106" y="212"/>
                    <a:pt x="104" y="212"/>
                  </a:cubicBezTo>
                  <a:cubicBezTo>
                    <a:pt x="103" y="212"/>
                    <a:pt x="103" y="212"/>
                    <a:pt x="102" y="212"/>
                  </a:cubicBezTo>
                  <a:cubicBezTo>
                    <a:pt x="94" y="205"/>
                    <a:pt x="87" y="197"/>
                    <a:pt x="79" y="190"/>
                  </a:cubicBezTo>
                  <a:cubicBezTo>
                    <a:pt x="86" y="189"/>
                    <a:pt x="92" y="189"/>
                    <a:pt x="98" y="187"/>
                  </a:cubicBezTo>
                  <a:cubicBezTo>
                    <a:pt x="106" y="197"/>
                    <a:pt x="115" y="207"/>
                    <a:pt x="123" y="217"/>
                  </a:cubicBezTo>
                  <a:cubicBezTo>
                    <a:pt x="128" y="223"/>
                    <a:pt x="133" y="229"/>
                    <a:pt x="138" y="235"/>
                  </a:cubicBezTo>
                  <a:cubicBezTo>
                    <a:pt x="140" y="238"/>
                    <a:pt x="142" y="242"/>
                    <a:pt x="145" y="245"/>
                  </a:cubicBezTo>
                  <a:cubicBezTo>
                    <a:pt x="142" y="245"/>
                    <a:pt x="139" y="245"/>
                    <a:pt x="136" y="246"/>
                  </a:cubicBezTo>
                  <a:close/>
                  <a:moveTo>
                    <a:pt x="124" y="213"/>
                  </a:moveTo>
                  <a:cubicBezTo>
                    <a:pt x="116" y="204"/>
                    <a:pt x="108" y="195"/>
                    <a:pt x="100" y="187"/>
                  </a:cubicBezTo>
                  <a:cubicBezTo>
                    <a:pt x="100" y="187"/>
                    <a:pt x="100" y="187"/>
                    <a:pt x="100" y="186"/>
                  </a:cubicBezTo>
                  <a:cubicBezTo>
                    <a:pt x="103" y="186"/>
                    <a:pt x="103" y="184"/>
                    <a:pt x="103" y="182"/>
                  </a:cubicBezTo>
                  <a:cubicBezTo>
                    <a:pt x="104" y="181"/>
                    <a:pt x="104" y="180"/>
                    <a:pt x="104" y="178"/>
                  </a:cubicBezTo>
                  <a:cubicBezTo>
                    <a:pt x="104" y="176"/>
                    <a:pt x="103" y="175"/>
                    <a:pt x="103" y="173"/>
                  </a:cubicBezTo>
                  <a:cubicBezTo>
                    <a:pt x="115" y="188"/>
                    <a:pt x="127" y="203"/>
                    <a:pt x="140" y="217"/>
                  </a:cubicBezTo>
                  <a:cubicBezTo>
                    <a:pt x="142" y="224"/>
                    <a:pt x="144" y="231"/>
                    <a:pt x="145" y="239"/>
                  </a:cubicBezTo>
                  <a:cubicBezTo>
                    <a:pt x="140" y="229"/>
                    <a:pt x="131" y="220"/>
                    <a:pt x="124" y="213"/>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8"/>
            <p:cNvSpPr>
              <a:spLocks noEditPoints="1"/>
            </p:cNvSpPr>
            <p:nvPr/>
          </p:nvSpPr>
          <p:spPr bwMode="auto">
            <a:xfrm>
              <a:off x="4389438" y="879475"/>
              <a:ext cx="758825" cy="769938"/>
            </a:xfrm>
            <a:custGeom>
              <a:avLst/>
              <a:gdLst>
                <a:gd name="T0" fmla="*/ 230 w 324"/>
                <a:gd name="T1" fmla="*/ 6 h 357"/>
                <a:gd name="T2" fmla="*/ 136 w 324"/>
                <a:gd name="T3" fmla="*/ 78 h 357"/>
                <a:gd name="T4" fmla="*/ 15 w 324"/>
                <a:gd name="T5" fmla="*/ 176 h 357"/>
                <a:gd name="T6" fmla="*/ 47 w 324"/>
                <a:gd name="T7" fmla="*/ 236 h 357"/>
                <a:gd name="T8" fmla="*/ 58 w 324"/>
                <a:gd name="T9" fmla="*/ 236 h 357"/>
                <a:gd name="T10" fmla="*/ 64 w 324"/>
                <a:gd name="T11" fmla="*/ 351 h 357"/>
                <a:gd name="T12" fmla="*/ 143 w 324"/>
                <a:gd name="T13" fmla="*/ 307 h 357"/>
                <a:gd name="T14" fmla="*/ 235 w 324"/>
                <a:gd name="T15" fmla="*/ 210 h 357"/>
                <a:gd name="T16" fmla="*/ 237 w 324"/>
                <a:gd name="T17" fmla="*/ 210 h 357"/>
                <a:gd name="T18" fmla="*/ 299 w 324"/>
                <a:gd name="T19" fmla="*/ 95 h 357"/>
                <a:gd name="T20" fmla="*/ 18 w 324"/>
                <a:gd name="T21" fmla="*/ 207 h 357"/>
                <a:gd name="T22" fmla="*/ 34 w 324"/>
                <a:gd name="T23" fmla="*/ 169 h 357"/>
                <a:gd name="T24" fmla="*/ 56 w 324"/>
                <a:gd name="T25" fmla="*/ 230 h 357"/>
                <a:gd name="T26" fmla="*/ 61 w 324"/>
                <a:gd name="T27" fmla="*/ 230 h 357"/>
                <a:gd name="T28" fmla="*/ 97 w 324"/>
                <a:gd name="T29" fmla="*/ 348 h 357"/>
                <a:gd name="T30" fmla="*/ 82 w 324"/>
                <a:gd name="T31" fmla="*/ 337 h 357"/>
                <a:gd name="T32" fmla="*/ 68 w 324"/>
                <a:gd name="T33" fmla="*/ 334 h 357"/>
                <a:gd name="T34" fmla="*/ 87 w 324"/>
                <a:gd name="T35" fmla="*/ 323 h 357"/>
                <a:gd name="T36" fmla="*/ 92 w 324"/>
                <a:gd name="T37" fmla="*/ 309 h 357"/>
                <a:gd name="T38" fmla="*/ 79 w 324"/>
                <a:gd name="T39" fmla="*/ 293 h 357"/>
                <a:gd name="T40" fmla="*/ 79 w 324"/>
                <a:gd name="T41" fmla="*/ 292 h 357"/>
                <a:gd name="T42" fmla="*/ 93 w 324"/>
                <a:gd name="T43" fmla="*/ 276 h 357"/>
                <a:gd name="T44" fmla="*/ 78 w 324"/>
                <a:gd name="T45" fmla="*/ 262 h 357"/>
                <a:gd name="T46" fmla="*/ 78 w 324"/>
                <a:gd name="T47" fmla="*/ 260 h 357"/>
                <a:gd name="T48" fmla="*/ 92 w 324"/>
                <a:gd name="T49" fmla="*/ 244 h 357"/>
                <a:gd name="T50" fmla="*/ 111 w 324"/>
                <a:gd name="T51" fmla="*/ 230 h 357"/>
                <a:gd name="T52" fmla="*/ 122 w 324"/>
                <a:gd name="T53" fmla="*/ 307 h 357"/>
                <a:gd name="T54" fmla="*/ 130 w 324"/>
                <a:gd name="T55" fmla="*/ 301 h 357"/>
                <a:gd name="T56" fmla="*/ 126 w 324"/>
                <a:gd name="T57" fmla="*/ 228 h 357"/>
                <a:gd name="T58" fmla="*/ 247 w 324"/>
                <a:gd name="T59" fmla="*/ 192 h 357"/>
                <a:gd name="T60" fmla="*/ 212 w 324"/>
                <a:gd name="T61" fmla="*/ 208 h 357"/>
                <a:gd name="T62" fmla="*/ 210 w 324"/>
                <a:gd name="T63" fmla="*/ 208 h 357"/>
                <a:gd name="T64" fmla="*/ 193 w 324"/>
                <a:gd name="T65" fmla="*/ 197 h 357"/>
                <a:gd name="T66" fmla="*/ 165 w 324"/>
                <a:gd name="T67" fmla="*/ 216 h 357"/>
                <a:gd name="T68" fmla="*/ 163 w 324"/>
                <a:gd name="T69" fmla="*/ 216 h 357"/>
                <a:gd name="T70" fmla="*/ 156 w 324"/>
                <a:gd name="T71" fmla="*/ 187 h 357"/>
                <a:gd name="T72" fmla="*/ 126 w 324"/>
                <a:gd name="T73" fmla="*/ 220 h 357"/>
                <a:gd name="T74" fmla="*/ 124 w 324"/>
                <a:gd name="T75" fmla="*/ 221 h 357"/>
                <a:gd name="T76" fmla="*/ 111 w 324"/>
                <a:gd name="T77" fmla="*/ 207 h 357"/>
                <a:gd name="T78" fmla="*/ 101 w 324"/>
                <a:gd name="T79" fmla="*/ 224 h 357"/>
                <a:gd name="T80" fmla="*/ 94 w 324"/>
                <a:gd name="T81" fmla="*/ 212 h 357"/>
                <a:gd name="T82" fmla="*/ 71 w 324"/>
                <a:gd name="T83" fmla="*/ 228 h 357"/>
                <a:gd name="T84" fmla="*/ 69 w 324"/>
                <a:gd name="T85" fmla="*/ 228 h 357"/>
                <a:gd name="T86" fmla="*/ 59 w 324"/>
                <a:gd name="T87" fmla="*/ 220 h 357"/>
                <a:gd name="T88" fmla="*/ 58 w 324"/>
                <a:gd name="T89" fmla="*/ 219 h 357"/>
                <a:gd name="T90" fmla="*/ 56 w 324"/>
                <a:gd name="T91" fmla="*/ 186 h 357"/>
                <a:gd name="T92" fmla="*/ 46 w 324"/>
                <a:gd name="T93" fmla="*/ 187 h 357"/>
                <a:gd name="T94" fmla="*/ 55 w 324"/>
                <a:gd name="T95" fmla="*/ 163 h 357"/>
                <a:gd name="T96" fmla="*/ 126 w 324"/>
                <a:gd name="T97" fmla="*/ 94 h 357"/>
                <a:gd name="T98" fmla="*/ 217 w 324"/>
                <a:gd name="T99" fmla="*/ 19 h 357"/>
                <a:gd name="T100" fmla="*/ 243 w 324"/>
                <a:gd name="T101" fmla="*/ 201 h 357"/>
                <a:gd name="T102" fmla="*/ 218 w 324"/>
                <a:gd name="T103" fmla="*/ 64 h 357"/>
                <a:gd name="T104" fmla="*/ 279 w 324"/>
                <a:gd name="T105" fmla="*/ 18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4" h="357">
                  <a:moveTo>
                    <a:pt x="299" y="95"/>
                  </a:moveTo>
                  <a:cubicBezTo>
                    <a:pt x="292" y="71"/>
                    <a:pt x="283" y="46"/>
                    <a:pt x="269" y="25"/>
                  </a:cubicBezTo>
                  <a:cubicBezTo>
                    <a:pt x="261" y="12"/>
                    <a:pt x="246" y="0"/>
                    <a:pt x="230" y="6"/>
                  </a:cubicBezTo>
                  <a:cubicBezTo>
                    <a:pt x="228" y="5"/>
                    <a:pt x="227" y="6"/>
                    <a:pt x="224" y="8"/>
                  </a:cubicBezTo>
                  <a:cubicBezTo>
                    <a:pt x="214" y="12"/>
                    <a:pt x="204" y="24"/>
                    <a:pt x="195" y="31"/>
                  </a:cubicBezTo>
                  <a:cubicBezTo>
                    <a:pt x="175" y="46"/>
                    <a:pt x="156" y="62"/>
                    <a:pt x="136" y="78"/>
                  </a:cubicBezTo>
                  <a:cubicBezTo>
                    <a:pt x="104" y="104"/>
                    <a:pt x="71" y="130"/>
                    <a:pt x="39" y="156"/>
                  </a:cubicBezTo>
                  <a:cubicBezTo>
                    <a:pt x="39" y="156"/>
                    <a:pt x="39" y="156"/>
                    <a:pt x="39" y="156"/>
                  </a:cubicBezTo>
                  <a:cubicBezTo>
                    <a:pt x="31" y="163"/>
                    <a:pt x="23" y="169"/>
                    <a:pt x="15" y="176"/>
                  </a:cubicBezTo>
                  <a:cubicBezTo>
                    <a:pt x="14" y="177"/>
                    <a:pt x="14" y="178"/>
                    <a:pt x="14" y="179"/>
                  </a:cubicBezTo>
                  <a:cubicBezTo>
                    <a:pt x="0" y="198"/>
                    <a:pt x="20" y="246"/>
                    <a:pt x="46" y="237"/>
                  </a:cubicBezTo>
                  <a:cubicBezTo>
                    <a:pt x="46" y="237"/>
                    <a:pt x="47" y="236"/>
                    <a:pt x="47" y="236"/>
                  </a:cubicBezTo>
                  <a:cubicBezTo>
                    <a:pt x="50" y="236"/>
                    <a:pt x="53" y="236"/>
                    <a:pt x="55" y="236"/>
                  </a:cubicBezTo>
                  <a:cubicBezTo>
                    <a:pt x="55" y="236"/>
                    <a:pt x="56" y="236"/>
                    <a:pt x="56" y="236"/>
                  </a:cubicBezTo>
                  <a:cubicBezTo>
                    <a:pt x="56" y="236"/>
                    <a:pt x="57" y="236"/>
                    <a:pt x="58" y="236"/>
                  </a:cubicBezTo>
                  <a:cubicBezTo>
                    <a:pt x="59" y="235"/>
                    <a:pt x="59" y="235"/>
                    <a:pt x="60" y="235"/>
                  </a:cubicBezTo>
                  <a:cubicBezTo>
                    <a:pt x="79" y="266"/>
                    <a:pt x="75" y="299"/>
                    <a:pt x="62" y="332"/>
                  </a:cubicBezTo>
                  <a:cubicBezTo>
                    <a:pt x="60" y="339"/>
                    <a:pt x="56" y="346"/>
                    <a:pt x="64" y="351"/>
                  </a:cubicBezTo>
                  <a:cubicBezTo>
                    <a:pt x="73" y="357"/>
                    <a:pt x="92" y="356"/>
                    <a:pt x="103" y="354"/>
                  </a:cubicBezTo>
                  <a:cubicBezTo>
                    <a:pt x="107" y="353"/>
                    <a:pt x="110" y="352"/>
                    <a:pt x="113" y="350"/>
                  </a:cubicBezTo>
                  <a:cubicBezTo>
                    <a:pt x="133" y="348"/>
                    <a:pt x="141" y="325"/>
                    <a:pt x="143" y="307"/>
                  </a:cubicBezTo>
                  <a:cubicBezTo>
                    <a:pt x="145" y="280"/>
                    <a:pt x="143" y="252"/>
                    <a:pt x="132" y="227"/>
                  </a:cubicBezTo>
                  <a:cubicBezTo>
                    <a:pt x="144" y="226"/>
                    <a:pt x="155" y="224"/>
                    <a:pt x="167" y="222"/>
                  </a:cubicBezTo>
                  <a:cubicBezTo>
                    <a:pt x="190" y="219"/>
                    <a:pt x="213" y="215"/>
                    <a:pt x="235" y="210"/>
                  </a:cubicBezTo>
                  <a:cubicBezTo>
                    <a:pt x="235" y="210"/>
                    <a:pt x="235" y="210"/>
                    <a:pt x="235" y="211"/>
                  </a:cubicBezTo>
                  <a:cubicBezTo>
                    <a:pt x="234" y="211"/>
                    <a:pt x="235" y="212"/>
                    <a:pt x="236" y="211"/>
                  </a:cubicBezTo>
                  <a:cubicBezTo>
                    <a:pt x="236" y="211"/>
                    <a:pt x="237" y="210"/>
                    <a:pt x="237" y="210"/>
                  </a:cubicBezTo>
                  <a:cubicBezTo>
                    <a:pt x="256" y="206"/>
                    <a:pt x="276" y="201"/>
                    <a:pt x="295" y="195"/>
                  </a:cubicBezTo>
                  <a:cubicBezTo>
                    <a:pt x="296" y="195"/>
                    <a:pt x="296" y="194"/>
                    <a:pt x="297" y="193"/>
                  </a:cubicBezTo>
                  <a:cubicBezTo>
                    <a:pt x="324" y="177"/>
                    <a:pt x="306" y="118"/>
                    <a:pt x="299" y="95"/>
                  </a:cubicBezTo>
                  <a:close/>
                  <a:moveTo>
                    <a:pt x="45" y="232"/>
                  </a:moveTo>
                  <a:cubicBezTo>
                    <a:pt x="45" y="232"/>
                    <a:pt x="45" y="232"/>
                    <a:pt x="45" y="232"/>
                  </a:cubicBezTo>
                  <a:cubicBezTo>
                    <a:pt x="30" y="233"/>
                    <a:pt x="22" y="220"/>
                    <a:pt x="18" y="207"/>
                  </a:cubicBezTo>
                  <a:cubicBezTo>
                    <a:pt x="15" y="198"/>
                    <a:pt x="16" y="190"/>
                    <a:pt x="18" y="181"/>
                  </a:cubicBezTo>
                  <a:cubicBezTo>
                    <a:pt x="19" y="180"/>
                    <a:pt x="19" y="180"/>
                    <a:pt x="19" y="180"/>
                  </a:cubicBezTo>
                  <a:cubicBezTo>
                    <a:pt x="24" y="176"/>
                    <a:pt x="29" y="173"/>
                    <a:pt x="34" y="169"/>
                  </a:cubicBezTo>
                  <a:cubicBezTo>
                    <a:pt x="27" y="191"/>
                    <a:pt x="31" y="218"/>
                    <a:pt x="49" y="232"/>
                  </a:cubicBezTo>
                  <a:cubicBezTo>
                    <a:pt x="48" y="232"/>
                    <a:pt x="47" y="232"/>
                    <a:pt x="45" y="232"/>
                  </a:cubicBezTo>
                  <a:close/>
                  <a:moveTo>
                    <a:pt x="56" y="230"/>
                  </a:moveTo>
                  <a:cubicBezTo>
                    <a:pt x="37" y="211"/>
                    <a:pt x="33" y="191"/>
                    <a:pt x="39" y="164"/>
                  </a:cubicBezTo>
                  <a:cubicBezTo>
                    <a:pt x="41" y="163"/>
                    <a:pt x="42" y="162"/>
                    <a:pt x="44" y="161"/>
                  </a:cubicBezTo>
                  <a:cubicBezTo>
                    <a:pt x="34" y="184"/>
                    <a:pt x="42" y="212"/>
                    <a:pt x="61" y="230"/>
                  </a:cubicBezTo>
                  <a:cubicBezTo>
                    <a:pt x="59" y="230"/>
                    <a:pt x="58" y="230"/>
                    <a:pt x="56" y="230"/>
                  </a:cubicBezTo>
                  <a:close/>
                  <a:moveTo>
                    <a:pt x="122" y="307"/>
                  </a:moveTo>
                  <a:cubicBezTo>
                    <a:pt x="120" y="324"/>
                    <a:pt x="119" y="346"/>
                    <a:pt x="97" y="348"/>
                  </a:cubicBezTo>
                  <a:cubicBezTo>
                    <a:pt x="91" y="348"/>
                    <a:pt x="86" y="348"/>
                    <a:pt x="80" y="348"/>
                  </a:cubicBezTo>
                  <a:cubicBezTo>
                    <a:pt x="70" y="347"/>
                    <a:pt x="66" y="345"/>
                    <a:pt x="68" y="337"/>
                  </a:cubicBezTo>
                  <a:cubicBezTo>
                    <a:pt x="73" y="337"/>
                    <a:pt x="77" y="337"/>
                    <a:pt x="82" y="337"/>
                  </a:cubicBezTo>
                  <a:cubicBezTo>
                    <a:pt x="83" y="336"/>
                    <a:pt x="83" y="335"/>
                    <a:pt x="82" y="335"/>
                  </a:cubicBezTo>
                  <a:cubicBezTo>
                    <a:pt x="78" y="335"/>
                    <a:pt x="73" y="335"/>
                    <a:pt x="68" y="335"/>
                  </a:cubicBezTo>
                  <a:cubicBezTo>
                    <a:pt x="68" y="335"/>
                    <a:pt x="68" y="334"/>
                    <a:pt x="68" y="334"/>
                  </a:cubicBezTo>
                  <a:cubicBezTo>
                    <a:pt x="69" y="330"/>
                    <a:pt x="70" y="326"/>
                    <a:pt x="71" y="323"/>
                  </a:cubicBezTo>
                  <a:cubicBezTo>
                    <a:pt x="76" y="323"/>
                    <a:pt x="81" y="324"/>
                    <a:pt x="87" y="324"/>
                  </a:cubicBezTo>
                  <a:cubicBezTo>
                    <a:pt x="87" y="325"/>
                    <a:pt x="88" y="323"/>
                    <a:pt x="87" y="323"/>
                  </a:cubicBezTo>
                  <a:cubicBezTo>
                    <a:pt x="82" y="322"/>
                    <a:pt x="77" y="322"/>
                    <a:pt x="71" y="322"/>
                  </a:cubicBezTo>
                  <a:cubicBezTo>
                    <a:pt x="73" y="317"/>
                    <a:pt x="74" y="313"/>
                    <a:pt x="75" y="309"/>
                  </a:cubicBezTo>
                  <a:cubicBezTo>
                    <a:pt x="81" y="309"/>
                    <a:pt x="86" y="309"/>
                    <a:pt x="92" y="309"/>
                  </a:cubicBezTo>
                  <a:cubicBezTo>
                    <a:pt x="93" y="309"/>
                    <a:pt x="93" y="307"/>
                    <a:pt x="92" y="307"/>
                  </a:cubicBezTo>
                  <a:cubicBezTo>
                    <a:pt x="86" y="307"/>
                    <a:pt x="81" y="307"/>
                    <a:pt x="76" y="307"/>
                  </a:cubicBezTo>
                  <a:cubicBezTo>
                    <a:pt x="77" y="302"/>
                    <a:pt x="78" y="298"/>
                    <a:pt x="79" y="293"/>
                  </a:cubicBezTo>
                  <a:cubicBezTo>
                    <a:pt x="87" y="293"/>
                    <a:pt x="95" y="293"/>
                    <a:pt x="103" y="294"/>
                  </a:cubicBezTo>
                  <a:cubicBezTo>
                    <a:pt x="104" y="294"/>
                    <a:pt x="104" y="292"/>
                    <a:pt x="103" y="292"/>
                  </a:cubicBezTo>
                  <a:cubicBezTo>
                    <a:pt x="95" y="291"/>
                    <a:pt x="87" y="291"/>
                    <a:pt x="79" y="292"/>
                  </a:cubicBezTo>
                  <a:cubicBezTo>
                    <a:pt x="80" y="287"/>
                    <a:pt x="80" y="282"/>
                    <a:pt x="80" y="277"/>
                  </a:cubicBezTo>
                  <a:cubicBezTo>
                    <a:pt x="84" y="277"/>
                    <a:pt x="89" y="277"/>
                    <a:pt x="93" y="277"/>
                  </a:cubicBezTo>
                  <a:cubicBezTo>
                    <a:pt x="94" y="277"/>
                    <a:pt x="94" y="276"/>
                    <a:pt x="93" y="276"/>
                  </a:cubicBezTo>
                  <a:cubicBezTo>
                    <a:pt x="89" y="276"/>
                    <a:pt x="84" y="276"/>
                    <a:pt x="80" y="276"/>
                  </a:cubicBezTo>
                  <a:cubicBezTo>
                    <a:pt x="80" y="276"/>
                    <a:pt x="80" y="276"/>
                    <a:pt x="80" y="275"/>
                  </a:cubicBezTo>
                  <a:cubicBezTo>
                    <a:pt x="80" y="271"/>
                    <a:pt x="79" y="266"/>
                    <a:pt x="78" y="262"/>
                  </a:cubicBezTo>
                  <a:cubicBezTo>
                    <a:pt x="84" y="262"/>
                    <a:pt x="90" y="262"/>
                    <a:pt x="96" y="262"/>
                  </a:cubicBezTo>
                  <a:cubicBezTo>
                    <a:pt x="97" y="262"/>
                    <a:pt x="97" y="261"/>
                    <a:pt x="96" y="261"/>
                  </a:cubicBezTo>
                  <a:cubicBezTo>
                    <a:pt x="90" y="260"/>
                    <a:pt x="84" y="260"/>
                    <a:pt x="78" y="260"/>
                  </a:cubicBezTo>
                  <a:cubicBezTo>
                    <a:pt x="77" y="255"/>
                    <a:pt x="75" y="250"/>
                    <a:pt x="72" y="245"/>
                  </a:cubicBezTo>
                  <a:cubicBezTo>
                    <a:pt x="79" y="245"/>
                    <a:pt x="85" y="246"/>
                    <a:pt x="92" y="245"/>
                  </a:cubicBezTo>
                  <a:cubicBezTo>
                    <a:pt x="93" y="245"/>
                    <a:pt x="93" y="244"/>
                    <a:pt x="92" y="244"/>
                  </a:cubicBezTo>
                  <a:cubicBezTo>
                    <a:pt x="85" y="244"/>
                    <a:pt x="78" y="244"/>
                    <a:pt x="72" y="244"/>
                  </a:cubicBezTo>
                  <a:cubicBezTo>
                    <a:pt x="70" y="241"/>
                    <a:pt x="68" y="238"/>
                    <a:pt x="66" y="235"/>
                  </a:cubicBezTo>
                  <a:cubicBezTo>
                    <a:pt x="81" y="234"/>
                    <a:pt x="96" y="232"/>
                    <a:pt x="111" y="230"/>
                  </a:cubicBezTo>
                  <a:cubicBezTo>
                    <a:pt x="111" y="231"/>
                    <a:pt x="111" y="231"/>
                    <a:pt x="112" y="232"/>
                  </a:cubicBezTo>
                  <a:cubicBezTo>
                    <a:pt x="120" y="242"/>
                    <a:pt x="121" y="261"/>
                    <a:pt x="122" y="274"/>
                  </a:cubicBezTo>
                  <a:cubicBezTo>
                    <a:pt x="123" y="285"/>
                    <a:pt x="123" y="296"/>
                    <a:pt x="122" y="307"/>
                  </a:cubicBezTo>
                  <a:close/>
                  <a:moveTo>
                    <a:pt x="137" y="290"/>
                  </a:moveTo>
                  <a:cubicBezTo>
                    <a:pt x="137" y="307"/>
                    <a:pt x="135" y="326"/>
                    <a:pt x="123" y="338"/>
                  </a:cubicBezTo>
                  <a:cubicBezTo>
                    <a:pt x="128" y="327"/>
                    <a:pt x="129" y="313"/>
                    <a:pt x="130" y="301"/>
                  </a:cubicBezTo>
                  <a:cubicBezTo>
                    <a:pt x="131" y="286"/>
                    <a:pt x="130" y="271"/>
                    <a:pt x="127" y="256"/>
                  </a:cubicBezTo>
                  <a:cubicBezTo>
                    <a:pt x="125" y="246"/>
                    <a:pt x="124" y="236"/>
                    <a:pt x="116" y="230"/>
                  </a:cubicBezTo>
                  <a:cubicBezTo>
                    <a:pt x="120" y="229"/>
                    <a:pt x="123" y="229"/>
                    <a:pt x="126" y="228"/>
                  </a:cubicBezTo>
                  <a:cubicBezTo>
                    <a:pt x="135" y="248"/>
                    <a:pt x="138" y="269"/>
                    <a:pt x="137" y="290"/>
                  </a:cubicBezTo>
                  <a:close/>
                  <a:moveTo>
                    <a:pt x="243" y="201"/>
                  </a:moveTo>
                  <a:cubicBezTo>
                    <a:pt x="245" y="199"/>
                    <a:pt x="246" y="196"/>
                    <a:pt x="247" y="192"/>
                  </a:cubicBezTo>
                  <a:cubicBezTo>
                    <a:pt x="247" y="191"/>
                    <a:pt x="246" y="191"/>
                    <a:pt x="245" y="192"/>
                  </a:cubicBezTo>
                  <a:cubicBezTo>
                    <a:pt x="244" y="195"/>
                    <a:pt x="242" y="199"/>
                    <a:pt x="241" y="202"/>
                  </a:cubicBezTo>
                  <a:cubicBezTo>
                    <a:pt x="231" y="204"/>
                    <a:pt x="222" y="206"/>
                    <a:pt x="212" y="208"/>
                  </a:cubicBezTo>
                  <a:cubicBezTo>
                    <a:pt x="218" y="198"/>
                    <a:pt x="224" y="188"/>
                    <a:pt x="228" y="177"/>
                  </a:cubicBezTo>
                  <a:cubicBezTo>
                    <a:pt x="228" y="177"/>
                    <a:pt x="227" y="176"/>
                    <a:pt x="226" y="177"/>
                  </a:cubicBezTo>
                  <a:cubicBezTo>
                    <a:pt x="222" y="188"/>
                    <a:pt x="216" y="198"/>
                    <a:pt x="210" y="208"/>
                  </a:cubicBezTo>
                  <a:cubicBezTo>
                    <a:pt x="203" y="210"/>
                    <a:pt x="196" y="211"/>
                    <a:pt x="188" y="212"/>
                  </a:cubicBezTo>
                  <a:cubicBezTo>
                    <a:pt x="191" y="208"/>
                    <a:pt x="193" y="203"/>
                    <a:pt x="195" y="198"/>
                  </a:cubicBezTo>
                  <a:cubicBezTo>
                    <a:pt x="195" y="197"/>
                    <a:pt x="193" y="196"/>
                    <a:pt x="193" y="197"/>
                  </a:cubicBezTo>
                  <a:cubicBezTo>
                    <a:pt x="191" y="203"/>
                    <a:pt x="189" y="208"/>
                    <a:pt x="186" y="213"/>
                  </a:cubicBezTo>
                  <a:cubicBezTo>
                    <a:pt x="180" y="214"/>
                    <a:pt x="174" y="215"/>
                    <a:pt x="168" y="216"/>
                  </a:cubicBezTo>
                  <a:cubicBezTo>
                    <a:pt x="167" y="216"/>
                    <a:pt x="166" y="216"/>
                    <a:pt x="165" y="216"/>
                  </a:cubicBezTo>
                  <a:cubicBezTo>
                    <a:pt x="168" y="210"/>
                    <a:pt x="171" y="204"/>
                    <a:pt x="173" y="199"/>
                  </a:cubicBezTo>
                  <a:cubicBezTo>
                    <a:pt x="174" y="198"/>
                    <a:pt x="172" y="197"/>
                    <a:pt x="172" y="198"/>
                  </a:cubicBezTo>
                  <a:cubicBezTo>
                    <a:pt x="169" y="204"/>
                    <a:pt x="166" y="210"/>
                    <a:pt x="163" y="216"/>
                  </a:cubicBezTo>
                  <a:cubicBezTo>
                    <a:pt x="156" y="217"/>
                    <a:pt x="149" y="218"/>
                    <a:pt x="142" y="219"/>
                  </a:cubicBezTo>
                  <a:cubicBezTo>
                    <a:pt x="148" y="209"/>
                    <a:pt x="153" y="198"/>
                    <a:pt x="157" y="187"/>
                  </a:cubicBezTo>
                  <a:cubicBezTo>
                    <a:pt x="158" y="186"/>
                    <a:pt x="156" y="186"/>
                    <a:pt x="156" y="187"/>
                  </a:cubicBezTo>
                  <a:cubicBezTo>
                    <a:pt x="150" y="197"/>
                    <a:pt x="145" y="208"/>
                    <a:pt x="141" y="219"/>
                  </a:cubicBezTo>
                  <a:cubicBezTo>
                    <a:pt x="137" y="220"/>
                    <a:pt x="133" y="220"/>
                    <a:pt x="129" y="221"/>
                  </a:cubicBezTo>
                  <a:cubicBezTo>
                    <a:pt x="128" y="220"/>
                    <a:pt x="127" y="220"/>
                    <a:pt x="126" y="220"/>
                  </a:cubicBezTo>
                  <a:cubicBezTo>
                    <a:pt x="129" y="215"/>
                    <a:pt x="131" y="210"/>
                    <a:pt x="133" y="204"/>
                  </a:cubicBezTo>
                  <a:cubicBezTo>
                    <a:pt x="133" y="203"/>
                    <a:pt x="132" y="203"/>
                    <a:pt x="131" y="204"/>
                  </a:cubicBezTo>
                  <a:cubicBezTo>
                    <a:pt x="129" y="210"/>
                    <a:pt x="127" y="216"/>
                    <a:pt x="124" y="221"/>
                  </a:cubicBezTo>
                  <a:cubicBezTo>
                    <a:pt x="117" y="222"/>
                    <a:pt x="110" y="223"/>
                    <a:pt x="103" y="224"/>
                  </a:cubicBezTo>
                  <a:cubicBezTo>
                    <a:pt x="103" y="223"/>
                    <a:pt x="104" y="222"/>
                    <a:pt x="104" y="222"/>
                  </a:cubicBezTo>
                  <a:cubicBezTo>
                    <a:pt x="106" y="217"/>
                    <a:pt x="109" y="212"/>
                    <a:pt x="111" y="207"/>
                  </a:cubicBezTo>
                  <a:cubicBezTo>
                    <a:pt x="111" y="206"/>
                    <a:pt x="110" y="206"/>
                    <a:pt x="110" y="206"/>
                  </a:cubicBezTo>
                  <a:cubicBezTo>
                    <a:pt x="108" y="209"/>
                    <a:pt x="107" y="212"/>
                    <a:pt x="105" y="215"/>
                  </a:cubicBezTo>
                  <a:cubicBezTo>
                    <a:pt x="105" y="216"/>
                    <a:pt x="101" y="225"/>
                    <a:pt x="101" y="224"/>
                  </a:cubicBezTo>
                  <a:cubicBezTo>
                    <a:pt x="100" y="224"/>
                    <a:pt x="100" y="224"/>
                    <a:pt x="100" y="224"/>
                  </a:cubicBezTo>
                  <a:cubicBezTo>
                    <a:pt x="96" y="225"/>
                    <a:pt x="91" y="225"/>
                    <a:pt x="87" y="226"/>
                  </a:cubicBezTo>
                  <a:cubicBezTo>
                    <a:pt x="90" y="222"/>
                    <a:pt x="92" y="217"/>
                    <a:pt x="94" y="212"/>
                  </a:cubicBezTo>
                  <a:cubicBezTo>
                    <a:pt x="94" y="211"/>
                    <a:pt x="93" y="211"/>
                    <a:pt x="93" y="211"/>
                  </a:cubicBezTo>
                  <a:cubicBezTo>
                    <a:pt x="91" y="217"/>
                    <a:pt x="88" y="221"/>
                    <a:pt x="86" y="226"/>
                  </a:cubicBezTo>
                  <a:cubicBezTo>
                    <a:pt x="81" y="227"/>
                    <a:pt x="76" y="227"/>
                    <a:pt x="71" y="228"/>
                  </a:cubicBezTo>
                  <a:cubicBezTo>
                    <a:pt x="74" y="222"/>
                    <a:pt x="77" y="216"/>
                    <a:pt x="81" y="210"/>
                  </a:cubicBezTo>
                  <a:cubicBezTo>
                    <a:pt x="81" y="209"/>
                    <a:pt x="80" y="208"/>
                    <a:pt x="79" y="209"/>
                  </a:cubicBezTo>
                  <a:cubicBezTo>
                    <a:pt x="76" y="215"/>
                    <a:pt x="72" y="222"/>
                    <a:pt x="69" y="228"/>
                  </a:cubicBezTo>
                  <a:cubicBezTo>
                    <a:pt x="68" y="229"/>
                    <a:pt x="68" y="229"/>
                    <a:pt x="67" y="229"/>
                  </a:cubicBezTo>
                  <a:cubicBezTo>
                    <a:pt x="64" y="226"/>
                    <a:pt x="61" y="223"/>
                    <a:pt x="59" y="220"/>
                  </a:cubicBezTo>
                  <a:cubicBezTo>
                    <a:pt x="59" y="220"/>
                    <a:pt x="59" y="220"/>
                    <a:pt x="59" y="220"/>
                  </a:cubicBezTo>
                  <a:cubicBezTo>
                    <a:pt x="63" y="211"/>
                    <a:pt x="66" y="203"/>
                    <a:pt x="70" y="194"/>
                  </a:cubicBezTo>
                  <a:cubicBezTo>
                    <a:pt x="70" y="193"/>
                    <a:pt x="69" y="193"/>
                    <a:pt x="68" y="194"/>
                  </a:cubicBezTo>
                  <a:cubicBezTo>
                    <a:pt x="65" y="202"/>
                    <a:pt x="61" y="210"/>
                    <a:pt x="58" y="219"/>
                  </a:cubicBezTo>
                  <a:cubicBezTo>
                    <a:pt x="55" y="214"/>
                    <a:pt x="52" y="209"/>
                    <a:pt x="50" y="203"/>
                  </a:cubicBezTo>
                  <a:cubicBezTo>
                    <a:pt x="50" y="203"/>
                    <a:pt x="50" y="203"/>
                    <a:pt x="50" y="203"/>
                  </a:cubicBezTo>
                  <a:cubicBezTo>
                    <a:pt x="51" y="197"/>
                    <a:pt x="53" y="192"/>
                    <a:pt x="56" y="186"/>
                  </a:cubicBezTo>
                  <a:cubicBezTo>
                    <a:pt x="57" y="185"/>
                    <a:pt x="55" y="184"/>
                    <a:pt x="55" y="185"/>
                  </a:cubicBezTo>
                  <a:cubicBezTo>
                    <a:pt x="52" y="190"/>
                    <a:pt x="50" y="196"/>
                    <a:pt x="49" y="201"/>
                  </a:cubicBezTo>
                  <a:cubicBezTo>
                    <a:pt x="47" y="197"/>
                    <a:pt x="46" y="192"/>
                    <a:pt x="46" y="187"/>
                  </a:cubicBezTo>
                  <a:cubicBezTo>
                    <a:pt x="46" y="187"/>
                    <a:pt x="46" y="187"/>
                    <a:pt x="46" y="186"/>
                  </a:cubicBezTo>
                  <a:cubicBezTo>
                    <a:pt x="49" y="179"/>
                    <a:pt x="52" y="171"/>
                    <a:pt x="56" y="164"/>
                  </a:cubicBezTo>
                  <a:cubicBezTo>
                    <a:pt x="56" y="163"/>
                    <a:pt x="55" y="162"/>
                    <a:pt x="55" y="163"/>
                  </a:cubicBezTo>
                  <a:cubicBezTo>
                    <a:pt x="51" y="170"/>
                    <a:pt x="48" y="177"/>
                    <a:pt x="45" y="185"/>
                  </a:cubicBezTo>
                  <a:cubicBezTo>
                    <a:pt x="45" y="176"/>
                    <a:pt x="46" y="167"/>
                    <a:pt x="48" y="157"/>
                  </a:cubicBezTo>
                  <a:cubicBezTo>
                    <a:pt x="74" y="136"/>
                    <a:pt x="100" y="115"/>
                    <a:pt x="126" y="94"/>
                  </a:cubicBezTo>
                  <a:cubicBezTo>
                    <a:pt x="143" y="80"/>
                    <a:pt x="161" y="66"/>
                    <a:pt x="178" y="52"/>
                  </a:cubicBezTo>
                  <a:cubicBezTo>
                    <a:pt x="187" y="45"/>
                    <a:pt x="195" y="38"/>
                    <a:pt x="204" y="31"/>
                  </a:cubicBezTo>
                  <a:cubicBezTo>
                    <a:pt x="208" y="27"/>
                    <a:pt x="213" y="23"/>
                    <a:pt x="217" y="19"/>
                  </a:cubicBezTo>
                  <a:cubicBezTo>
                    <a:pt x="207" y="43"/>
                    <a:pt x="214" y="95"/>
                    <a:pt x="216" y="107"/>
                  </a:cubicBezTo>
                  <a:cubicBezTo>
                    <a:pt x="222" y="135"/>
                    <a:pt x="238" y="186"/>
                    <a:pt x="270" y="195"/>
                  </a:cubicBezTo>
                  <a:cubicBezTo>
                    <a:pt x="261" y="197"/>
                    <a:pt x="252" y="199"/>
                    <a:pt x="243" y="201"/>
                  </a:cubicBezTo>
                  <a:close/>
                  <a:moveTo>
                    <a:pt x="279" y="189"/>
                  </a:moveTo>
                  <a:cubicBezTo>
                    <a:pt x="247" y="187"/>
                    <a:pt x="231" y="138"/>
                    <a:pt x="225" y="113"/>
                  </a:cubicBezTo>
                  <a:cubicBezTo>
                    <a:pt x="221" y="97"/>
                    <a:pt x="218" y="81"/>
                    <a:pt x="218" y="64"/>
                  </a:cubicBezTo>
                  <a:cubicBezTo>
                    <a:pt x="219" y="47"/>
                    <a:pt x="218" y="22"/>
                    <a:pt x="234" y="12"/>
                  </a:cubicBezTo>
                  <a:cubicBezTo>
                    <a:pt x="266" y="7"/>
                    <a:pt x="284" y="69"/>
                    <a:pt x="291" y="92"/>
                  </a:cubicBezTo>
                  <a:cubicBezTo>
                    <a:pt x="298" y="115"/>
                    <a:pt x="322" y="193"/>
                    <a:pt x="279" y="189"/>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9"/>
            <p:cNvSpPr/>
            <p:nvPr/>
          </p:nvSpPr>
          <p:spPr bwMode="auto">
            <a:xfrm>
              <a:off x="4887913" y="915988"/>
              <a:ext cx="196850" cy="369888"/>
            </a:xfrm>
            <a:custGeom>
              <a:avLst/>
              <a:gdLst>
                <a:gd name="T0" fmla="*/ 81 w 84"/>
                <a:gd name="T1" fmla="*/ 153 h 171"/>
                <a:gd name="T2" fmla="*/ 50 w 84"/>
                <a:gd name="T3" fmla="*/ 157 h 171"/>
                <a:gd name="T4" fmla="*/ 44 w 84"/>
                <a:gd name="T5" fmla="*/ 151 h 171"/>
                <a:gd name="T6" fmla="*/ 34 w 84"/>
                <a:gd name="T7" fmla="*/ 136 h 171"/>
                <a:gd name="T8" fmla="*/ 22 w 84"/>
                <a:gd name="T9" fmla="*/ 102 h 171"/>
                <a:gd name="T10" fmla="*/ 29 w 84"/>
                <a:gd name="T11" fmla="*/ 3 h 171"/>
                <a:gd name="T12" fmla="*/ 29 w 84"/>
                <a:gd name="T13" fmla="*/ 2 h 171"/>
                <a:gd name="T14" fmla="*/ 11 w 84"/>
                <a:gd name="T15" fmla="*/ 45 h 171"/>
                <a:gd name="T16" fmla="*/ 23 w 84"/>
                <a:gd name="T17" fmla="*/ 121 h 171"/>
                <a:gd name="T18" fmla="*/ 55 w 84"/>
                <a:gd name="T19" fmla="*/ 166 h 171"/>
                <a:gd name="T20" fmla="*/ 84 w 84"/>
                <a:gd name="T21" fmla="*/ 153 h 171"/>
                <a:gd name="T22" fmla="*/ 81 w 84"/>
                <a:gd name="T23"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71">
                  <a:moveTo>
                    <a:pt x="81" y="153"/>
                  </a:moveTo>
                  <a:cubicBezTo>
                    <a:pt x="70" y="165"/>
                    <a:pt x="59" y="166"/>
                    <a:pt x="50" y="157"/>
                  </a:cubicBezTo>
                  <a:cubicBezTo>
                    <a:pt x="48" y="155"/>
                    <a:pt x="46" y="153"/>
                    <a:pt x="44" y="151"/>
                  </a:cubicBezTo>
                  <a:cubicBezTo>
                    <a:pt x="40" y="146"/>
                    <a:pt x="37" y="141"/>
                    <a:pt x="34" y="136"/>
                  </a:cubicBezTo>
                  <a:cubicBezTo>
                    <a:pt x="28" y="125"/>
                    <a:pt x="25" y="114"/>
                    <a:pt x="22" y="102"/>
                  </a:cubicBezTo>
                  <a:cubicBezTo>
                    <a:pt x="18" y="82"/>
                    <a:pt x="0" y="13"/>
                    <a:pt x="29" y="3"/>
                  </a:cubicBezTo>
                  <a:cubicBezTo>
                    <a:pt x="30" y="3"/>
                    <a:pt x="29" y="2"/>
                    <a:pt x="29" y="2"/>
                  </a:cubicBezTo>
                  <a:cubicBezTo>
                    <a:pt x="8" y="0"/>
                    <a:pt x="10" y="32"/>
                    <a:pt x="11" y="45"/>
                  </a:cubicBezTo>
                  <a:cubicBezTo>
                    <a:pt x="11" y="70"/>
                    <a:pt x="15" y="97"/>
                    <a:pt x="23" y="121"/>
                  </a:cubicBezTo>
                  <a:cubicBezTo>
                    <a:pt x="29" y="138"/>
                    <a:pt x="38" y="157"/>
                    <a:pt x="55" y="166"/>
                  </a:cubicBezTo>
                  <a:cubicBezTo>
                    <a:pt x="67" y="171"/>
                    <a:pt x="84" y="169"/>
                    <a:pt x="84" y="153"/>
                  </a:cubicBezTo>
                  <a:cubicBezTo>
                    <a:pt x="84" y="152"/>
                    <a:pt x="82" y="151"/>
                    <a:pt x="81" y="153"/>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20"/>
            <p:cNvSpPr/>
            <p:nvPr/>
          </p:nvSpPr>
          <p:spPr bwMode="auto">
            <a:xfrm>
              <a:off x="4943475" y="1063625"/>
              <a:ext cx="71437" cy="96838"/>
            </a:xfrm>
            <a:custGeom>
              <a:avLst/>
              <a:gdLst>
                <a:gd name="T0" fmla="*/ 3 w 30"/>
                <a:gd name="T1" fmla="*/ 0 h 45"/>
                <a:gd name="T2" fmla="*/ 2 w 30"/>
                <a:gd name="T3" fmla="*/ 3 h 45"/>
                <a:gd name="T4" fmla="*/ 17 w 30"/>
                <a:gd name="T5" fmla="*/ 40 h 45"/>
                <a:gd name="T6" fmla="*/ 23 w 30"/>
                <a:gd name="T7" fmla="*/ 42 h 45"/>
                <a:gd name="T8" fmla="*/ 3 w 30"/>
                <a:gd name="T9" fmla="*/ 0 h 45"/>
              </a:gdLst>
              <a:ahLst/>
              <a:cxnLst>
                <a:cxn ang="0">
                  <a:pos x="T0" y="T1"/>
                </a:cxn>
                <a:cxn ang="0">
                  <a:pos x="T2" y="T3"/>
                </a:cxn>
                <a:cxn ang="0">
                  <a:pos x="T4" y="T5"/>
                </a:cxn>
                <a:cxn ang="0">
                  <a:pos x="T6" y="T7"/>
                </a:cxn>
                <a:cxn ang="0">
                  <a:pos x="T8" y="T9"/>
                </a:cxn>
              </a:cxnLst>
              <a:rect l="0" t="0" r="r" b="b"/>
              <a:pathLst>
                <a:path w="30" h="45">
                  <a:moveTo>
                    <a:pt x="3" y="0"/>
                  </a:moveTo>
                  <a:cubicBezTo>
                    <a:pt x="1" y="0"/>
                    <a:pt x="0" y="2"/>
                    <a:pt x="2" y="3"/>
                  </a:cubicBezTo>
                  <a:cubicBezTo>
                    <a:pt x="16" y="10"/>
                    <a:pt x="23" y="25"/>
                    <a:pt x="17" y="40"/>
                  </a:cubicBezTo>
                  <a:cubicBezTo>
                    <a:pt x="16" y="44"/>
                    <a:pt x="22" y="45"/>
                    <a:pt x="23" y="42"/>
                  </a:cubicBezTo>
                  <a:cubicBezTo>
                    <a:pt x="30" y="24"/>
                    <a:pt x="20" y="6"/>
                    <a:pt x="3" y="0"/>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1"/>
            <p:cNvSpPr/>
            <p:nvPr/>
          </p:nvSpPr>
          <p:spPr bwMode="auto">
            <a:xfrm>
              <a:off x="5111750" y="1000125"/>
              <a:ext cx="128587" cy="53975"/>
            </a:xfrm>
            <a:custGeom>
              <a:avLst/>
              <a:gdLst>
                <a:gd name="T0" fmla="*/ 50 w 55"/>
                <a:gd name="T1" fmla="*/ 1 h 25"/>
                <a:gd name="T2" fmla="*/ 1 w 55"/>
                <a:gd name="T3" fmla="*/ 23 h 25"/>
                <a:gd name="T4" fmla="*/ 2 w 55"/>
                <a:gd name="T5" fmla="*/ 25 h 25"/>
                <a:gd name="T6" fmla="*/ 52 w 55"/>
                <a:gd name="T7" fmla="*/ 6 h 25"/>
                <a:gd name="T8" fmla="*/ 50 w 55"/>
                <a:gd name="T9" fmla="*/ 1 h 25"/>
              </a:gdLst>
              <a:ahLst/>
              <a:cxnLst>
                <a:cxn ang="0">
                  <a:pos x="T0" y="T1"/>
                </a:cxn>
                <a:cxn ang="0">
                  <a:pos x="T2" y="T3"/>
                </a:cxn>
                <a:cxn ang="0">
                  <a:pos x="T4" y="T5"/>
                </a:cxn>
                <a:cxn ang="0">
                  <a:pos x="T6" y="T7"/>
                </a:cxn>
                <a:cxn ang="0">
                  <a:pos x="T8" y="T9"/>
                </a:cxn>
              </a:cxnLst>
              <a:rect l="0" t="0" r="r" b="b"/>
              <a:pathLst>
                <a:path w="55" h="25">
                  <a:moveTo>
                    <a:pt x="50" y="1"/>
                  </a:moveTo>
                  <a:cubicBezTo>
                    <a:pt x="33" y="6"/>
                    <a:pt x="16" y="15"/>
                    <a:pt x="1" y="23"/>
                  </a:cubicBezTo>
                  <a:cubicBezTo>
                    <a:pt x="0" y="23"/>
                    <a:pt x="1" y="25"/>
                    <a:pt x="2" y="25"/>
                  </a:cubicBezTo>
                  <a:cubicBezTo>
                    <a:pt x="19" y="20"/>
                    <a:pt x="37" y="14"/>
                    <a:pt x="52" y="6"/>
                  </a:cubicBezTo>
                  <a:cubicBezTo>
                    <a:pt x="55" y="5"/>
                    <a:pt x="53" y="0"/>
                    <a:pt x="50"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2"/>
            <p:cNvSpPr/>
            <p:nvPr/>
          </p:nvSpPr>
          <p:spPr bwMode="auto">
            <a:xfrm>
              <a:off x="5076825" y="871538"/>
              <a:ext cx="190500" cy="115888"/>
            </a:xfrm>
            <a:custGeom>
              <a:avLst/>
              <a:gdLst>
                <a:gd name="T0" fmla="*/ 73 w 81"/>
                <a:gd name="T1" fmla="*/ 2 h 54"/>
                <a:gd name="T2" fmla="*/ 1 w 81"/>
                <a:gd name="T3" fmla="*/ 50 h 54"/>
                <a:gd name="T4" fmla="*/ 3 w 81"/>
                <a:gd name="T5" fmla="*/ 53 h 54"/>
                <a:gd name="T6" fmla="*/ 77 w 81"/>
                <a:gd name="T7" fmla="*/ 8 h 54"/>
                <a:gd name="T8" fmla="*/ 73 w 81"/>
                <a:gd name="T9" fmla="*/ 2 h 54"/>
              </a:gdLst>
              <a:ahLst/>
              <a:cxnLst>
                <a:cxn ang="0">
                  <a:pos x="T0" y="T1"/>
                </a:cxn>
                <a:cxn ang="0">
                  <a:pos x="T2" y="T3"/>
                </a:cxn>
                <a:cxn ang="0">
                  <a:pos x="T4" y="T5"/>
                </a:cxn>
                <a:cxn ang="0">
                  <a:pos x="T6" y="T7"/>
                </a:cxn>
                <a:cxn ang="0">
                  <a:pos x="T8" y="T9"/>
                </a:cxn>
              </a:cxnLst>
              <a:rect l="0" t="0" r="r" b="b"/>
              <a:pathLst>
                <a:path w="81" h="54">
                  <a:moveTo>
                    <a:pt x="73" y="2"/>
                  </a:moveTo>
                  <a:cubicBezTo>
                    <a:pt x="48" y="16"/>
                    <a:pt x="25" y="34"/>
                    <a:pt x="1" y="50"/>
                  </a:cubicBezTo>
                  <a:cubicBezTo>
                    <a:pt x="0" y="51"/>
                    <a:pt x="1" y="54"/>
                    <a:pt x="3" y="53"/>
                  </a:cubicBezTo>
                  <a:cubicBezTo>
                    <a:pt x="29" y="40"/>
                    <a:pt x="55" y="26"/>
                    <a:pt x="77" y="8"/>
                  </a:cubicBezTo>
                  <a:cubicBezTo>
                    <a:pt x="81" y="5"/>
                    <a:pt x="76" y="0"/>
                    <a:pt x="73" y="2"/>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3"/>
            <p:cNvSpPr/>
            <p:nvPr/>
          </p:nvSpPr>
          <p:spPr bwMode="auto">
            <a:xfrm>
              <a:off x="5040313" y="838200"/>
              <a:ext cx="79375" cy="71438"/>
            </a:xfrm>
            <a:custGeom>
              <a:avLst/>
              <a:gdLst>
                <a:gd name="T0" fmla="*/ 30 w 34"/>
                <a:gd name="T1" fmla="*/ 1 h 33"/>
                <a:gd name="T2" fmla="*/ 15 w 34"/>
                <a:gd name="T3" fmla="*/ 14 h 33"/>
                <a:gd name="T4" fmla="*/ 1 w 34"/>
                <a:gd name="T5" fmla="*/ 29 h 33"/>
                <a:gd name="T6" fmla="*/ 4 w 34"/>
                <a:gd name="T7" fmla="*/ 32 h 33"/>
                <a:gd name="T8" fmla="*/ 19 w 34"/>
                <a:gd name="T9" fmla="*/ 19 h 33"/>
                <a:gd name="T10" fmla="*/ 33 w 34"/>
                <a:gd name="T11" fmla="*/ 5 h 33"/>
                <a:gd name="T12" fmla="*/ 30 w 34"/>
                <a:gd name="T13" fmla="*/ 1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30" y="1"/>
                  </a:moveTo>
                  <a:cubicBezTo>
                    <a:pt x="24" y="4"/>
                    <a:pt x="20" y="10"/>
                    <a:pt x="15" y="14"/>
                  </a:cubicBezTo>
                  <a:cubicBezTo>
                    <a:pt x="10" y="19"/>
                    <a:pt x="6" y="24"/>
                    <a:pt x="1" y="29"/>
                  </a:cubicBezTo>
                  <a:cubicBezTo>
                    <a:pt x="0" y="31"/>
                    <a:pt x="2" y="33"/>
                    <a:pt x="4" y="32"/>
                  </a:cubicBezTo>
                  <a:cubicBezTo>
                    <a:pt x="9" y="28"/>
                    <a:pt x="14" y="24"/>
                    <a:pt x="19" y="19"/>
                  </a:cubicBezTo>
                  <a:cubicBezTo>
                    <a:pt x="24" y="15"/>
                    <a:pt x="30" y="11"/>
                    <a:pt x="33" y="5"/>
                  </a:cubicBezTo>
                  <a:cubicBezTo>
                    <a:pt x="34" y="3"/>
                    <a:pt x="32" y="0"/>
                    <a:pt x="30"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4"/>
            <p:cNvSpPr/>
            <p:nvPr/>
          </p:nvSpPr>
          <p:spPr bwMode="auto">
            <a:xfrm>
              <a:off x="5140325" y="1077913"/>
              <a:ext cx="98425" cy="41275"/>
            </a:xfrm>
            <a:custGeom>
              <a:avLst/>
              <a:gdLst>
                <a:gd name="T0" fmla="*/ 39 w 42"/>
                <a:gd name="T1" fmla="*/ 0 h 19"/>
                <a:gd name="T2" fmla="*/ 20 w 42"/>
                <a:gd name="T3" fmla="*/ 7 h 19"/>
                <a:gd name="T4" fmla="*/ 2 w 42"/>
                <a:gd name="T5" fmla="*/ 15 h 19"/>
                <a:gd name="T6" fmla="*/ 3 w 42"/>
                <a:gd name="T7" fmla="*/ 18 h 19"/>
                <a:gd name="T8" fmla="*/ 24 w 42"/>
                <a:gd name="T9" fmla="*/ 12 h 19"/>
                <a:gd name="T10" fmla="*/ 41 w 42"/>
                <a:gd name="T11" fmla="*/ 5 h 19"/>
                <a:gd name="T12" fmla="*/ 39 w 42"/>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42" h="19">
                  <a:moveTo>
                    <a:pt x="39" y="0"/>
                  </a:moveTo>
                  <a:cubicBezTo>
                    <a:pt x="32" y="0"/>
                    <a:pt x="26" y="4"/>
                    <a:pt x="20" y="7"/>
                  </a:cubicBezTo>
                  <a:cubicBezTo>
                    <a:pt x="14" y="9"/>
                    <a:pt x="8" y="12"/>
                    <a:pt x="2" y="15"/>
                  </a:cubicBezTo>
                  <a:cubicBezTo>
                    <a:pt x="0" y="16"/>
                    <a:pt x="1" y="19"/>
                    <a:pt x="3" y="18"/>
                  </a:cubicBezTo>
                  <a:cubicBezTo>
                    <a:pt x="11" y="17"/>
                    <a:pt x="18" y="15"/>
                    <a:pt x="24" y="12"/>
                  </a:cubicBezTo>
                  <a:cubicBezTo>
                    <a:pt x="30" y="10"/>
                    <a:pt x="36" y="9"/>
                    <a:pt x="41" y="5"/>
                  </a:cubicBezTo>
                  <a:cubicBezTo>
                    <a:pt x="42" y="3"/>
                    <a:pt x="41" y="0"/>
                    <a:pt x="39" y="0"/>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5"/>
            <p:cNvSpPr/>
            <p:nvPr/>
          </p:nvSpPr>
          <p:spPr bwMode="auto">
            <a:xfrm>
              <a:off x="5138738" y="1169988"/>
              <a:ext cx="190500" cy="44450"/>
            </a:xfrm>
            <a:custGeom>
              <a:avLst/>
              <a:gdLst>
                <a:gd name="T0" fmla="*/ 79 w 82"/>
                <a:gd name="T1" fmla="*/ 14 h 20"/>
                <a:gd name="T2" fmla="*/ 2 w 82"/>
                <a:gd name="T3" fmla="*/ 1 h 20"/>
                <a:gd name="T4" fmla="*/ 2 w 82"/>
                <a:gd name="T5" fmla="*/ 5 h 20"/>
                <a:gd name="T6" fmla="*/ 43 w 82"/>
                <a:gd name="T7" fmla="*/ 13 h 20"/>
                <a:gd name="T8" fmla="*/ 79 w 82"/>
                <a:gd name="T9" fmla="*/ 20 h 20"/>
                <a:gd name="T10" fmla="*/ 79 w 82"/>
                <a:gd name="T11" fmla="*/ 14 h 20"/>
              </a:gdLst>
              <a:ahLst/>
              <a:cxnLst>
                <a:cxn ang="0">
                  <a:pos x="T0" y="T1"/>
                </a:cxn>
                <a:cxn ang="0">
                  <a:pos x="T2" y="T3"/>
                </a:cxn>
                <a:cxn ang="0">
                  <a:pos x="T4" y="T5"/>
                </a:cxn>
                <a:cxn ang="0">
                  <a:pos x="T6" y="T7"/>
                </a:cxn>
                <a:cxn ang="0">
                  <a:pos x="T8" y="T9"/>
                </a:cxn>
                <a:cxn ang="0">
                  <a:pos x="T10" y="T11"/>
                </a:cxn>
              </a:cxnLst>
              <a:rect l="0" t="0" r="r" b="b"/>
              <a:pathLst>
                <a:path w="82" h="20">
                  <a:moveTo>
                    <a:pt x="79" y="14"/>
                  </a:moveTo>
                  <a:cubicBezTo>
                    <a:pt x="57" y="6"/>
                    <a:pt x="27" y="0"/>
                    <a:pt x="2" y="1"/>
                  </a:cubicBezTo>
                  <a:cubicBezTo>
                    <a:pt x="0" y="1"/>
                    <a:pt x="0" y="4"/>
                    <a:pt x="2" y="5"/>
                  </a:cubicBezTo>
                  <a:cubicBezTo>
                    <a:pt x="15" y="9"/>
                    <a:pt x="29" y="11"/>
                    <a:pt x="43" y="13"/>
                  </a:cubicBezTo>
                  <a:cubicBezTo>
                    <a:pt x="55" y="16"/>
                    <a:pt x="67" y="19"/>
                    <a:pt x="79" y="20"/>
                  </a:cubicBezTo>
                  <a:cubicBezTo>
                    <a:pt x="82" y="20"/>
                    <a:pt x="82" y="15"/>
                    <a:pt x="79" y="14"/>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6"/>
            <p:cNvSpPr/>
            <p:nvPr/>
          </p:nvSpPr>
          <p:spPr bwMode="auto">
            <a:xfrm>
              <a:off x="5154613" y="1250950"/>
              <a:ext cx="107950" cy="42863"/>
            </a:xfrm>
            <a:custGeom>
              <a:avLst/>
              <a:gdLst>
                <a:gd name="T0" fmla="*/ 43 w 46"/>
                <a:gd name="T1" fmla="*/ 13 h 20"/>
                <a:gd name="T2" fmla="*/ 21 w 46"/>
                <a:gd name="T3" fmla="*/ 5 h 20"/>
                <a:gd name="T4" fmla="*/ 1 w 46"/>
                <a:gd name="T5" fmla="*/ 2 h 20"/>
                <a:gd name="T6" fmla="*/ 1 w 46"/>
                <a:gd name="T7" fmla="*/ 4 h 20"/>
                <a:gd name="T8" fmla="*/ 18 w 46"/>
                <a:gd name="T9" fmla="*/ 11 h 20"/>
                <a:gd name="T10" fmla="*/ 40 w 46"/>
                <a:gd name="T11" fmla="*/ 19 h 20"/>
                <a:gd name="T12" fmla="*/ 43 w 46"/>
                <a:gd name="T13" fmla="*/ 13 h 20"/>
              </a:gdLst>
              <a:ahLst/>
              <a:cxnLst>
                <a:cxn ang="0">
                  <a:pos x="T0" y="T1"/>
                </a:cxn>
                <a:cxn ang="0">
                  <a:pos x="T2" y="T3"/>
                </a:cxn>
                <a:cxn ang="0">
                  <a:pos x="T4" y="T5"/>
                </a:cxn>
                <a:cxn ang="0">
                  <a:pos x="T6" y="T7"/>
                </a:cxn>
                <a:cxn ang="0">
                  <a:pos x="T8" y="T9"/>
                </a:cxn>
                <a:cxn ang="0">
                  <a:pos x="T10" y="T11"/>
                </a:cxn>
                <a:cxn ang="0">
                  <a:pos x="T12" y="T13"/>
                </a:cxn>
              </a:cxnLst>
              <a:rect l="0" t="0" r="r" b="b"/>
              <a:pathLst>
                <a:path w="46" h="20">
                  <a:moveTo>
                    <a:pt x="43" y="13"/>
                  </a:moveTo>
                  <a:cubicBezTo>
                    <a:pt x="37" y="8"/>
                    <a:pt x="28" y="7"/>
                    <a:pt x="21" y="5"/>
                  </a:cubicBezTo>
                  <a:cubicBezTo>
                    <a:pt x="15" y="3"/>
                    <a:pt x="8" y="0"/>
                    <a:pt x="1" y="2"/>
                  </a:cubicBezTo>
                  <a:cubicBezTo>
                    <a:pt x="0" y="2"/>
                    <a:pt x="0" y="3"/>
                    <a:pt x="1" y="4"/>
                  </a:cubicBezTo>
                  <a:cubicBezTo>
                    <a:pt x="5" y="8"/>
                    <a:pt x="12" y="9"/>
                    <a:pt x="18" y="11"/>
                  </a:cubicBezTo>
                  <a:cubicBezTo>
                    <a:pt x="25" y="14"/>
                    <a:pt x="33" y="18"/>
                    <a:pt x="40" y="19"/>
                  </a:cubicBezTo>
                  <a:cubicBezTo>
                    <a:pt x="44" y="20"/>
                    <a:pt x="46" y="15"/>
                    <a:pt x="43" y="13"/>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7"/>
            <p:cNvSpPr>
              <a:spLocks noEditPoints="1"/>
            </p:cNvSpPr>
            <p:nvPr/>
          </p:nvSpPr>
          <p:spPr bwMode="auto">
            <a:xfrm>
              <a:off x="7399338" y="3762375"/>
              <a:ext cx="479425" cy="638175"/>
            </a:xfrm>
            <a:custGeom>
              <a:avLst/>
              <a:gdLst>
                <a:gd name="T0" fmla="*/ 186 w 205"/>
                <a:gd name="T1" fmla="*/ 153 h 296"/>
                <a:gd name="T2" fmla="*/ 203 w 205"/>
                <a:gd name="T3" fmla="*/ 35 h 296"/>
                <a:gd name="T4" fmla="*/ 104 w 205"/>
                <a:gd name="T5" fmla="*/ 51 h 296"/>
                <a:gd name="T6" fmla="*/ 90 w 205"/>
                <a:gd name="T7" fmla="*/ 108 h 296"/>
                <a:gd name="T8" fmla="*/ 4 w 205"/>
                <a:gd name="T9" fmla="*/ 202 h 296"/>
                <a:gd name="T10" fmla="*/ 44 w 205"/>
                <a:gd name="T11" fmla="*/ 274 h 296"/>
                <a:gd name="T12" fmla="*/ 135 w 205"/>
                <a:gd name="T13" fmla="*/ 262 h 296"/>
                <a:gd name="T14" fmla="*/ 188 w 205"/>
                <a:gd name="T15" fmla="*/ 143 h 296"/>
                <a:gd name="T16" fmla="*/ 186 w 205"/>
                <a:gd name="T17" fmla="*/ 138 h 296"/>
                <a:gd name="T18" fmla="*/ 173 w 205"/>
                <a:gd name="T19" fmla="*/ 147 h 296"/>
                <a:gd name="T20" fmla="*/ 177 w 205"/>
                <a:gd name="T21" fmla="*/ 149 h 296"/>
                <a:gd name="T22" fmla="*/ 83 w 205"/>
                <a:gd name="T23" fmla="*/ 83 h 296"/>
                <a:gd name="T24" fmla="*/ 85 w 205"/>
                <a:gd name="T25" fmla="*/ 85 h 296"/>
                <a:gd name="T26" fmla="*/ 85 w 205"/>
                <a:gd name="T27" fmla="*/ 99 h 296"/>
                <a:gd name="T28" fmla="*/ 90 w 205"/>
                <a:gd name="T29" fmla="*/ 102 h 296"/>
                <a:gd name="T30" fmla="*/ 89 w 205"/>
                <a:gd name="T31" fmla="*/ 92 h 296"/>
                <a:gd name="T32" fmla="*/ 89 w 205"/>
                <a:gd name="T33" fmla="*/ 101 h 296"/>
                <a:gd name="T34" fmla="*/ 98 w 205"/>
                <a:gd name="T35" fmla="*/ 93 h 296"/>
                <a:gd name="T36" fmla="*/ 90 w 205"/>
                <a:gd name="T37" fmla="*/ 102 h 296"/>
                <a:gd name="T38" fmla="*/ 111 w 205"/>
                <a:gd name="T39" fmla="*/ 94 h 296"/>
                <a:gd name="T40" fmla="*/ 119 w 205"/>
                <a:gd name="T41" fmla="*/ 48 h 296"/>
                <a:gd name="T42" fmla="*/ 197 w 205"/>
                <a:gd name="T43" fmla="*/ 39 h 296"/>
                <a:gd name="T44" fmla="*/ 175 w 205"/>
                <a:gd name="T45" fmla="*/ 125 h 296"/>
                <a:gd name="T46" fmla="*/ 142 w 205"/>
                <a:gd name="T47" fmla="*/ 221 h 296"/>
                <a:gd name="T48" fmla="*/ 19 w 205"/>
                <a:gd name="T49" fmla="*/ 223 h 296"/>
                <a:gd name="T50" fmla="*/ 171 w 205"/>
                <a:gd name="T51" fmla="*/ 147 h 296"/>
                <a:gd name="T52" fmla="*/ 178 w 205"/>
                <a:gd name="T53" fmla="*/ 136 h 296"/>
                <a:gd name="T54" fmla="*/ 16 w 205"/>
                <a:gd name="T55" fmla="*/ 230 h 296"/>
                <a:gd name="T56" fmla="*/ 6 w 205"/>
                <a:gd name="T57" fmla="*/ 218 h 296"/>
                <a:gd name="T58" fmla="*/ 17 w 205"/>
                <a:gd name="T59" fmla="*/ 232 h 296"/>
                <a:gd name="T60" fmla="*/ 12 w 205"/>
                <a:gd name="T61" fmla="*/ 242 h 296"/>
                <a:gd name="T62" fmla="*/ 31 w 205"/>
                <a:gd name="T63" fmla="*/ 242 h 296"/>
                <a:gd name="T64" fmla="*/ 26 w 205"/>
                <a:gd name="T65" fmla="*/ 257 h 296"/>
                <a:gd name="T66" fmla="*/ 33 w 205"/>
                <a:gd name="T67" fmla="*/ 261 h 296"/>
                <a:gd name="T68" fmla="*/ 41 w 205"/>
                <a:gd name="T69" fmla="*/ 248 h 296"/>
                <a:gd name="T70" fmla="*/ 34 w 205"/>
                <a:gd name="T71" fmla="*/ 262 h 296"/>
                <a:gd name="T72" fmla="*/ 48 w 205"/>
                <a:gd name="T73" fmla="*/ 251 h 296"/>
                <a:gd name="T74" fmla="*/ 42 w 205"/>
                <a:gd name="T75" fmla="*/ 266 h 296"/>
                <a:gd name="T76" fmla="*/ 61 w 205"/>
                <a:gd name="T77" fmla="*/ 258 h 296"/>
                <a:gd name="T78" fmla="*/ 50 w 205"/>
                <a:gd name="T79" fmla="*/ 271 h 296"/>
                <a:gd name="T80" fmla="*/ 76 w 205"/>
                <a:gd name="T81" fmla="*/ 267 h 296"/>
                <a:gd name="T82" fmla="*/ 75 w 205"/>
                <a:gd name="T83" fmla="*/ 284 h 296"/>
                <a:gd name="T84" fmla="*/ 86 w 205"/>
                <a:gd name="T85" fmla="*/ 273 h 296"/>
                <a:gd name="T86" fmla="*/ 81 w 205"/>
                <a:gd name="T87" fmla="*/ 287 h 296"/>
                <a:gd name="T88" fmla="*/ 89 w 205"/>
                <a:gd name="T89" fmla="*/ 289 h 296"/>
                <a:gd name="T90" fmla="*/ 91 w 205"/>
                <a:gd name="T91" fmla="*/ 290 h 296"/>
                <a:gd name="T92" fmla="*/ 97 w 205"/>
                <a:gd name="T93" fmla="*/ 290 h 296"/>
                <a:gd name="T94" fmla="*/ 101 w 205"/>
                <a:gd name="T95" fmla="*/ 289 h 296"/>
                <a:gd name="T96" fmla="*/ 103 w 205"/>
                <a:gd name="T97" fmla="*/ 289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296">
                  <a:moveTo>
                    <a:pt x="135" y="262"/>
                  </a:moveTo>
                  <a:cubicBezTo>
                    <a:pt x="149" y="227"/>
                    <a:pt x="161" y="190"/>
                    <a:pt x="169" y="152"/>
                  </a:cubicBezTo>
                  <a:cubicBezTo>
                    <a:pt x="175" y="155"/>
                    <a:pt x="180" y="158"/>
                    <a:pt x="186" y="153"/>
                  </a:cubicBezTo>
                  <a:cubicBezTo>
                    <a:pt x="193" y="147"/>
                    <a:pt x="197" y="140"/>
                    <a:pt x="199" y="131"/>
                  </a:cubicBezTo>
                  <a:cubicBezTo>
                    <a:pt x="205" y="121"/>
                    <a:pt x="203" y="101"/>
                    <a:pt x="203" y="91"/>
                  </a:cubicBezTo>
                  <a:cubicBezTo>
                    <a:pt x="204" y="72"/>
                    <a:pt x="205" y="53"/>
                    <a:pt x="203" y="35"/>
                  </a:cubicBezTo>
                  <a:cubicBezTo>
                    <a:pt x="202" y="26"/>
                    <a:pt x="200" y="9"/>
                    <a:pt x="191" y="5"/>
                  </a:cubicBezTo>
                  <a:cubicBezTo>
                    <a:pt x="180" y="0"/>
                    <a:pt x="164" y="11"/>
                    <a:pt x="156" y="16"/>
                  </a:cubicBezTo>
                  <a:cubicBezTo>
                    <a:pt x="138" y="27"/>
                    <a:pt x="121" y="39"/>
                    <a:pt x="104" y="51"/>
                  </a:cubicBezTo>
                  <a:cubicBezTo>
                    <a:pt x="97" y="55"/>
                    <a:pt x="80" y="63"/>
                    <a:pt x="79" y="74"/>
                  </a:cubicBezTo>
                  <a:cubicBezTo>
                    <a:pt x="75" y="80"/>
                    <a:pt x="74" y="87"/>
                    <a:pt x="75" y="94"/>
                  </a:cubicBezTo>
                  <a:cubicBezTo>
                    <a:pt x="76" y="100"/>
                    <a:pt x="83" y="106"/>
                    <a:pt x="90" y="108"/>
                  </a:cubicBezTo>
                  <a:cubicBezTo>
                    <a:pt x="77" y="121"/>
                    <a:pt x="65" y="134"/>
                    <a:pt x="53" y="147"/>
                  </a:cubicBezTo>
                  <a:cubicBezTo>
                    <a:pt x="38" y="161"/>
                    <a:pt x="20" y="176"/>
                    <a:pt x="8" y="193"/>
                  </a:cubicBezTo>
                  <a:cubicBezTo>
                    <a:pt x="6" y="196"/>
                    <a:pt x="5" y="199"/>
                    <a:pt x="4" y="202"/>
                  </a:cubicBezTo>
                  <a:cubicBezTo>
                    <a:pt x="3" y="202"/>
                    <a:pt x="2" y="202"/>
                    <a:pt x="2" y="203"/>
                  </a:cubicBezTo>
                  <a:cubicBezTo>
                    <a:pt x="1" y="217"/>
                    <a:pt x="0" y="232"/>
                    <a:pt x="6" y="244"/>
                  </a:cubicBezTo>
                  <a:cubicBezTo>
                    <a:pt x="14" y="259"/>
                    <a:pt x="30" y="267"/>
                    <a:pt x="44" y="274"/>
                  </a:cubicBezTo>
                  <a:cubicBezTo>
                    <a:pt x="56" y="282"/>
                    <a:pt x="76" y="296"/>
                    <a:pt x="91" y="296"/>
                  </a:cubicBezTo>
                  <a:cubicBezTo>
                    <a:pt x="101" y="296"/>
                    <a:pt x="113" y="286"/>
                    <a:pt x="122" y="278"/>
                  </a:cubicBezTo>
                  <a:cubicBezTo>
                    <a:pt x="127" y="276"/>
                    <a:pt x="131" y="270"/>
                    <a:pt x="135" y="262"/>
                  </a:cubicBezTo>
                  <a:close/>
                  <a:moveTo>
                    <a:pt x="186" y="138"/>
                  </a:moveTo>
                  <a:cubicBezTo>
                    <a:pt x="188" y="139"/>
                    <a:pt x="190" y="138"/>
                    <a:pt x="192" y="138"/>
                  </a:cubicBezTo>
                  <a:cubicBezTo>
                    <a:pt x="191" y="140"/>
                    <a:pt x="189" y="142"/>
                    <a:pt x="188" y="143"/>
                  </a:cubicBezTo>
                  <a:cubicBezTo>
                    <a:pt x="186" y="145"/>
                    <a:pt x="185" y="147"/>
                    <a:pt x="183" y="148"/>
                  </a:cubicBezTo>
                  <a:cubicBezTo>
                    <a:pt x="181" y="149"/>
                    <a:pt x="180" y="149"/>
                    <a:pt x="179" y="149"/>
                  </a:cubicBezTo>
                  <a:cubicBezTo>
                    <a:pt x="181" y="146"/>
                    <a:pt x="184" y="142"/>
                    <a:pt x="186" y="138"/>
                  </a:cubicBezTo>
                  <a:close/>
                  <a:moveTo>
                    <a:pt x="177" y="149"/>
                  </a:moveTo>
                  <a:cubicBezTo>
                    <a:pt x="175" y="149"/>
                    <a:pt x="174" y="148"/>
                    <a:pt x="173" y="147"/>
                  </a:cubicBezTo>
                  <a:cubicBezTo>
                    <a:pt x="173" y="147"/>
                    <a:pt x="173" y="147"/>
                    <a:pt x="173" y="147"/>
                  </a:cubicBezTo>
                  <a:cubicBezTo>
                    <a:pt x="175" y="144"/>
                    <a:pt x="178" y="140"/>
                    <a:pt x="180" y="136"/>
                  </a:cubicBezTo>
                  <a:cubicBezTo>
                    <a:pt x="181" y="137"/>
                    <a:pt x="182" y="137"/>
                    <a:pt x="183" y="138"/>
                  </a:cubicBezTo>
                  <a:cubicBezTo>
                    <a:pt x="181" y="141"/>
                    <a:pt x="179" y="145"/>
                    <a:pt x="177" y="149"/>
                  </a:cubicBezTo>
                  <a:close/>
                  <a:moveTo>
                    <a:pt x="80" y="88"/>
                  </a:moveTo>
                  <a:cubicBezTo>
                    <a:pt x="80" y="86"/>
                    <a:pt x="80" y="83"/>
                    <a:pt x="81" y="81"/>
                  </a:cubicBezTo>
                  <a:cubicBezTo>
                    <a:pt x="82" y="82"/>
                    <a:pt x="82" y="82"/>
                    <a:pt x="83" y="83"/>
                  </a:cubicBezTo>
                  <a:cubicBezTo>
                    <a:pt x="82" y="85"/>
                    <a:pt x="81" y="87"/>
                    <a:pt x="80" y="88"/>
                  </a:cubicBezTo>
                  <a:close/>
                  <a:moveTo>
                    <a:pt x="80" y="92"/>
                  </a:moveTo>
                  <a:cubicBezTo>
                    <a:pt x="81" y="90"/>
                    <a:pt x="83" y="87"/>
                    <a:pt x="85" y="85"/>
                  </a:cubicBezTo>
                  <a:cubicBezTo>
                    <a:pt x="86" y="86"/>
                    <a:pt x="87" y="87"/>
                    <a:pt x="89" y="88"/>
                  </a:cubicBezTo>
                  <a:cubicBezTo>
                    <a:pt x="86" y="91"/>
                    <a:pt x="85" y="95"/>
                    <a:pt x="85" y="98"/>
                  </a:cubicBezTo>
                  <a:cubicBezTo>
                    <a:pt x="85" y="98"/>
                    <a:pt x="85" y="99"/>
                    <a:pt x="85" y="99"/>
                  </a:cubicBezTo>
                  <a:cubicBezTo>
                    <a:pt x="83" y="97"/>
                    <a:pt x="81" y="95"/>
                    <a:pt x="80" y="92"/>
                  </a:cubicBezTo>
                  <a:close/>
                  <a:moveTo>
                    <a:pt x="89" y="101"/>
                  </a:moveTo>
                  <a:cubicBezTo>
                    <a:pt x="89" y="101"/>
                    <a:pt x="89" y="101"/>
                    <a:pt x="90" y="102"/>
                  </a:cubicBezTo>
                  <a:cubicBezTo>
                    <a:pt x="88" y="101"/>
                    <a:pt x="86" y="100"/>
                    <a:pt x="85" y="99"/>
                  </a:cubicBezTo>
                  <a:cubicBezTo>
                    <a:pt x="85" y="99"/>
                    <a:pt x="85" y="99"/>
                    <a:pt x="86" y="99"/>
                  </a:cubicBezTo>
                  <a:cubicBezTo>
                    <a:pt x="87" y="97"/>
                    <a:pt x="88" y="94"/>
                    <a:pt x="89" y="92"/>
                  </a:cubicBezTo>
                  <a:cubicBezTo>
                    <a:pt x="89" y="91"/>
                    <a:pt x="90" y="90"/>
                    <a:pt x="91" y="89"/>
                  </a:cubicBezTo>
                  <a:cubicBezTo>
                    <a:pt x="92" y="90"/>
                    <a:pt x="94" y="91"/>
                    <a:pt x="96" y="92"/>
                  </a:cubicBezTo>
                  <a:cubicBezTo>
                    <a:pt x="93" y="94"/>
                    <a:pt x="91" y="98"/>
                    <a:pt x="89" y="101"/>
                  </a:cubicBezTo>
                  <a:close/>
                  <a:moveTo>
                    <a:pt x="90" y="102"/>
                  </a:moveTo>
                  <a:cubicBezTo>
                    <a:pt x="90" y="102"/>
                    <a:pt x="91" y="102"/>
                    <a:pt x="91" y="102"/>
                  </a:cubicBezTo>
                  <a:cubicBezTo>
                    <a:pt x="93" y="98"/>
                    <a:pt x="95" y="96"/>
                    <a:pt x="98" y="93"/>
                  </a:cubicBezTo>
                  <a:cubicBezTo>
                    <a:pt x="100" y="94"/>
                    <a:pt x="102" y="95"/>
                    <a:pt x="104" y="95"/>
                  </a:cubicBezTo>
                  <a:cubicBezTo>
                    <a:pt x="101" y="98"/>
                    <a:pt x="97" y="101"/>
                    <a:pt x="94" y="104"/>
                  </a:cubicBezTo>
                  <a:cubicBezTo>
                    <a:pt x="93" y="103"/>
                    <a:pt x="91" y="103"/>
                    <a:pt x="90" y="102"/>
                  </a:cubicBezTo>
                  <a:close/>
                  <a:moveTo>
                    <a:pt x="39" y="171"/>
                  </a:moveTo>
                  <a:cubicBezTo>
                    <a:pt x="62" y="147"/>
                    <a:pt x="90" y="124"/>
                    <a:pt x="110" y="97"/>
                  </a:cubicBezTo>
                  <a:cubicBezTo>
                    <a:pt x="111" y="97"/>
                    <a:pt x="113" y="95"/>
                    <a:pt x="111" y="94"/>
                  </a:cubicBezTo>
                  <a:cubicBezTo>
                    <a:pt x="104" y="88"/>
                    <a:pt x="85" y="81"/>
                    <a:pt x="91" y="68"/>
                  </a:cubicBezTo>
                  <a:cubicBezTo>
                    <a:pt x="93" y="65"/>
                    <a:pt x="100" y="61"/>
                    <a:pt x="103" y="59"/>
                  </a:cubicBezTo>
                  <a:cubicBezTo>
                    <a:pt x="108" y="55"/>
                    <a:pt x="113" y="52"/>
                    <a:pt x="119" y="48"/>
                  </a:cubicBezTo>
                  <a:cubicBezTo>
                    <a:pt x="128" y="41"/>
                    <a:pt x="138" y="35"/>
                    <a:pt x="147" y="29"/>
                  </a:cubicBezTo>
                  <a:cubicBezTo>
                    <a:pt x="156" y="23"/>
                    <a:pt x="166" y="15"/>
                    <a:pt x="176" y="13"/>
                  </a:cubicBezTo>
                  <a:cubicBezTo>
                    <a:pt x="194" y="8"/>
                    <a:pt x="196" y="25"/>
                    <a:pt x="197" y="39"/>
                  </a:cubicBezTo>
                  <a:cubicBezTo>
                    <a:pt x="198" y="48"/>
                    <a:pt x="197" y="57"/>
                    <a:pt x="197" y="66"/>
                  </a:cubicBezTo>
                  <a:cubicBezTo>
                    <a:pt x="197" y="76"/>
                    <a:pt x="197" y="86"/>
                    <a:pt x="196" y="96"/>
                  </a:cubicBezTo>
                  <a:cubicBezTo>
                    <a:pt x="195" y="105"/>
                    <a:pt x="195" y="140"/>
                    <a:pt x="175" y="125"/>
                  </a:cubicBezTo>
                  <a:cubicBezTo>
                    <a:pt x="174" y="124"/>
                    <a:pt x="172" y="124"/>
                    <a:pt x="171" y="126"/>
                  </a:cubicBezTo>
                  <a:cubicBezTo>
                    <a:pt x="169" y="125"/>
                    <a:pt x="167" y="125"/>
                    <a:pt x="167" y="128"/>
                  </a:cubicBezTo>
                  <a:cubicBezTo>
                    <a:pt x="162" y="160"/>
                    <a:pt x="153" y="191"/>
                    <a:pt x="142" y="221"/>
                  </a:cubicBezTo>
                  <a:cubicBezTo>
                    <a:pt x="136" y="237"/>
                    <a:pt x="128" y="272"/>
                    <a:pt x="110" y="273"/>
                  </a:cubicBezTo>
                  <a:cubicBezTo>
                    <a:pt x="95" y="274"/>
                    <a:pt x="76" y="257"/>
                    <a:pt x="63" y="250"/>
                  </a:cubicBezTo>
                  <a:cubicBezTo>
                    <a:pt x="48" y="242"/>
                    <a:pt x="31" y="235"/>
                    <a:pt x="19" y="223"/>
                  </a:cubicBezTo>
                  <a:cubicBezTo>
                    <a:pt x="0" y="204"/>
                    <a:pt x="26" y="185"/>
                    <a:pt x="39" y="171"/>
                  </a:cubicBezTo>
                  <a:close/>
                  <a:moveTo>
                    <a:pt x="172" y="147"/>
                  </a:moveTo>
                  <a:cubicBezTo>
                    <a:pt x="171" y="147"/>
                    <a:pt x="172" y="147"/>
                    <a:pt x="171" y="147"/>
                  </a:cubicBezTo>
                  <a:cubicBezTo>
                    <a:pt x="171" y="147"/>
                    <a:pt x="171" y="146"/>
                    <a:pt x="170" y="146"/>
                  </a:cubicBezTo>
                  <a:cubicBezTo>
                    <a:pt x="171" y="142"/>
                    <a:pt x="172" y="137"/>
                    <a:pt x="173" y="132"/>
                  </a:cubicBezTo>
                  <a:cubicBezTo>
                    <a:pt x="174" y="133"/>
                    <a:pt x="176" y="135"/>
                    <a:pt x="178" y="136"/>
                  </a:cubicBezTo>
                  <a:cubicBezTo>
                    <a:pt x="175" y="139"/>
                    <a:pt x="173" y="143"/>
                    <a:pt x="172" y="147"/>
                  </a:cubicBezTo>
                  <a:close/>
                  <a:moveTo>
                    <a:pt x="6" y="218"/>
                  </a:moveTo>
                  <a:cubicBezTo>
                    <a:pt x="8" y="222"/>
                    <a:pt x="11" y="226"/>
                    <a:pt x="16" y="230"/>
                  </a:cubicBezTo>
                  <a:cubicBezTo>
                    <a:pt x="14" y="234"/>
                    <a:pt x="13" y="238"/>
                    <a:pt x="11" y="241"/>
                  </a:cubicBezTo>
                  <a:cubicBezTo>
                    <a:pt x="11" y="241"/>
                    <a:pt x="11" y="241"/>
                    <a:pt x="11" y="241"/>
                  </a:cubicBezTo>
                  <a:cubicBezTo>
                    <a:pt x="8" y="234"/>
                    <a:pt x="6" y="226"/>
                    <a:pt x="6" y="218"/>
                  </a:cubicBezTo>
                  <a:close/>
                  <a:moveTo>
                    <a:pt x="12" y="242"/>
                  </a:moveTo>
                  <a:cubicBezTo>
                    <a:pt x="12" y="242"/>
                    <a:pt x="13" y="242"/>
                    <a:pt x="13" y="242"/>
                  </a:cubicBezTo>
                  <a:cubicBezTo>
                    <a:pt x="14" y="238"/>
                    <a:pt x="16" y="235"/>
                    <a:pt x="17" y="232"/>
                  </a:cubicBezTo>
                  <a:cubicBezTo>
                    <a:pt x="19" y="233"/>
                    <a:pt x="21" y="235"/>
                    <a:pt x="23" y="236"/>
                  </a:cubicBezTo>
                  <a:cubicBezTo>
                    <a:pt x="20" y="240"/>
                    <a:pt x="18" y="244"/>
                    <a:pt x="17" y="249"/>
                  </a:cubicBezTo>
                  <a:cubicBezTo>
                    <a:pt x="15" y="247"/>
                    <a:pt x="13" y="245"/>
                    <a:pt x="12" y="242"/>
                  </a:cubicBezTo>
                  <a:close/>
                  <a:moveTo>
                    <a:pt x="18" y="250"/>
                  </a:moveTo>
                  <a:cubicBezTo>
                    <a:pt x="20" y="246"/>
                    <a:pt x="22" y="242"/>
                    <a:pt x="24" y="237"/>
                  </a:cubicBezTo>
                  <a:cubicBezTo>
                    <a:pt x="27" y="239"/>
                    <a:pt x="29" y="240"/>
                    <a:pt x="31" y="242"/>
                  </a:cubicBezTo>
                  <a:cubicBezTo>
                    <a:pt x="28" y="246"/>
                    <a:pt x="26" y="251"/>
                    <a:pt x="25" y="256"/>
                  </a:cubicBezTo>
                  <a:cubicBezTo>
                    <a:pt x="22" y="254"/>
                    <a:pt x="20" y="252"/>
                    <a:pt x="18" y="250"/>
                  </a:cubicBezTo>
                  <a:close/>
                  <a:moveTo>
                    <a:pt x="26" y="257"/>
                  </a:moveTo>
                  <a:cubicBezTo>
                    <a:pt x="28" y="252"/>
                    <a:pt x="31" y="247"/>
                    <a:pt x="33" y="243"/>
                  </a:cubicBezTo>
                  <a:cubicBezTo>
                    <a:pt x="35" y="244"/>
                    <a:pt x="37" y="246"/>
                    <a:pt x="40" y="247"/>
                  </a:cubicBezTo>
                  <a:cubicBezTo>
                    <a:pt x="37" y="251"/>
                    <a:pt x="35" y="256"/>
                    <a:pt x="33" y="261"/>
                  </a:cubicBezTo>
                  <a:cubicBezTo>
                    <a:pt x="31" y="260"/>
                    <a:pt x="28" y="258"/>
                    <a:pt x="26" y="257"/>
                  </a:cubicBezTo>
                  <a:close/>
                  <a:moveTo>
                    <a:pt x="34" y="262"/>
                  </a:moveTo>
                  <a:cubicBezTo>
                    <a:pt x="37" y="257"/>
                    <a:pt x="40" y="253"/>
                    <a:pt x="41" y="248"/>
                  </a:cubicBezTo>
                  <a:cubicBezTo>
                    <a:pt x="43" y="249"/>
                    <a:pt x="45" y="249"/>
                    <a:pt x="46" y="250"/>
                  </a:cubicBezTo>
                  <a:cubicBezTo>
                    <a:pt x="43" y="255"/>
                    <a:pt x="41" y="259"/>
                    <a:pt x="38" y="264"/>
                  </a:cubicBezTo>
                  <a:cubicBezTo>
                    <a:pt x="37" y="263"/>
                    <a:pt x="36" y="263"/>
                    <a:pt x="34" y="262"/>
                  </a:cubicBezTo>
                  <a:close/>
                  <a:moveTo>
                    <a:pt x="42" y="266"/>
                  </a:moveTo>
                  <a:cubicBezTo>
                    <a:pt x="42" y="266"/>
                    <a:pt x="41" y="266"/>
                    <a:pt x="40" y="265"/>
                  </a:cubicBezTo>
                  <a:cubicBezTo>
                    <a:pt x="43" y="261"/>
                    <a:pt x="46" y="256"/>
                    <a:pt x="48" y="251"/>
                  </a:cubicBezTo>
                  <a:cubicBezTo>
                    <a:pt x="51" y="253"/>
                    <a:pt x="53" y="254"/>
                    <a:pt x="55" y="255"/>
                  </a:cubicBezTo>
                  <a:cubicBezTo>
                    <a:pt x="53" y="260"/>
                    <a:pt x="50" y="265"/>
                    <a:pt x="48" y="270"/>
                  </a:cubicBezTo>
                  <a:cubicBezTo>
                    <a:pt x="46" y="269"/>
                    <a:pt x="44" y="267"/>
                    <a:pt x="42" y="266"/>
                  </a:cubicBezTo>
                  <a:close/>
                  <a:moveTo>
                    <a:pt x="50" y="271"/>
                  </a:moveTo>
                  <a:cubicBezTo>
                    <a:pt x="52" y="266"/>
                    <a:pt x="55" y="261"/>
                    <a:pt x="57" y="256"/>
                  </a:cubicBezTo>
                  <a:cubicBezTo>
                    <a:pt x="59" y="257"/>
                    <a:pt x="60" y="257"/>
                    <a:pt x="61" y="258"/>
                  </a:cubicBezTo>
                  <a:cubicBezTo>
                    <a:pt x="63" y="259"/>
                    <a:pt x="65" y="260"/>
                    <a:pt x="66" y="261"/>
                  </a:cubicBezTo>
                  <a:cubicBezTo>
                    <a:pt x="64" y="266"/>
                    <a:pt x="61" y="271"/>
                    <a:pt x="59" y="276"/>
                  </a:cubicBezTo>
                  <a:cubicBezTo>
                    <a:pt x="56" y="274"/>
                    <a:pt x="53" y="272"/>
                    <a:pt x="50" y="271"/>
                  </a:cubicBezTo>
                  <a:close/>
                  <a:moveTo>
                    <a:pt x="61" y="277"/>
                  </a:moveTo>
                  <a:cubicBezTo>
                    <a:pt x="64" y="272"/>
                    <a:pt x="66" y="267"/>
                    <a:pt x="68" y="262"/>
                  </a:cubicBezTo>
                  <a:cubicBezTo>
                    <a:pt x="71" y="264"/>
                    <a:pt x="74" y="266"/>
                    <a:pt x="76" y="267"/>
                  </a:cubicBezTo>
                  <a:cubicBezTo>
                    <a:pt x="74" y="272"/>
                    <a:pt x="72" y="277"/>
                    <a:pt x="70" y="281"/>
                  </a:cubicBezTo>
                  <a:cubicBezTo>
                    <a:pt x="67" y="280"/>
                    <a:pt x="64" y="278"/>
                    <a:pt x="61" y="277"/>
                  </a:cubicBezTo>
                  <a:close/>
                  <a:moveTo>
                    <a:pt x="75" y="284"/>
                  </a:moveTo>
                  <a:cubicBezTo>
                    <a:pt x="73" y="283"/>
                    <a:pt x="72" y="283"/>
                    <a:pt x="71" y="282"/>
                  </a:cubicBezTo>
                  <a:cubicBezTo>
                    <a:pt x="74" y="278"/>
                    <a:pt x="77" y="273"/>
                    <a:pt x="78" y="268"/>
                  </a:cubicBezTo>
                  <a:cubicBezTo>
                    <a:pt x="81" y="270"/>
                    <a:pt x="84" y="272"/>
                    <a:pt x="86" y="273"/>
                  </a:cubicBezTo>
                  <a:cubicBezTo>
                    <a:pt x="84" y="277"/>
                    <a:pt x="81" y="282"/>
                    <a:pt x="79" y="286"/>
                  </a:cubicBezTo>
                  <a:cubicBezTo>
                    <a:pt x="77" y="285"/>
                    <a:pt x="76" y="285"/>
                    <a:pt x="75" y="284"/>
                  </a:cubicBezTo>
                  <a:close/>
                  <a:moveTo>
                    <a:pt x="81" y="287"/>
                  </a:moveTo>
                  <a:cubicBezTo>
                    <a:pt x="83" y="283"/>
                    <a:pt x="86" y="279"/>
                    <a:pt x="89" y="274"/>
                  </a:cubicBezTo>
                  <a:cubicBezTo>
                    <a:pt x="91" y="275"/>
                    <a:pt x="93" y="277"/>
                    <a:pt x="96" y="278"/>
                  </a:cubicBezTo>
                  <a:cubicBezTo>
                    <a:pt x="93" y="281"/>
                    <a:pt x="91" y="285"/>
                    <a:pt x="89" y="289"/>
                  </a:cubicBezTo>
                  <a:cubicBezTo>
                    <a:pt x="89" y="289"/>
                    <a:pt x="89" y="289"/>
                    <a:pt x="89" y="289"/>
                  </a:cubicBezTo>
                  <a:cubicBezTo>
                    <a:pt x="86" y="289"/>
                    <a:pt x="83" y="288"/>
                    <a:pt x="81" y="287"/>
                  </a:cubicBezTo>
                  <a:close/>
                  <a:moveTo>
                    <a:pt x="91" y="290"/>
                  </a:moveTo>
                  <a:cubicBezTo>
                    <a:pt x="93" y="286"/>
                    <a:pt x="96" y="282"/>
                    <a:pt x="98" y="278"/>
                  </a:cubicBezTo>
                  <a:cubicBezTo>
                    <a:pt x="100" y="279"/>
                    <a:pt x="102" y="280"/>
                    <a:pt x="104" y="280"/>
                  </a:cubicBezTo>
                  <a:cubicBezTo>
                    <a:pt x="102" y="283"/>
                    <a:pt x="100" y="287"/>
                    <a:pt x="97" y="290"/>
                  </a:cubicBezTo>
                  <a:cubicBezTo>
                    <a:pt x="95" y="290"/>
                    <a:pt x="93" y="290"/>
                    <a:pt x="91" y="290"/>
                  </a:cubicBezTo>
                  <a:close/>
                  <a:moveTo>
                    <a:pt x="103" y="289"/>
                  </a:moveTo>
                  <a:cubicBezTo>
                    <a:pt x="102" y="289"/>
                    <a:pt x="101" y="289"/>
                    <a:pt x="101" y="289"/>
                  </a:cubicBezTo>
                  <a:cubicBezTo>
                    <a:pt x="103" y="287"/>
                    <a:pt x="105" y="284"/>
                    <a:pt x="106" y="281"/>
                  </a:cubicBezTo>
                  <a:cubicBezTo>
                    <a:pt x="110" y="281"/>
                    <a:pt x="113" y="281"/>
                    <a:pt x="117" y="280"/>
                  </a:cubicBezTo>
                  <a:cubicBezTo>
                    <a:pt x="112" y="284"/>
                    <a:pt x="108" y="288"/>
                    <a:pt x="103" y="289"/>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8"/>
            <p:cNvSpPr>
              <a:spLocks noEditPoints="1"/>
            </p:cNvSpPr>
            <p:nvPr/>
          </p:nvSpPr>
          <p:spPr bwMode="auto">
            <a:xfrm>
              <a:off x="5954713" y="3508375"/>
              <a:ext cx="673100" cy="976313"/>
            </a:xfrm>
            <a:custGeom>
              <a:avLst/>
              <a:gdLst>
                <a:gd name="T0" fmla="*/ 13 w 288"/>
                <a:gd name="T1" fmla="*/ 160 h 453"/>
                <a:gd name="T2" fmla="*/ 79 w 288"/>
                <a:gd name="T3" fmla="*/ 269 h 453"/>
                <a:gd name="T4" fmla="*/ 89 w 288"/>
                <a:gd name="T5" fmla="*/ 289 h 453"/>
                <a:gd name="T6" fmla="*/ 86 w 288"/>
                <a:gd name="T7" fmla="*/ 366 h 453"/>
                <a:gd name="T8" fmla="*/ 191 w 288"/>
                <a:gd name="T9" fmla="*/ 411 h 453"/>
                <a:gd name="T10" fmla="*/ 195 w 288"/>
                <a:gd name="T11" fmla="*/ 365 h 453"/>
                <a:gd name="T12" fmla="*/ 186 w 288"/>
                <a:gd name="T13" fmla="*/ 337 h 453"/>
                <a:gd name="T14" fmla="*/ 89 w 288"/>
                <a:gd name="T15" fmla="*/ 369 h 453"/>
                <a:gd name="T16" fmla="*/ 188 w 288"/>
                <a:gd name="T17" fmla="*/ 370 h 453"/>
                <a:gd name="T18" fmla="*/ 103 w 288"/>
                <a:gd name="T19" fmla="*/ 419 h 453"/>
                <a:gd name="T20" fmla="*/ 142 w 288"/>
                <a:gd name="T21" fmla="*/ 436 h 453"/>
                <a:gd name="T22" fmla="*/ 88 w 288"/>
                <a:gd name="T23" fmla="*/ 391 h 453"/>
                <a:gd name="T24" fmla="*/ 186 w 288"/>
                <a:gd name="T25" fmla="*/ 345 h 453"/>
                <a:gd name="T26" fmla="*/ 146 w 288"/>
                <a:gd name="T27" fmla="*/ 378 h 453"/>
                <a:gd name="T28" fmla="*/ 89 w 288"/>
                <a:gd name="T29" fmla="*/ 357 h 453"/>
                <a:gd name="T30" fmla="*/ 95 w 288"/>
                <a:gd name="T31" fmla="*/ 348 h 453"/>
                <a:gd name="T32" fmla="*/ 109 w 288"/>
                <a:gd name="T33" fmla="*/ 357 h 453"/>
                <a:gd name="T34" fmla="*/ 159 w 288"/>
                <a:gd name="T35" fmla="*/ 361 h 453"/>
                <a:gd name="T36" fmla="*/ 122 w 288"/>
                <a:gd name="T37" fmla="*/ 278 h 453"/>
                <a:gd name="T38" fmla="*/ 113 w 288"/>
                <a:gd name="T39" fmla="*/ 184 h 453"/>
                <a:gd name="T40" fmla="*/ 158 w 288"/>
                <a:gd name="T41" fmla="*/ 229 h 453"/>
                <a:gd name="T42" fmla="*/ 120 w 288"/>
                <a:gd name="T43" fmla="*/ 353 h 453"/>
                <a:gd name="T44" fmla="*/ 250 w 288"/>
                <a:gd name="T45" fmla="*/ 183 h 453"/>
                <a:gd name="T46" fmla="*/ 161 w 288"/>
                <a:gd name="T47" fmla="*/ 355 h 453"/>
                <a:gd name="T48" fmla="*/ 209 w 288"/>
                <a:gd name="T49" fmla="*/ 139 h 453"/>
                <a:gd name="T50" fmla="*/ 171 w 288"/>
                <a:gd name="T51" fmla="*/ 163 h 453"/>
                <a:gd name="T52" fmla="*/ 108 w 288"/>
                <a:gd name="T53" fmla="*/ 177 h 453"/>
                <a:gd name="T54" fmla="*/ 64 w 288"/>
                <a:gd name="T55" fmla="*/ 170 h 453"/>
                <a:gd name="T56" fmla="*/ 96 w 288"/>
                <a:gd name="T57" fmla="*/ 189 h 453"/>
                <a:gd name="T58" fmla="*/ 118 w 288"/>
                <a:gd name="T59" fmla="*/ 306 h 453"/>
                <a:gd name="T60" fmla="*/ 114 w 288"/>
                <a:gd name="T61" fmla="*/ 351 h 453"/>
                <a:gd name="T62" fmla="*/ 101 w 288"/>
                <a:gd name="T63" fmla="*/ 326 h 453"/>
                <a:gd name="T64" fmla="*/ 101 w 288"/>
                <a:gd name="T65" fmla="*/ 325 h 453"/>
                <a:gd name="T66" fmla="*/ 107 w 288"/>
                <a:gd name="T67" fmla="*/ 315 h 453"/>
                <a:gd name="T68" fmla="*/ 105 w 288"/>
                <a:gd name="T69" fmla="*/ 301 h 453"/>
                <a:gd name="T70" fmla="*/ 94 w 288"/>
                <a:gd name="T71" fmla="*/ 286 h 453"/>
                <a:gd name="T72" fmla="*/ 94 w 288"/>
                <a:gd name="T73" fmla="*/ 285 h 453"/>
                <a:gd name="T74" fmla="*/ 97 w 288"/>
                <a:gd name="T75" fmla="*/ 270 h 453"/>
                <a:gd name="T76" fmla="*/ 79 w 288"/>
                <a:gd name="T77" fmla="*/ 255 h 453"/>
                <a:gd name="T78" fmla="*/ 78 w 288"/>
                <a:gd name="T79" fmla="*/ 254 h 453"/>
                <a:gd name="T80" fmla="*/ 81 w 288"/>
                <a:gd name="T81" fmla="*/ 240 h 453"/>
                <a:gd name="T82" fmla="*/ 76 w 288"/>
                <a:gd name="T83" fmla="*/ 227 h 453"/>
                <a:gd name="T84" fmla="*/ 47 w 288"/>
                <a:gd name="T85" fmla="*/ 215 h 453"/>
                <a:gd name="T86" fmla="*/ 46 w 288"/>
                <a:gd name="T87" fmla="*/ 214 h 453"/>
                <a:gd name="T88" fmla="*/ 50 w 288"/>
                <a:gd name="T89" fmla="*/ 199 h 453"/>
                <a:gd name="T90" fmla="*/ 29 w 288"/>
                <a:gd name="T91" fmla="*/ 184 h 453"/>
                <a:gd name="T92" fmla="*/ 28 w 288"/>
                <a:gd name="T93" fmla="*/ 183 h 453"/>
                <a:gd name="T94" fmla="*/ 41 w 288"/>
                <a:gd name="T95" fmla="*/ 166 h 453"/>
                <a:gd name="T96" fmla="*/ 35 w 288"/>
                <a:gd name="T97" fmla="*/ 151 h 453"/>
                <a:gd name="T98" fmla="*/ 15 w 288"/>
                <a:gd name="T99" fmla="*/ 132 h 453"/>
                <a:gd name="T100" fmla="*/ 15 w 288"/>
                <a:gd name="T101" fmla="*/ 131 h 453"/>
                <a:gd name="T102" fmla="*/ 32 w 288"/>
                <a:gd name="T103" fmla="*/ 112 h 453"/>
                <a:gd name="T104" fmla="*/ 39 w 288"/>
                <a:gd name="T105" fmla="*/ 95 h 453"/>
                <a:gd name="T106" fmla="*/ 22 w 288"/>
                <a:gd name="T107" fmla="*/ 78 h 453"/>
                <a:gd name="T108" fmla="*/ 23 w 288"/>
                <a:gd name="T109" fmla="*/ 77 h 453"/>
                <a:gd name="T110" fmla="*/ 54 w 288"/>
                <a:gd name="T111" fmla="*/ 57 h 453"/>
                <a:gd name="T112" fmla="*/ 46 w 288"/>
                <a:gd name="T113" fmla="*/ 44 h 453"/>
                <a:gd name="T114" fmla="*/ 48 w 288"/>
                <a:gd name="T115" fmla="*/ 42 h 453"/>
                <a:gd name="T116" fmla="*/ 95 w 288"/>
                <a:gd name="T117" fmla="*/ 29 h 453"/>
                <a:gd name="T118" fmla="*/ 261 w 288"/>
                <a:gd name="T119" fmla="*/ 93 h 453"/>
                <a:gd name="T120" fmla="*/ 191 w 288"/>
                <a:gd name="T121" fmla="*/ 136 h 453"/>
                <a:gd name="T122" fmla="*/ 180 w 288"/>
                <a:gd name="T123" fmla="*/ 160 h 453"/>
                <a:gd name="T124" fmla="*/ 70 w 288"/>
                <a:gd name="T125" fmla="*/ 17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453">
                  <a:moveTo>
                    <a:pt x="211" y="30"/>
                  </a:moveTo>
                  <a:cubicBezTo>
                    <a:pt x="166" y="6"/>
                    <a:pt x="98" y="0"/>
                    <a:pt x="54" y="29"/>
                  </a:cubicBezTo>
                  <a:cubicBezTo>
                    <a:pt x="11" y="57"/>
                    <a:pt x="0" y="113"/>
                    <a:pt x="13" y="160"/>
                  </a:cubicBezTo>
                  <a:cubicBezTo>
                    <a:pt x="22" y="189"/>
                    <a:pt x="39" y="216"/>
                    <a:pt x="58" y="239"/>
                  </a:cubicBezTo>
                  <a:cubicBezTo>
                    <a:pt x="67" y="249"/>
                    <a:pt x="75" y="258"/>
                    <a:pt x="81" y="269"/>
                  </a:cubicBezTo>
                  <a:cubicBezTo>
                    <a:pt x="80" y="269"/>
                    <a:pt x="80" y="269"/>
                    <a:pt x="79" y="269"/>
                  </a:cubicBezTo>
                  <a:cubicBezTo>
                    <a:pt x="79" y="269"/>
                    <a:pt x="79" y="270"/>
                    <a:pt x="79" y="270"/>
                  </a:cubicBezTo>
                  <a:cubicBezTo>
                    <a:pt x="80" y="270"/>
                    <a:pt x="80" y="270"/>
                    <a:pt x="81" y="270"/>
                  </a:cubicBezTo>
                  <a:cubicBezTo>
                    <a:pt x="84" y="276"/>
                    <a:pt x="87" y="282"/>
                    <a:pt x="89" y="289"/>
                  </a:cubicBezTo>
                  <a:cubicBezTo>
                    <a:pt x="94" y="306"/>
                    <a:pt x="95" y="324"/>
                    <a:pt x="95" y="342"/>
                  </a:cubicBezTo>
                  <a:cubicBezTo>
                    <a:pt x="89" y="343"/>
                    <a:pt x="84" y="350"/>
                    <a:pt x="83" y="356"/>
                  </a:cubicBezTo>
                  <a:cubicBezTo>
                    <a:pt x="83" y="359"/>
                    <a:pt x="84" y="363"/>
                    <a:pt x="86" y="366"/>
                  </a:cubicBezTo>
                  <a:cubicBezTo>
                    <a:pt x="80" y="372"/>
                    <a:pt x="80" y="380"/>
                    <a:pt x="85" y="387"/>
                  </a:cubicBezTo>
                  <a:cubicBezTo>
                    <a:pt x="79" y="400"/>
                    <a:pt x="85" y="409"/>
                    <a:pt x="95" y="415"/>
                  </a:cubicBezTo>
                  <a:cubicBezTo>
                    <a:pt x="108" y="453"/>
                    <a:pt x="181" y="451"/>
                    <a:pt x="191" y="411"/>
                  </a:cubicBezTo>
                  <a:cubicBezTo>
                    <a:pt x="199" y="404"/>
                    <a:pt x="202" y="394"/>
                    <a:pt x="197" y="380"/>
                  </a:cubicBezTo>
                  <a:cubicBezTo>
                    <a:pt x="196" y="380"/>
                    <a:pt x="196" y="380"/>
                    <a:pt x="196" y="379"/>
                  </a:cubicBezTo>
                  <a:cubicBezTo>
                    <a:pt x="197" y="375"/>
                    <a:pt x="197" y="371"/>
                    <a:pt x="195" y="365"/>
                  </a:cubicBezTo>
                  <a:cubicBezTo>
                    <a:pt x="195" y="364"/>
                    <a:pt x="194" y="364"/>
                    <a:pt x="193" y="363"/>
                  </a:cubicBezTo>
                  <a:cubicBezTo>
                    <a:pt x="198" y="355"/>
                    <a:pt x="197" y="346"/>
                    <a:pt x="187" y="337"/>
                  </a:cubicBezTo>
                  <a:cubicBezTo>
                    <a:pt x="187" y="337"/>
                    <a:pt x="186" y="337"/>
                    <a:pt x="186" y="337"/>
                  </a:cubicBezTo>
                  <a:cubicBezTo>
                    <a:pt x="176" y="267"/>
                    <a:pt x="246" y="222"/>
                    <a:pt x="268" y="162"/>
                  </a:cubicBezTo>
                  <a:cubicBezTo>
                    <a:pt x="288" y="109"/>
                    <a:pt x="259" y="55"/>
                    <a:pt x="211" y="30"/>
                  </a:cubicBezTo>
                  <a:close/>
                  <a:moveTo>
                    <a:pt x="89" y="369"/>
                  </a:moveTo>
                  <a:cubicBezTo>
                    <a:pt x="90" y="370"/>
                    <a:pt x="91" y="371"/>
                    <a:pt x="92" y="371"/>
                  </a:cubicBezTo>
                  <a:cubicBezTo>
                    <a:pt x="107" y="388"/>
                    <a:pt x="148" y="386"/>
                    <a:pt x="166" y="382"/>
                  </a:cubicBezTo>
                  <a:cubicBezTo>
                    <a:pt x="174" y="381"/>
                    <a:pt x="182" y="376"/>
                    <a:pt x="188" y="370"/>
                  </a:cubicBezTo>
                  <a:cubicBezTo>
                    <a:pt x="196" y="415"/>
                    <a:pt x="79" y="404"/>
                    <a:pt x="89" y="369"/>
                  </a:cubicBezTo>
                  <a:close/>
                  <a:moveTo>
                    <a:pt x="142" y="436"/>
                  </a:moveTo>
                  <a:cubicBezTo>
                    <a:pt x="127" y="435"/>
                    <a:pt x="113" y="430"/>
                    <a:pt x="103" y="419"/>
                  </a:cubicBezTo>
                  <a:cubicBezTo>
                    <a:pt x="117" y="425"/>
                    <a:pt x="133" y="427"/>
                    <a:pt x="142" y="428"/>
                  </a:cubicBezTo>
                  <a:cubicBezTo>
                    <a:pt x="153" y="428"/>
                    <a:pt x="167" y="426"/>
                    <a:pt x="178" y="420"/>
                  </a:cubicBezTo>
                  <a:cubicBezTo>
                    <a:pt x="169" y="430"/>
                    <a:pt x="157" y="436"/>
                    <a:pt x="142" y="436"/>
                  </a:cubicBezTo>
                  <a:close/>
                  <a:moveTo>
                    <a:pt x="192" y="389"/>
                  </a:moveTo>
                  <a:cubicBezTo>
                    <a:pt x="195" y="412"/>
                    <a:pt x="165" y="421"/>
                    <a:pt x="145" y="421"/>
                  </a:cubicBezTo>
                  <a:cubicBezTo>
                    <a:pt x="125" y="421"/>
                    <a:pt x="87" y="418"/>
                    <a:pt x="88" y="391"/>
                  </a:cubicBezTo>
                  <a:cubicBezTo>
                    <a:pt x="98" y="401"/>
                    <a:pt x="116" y="404"/>
                    <a:pt x="128" y="405"/>
                  </a:cubicBezTo>
                  <a:cubicBezTo>
                    <a:pt x="145" y="407"/>
                    <a:pt x="180" y="405"/>
                    <a:pt x="192" y="389"/>
                  </a:cubicBezTo>
                  <a:close/>
                  <a:moveTo>
                    <a:pt x="186" y="345"/>
                  </a:moveTo>
                  <a:cubicBezTo>
                    <a:pt x="186" y="345"/>
                    <a:pt x="186" y="345"/>
                    <a:pt x="186" y="345"/>
                  </a:cubicBezTo>
                  <a:cubicBezTo>
                    <a:pt x="194" y="356"/>
                    <a:pt x="184" y="369"/>
                    <a:pt x="173" y="374"/>
                  </a:cubicBezTo>
                  <a:cubicBezTo>
                    <a:pt x="164" y="377"/>
                    <a:pt x="155" y="378"/>
                    <a:pt x="146" y="378"/>
                  </a:cubicBezTo>
                  <a:cubicBezTo>
                    <a:pt x="131" y="378"/>
                    <a:pt x="110" y="378"/>
                    <a:pt x="97" y="369"/>
                  </a:cubicBezTo>
                  <a:cubicBezTo>
                    <a:pt x="97" y="369"/>
                    <a:pt x="97" y="369"/>
                    <a:pt x="97" y="369"/>
                  </a:cubicBezTo>
                  <a:cubicBezTo>
                    <a:pt x="94" y="365"/>
                    <a:pt x="89" y="363"/>
                    <a:pt x="89" y="357"/>
                  </a:cubicBezTo>
                  <a:cubicBezTo>
                    <a:pt x="90" y="352"/>
                    <a:pt x="92" y="349"/>
                    <a:pt x="95" y="346"/>
                  </a:cubicBezTo>
                  <a:cubicBezTo>
                    <a:pt x="95" y="347"/>
                    <a:pt x="95" y="347"/>
                    <a:pt x="95" y="348"/>
                  </a:cubicBezTo>
                  <a:cubicBezTo>
                    <a:pt x="95" y="348"/>
                    <a:pt x="95" y="348"/>
                    <a:pt x="95" y="348"/>
                  </a:cubicBezTo>
                  <a:cubicBezTo>
                    <a:pt x="95" y="349"/>
                    <a:pt x="94" y="350"/>
                    <a:pt x="95" y="350"/>
                  </a:cubicBezTo>
                  <a:cubicBezTo>
                    <a:pt x="96" y="353"/>
                    <a:pt x="99" y="354"/>
                    <a:pt x="101" y="355"/>
                  </a:cubicBezTo>
                  <a:cubicBezTo>
                    <a:pt x="103" y="356"/>
                    <a:pt x="106" y="358"/>
                    <a:pt x="109" y="357"/>
                  </a:cubicBezTo>
                  <a:cubicBezTo>
                    <a:pt x="121" y="363"/>
                    <a:pt x="138" y="362"/>
                    <a:pt x="148" y="362"/>
                  </a:cubicBezTo>
                  <a:cubicBezTo>
                    <a:pt x="150" y="362"/>
                    <a:pt x="153" y="362"/>
                    <a:pt x="157" y="362"/>
                  </a:cubicBezTo>
                  <a:cubicBezTo>
                    <a:pt x="157" y="362"/>
                    <a:pt x="158" y="362"/>
                    <a:pt x="159" y="361"/>
                  </a:cubicBezTo>
                  <a:cubicBezTo>
                    <a:pt x="171" y="360"/>
                    <a:pt x="184" y="357"/>
                    <a:pt x="186" y="345"/>
                  </a:cubicBezTo>
                  <a:close/>
                  <a:moveTo>
                    <a:pt x="123" y="338"/>
                  </a:moveTo>
                  <a:cubicBezTo>
                    <a:pt x="127" y="319"/>
                    <a:pt x="124" y="295"/>
                    <a:pt x="122" y="278"/>
                  </a:cubicBezTo>
                  <a:cubicBezTo>
                    <a:pt x="119" y="252"/>
                    <a:pt x="114" y="228"/>
                    <a:pt x="107" y="204"/>
                  </a:cubicBezTo>
                  <a:cubicBezTo>
                    <a:pt x="105" y="199"/>
                    <a:pt x="104" y="192"/>
                    <a:pt x="102" y="186"/>
                  </a:cubicBezTo>
                  <a:cubicBezTo>
                    <a:pt x="106" y="185"/>
                    <a:pt x="109" y="184"/>
                    <a:pt x="113" y="184"/>
                  </a:cubicBezTo>
                  <a:cubicBezTo>
                    <a:pt x="129" y="181"/>
                    <a:pt x="146" y="178"/>
                    <a:pt x="162" y="173"/>
                  </a:cubicBezTo>
                  <a:cubicBezTo>
                    <a:pt x="164" y="173"/>
                    <a:pt x="166" y="172"/>
                    <a:pt x="169" y="171"/>
                  </a:cubicBezTo>
                  <a:cubicBezTo>
                    <a:pt x="164" y="190"/>
                    <a:pt x="161" y="210"/>
                    <a:pt x="158" y="229"/>
                  </a:cubicBezTo>
                  <a:cubicBezTo>
                    <a:pt x="152" y="271"/>
                    <a:pt x="151" y="313"/>
                    <a:pt x="153" y="356"/>
                  </a:cubicBezTo>
                  <a:cubicBezTo>
                    <a:pt x="147" y="356"/>
                    <a:pt x="142" y="355"/>
                    <a:pt x="137" y="355"/>
                  </a:cubicBezTo>
                  <a:cubicBezTo>
                    <a:pt x="131" y="355"/>
                    <a:pt x="125" y="354"/>
                    <a:pt x="120" y="353"/>
                  </a:cubicBezTo>
                  <a:cubicBezTo>
                    <a:pt x="121" y="350"/>
                    <a:pt x="122" y="347"/>
                    <a:pt x="123" y="344"/>
                  </a:cubicBezTo>
                  <a:cubicBezTo>
                    <a:pt x="123" y="342"/>
                    <a:pt x="124" y="340"/>
                    <a:pt x="123" y="338"/>
                  </a:cubicBezTo>
                  <a:close/>
                  <a:moveTo>
                    <a:pt x="250" y="183"/>
                  </a:moveTo>
                  <a:cubicBezTo>
                    <a:pt x="221" y="233"/>
                    <a:pt x="164" y="280"/>
                    <a:pt x="180" y="344"/>
                  </a:cubicBezTo>
                  <a:cubicBezTo>
                    <a:pt x="180" y="344"/>
                    <a:pt x="180" y="344"/>
                    <a:pt x="180" y="344"/>
                  </a:cubicBezTo>
                  <a:cubicBezTo>
                    <a:pt x="177" y="351"/>
                    <a:pt x="169" y="354"/>
                    <a:pt x="161" y="355"/>
                  </a:cubicBezTo>
                  <a:cubicBezTo>
                    <a:pt x="158" y="317"/>
                    <a:pt x="159" y="279"/>
                    <a:pt x="164" y="241"/>
                  </a:cubicBezTo>
                  <a:cubicBezTo>
                    <a:pt x="166" y="217"/>
                    <a:pt x="170" y="192"/>
                    <a:pt x="177" y="169"/>
                  </a:cubicBezTo>
                  <a:cubicBezTo>
                    <a:pt x="193" y="164"/>
                    <a:pt x="211" y="155"/>
                    <a:pt x="209" y="139"/>
                  </a:cubicBezTo>
                  <a:cubicBezTo>
                    <a:pt x="207" y="126"/>
                    <a:pt x="192" y="121"/>
                    <a:pt x="185" y="132"/>
                  </a:cubicBezTo>
                  <a:cubicBezTo>
                    <a:pt x="184" y="132"/>
                    <a:pt x="184" y="133"/>
                    <a:pt x="184" y="133"/>
                  </a:cubicBezTo>
                  <a:cubicBezTo>
                    <a:pt x="177" y="141"/>
                    <a:pt x="174" y="153"/>
                    <a:pt x="171" y="163"/>
                  </a:cubicBezTo>
                  <a:cubicBezTo>
                    <a:pt x="170" y="163"/>
                    <a:pt x="169" y="163"/>
                    <a:pt x="168" y="164"/>
                  </a:cubicBezTo>
                  <a:cubicBezTo>
                    <a:pt x="159" y="167"/>
                    <a:pt x="149" y="169"/>
                    <a:pt x="138" y="172"/>
                  </a:cubicBezTo>
                  <a:cubicBezTo>
                    <a:pt x="128" y="174"/>
                    <a:pt x="118" y="176"/>
                    <a:pt x="108" y="177"/>
                  </a:cubicBezTo>
                  <a:cubicBezTo>
                    <a:pt x="105" y="178"/>
                    <a:pt x="102" y="178"/>
                    <a:pt x="100" y="179"/>
                  </a:cubicBezTo>
                  <a:cubicBezTo>
                    <a:pt x="96" y="170"/>
                    <a:pt x="92" y="162"/>
                    <a:pt x="84" y="159"/>
                  </a:cubicBezTo>
                  <a:cubicBezTo>
                    <a:pt x="74" y="155"/>
                    <a:pt x="64" y="160"/>
                    <a:pt x="64" y="170"/>
                  </a:cubicBezTo>
                  <a:cubicBezTo>
                    <a:pt x="62" y="178"/>
                    <a:pt x="70" y="187"/>
                    <a:pt x="79" y="188"/>
                  </a:cubicBezTo>
                  <a:cubicBezTo>
                    <a:pt x="84" y="189"/>
                    <a:pt x="90" y="188"/>
                    <a:pt x="96" y="187"/>
                  </a:cubicBezTo>
                  <a:cubicBezTo>
                    <a:pt x="96" y="188"/>
                    <a:pt x="96" y="188"/>
                    <a:pt x="96" y="189"/>
                  </a:cubicBezTo>
                  <a:cubicBezTo>
                    <a:pt x="99" y="196"/>
                    <a:pt x="101" y="203"/>
                    <a:pt x="103" y="211"/>
                  </a:cubicBezTo>
                  <a:cubicBezTo>
                    <a:pt x="107" y="226"/>
                    <a:pt x="111" y="241"/>
                    <a:pt x="113" y="256"/>
                  </a:cubicBezTo>
                  <a:cubicBezTo>
                    <a:pt x="116" y="272"/>
                    <a:pt x="118" y="289"/>
                    <a:pt x="118" y="306"/>
                  </a:cubicBezTo>
                  <a:cubicBezTo>
                    <a:pt x="119" y="317"/>
                    <a:pt x="117" y="329"/>
                    <a:pt x="116" y="341"/>
                  </a:cubicBezTo>
                  <a:cubicBezTo>
                    <a:pt x="116" y="341"/>
                    <a:pt x="116" y="342"/>
                    <a:pt x="116" y="342"/>
                  </a:cubicBezTo>
                  <a:cubicBezTo>
                    <a:pt x="116" y="345"/>
                    <a:pt x="115" y="348"/>
                    <a:pt x="114" y="351"/>
                  </a:cubicBezTo>
                  <a:cubicBezTo>
                    <a:pt x="114" y="351"/>
                    <a:pt x="114" y="351"/>
                    <a:pt x="114" y="351"/>
                  </a:cubicBezTo>
                  <a:cubicBezTo>
                    <a:pt x="110" y="350"/>
                    <a:pt x="105" y="349"/>
                    <a:pt x="100" y="347"/>
                  </a:cubicBezTo>
                  <a:cubicBezTo>
                    <a:pt x="101" y="340"/>
                    <a:pt x="101" y="333"/>
                    <a:pt x="101" y="326"/>
                  </a:cubicBezTo>
                  <a:cubicBezTo>
                    <a:pt x="103" y="326"/>
                    <a:pt x="106" y="326"/>
                    <a:pt x="108" y="326"/>
                  </a:cubicBezTo>
                  <a:cubicBezTo>
                    <a:pt x="109" y="326"/>
                    <a:pt x="109" y="325"/>
                    <a:pt x="108" y="325"/>
                  </a:cubicBezTo>
                  <a:cubicBezTo>
                    <a:pt x="106" y="325"/>
                    <a:pt x="103" y="325"/>
                    <a:pt x="101" y="325"/>
                  </a:cubicBezTo>
                  <a:cubicBezTo>
                    <a:pt x="101" y="322"/>
                    <a:pt x="100" y="319"/>
                    <a:pt x="100" y="315"/>
                  </a:cubicBezTo>
                  <a:cubicBezTo>
                    <a:pt x="102" y="315"/>
                    <a:pt x="105" y="315"/>
                    <a:pt x="107" y="316"/>
                  </a:cubicBezTo>
                  <a:cubicBezTo>
                    <a:pt x="108" y="316"/>
                    <a:pt x="108" y="315"/>
                    <a:pt x="107" y="315"/>
                  </a:cubicBezTo>
                  <a:cubicBezTo>
                    <a:pt x="105" y="314"/>
                    <a:pt x="102" y="314"/>
                    <a:pt x="100" y="315"/>
                  </a:cubicBezTo>
                  <a:cubicBezTo>
                    <a:pt x="100" y="310"/>
                    <a:pt x="99" y="305"/>
                    <a:pt x="98" y="301"/>
                  </a:cubicBezTo>
                  <a:cubicBezTo>
                    <a:pt x="100" y="301"/>
                    <a:pt x="103" y="301"/>
                    <a:pt x="105" y="301"/>
                  </a:cubicBezTo>
                  <a:cubicBezTo>
                    <a:pt x="105" y="301"/>
                    <a:pt x="105" y="300"/>
                    <a:pt x="105" y="300"/>
                  </a:cubicBezTo>
                  <a:cubicBezTo>
                    <a:pt x="102" y="300"/>
                    <a:pt x="100" y="300"/>
                    <a:pt x="98" y="300"/>
                  </a:cubicBezTo>
                  <a:cubicBezTo>
                    <a:pt x="97" y="295"/>
                    <a:pt x="96" y="290"/>
                    <a:pt x="94" y="286"/>
                  </a:cubicBezTo>
                  <a:cubicBezTo>
                    <a:pt x="97" y="285"/>
                    <a:pt x="100" y="285"/>
                    <a:pt x="103" y="286"/>
                  </a:cubicBezTo>
                  <a:cubicBezTo>
                    <a:pt x="104" y="286"/>
                    <a:pt x="104" y="285"/>
                    <a:pt x="103" y="285"/>
                  </a:cubicBezTo>
                  <a:cubicBezTo>
                    <a:pt x="100" y="284"/>
                    <a:pt x="97" y="284"/>
                    <a:pt x="94" y="285"/>
                  </a:cubicBezTo>
                  <a:cubicBezTo>
                    <a:pt x="92" y="281"/>
                    <a:pt x="91" y="277"/>
                    <a:pt x="89" y="273"/>
                  </a:cubicBezTo>
                  <a:cubicBezTo>
                    <a:pt x="89" y="272"/>
                    <a:pt x="88" y="271"/>
                    <a:pt x="88" y="270"/>
                  </a:cubicBezTo>
                  <a:cubicBezTo>
                    <a:pt x="91" y="270"/>
                    <a:pt x="94" y="270"/>
                    <a:pt x="97" y="270"/>
                  </a:cubicBezTo>
                  <a:cubicBezTo>
                    <a:pt x="98" y="270"/>
                    <a:pt x="98" y="269"/>
                    <a:pt x="97" y="269"/>
                  </a:cubicBezTo>
                  <a:cubicBezTo>
                    <a:pt x="94" y="268"/>
                    <a:pt x="91" y="268"/>
                    <a:pt x="87" y="268"/>
                  </a:cubicBezTo>
                  <a:cubicBezTo>
                    <a:pt x="85" y="264"/>
                    <a:pt x="82" y="259"/>
                    <a:pt x="79" y="255"/>
                  </a:cubicBezTo>
                  <a:cubicBezTo>
                    <a:pt x="82" y="255"/>
                    <a:pt x="85" y="255"/>
                    <a:pt x="89" y="255"/>
                  </a:cubicBezTo>
                  <a:cubicBezTo>
                    <a:pt x="89" y="255"/>
                    <a:pt x="89" y="254"/>
                    <a:pt x="89" y="254"/>
                  </a:cubicBezTo>
                  <a:cubicBezTo>
                    <a:pt x="85" y="254"/>
                    <a:pt x="82" y="254"/>
                    <a:pt x="78" y="254"/>
                  </a:cubicBezTo>
                  <a:cubicBezTo>
                    <a:pt x="75" y="250"/>
                    <a:pt x="72" y="245"/>
                    <a:pt x="68" y="241"/>
                  </a:cubicBezTo>
                  <a:cubicBezTo>
                    <a:pt x="72" y="241"/>
                    <a:pt x="77" y="241"/>
                    <a:pt x="81" y="241"/>
                  </a:cubicBezTo>
                  <a:cubicBezTo>
                    <a:pt x="82" y="241"/>
                    <a:pt x="82" y="240"/>
                    <a:pt x="81" y="240"/>
                  </a:cubicBezTo>
                  <a:cubicBezTo>
                    <a:pt x="76" y="240"/>
                    <a:pt x="72" y="240"/>
                    <a:pt x="67" y="240"/>
                  </a:cubicBezTo>
                  <a:cubicBezTo>
                    <a:pt x="63" y="235"/>
                    <a:pt x="59" y="231"/>
                    <a:pt x="55" y="226"/>
                  </a:cubicBezTo>
                  <a:cubicBezTo>
                    <a:pt x="62" y="226"/>
                    <a:pt x="69" y="227"/>
                    <a:pt x="76" y="227"/>
                  </a:cubicBezTo>
                  <a:cubicBezTo>
                    <a:pt x="77" y="227"/>
                    <a:pt x="77" y="227"/>
                    <a:pt x="76" y="226"/>
                  </a:cubicBezTo>
                  <a:cubicBezTo>
                    <a:pt x="69" y="226"/>
                    <a:pt x="62" y="225"/>
                    <a:pt x="55" y="225"/>
                  </a:cubicBezTo>
                  <a:cubicBezTo>
                    <a:pt x="52" y="222"/>
                    <a:pt x="49" y="218"/>
                    <a:pt x="47" y="215"/>
                  </a:cubicBezTo>
                  <a:cubicBezTo>
                    <a:pt x="52" y="215"/>
                    <a:pt x="58" y="215"/>
                    <a:pt x="63" y="215"/>
                  </a:cubicBezTo>
                  <a:cubicBezTo>
                    <a:pt x="64" y="215"/>
                    <a:pt x="64" y="214"/>
                    <a:pt x="63" y="214"/>
                  </a:cubicBezTo>
                  <a:cubicBezTo>
                    <a:pt x="58" y="214"/>
                    <a:pt x="52" y="214"/>
                    <a:pt x="46" y="214"/>
                  </a:cubicBezTo>
                  <a:cubicBezTo>
                    <a:pt x="45" y="213"/>
                    <a:pt x="45" y="212"/>
                    <a:pt x="44" y="212"/>
                  </a:cubicBezTo>
                  <a:cubicBezTo>
                    <a:pt x="41" y="207"/>
                    <a:pt x="38" y="203"/>
                    <a:pt x="36" y="198"/>
                  </a:cubicBezTo>
                  <a:cubicBezTo>
                    <a:pt x="40" y="198"/>
                    <a:pt x="45" y="198"/>
                    <a:pt x="50" y="199"/>
                  </a:cubicBezTo>
                  <a:cubicBezTo>
                    <a:pt x="51" y="199"/>
                    <a:pt x="51" y="198"/>
                    <a:pt x="50" y="198"/>
                  </a:cubicBezTo>
                  <a:cubicBezTo>
                    <a:pt x="45" y="197"/>
                    <a:pt x="40" y="197"/>
                    <a:pt x="35" y="197"/>
                  </a:cubicBezTo>
                  <a:cubicBezTo>
                    <a:pt x="33" y="193"/>
                    <a:pt x="31" y="189"/>
                    <a:pt x="29" y="184"/>
                  </a:cubicBezTo>
                  <a:cubicBezTo>
                    <a:pt x="35" y="184"/>
                    <a:pt x="41" y="184"/>
                    <a:pt x="47" y="184"/>
                  </a:cubicBezTo>
                  <a:cubicBezTo>
                    <a:pt x="47" y="184"/>
                    <a:pt x="47" y="183"/>
                    <a:pt x="47" y="183"/>
                  </a:cubicBezTo>
                  <a:cubicBezTo>
                    <a:pt x="41" y="183"/>
                    <a:pt x="34" y="183"/>
                    <a:pt x="28" y="183"/>
                  </a:cubicBezTo>
                  <a:cubicBezTo>
                    <a:pt x="26" y="178"/>
                    <a:pt x="24" y="173"/>
                    <a:pt x="22" y="167"/>
                  </a:cubicBezTo>
                  <a:cubicBezTo>
                    <a:pt x="28" y="167"/>
                    <a:pt x="34" y="168"/>
                    <a:pt x="41" y="167"/>
                  </a:cubicBezTo>
                  <a:cubicBezTo>
                    <a:pt x="41" y="167"/>
                    <a:pt x="41" y="166"/>
                    <a:pt x="41" y="166"/>
                  </a:cubicBezTo>
                  <a:cubicBezTo>
                    <a:pt x="34" y="166"/>
                    <a:pt x="28" y="166"/>
                    <a:pt x="22" y="166"/>
                  </a:cubicBezTo>
                  <a:cubicBezTo>
                    <a:pt x="20" y="161"/>
                    <a:pt x="19" y="156"/>
                    <a:pt x="18" y="151"/>
                  </a:cubicBezTo>
                  <a:cubicBezTo>
                    <a:pt x="23" y="151"/>
                    <a:pt x="29" y="151"/>
                    <a:pt x="35" y="151"/>
                  </a:cubicBezTo>
                  <a:cubicBezTo>
                    <a:pt x="35" y="151"/>
                    <a:pt x="35" y="150"/>
                    <a:pt x="35" y="150"/>
                  </a:cubicBezTo>
                  <a:cubicBezTo>
                    <a:pt x="29" y="150"/>
                    <a:pt x="23" y="150"/>
                    <a:pt x="18" y="150"/>
                  </a:cubicBezTo>
                  <a:cubicBezTo>
                    <a:pt x="16" y="144"/>
                    <a:pt x="15" y="138"/>
                    <a:pt x="15" y="132"/>
                  </a:cubicBezTo>
                  <a:cubicBezTo>
                    <a:pt x="23" y="132"/>
                    <a:pt x="30" y="132"/>
                    <a:pt x="38" y="132"/>
                  </a:cubicBezTo>
                  <a:cubicBezTo>
                    <a:pt x="39" y="132"/>
                    <a:pt x="39" y="131"/>
                    <a:pt x="38" y="131"/>
                  </a:cubicBezTo>
                  <a:cubicBezTo>
                    <a:pt x="30" y="130"/>
                    <a:pt x="23" y="130"/>
                    <a:pt x="15" y="131"/>
                  </a:cubicBezTo>
                  <a:cubicBezTo>
                    <a:pt x="14" y="126"/>
                    <a:pt x="14" y="120"/>
                    <a:pt x="14" y="114"/>
                  </a:cubicBezTo>
                  <a:cubicBezTo>
                    <a:pt x="20" y="114"/>
                    <a:pt x="26" y="114"/>
                    <a:pt x="32" y="113"/>
                  </a:cubicBezTo>
                  <a:cubicBezTo>
                    <a:pt x="33" y="113"/>
                    <a:pt x="33" y="112"/>
                    <a:pt x="32" y="112"/>
                  </a:cubicBezTo>
                  <a:cubicBezTo>
                    <a:pt x="26" y="113"/>
                    <a:pt x="20" y="113"/>
                    <a:pt x="15" y="114"/>
                  </a:cubicBezTo>
                  <a:cubicBezTo>
                    <a:pt x="15" y="107"/>
                    <a:pt x="16" y="101"/>
                    <a:pt x="17" y="95"/>
                  </a:cubicBezTo>
                  <a:cubicBezTo>
                    <a:pt x="24" y="95"/>
                    <a:pt x="32" y="95"/>
                    <a:pt x="39" y="95"/>
                  </a:cubicBezTo>
                  <a:cubicBezTo>
                    <a:pt x="40" y="95"/>
                    <a:pt x="40" y="94"/>
                    <a:pt x="39" y="94"/>
                  </a:cubicBezTo>
                  <a:cubicBezTo>
                    <a:pt x="32" y="93"/>
                    <a:pt x="25" y="94"/>
                    <a:pt x="17" y="94"/>
                  </a:cubicBezTo>
                  <a:cubicBezTo>
                    <a:pt x="19" y="88"/>
                    <a:pt x="20" y="83"/>
                    <a:pt x="22" y="78"/>
                  </a:cubicBezTo>
                  <a:cubicBezTo>
                    <a:pt x="31" y="78"/>
                    <a:pt x="40" y="78"/>
                    <a:pt x="48" y="78"/>
                  </a:cubicBezTo>
                  <a:cubicBezTo>
                    <a:pt x="49" y="78"/>
                    <a:pt x="49" y="77"/>
                    <a:pt x="48" y="77"/>
                  </a:cubicBezTo>
                  <a:cubicBezTo>
                    <a:pt x="40" y="77"/>
                    <a:pt x="31" y="77"/>
                    <a:pt x="23" y="77"/>
                  </a:cubicBezTo>
                  <a:cubicBezTo>
                    <a:pt x="26" y="70"/>
                    <a:pt x="29" y="64"/>
                    <a:pt x="33" y="59"/>
                  </a:cubicBezTo>
                  <a:cubicBezTo>
                    <a:pt x="40" y="59"/>
                    <a:pt x="47" y="59"/>
                    <a:pt x="54" y="59"/>
                  </a:cubicBezTo>
                  <a:cubicBezTo>
                    <a:pt x="55" y="59"/>
                    <a:pt x="55" y="57"/>
                    <a:pt x="54" y="57"/>
                  </a:cubicBezTo>
                  <a:cubicBezTo>
                    <a:pt x="47" y="57"/>
                    <a:pt x="41" y="57"/>
                    <a:pt x="34" y="57"/>
                  </a:cubicBezTo>
                  <a:cubicBezTo>
                    <a:pt x="35" y="56"/>
                    <a:pt x="36" y="55"/>
                    <a:pt x="37" y="54"/>
                  </a:cubicBezTo>
                  <a:cubicBezTo>
                    <a:pt x="40" y="50"/>
                    <a:pt x="43" y="47"/>
                    <a:pt x="46" y="44"/>
                  </a:cubicBezTo>
                  <a:cubicBezTo>
                    <a:pt x="54" y="43"/>
                    <a:pt x="63" y="42"/>
                    <a:pt x="71" y="42"/>
                  </a:cubicBezTo>
                  <a:cubicBezTo>
                    <a:pt x="72" y="42"/>
                    <a:pt x="72" y="41"/>
                    <a:pt x="71" y="41"/>
                  </a:cubicBezTo>
                  <a:cubicBezTo>
                    <a:pt x="63" y="41"/>
                    <a:pt x="55" y="41"/>
                    <a:pt x="48" y="42"/>
                  </a:cubicBezTo>
                  <a:cubicBezTo>
                    <a:pt x="53" y="37"/>
                    <a:pt x="59" y="33"/>
                    <a:pt x="66" y="30"/>
                  </a:cubicBezTo>
                  <a:cubicBezTo>
                    <a:pt x="75" y="30"/>
                    <a:pt x="85" y="30"/>
                    <a:pt x="95" y="31"/>
                  </a:cubicBezTo>
                  <a:cubicBezTo>
                    <a:pt x="96" y="31"/>
                    <a:pt x="96" y="29"/>
                    <a:pt x="95" y="29"/>
                  </a:cubicBezTo>
                  <a:cubicBezTo>
                    <a:pt x="86" y="28"/>
                    <a:pt x="77" y="28"/>
                    <a:pt x="69" y="28"/>
                  </a:cubicBezTo>
                  <a:cubicBezTo>
                    <a:pt x="109" y="9"/>
                    <a:pt x="162" y="15"/>
                    <a:pt x="201" y="33"/>
                  </a:cubicBezTo>
                  <a:cubicBezTo>
                    <a:pt x="227" y="45"/>
                    <a:pt x="249" y="66"/>
                    <a:pt x="261" y="93"/>
                  </a:cubicBezTo>
                  <a:cubicBezTo>
                    <a:pt x="273" y="123"/>
                    <a:pt x="266" y="155"/>
                    <a:pt x="250" y="183"/>
                  </a:cubicBezTo>
                  <a:close/>
                  <a:moveTo>
                    <a:pt x="180" y="160"/>
                  </a:moveTo>
                  <a:cubicBezTo>
                    <a:pt x="183" y="152"/>
                    <a:pt x="187" y="144"/>
                    <a:pt x="191" y="136"/>
                  </a:cubicBezTo>
                  <a:cubicBezTo>
                    <a:pt x="203" y="139"/>
                    <a:pt x="205" y="143"/>
                    <a:pt x="197" y="149"/>
                  </a:cubicBezTo>
                  <a:cubicBezTo>
                    <a:pt x="195" y="152"/>
                    <a:pt x="192" y="155"/>
                    <a:pt x="188" y="156"/>
                  </a:cubicBezTo>
                  <a:cubicBezTo>
                    <a:pt x="186" y="158"/>
                    <a:pt x="183" y="159"/>
                    <a:pt x="180" y="160"/>
                  </a:cubicBezTo>
                  <a:close/>
                  <a:moveTo>
                    <a:pt x="93" y="180"/>
                  </a:moveTo>
                  <a:cubicBezTo>
                    <a:pt x="93" y="180"/>
                    <a:pt x="92" y="180"/>
                    <a:pt x="91" y="180"/>
                  </a:cubicBezTo>
                  <a:cubicBezTo>
                    <a:pt x="85" y="181"/>
                    <a:pt x="72" y="178"/>
                    <a:pt x="70" y="172"/>
                  </a:cubicBezTo>
                  <a:cubicBezTo>
                    <a:pt x="83" y="166"/>
                    <a:pt x="91" y="168"/>
                    <a:pt x="93" y="179"/>
                  </a:cubicBezTo>
                  <a:cubicBezTo>
                    <a:pt x="93" y="179"/>
                    <a:pt x="93" y="179"/>
                    <a:pt x="93" y="180"/>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9"/>
            <p:cNvSpPr>
              <a:spLocks noEditPoints="1"/>
            </p:cNvSpPr>
            <p:nvPr/>
          </p:nvSpPr>
          <p:spPr bwMode="auto">
            <a:xfrm>
              <a:off x="5756275" y="3706813"/>
              <a:ext cx="158750" cy="98425"/>
            </a:xfrm>
            <a:custGeom>
              <a:avLst/>
              <a:gdLst>
                <a:gd name="T0" fmla="*/ 67 w 68"/>
                <a:gd name="T1" fmla="*/ 33 h 46"/>
                <a:gd name="T2" fmla="*/ 66 w 68"/>
                <a:gd name="T3" fmla="*/ 20 h 46"/>
                <a:gd name="T4" fmla="*/ 66 w 68"/>
                <a:gd name="T5" fmla="*/ 20 h 46"/>
                <a:gd name="T6" fmla="*/ 65 w 68"/>
                <a:gd name="T7" fmla="*/ 18 h 46"/>
                <a:gd name="T8" fmla="*/ 64 w 68"/>
                <a:gd name="T9" fmla="*/ 18 h 46"/>
                <a:gd name="T10" fmla="*/ 4 w 68"/>
                <a:gd name="T11" fmla="*/ 0 h 46"/>
                <a:gd name="T12" fmla="*/ 1 w 68"/>
                <a:gd name="T13" fmla="*/ 5 h 46"/>
                <a:gd name="T14" fmla="*/ 7 w 68"/>
                <a:gd name="T15" fmla="*/ 44 h 46"/>
                <a:gd name="T16" fmla="*/ 12 w 68"/>
                <a:gd name="T17" fmla="*/ 45 h 46"/>
                <a:gd name="T18" fmla="*/ 34 w 68"/>
                <a:gd name="T19" fmla="*/ 42 h 46"/>
                <a:gd name="T20" fmla="*/ 64 w 68"/>
                <a:gd name="T21" fmla="*/ 37 h 46"/>
                <a:gd name="T22" fmla="*/ 67 w 68"/>
                <a:gd name="T23" fmla="*/ 33 h 46"/>
                <a:gd name="T24" fmla="*/ 12 w 68"/>
                <a:gd name="T25" fmla="*/ 41 h 46"/>
                <a:gd name="T26" fmla="*/ 8 w 68"/>
                <a:gd name="T27" fmla="*/ 8 h 46"/>
                <a:gd name="T28" fmla="*/ 60 w 68"/>
                <a:gd name="T29" fmla="*/ 20 h 46"/>
                <a:gd name="T30" fmla="*/ 60 w 68"/>
                <a:gd name="T31" fmla="*/ 20 h 46"/>
                <a:gd name="T32" fmla="*/ 60 w 68"/>
                <a:gd name="T33" fmla="*/ 31 h 46"/>
                <a:gd name="T34" fmla="*/ 12 w 68"/>
                <a:gd name="T35" fmla="*/ 4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6">
                  <a:moveTo>
                    <a:pt x="67" y="33"/>
                  </a:moveTo>
                  <a:cubicBezTo>
                    <a:pt x="66" y="29"/>
                    <a:pt x="66" y="25"/>
                    <a:pt x="66" y="20"/>
                  </a:cubicBezTo>
                  <a:cubicBezTo>
                    <a:pt x="66" y="20"/>
                    <a:pt x="66" y="20"/>
                    <a:pt x="66" y="20"/>
                  </a:cubicBezTo>
                  <a:cubicBezTo>
                    <a:pt x="66" y="19"/>
                    <a:pt x="66" y="19"/>
                    <a:pt x="65" y="18"/>
                  </a:cubicBezTo>
                  <a:cubicBezTo>
                    <a:pt x="65" y="18"/>
                    <a:pt x="64" y="18"/>
                    <a:pt x="64" y="18"/>
                  </a:cubicBezTo>
                  <a:cubicBezTo>
                    <a:pt x="47" y="6"/>
                    <a:pt x="24" y="3"/>
                    <a:pt x="4" y="0"/>
                  </a:cubicBezTo>
                  <a:cubicBezTo>
                    <a:pt x="2" y="0"/>
                    <a:pt x="0" y="3"/>
                    <a:pt x="1" y="5"/>
                  </a:cubicBezTo>
                  <a:cubicBezTo>
                    <a:pt x="1" y="18"/>
                    <a:pt x="2" y="32"/>
                    <a:pt x="7" y="44"/>
                  </a:cubicBezTo>
                  <a:cubicBezTo>
                    <a:pt x="8" y="46"/>
                    <a:pt x="10" y="46"/>
                    <a:pt x="12" y="45"/>
                  </a:cubicBezTo>
                  <a:cubicBezTo>
                    <a:pt x="19" y="46"/>
                    <a:pt x="27" y="43"/>
                    <a:pt x="34" y="42"/>
                  </a:cubicBezTo>
                  <a:cubicBezTo>
                    <a:pt x="44" y="40"/>
                    <a:pt x="54" y="38"/>
                    <a:pt x="64" y="37"/>
                  </a:cubicBezTo>
                  <a:cubicBezTo>
                    <a:pt x="66" y="37"/>
                    <a:pt x="68" y="35"/>
                    <a:pt x="67" y="33"/>
                  </a:cubicBezTo>
                  <a:close/>
                  <a:moveTo>
                    <a:pt x="12" y="41"/>
                  </a:moveTo>
                  <a:cubicBezTo>
                    <a:pt x="11" y="30"/>
                    <a:pt x="9" y="19"/>
                    <a:pt x="8" y="8"/>
                  </a:cubicBezTo>
                  <a:cubicBezTo>
                    <a:pt x="25" y="13"/>
                    <a:pt x="43" y="16"/>
                    <a:pt x="60" y="20"/>
                  </a:cubicBezTo>
                  <a:cubicBezTo>
                    <a:pt x="60" y="20"/>
                    <a:pt x="60" y="20"/>
                    <a:pt x="60" y="20"/>
                  </a:cubicBezTo>
                  <a:cubicBezTo>
                    <a:pt x="59" y="24"/>
                    <a:pt x="60" y="28"/>
                    <a:pt x="60" y="31"/>
                  </a:cubicBezTo>
                  <a:cubicBezTo>
                    <a:pt x="45" y="33"/>
                    <a:pt x="26" y="34"/>
                    <a:pt x="12" y="4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30"/>
            <p:cNvSpPr>
              <a:spLocks noEditPoints="1"/>
            </p:cNvSpPr>
            <p:nvPr/>
          </p:nvSpPr>
          <p:spPr bwMode="auto">
            <a:xfrm>
              <a:off x="5895975" y="3409950"/>
              <a:ext cx="166687" cy="155575"/>
            </a:xfrm>
            <a:custGeom>
              <a:avLst/>
              <a:gdLst>
                <a:gd name="T0" fmla="*/ 71 w 71"/>
                <a:gd name="T1" fmla="*/ 57 h 72"/>
                <a:gd name="T2" fmla="*/ 40 w 71"/>
                <a:gd name="T3" fmla="*/ 3 h 72"/>
                <a:gd name="T4" fmla="*/ 36 w 71"/>
                <a:gd name="T5" fmla="*/ 1 h 72"/>
                <a:gd name="T6" fmla="*/ 33 w 71"/>
                <a:gd name="T7" fmla="*/ 1 h 72"/>
                <a:gd name="T8" fmla="*/ 2 w 71"/>
                <a:gd name="T9" fmla="*/ 29 h 72"/>
                <a:gd name="T10" fmla="*/ 4 w 71"/>
                <a:gd name="T11" fmla="*/ 33 h 72"/>
                <a:gd name="T12" fmla="*/ 44 w 71"/>
                <a:gd name="T13" fmla="*/ 64 h 72"/>
                <a:gd name="T14" fmla="*/ 69 w 71"/>
                <a:gd name="T15" fmla="*/ 62 h 72"/>
                <a:gd name="T16" fmla="*/ 71 w 71"/>
                <a:gd name="T17" fmla="*/ 57 h 72"/>
                <a:gd name="T18" fmla="*/ 45 w 71"/>
                <a:gd name="T19" fmla="*/ 56 h 72"/>
                <a:gd name="T20" fmla="*/ 33 w 71"/>
                <a:gd name="T21" fmla="*/ 46 h 72"/>
                <a:gd name="T22" fmla="*/ 8 w 71"/>
                <a:gd name="T23" fmla="*/ 31 h 72"/>
                <a:gd name="T24" fmla="*/ 36 w 71"/>
                <a:gd name="T25" fmla="*/ 9 h 72"/>
                <a:gd name="T26" fmla="*/ 62 w 71"/>
                <a:gd name="T27" fmla="*/ 58 h 72"/>
                <a:gd name="T28" fmla="*/ 45 w 71"/>
                <a:gd name="T29"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2">
                  <a:moveTo>
                    <a:pt x="71" y="57"/>
                  </a:moveTo>
                  <a:cubicBezTo>
                    <a:pt x="60" y="39"/>
                    <a:pt x="51" y="21"/>
                    <a:pt x="40" y="3"/>
                  </a:cubicBezTo>
                  <a:cubicBezTo>
                    <a:pt x="39" y="1"/>
                    <a:pt x="37" y="0"/>
                    <a:pt x="36" y="1"/>
                  </a:cubicBezTo>
                  <a:cubicBezTo>
                    <a:pt x="35" y="1"/>
                    <a:pt x="34" y="1"/>
                    <a:pt x="33" y="1"/>
                  </a:cubicBezTo>
                  <a:cubicBezTo>
                    <a:pt x="20" y="7"/>
                    <a:pt x="10" y="18"/>
                    <a:pt x="2" y="29"/>
                  </a:cubicBezTo>
                  <a:cubicBezTo>
                    <a:pt x="0" y="30"/>
                    <a:pt x="2" y="33"/>
                    <a:pt x="4" y="33"/>
                  </a:cubicBezTo>
                  <a:cubicBezTo>
                    <a:pt x="16" y="44"/>
                    <a:pt x="31" y="53"/>
                    <a:pt x="44" y="64"/>
                  </a:cubicBezTo>
                  <a:cubicBezTo>
                    <a:pt x="54" y="72"/>
                    <a:pt x="58" y="68"/>
                    <a:pt x="69" y="62"/>
                  </a:cubicBezTo>
                  <a:cubicBezTo>
                    <a:pt x="71" y="62"/>
                    <a:pt x="71" y="59"/>
                    <a:pt x="71" y="57"/>
                  </a:cubicBezTo>
                  <a:close/>
                  <a:moveTo>
                    <a:pt x="45" y="56"/>
                  </a:moveTo>
                  <a:cubicBezTo>
                    <a:pt x="41" y="53"/>
                    <a:pt x="37" y="49"/>
                    <a:pt x="33" y="46"/>
                  </a:cubicBezTo>
                  <a:cubicBezTo>
                    <a:pt x="25" y="41"/>
                    <a:pt x="17" y="35"/>
                    <a:pt x="8" y="31"/>
                  </a:cubicBezTo>
                  <a:cubicBezTo>
                    <a:pt x="16" y="22"/>
                    <a:pt x="26" y="16"/>
                    <a:pt x="36" y="9"/>
                  </a:cubicBezTo>
                  <a:cubicBezTo>
                    <a:pt x="44" y="25"/>
                    <a:pt x="53" y="41"/>
                    <a:pt x="62" y="58"/>
                  </a:cubicBezTo>
                  <a:cubicBezTo>
                    <a:pt x="56" y="60"/>
                    <a:pt x="52" y="60"/>
                    <a:pt x="45" y="56"/>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31"/>
            <p:cNvSpPr>
              <a:spLocks noEditPoints="1"/>
            </p:cNvSpPr>
            <p:nvPr/>
          </p:nvSpPr>
          <p:spPr bwMode="auto">
            <a:xfrm>
              <a:off x="6142038" y="3313113"/>
              <a:ext cx="107950" cy="168275"/>
            </a:xfrm>
            <a:custGeom>
              <a:avLst/>
              <a:gdLst>
                <a:gd name="T0" fmla="*/ 44 w 46"/>
                <a:gd name="T1" fmla="*/ 4 h 78"/>
                <a:gd name="T2" fmla="*/ 41 w 46"/>
                <a:gd name="T3" fmla="*/ 1 h 78"/>
                <a:gd name="T4" fmla="*/ 4 w 46"/>
                <a:gd name="T5" fmla="*/ 4 h 78"/>
                <a:gd name="T6" fmla="*/ 2 w 46"/>
                <a:gd name="T7" fmla="*/ 11 h 78"/>
                <a:gd name="T8" fmla="*/ 1 w 46"/>
                <a:gd name="T9" fmla="*/ 13 h 78"/>
                <a:gd name="T10" fmla="*/ 14 w 46"/>
                <a:gd name="T11" fmla="*/ 73 h 78"/>
                <a:gd name="T12" fmla="*/ 18 w 46"/>
                <a:gd name="T13" fmla="*/ 76 h 78"/>
                <a:gd name="T14" fmla="*/ 41 w 46"/>
                <a:gd name="T15" fmla="*/ 61 h 78"/>
                <a:gd name="T16" fmla="*/ 43 w 46"/>
                <a:gd name="T17" fmla="*/ 30 h 78"/>
                <a:gd name="T18" fmla="*/ 44 w 46"/>
                <a:gd name="T19" fmla="*/ 4 h 78"/>
                <a:gd name="T20" fmla="*/ 36 w 46"/>
                <a:gd name="T21" fmla="*/ 25 h 78"/>
                <a:gd name="T22" fmla="*/ 34 w 46"/>
                <a:gd name="T23" fmla="*/ 51 h 78"/>
                <a:gd name="T24" fmla="*/ 21 w 46"/>
                <a:gd name="T25" fmla="*/ 68 h 78"/>
                <a:gd name="T26" fmla="*/ 4 w 46"/>
                <a:gd name="T27" fmla="*/ 12 h 78"/>
                <a:gd name="T28" fmla="*/ 28 w 46"/>
                <a:gd name="T29" fmla="*/ 10 h 78"/>
                <a:gd name="T30" fmla="*/ 36 w 46"/>
                <a:gd name="T31"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8">
                  <a:moveTo>
                    <a:pt x="44" y="4"/>
                  </a:moveTo>
                  <a:cubicBezTo>
                    <a:pt x="44" y="3"/>
                    <a:pt x="42" y="2"/>
                    <a:pt x="41" y="1"/>
                  </a:cubicBezTo>
                  <a:cubicBezTo>
                    <a:pt x="30" y="0"/>
                    <a:pt x="16" y="4"/>
                    <a:pt x="4" y="4"/>
                  </a:cubicBezTo>
                  <a:cubicBezTo>
                    <a:pt x="1" y="4"/>
                    <a:pt x="0" y="8"/>
                    <a:pt x="2" y="11"/>
                  </a:cubicBezTo>
                  <a:cubicBezTo>
                    <a:pt x="1" y="11"/>
                    <a:pt x="0" y="12"/>
                    <a:pt x="1" y="13"/>
                  </a:cubicBezTo>
                  <a:cubicBezTo>
                    <a:pt x="6" y="33"/>
                    <a:pt x="12" y="52"/>
                    <a:pt x="14" y="73"/>
                  </a:cubicBezTo>
                  <a:cubicBezTo>
                    <a:pt x="15" y="75"/>
                    <a:pt x="17" y="76"/>
                    <a:pt x="18" y="76"/>
                  </a:cubicBezTo>
                  <a:cubicBezTo>
                    <a:pt x="34" y="76"/>
                    <a:pt x="39" y="78"/>
                    <a:pt x="41" y="61"/>
                  </a:cubicBezTo>
                  <a:cubicBezTo>
                    <a:pt x="42" y="51"/>
                    <a:pt x="43" y="41"/>
                    <a:pt x="43" y="30"/>
                  </a:cubicBezTo>
                  <a:cubicBezTo>
                    <a:pt x="44" y="22"/>
                    <a:pt x="46" y="12"/>
                    <a:pt x="44" y="4"/>
                  </a:cubicBezTo>
                  <a:close/>
                  <a:moveTo>
                    <a:pt x="36" y="25"/>
                  </a:moveTo>
                  <a:cubicBezTo>
                    <a:pt x="35" y="34"/>
                    <a:pt x="35" y="42"/>
                    <a:pt x="34" y="51"/>
                  </a:cubicBezTo>
                  <a:cubicBezTo>
                    <a:pt x="32" y="63"/>
                    <a:pt x="32" y="67"/>
                    <a:pt x="21" y="68"/>
                  </a:cubicBezTo>
                  <a:cubicBezTo>
                    <a:pt x="18" y="49"/>
                    <a:pt x="13" y="30"/>
                    <a:pt x="4" y="12"/>
                  </a:cubicBezTo>
                  <a:cubicBezTo>
                    <a:pt x="13" y="12"/>
                    <a:pt x="20" y="12"/>
                    <a:pt x="28" y="10"/>
                  </a:cubicBezTo>
                  <a:cubicBezTo>
                    <a:pt x="39" y="9"/>
                    <a:pt x="36" y="16"/>
                    <a:pt x="36" y="25"/>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32"/>
            <p:cNvSpPr>
              <a:spLocks noEditPoints="1"/>
            </p:cNvSpPr>
            <p:nvPr/>
          </p:nvSpPr>
          <p:spPr bwMode="auto">
            <a:xfrm>
              <a:off x="6391275" y="3330575"/>
              <a:ext cx="165100" cy="168275"/>
            </a:xfrm>
            <a:custGeom>
              <a:avLst/>
              <a:gdLst>
                <a:gd name="T0" fmla="*/ 68 w 70"/>
                <a:gd name="T1" fmla="*/ 21 h 78"/>
                <a:gd name="T2" fmla="*/ 52 w 70"/>
                <a:gd name="T3" fmla="*/ 10 h 78"/>
                <a:gd name="T4" fmla="*/ 33 w 70"/>
                <a:gd name="T5" fmla="*/ 1 h 78"/>
                <a:gd name="T6" fmla="*/ 29 w 70"/>
                <a:gd name="T7" fmla="*/ 3 h 78"/>
                <a:gd name="T8" fmla="*/ 29 w 70"/>
                <a:gd name="T9" fmla="*/ 4 h 78"/>
                <a:gd name="T10" fmla="*/ 5 w 70"/>
                <a:gd name="T11" fmla="*/ 60 h 78"/>
                <a:gd name="T12" fmla="*/ 18 w 70"/>
                <a:gd name="T13" fmla="*/ 78 h 78"/>
                <a:gd name="T14" fmla="*/ 20 w 70"/>
                <a:gd name="T15" fmla="*/ 78 h 78"/>
                <a:gd name="T16" fmla="*/ 21 w 70"/>
                <a:gd name="T17" fmla="*/ 78 h 78"/>
                <a:gd name="T18" fmla="*/ 46 w 70"/>
                <a:gd name="T19" fmla="*/ 55 h 78"/>
                <a:gd name="T20" fmla="*/ 66 w 70"/>
                <a:gd name="T21" fmla="*/ 29 h 78"/>
                <a:gd name="T22" fmla="*/ 67 w 70"/>
                <a:gd name="T23" fmla="*/ 27 h 78"/>
                <a:gd name="T24" fmla="*/ 68 w 70"/>
                <a:gd name="T25" fmla="*/ 21 h 78"/>
                <a:gd name="T26" fmla="*/ 40 w 70"/>
                <a:gd name="T27" fmla="*/ 50 h 78"/>
                <a:gd name="T28" fmla="*/ 21 w 70"/>
                <a:gd name="T29" fmla="*/ 71 h 78"/>
                <a:gd name="T30" fmla="*/ 21 w 70"/>
                <a:gd name="T31" fmla="*/ 71 h 78"/>
                <a:gd name="T32" fmla="*/ 13 w 70"/>
                <a:gd name="T33" fmla="*/ 67 h 78"/>
                <a:gd name="T34" fmla="*/ 12 w 70"/>
                <a:gd name="T35" fmla="*/ 62 h 78"/>
                <a:gd name="T36" fmla="*/ 19 w 70"/>
                <a:gd name="T37" fmla="*/ 44 h 78"/>
                <a:gd name="T38" fmla="*/ 32 w 70"/>
                <a:gd name="T39" fmla="*/ 6 h 78"/>
                <a:gd name="T40" fmla="*/ 47 w 70"/>
                <a:gd name="T41" fmla="*/ 16 h 78"/>
                <a:gd name="T42" fmla="*/ 60 w 70"/>
                <a:gd name="T43" fmla="*/ 25 h 78"/>
                <a:gd name="T44" fmla="*/ 40 w 70"/>
                <a:gd name="T45"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8">
                  <a:moveTo>
                    <a:pt x="68" y="21"/>
                  </a:moveTo>
                  <a:cubicBezTo>
                    <a:pt x="63" y="16"/>
                    <a:pt x="57" y="13"/>
                    <a:pt x="52" y="10"/>
                  </a:cubicBezTo>
                  <a:cubicBezTo>
                    <a:pt x="45" y="7"/>
                    <a:pt x="39" y="3"/>
                    <a:pt x="33" y="1"/>
                  </a:cubicBezTo>
                  <a:cubicBezTo>
                    <a:pt x="31" y="0"/>
                    <a:pt x="29" y="1"/>
                    <a:pt x="29" y="3"/>
                  </a:cubicBezTo>
                  <a:cubicBezTo>
                    <a:pt x="29" y="3"/>
                    <a:pt x="29" y="3"/>
                    <a:pt x="29" y="4"/>
                  </a:cubicBezTo>
                  <a:cubicBezTo>
                    <a:pt x="19" y="22"/>
                    <a:pt x="12" y="41"/>
                    <a:pt x="5" y="60"/>
                  </a:cubicBezTo>
                  <a:cubicBezTo>
                    <a:pt x="0" y="72"/>
                    <a:pt x="6" y="74"/>
                    <a:pt x="18" y="78"/>
                  </a:cubicBezTo>
                  <a:cubicBezTo>
                    <a:pt x="19" y="78"/>
                    <a:pt x="19" y="78"/>
                    <a:pt x="20" y="78"/>
                  </a:cubicBezTo>
                  <a:cubicBezTo>
                    <a:pt x="20" y="78"/>
                    <a:pt x="20" y="78"/>
                    <a:pt x="21" y="78"/>
                  </a:cubicBezTo>
                  <a:cubicBezTo>
                    <a:pt x="30" y="71"/>
                    <a:pt x="38" y="64"/>
                    <a:pt x="46" y="55"/>
                  </a:cubicBezTo>
                  <a:cubicBezTo>
                    <a:pt x="53" y="48"/>
                    <a:pt x="62" y="38"/>
                    <a:pt x="66" y="29"/>
                  </a:cubicBezTo>
                  <a:cubicBezTo>
                    <a:pt x="67" y="28"/>
                    <a:pt x="67" y="27"/>
                    <a:pt x="67" y="27"/>
                  </a:cubicBezTo>
                  <a:cubicBezTo>
                    <a:pt x="69" y="26"/>
                    <a:pt x="70" y="22"/>
                    <a:pt x="68" y="21"/>
                  </a:cubicBezTo>
                  <a:close/>
                  <a:moveTo>
                    <a:pt x="40" y="50"/>
                  </a:moveTo>
                  <a:cubicBezTo>
                    <a:pt x="34" y="57"/>
                    <a:pt x="27" y="64"/>
                    <a:pt x="21" y="71"/>
                  </a:cubicBezTo>
                  <a:cubicBezTo>
                    <a:pt x="21" y="71"/>
                    <a:pt x="21" y="71"/>
                    <a:pt x="21" y="71"/>
                  </a:cubicBezTo>
                  <a:cubicBezTo>
                    <a:pt x="18" y="69"/>
                    <a:pt x="16" y="68"/>
                    <a:pt x="13" y="67"/>
                  </a:cubicBezTo>
                  <a:cubicBezTo>
                    <a:pt x="9" y="66"/>
                    <a:pt x="8" y="65"/>
                    <a:pt x="12" y="62"/>
                  </a:cubicBezTo>
                  <a:cubicBezTo>
                    <a:pt x="13" y="57"/>
                    <a:pt x="17" y="50"/>
                    <a:pt x="19" y="44"/>
                  </a:cubicBezTo>
                  <a:cubicBezTo>
                    <a:pt x="24" y="32"/>
                    <a:pt x="29" y="19"/>
                    <a:pt x="32" y="6"/>
                  </a:cubicBezTo>
                  <a:cubicBezTo>
                    <a:pt x="37" y="9"/>
                    <a:pt x="42" y="13"/>
                    <a:pt x="47" y="16"/>
                  </a:cubicBezTo>
                  <a:cubicBezTo>
                    <a:pt x="51" y="19"/>
                    <a:pt x="55" y="22"/>
                    <a:pt x="60" y="25"/>
                  </a:cubicBezTo>
                  <a:cubicBezTo>
                    <a:pt x="53" y="32"/>
                    <a:pt x="47" y="42"/>
                    <a:pt x="40" y="50"/>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33"/>
            <p:cNvSpPr>
              <a:spLocks noEditPoints="1"/>
            </p:cNvSpPr>
            <p:nvPr/>
          </p:nvSpPr>
          <p:spPr bwMode="auto">
            <a:xfrm>
              <a:off x="6564313" y="3481388"/>
              <a:ext cx="185737" cy="144463"/>
            </a:xfrm>
            <a:custGeom>
              <a:avLst/>
              <a:gdLst>
                <a:gd name="T0" fmla="*/ 77 w 79"/>
                <a:gd name="T1" fmla="*/ 35 h 67"/>
                <a:gd name="T2" fmla="*/ 77 w 79"/>
                <a:gd name="T3" fmla="*/ 34 h 67"/>
                <a:gd name="T4" fmla="*/ 65 w 79"/>
                <a:gd name="T5" fmla="*/ 17 h 67"/>
                <a:gd name="T6" fmla="*/ 49 w 79"/>
                <a:gd name="T7" fmla="*/ 1 h 67"/>
                <a:gd name="T8" fmla="*/ 46 w 79"/>
                <a:gd name="T9" fmla="*/ 1 h 67"/>
                <a:gd name="T10" fmla="*/ 44 w 79"/>
                <a:gd name="T11" fmla="*/ 2 h 67"/>
                <a:gd name="T12" fmla="*/ 18 w 79"/>
                <a:gd name="T13" fmla="*/ 26 h 67"/>
                <a:gd name="T14" fmla="*/ 2 w 79"/>
                <a:gd name="T15" fmla="*/ 45 h 67"/>
                <a:gd name="T16" fmla="*/ 1 w 79"/>
                <a:gd name="T17" fmla="*/ 48 h 67"/>
                <a:gd name="T18" fmla="*/ 6 w 79"/>
                <a:gd name="T19" fmla="*/ 58 h 67"/>
                <a:gd name="T20" fmla="*/ 11 w 79"/>
                <a:gd name="T21" fmla="*/ 66 h 67"/>
                <a:gd name="T22" fmla="*/ 14 w 79"/>
                <a:gd name="T23" fmla="*/ 65 h 67"/>
                <a:gd name="T24" fmla="*/ 15 w 79"/>
                <a:gd name="T25" fmla="*/ 65 h 67"/>
                <a:gd name="T26" fmla="*/ 75 w 79"/>
                <a:gd name="T27" fmla="*/ 43 h 67"/>
                <a:gd name="T28" fmla="*/ 77 w 79"/>
                <a:gd name="T29" fmla="*/ 35 h 67"/>
                <a:gd name="T30" fmla="*/ 14 w 79"/>
                <a:gd name="T31" fmla="*/ 59 h 67"/>
                <a:gd name="T32" fmla="*/ 11 w 79"/>
                <a:gd name="T33" fmla="*/ 55 h 67"/>
                <a:gd name="T34" fmla="*/ 6 w 79"/>
                <a:gd name="T35" fmla="*/ 47 h 67"/>
                <a:gd name="T36" fmla="*/ 6 w 79"/>
                <a:gd name="T37" fmla="*/ 47 h 67"/>
                <a:gd name="T38" fmla="*/ 17 w 79"/>
                <a:gd name="T39" fmla="*/ 36 h 67"/>
                <a:gd name="T40" fmla="*/ 27 w 79"/>
                <a:gd name="T41" fmla="*/ 27 h 67"/>
                <a:gd name="T42" fmla="*/ 47 w 79"/>
                <a:gd name="T43" fmla="*/ 8 h 67"/>
                <a:gd name="T44" fmla="*/ 59 w 79"/>
                <a:gd name="T45" fmla="*/ 23 h 67"/>
                <a:gd name="T46" fmla="*/ 69 w 79"/>
                <a:gd name="T47" fmla="*/ 36 h 67"/>
                <a:gd name="T48" fmla="*/ 14 w 79"/>
                <a:gd name="T49" fmla="*/ 5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67">
                  <a:moveTo>
                    <a:pt x="77" y="35"/>
                  </a:moveTo>
                  <a:cubicBezTo>
                    <a:pt x="77" y="35"/>
                    <a:pt x="77" y="34"/>
                    <a:pt x="77" y="34"/>
                  </a:cubicBezTo>
                  <a:cubicBezTo>
                    <a:pt x="75" y="28"/>
                    <a:pt x="69" y="22"/>
                    <a:pt x="65" y="17"/>
                  </a:cubicBezTo>
                  <a:cubicBezTo>
                    <a:pt x="60" y="12"/>
                    <a:pt x="54" y="6"/>
                    <a:pt x="49" y="1"/>
                  </a:cubicBezTo>
                  <a:cubicBezTo>
                    <a:pt x="48" y="0"/>
                    <a:pt x="47" y="1"/>
                    <a:pt x="46" y="1"/>
                  </a:cubicBezTo>
                  <a:cubicBezTo>
                    <a:pt x="45" y="1"/>
                    <a:pt x="44" y="1"/>
                    <a:pt x="44" y="2"/>
                  </a:cubicBezTo>
                  <a:cubicBezTo>
                    <a:pt x="34" y="9"/>
                    <a:pt x="26" y="18"/>
                    <a:pt x="18" y="26"/>
                  </a:cubicBezTo>
                  <a:cubicBezTo>
                    <a:pt x="12" y="31"/>
                    <a:pt x="4" y="37"/>
                    <a:pt x="2" y="45"/>
                  </a:cubicBezTo>
                  <a:cubicBezTo>
                    <a:pt x="1" y="45"/>
                    <a:pt x="0" y="47"/>
                    <a:pt x="1" y="48"/>
                  </a:cubicBezTo>
                  <a:cubicBezTo>
                    <a:pt x="3" y="51"/>
                    <a:pt x="4" y="54"/>
                    <a:pt x="6" y="58"/>
                  </a:cubicBezTo>
                  <a:cubicBezTo>
                    <a:pt x="7" y="61"/>
                    <a:pt x="8" y="64"/>
                    <a:pt x="11" y="66"/>
                  </a:cubicBezTo>
                  <a:cubicBezTo>
                    <a:pt x="12" y="67"/>
                    <a:pt x="14" y="66"/>
                    <a:pt x="14" y="65"/>
                  </a:cubicBezTo>
                  <a:cubicBezTo>
                    <a:pt x="15" y="65"/>
                    <a:pt x="15" y="65"/>
                    <a:pt x="15" y="65"/>
                  </a:cubicBezTo>
                  <a:cubicBezTo>
                    <a:pt x="35" y="59"/>
                    <a:pt x="55" y="51"/>
                    <a:pt x="75" y="43"/>
                  </a:cubicBezTo>
                  <a:cubicBezTo>
                    <a:pt x="78" y="42"/>
                    <a:pt x="79" y="37"/>
                    <a:pt x="77" y="35"/>
                  </a:cubicBezTo>
                  <a:close/>
                  <a:moveTo>
                    <a:pt x="14" y="59"/>
                  </a:moveTo>
                  <a:cubicBezTo>
                    <a:pt x="13" y="58"/>
                    <a:pt x="12" y="56"/>
                    <a:pt x="11" y="55"/>
                  </a:cubicBezTo>
                  <a:cubicBezTo>
                    <a:pt x="10" y="52"/>
                    <a:pt x="8" y="50"/>
                    <a:pt x="6" y="47"/>
                  </a:cubicBezTo>
                  <a:cubicBezTo>
                    <a:pt x="6" y="47"/>
                    <a:pt x="6" y="47"/>
                    <a:pt x="6" y="47"/>
                  </a:cubicBezTo>
                  <a:cubicBezTo>
                    <a:pt x="7" y="42"/>
                    <a:pt x="13" y="39"/>
                    <a:pt x="17" y="36"/>
                  </a:cubicBezTo>
                  <a:cubicBezTo>
                    <a:pt x="20" y="33"/>
                    <a:pt x="24" y="30"/>
                    <a:pt x="27" y="27"/>
                  </a:cubicBezTo>
                  <a:cubicBezTo>
                    <a:pt x="34" y="20"/>
                    <a:pt x="41" y="14"/>
                    <a:pt x="47" y="8"/>
                  </a:cubicBezTo>
                  <a:cubicBezTo>
                    <a:pt x="51" y="13"/>
                    <a:pt x="55" y="18"/>
                    <a:pt x="59" y="23"/>
                  </a:cubicBezTo>
                  <a:cubicBezTo>
                    <a:pt x="62" y="27"/>
                    <a:pt x="65" y="33"/>
                    <a:pt x="69" y="36"/>
                  </a:cubicBezTo>
                  <a:cubicBezTo>
                    <a:pt x="51" y="43"/>
                    <a:pt x="32" y="50"/>
                    <a:pt x="14" y="59"/>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34"/>
            <p:cNvSpPr>
              <a:spLocks noEditPoints="1"/>
            </p:cNvSpPr>
            <p:nvPr/>
          </p:nvSpPr>
          <p:spPr bwMode="auto">
            <a:xfrm>
              <a:off x="6621463" y="3773488"/>
              <a:ext cx="177800" cy="146050"/>
            </a:xfrm>
            <a:custGeom>
              <a:avLst/>
              <a:gdLst>
                <a:gd name="T0" fmla="*/ 73 w 76"/>
                <a:gd name="T1" fmla="*/ 14 h 68"/>
                <a:gd name="T2" fmla="*/ 11 w 76"/>
                <a:gd name="T3" fmla="*/ 0 h 68"/>
                <a:gd name="T4" fmla="*/ 9 w 76"/>
                <a:gd name="T5" fmla="*/ 1 h 68"/>
                <a:gd name="T6" fmla="*/ 7 w 76"/>
                <a:gd name="T7" fmla="*/ 3 h 68"/>
                <a:gd name="T8" fmla="*/ 4 w 76"/>
                <a:gd name="T9" fmla="*/ 12 h 68"/>
                <a:gd name="T10" fmla="*/ 1 w 76"/>
                <a:gd name="T11" fmla="*/ 21 h 68"/>
                <a:gd name="T12" fmla="*/ 3 w 76"/>
                <a:gd name="T13" fmla="*/ 26 h 68"/>
                <a:gd name="T14" fmla="*/ 23 w 76"/>
                <a:gd name="T15" fmla="*/ 48 h 68"/>
                <a:gd name="T16" fmla="*/ 47 w 76"/>
                <a:gd name="T17" fmla="*/ 68 h 68"/>
                <a:gd name="T18" fmla="*/ 51 w 76"/>
                <a:gd name="T19" fmla="*/ 68 h 68"/>
                <a:gd name="T20" fmla="*/ 54 w 76"/>
                <a:gd name="T21" fmla="*/ 66 h 68"/>
                <a:gd name="T22" fmla="*/ 75 w 76"/>
                <a:gd name="T23" fmla="*/ 20 h 68"/>
                <a:gd name="T24" fmla="*/ 73 w 76"/>
                <a:gd name="T25" fmla="*/ 14 h 68"/>
                <a:gd name="T26" fmla="*/ 49 w 76"/>
                <a:gd name="T27" fmla="*/ 59 h 68"/>
                <a:gd name="T28" fmla="*/ 29 w 76"/>
                <a:gd name="T29" fmla="*/ 42 h 68"/>
                <a:gd name="T30" fmla="*/ 8 w 76"/>
                <a:gd name="T31" fmla="*/ 24 h 68"/>
                <a:gd name="T32" fmla="*/ 12 w 76"/>
                <a:gd name="T33" fmla="*/ 5 h 68"/>
                <a:gd name="T34" fmla="*/ 66 w 76"/>
                <a:gd name="T35" fmla="*/ 21 h 68"/>
                <a:gd name="T36" fmla="*/ 49 w 76"/>
                <a:gd name="T37" fmla="*/ 5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68">
                  <a:moveTo>
                    <a:pt x="73" y="14"/>
                  </a:moveTo>
                  <a:cubicBezTo>
                    <a:pt x="52" y="8"/>
                    <a:pt x="32" y="3"/>
                    <a:pt x="11" y="0"/>
                  </a:cubicBezTo>
                  <a:cubicBezTo>
                    <a:pt x="10" y="0"/>
                    <a:pt x="9" y="0"/>
                    <a:pt x="9" y="1"/>
                  </a:cubicBezTo>
                  <a:cubicBezTo>
                    <a:pt x="8" y="1"/>
                    <a:pt x="8" y="2"/>
                    <a:pt x="7" y="3"/>
                  </a:cubicBezTo>
                  <a:cubicBezTo>
                    <a:pt x="6" y="6"/>
                    <a:pt x="6" y="9"/>
                    <a:pt x="4" y="12"/>
                  </a:cubicBezTo>
                  <a:cubicBezTo>
                    <a:pt x="3" y="15"/>
                    <a:pt x="2" y="18"/>
                    <a:pt x="1" y="21"/>
                  </a:cubicBezTo>
                  <a:cubicBezTo>
                    <a:pt x="0" y="23"/>
                    <a:pt x="1" y="25"/>
                    <a:pt x="3" y="26"/>
                  </a:cubicBezTo>
                  <a:cubicBezTo>
                    <a:pt x="9" y="34"/>
                    <a:pt x="16" y="41"/>
                    <a:pt x="23" y="48"/>
                  </a:cubicBezTo>
                  <a:cubicBezTo>
                    <a:pt x="30" y="55"/>
                    <a:pt x="38" y="64"/>
                    <a:pt x="47" y="68"/>
                  </a:cubicBezTo>
                  <a:cubicBezTo>
                    <a:pt x="48" y="68"/>
                    <a:pt x="50" y="68"/>
                    <a:pt x="51" y="68"/>
                  </a:cubicBezTo>
                  <a:cubicBezTo>
                    <a:pt x="52" y="68"/>
                    <a:pt x="53" y="68"/>
                    <a:pt x="54" y="66"/>
                  </a:cubicBezTo>
                  <a:cubicBezTo>
                    <a:pt x="61" y="51"/>
                    <a:pt x="68" y="35"/>
                    <a:pt x="75" y="20"/>
                  </a:cubicBezTo>
                  <a:cubicBezTo>
                    <a:pt x="76" y="18"/>
                    <a:pt x="75" y="15"/>
                    <a:pt x="73" y="14"/>
                  </a:cubicBezTo>
                  <a:close/>
                  <a:moveTo>
                    <a:pt x="49" y="59"/>
                  </a:moveTo>
                  <a:cubicBezTo>
                    <a:pt x="43" y="53"/>
                    <a:pt x="35" y="48"/>
                    <a:pt x="29" y="42"/>
                  </a:cubicBezTo>
                  <a:cubicBezTo>
                    <a:pt x="22" y="36"/>
                    <a:pt x="15" y="30"/>
                    <a:pt x="8" y="24"/>
                  </a:cubicBezTo>
                  <a:cubicBezTo>
                    <a:pt x="11" y="19"/>
                    <a:pt x="13" y="11"/>
                    <a:pt x="12" y="5"/>
                  </a:cubicBezTo>
                  <a:cubicBezTo>
                    <a:pt x="30" y="11"/>
                    <a:pt x="48" y="15"/>
                    <a:pt x="66" y="21"/>
                  </a:cubicBezTo>
                  <a:cubicBezTo>
                    <a:pt x="60" y="33"/>
                    <a:pt x="54" y="46"/>
                    <a:pt x="49" y="59"/>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5"/>
            <p:cNvSpPr>
              <a:spLocks noEditPoints="1"/>
            </p:cNvSpPr>
            <p:nvPr/>
          </p:nvSpPr>
          <p:spPr bwMode="auto">
            <a:xfrm>
              <a:off x="6478588" y="4013200"/>
              <a:ext cx="168275" cy="144463"/>
            </a:xfrm>
            <a:custGeom>
              <a:avLst/>
              <a:gdLst>
                <a:gd name="T0" fmla="*/ 71 w 72"/>
                <a:gd name="T1" fmla="*/ 31 h 67"/>
                <a:gd name="T2" fmla="*/ 46 w 72"/>
                <a:gd name="T3" fmla="*/ 16 h 67"/>
                <a:gd name="T4" fmla="*/ 15 w 72"/>
                <a:gd name="T5" fmla="*/ 1 h 67"/>
                <a:gd name="T6" fmla="*/ 14 w 72"/>
                <a:gd name="T7" fmla="*/ 1 h 67"/>
                <a:gd name="T8" fmla="*/ 11 w 72"/>
                <a:gd name="T9" fmla="*/ 2 h 67"/>
                <a:gd name="T10" fmla="*/ 5 w 72"/>
                <a:gd name="T11" fmla="*/ 9 h 67"/>
                <a:gd name="T12" fmla="*/ 0 w 72"/>
                <a:gd name="T13" fmla="*/ 17 h 67"/>
                <a:gd name="T14" fmla="*/ 1 w 72"/>
                <a:gd name="T15" fmla="*/ 20 h 67"/>
                <a:gd name="T16" fmla="*/ 16 w 72"/>
                <a:gd name="T17" fmla="*/ 42 h 67"/>
                <a:gd name="T18" fmla="*/ 34 w 72"/>
                <a:gd name="T19" fmla="*/ 66 h 67"/>
                <a:gd name="T20" fmla="*/ 36 w 72"/>
                <a:gd name="T21" fmla="*/ 66 h 67"/>
                <a:gd name="T22" fmla="*/ 37 w 72"/>
                <a:gd name="T23" fmla="*/ 67 h 67"/>
                <a:gd name="T24" fmla="*/ 55 w 72"/>
                <a:gd name="T25" fmla="*/ 54 h 67"/>
                <a:gd name="T26" fmla="*/ 68 w 72"/>
                <a:gd name="T27" fmla="*/ 38 h 67"/>
                <a:gd name="T28" fmla="*/ 71 w 72"/>
                <a:gd name="T29" fmla="*/ 31 h 67"/>
                <a:gd name="T30" fmla="*/ 52 w 72"/>
                <a:gd name="T31" fmla="*/ 46 h 67"/>
                <a:gd name="T32" fmla="*/ 39 w 72"/>
                <a:gd name="T33" fmla="*/ 61 h 67"/>
                <a:gd name="T34" fmla="*/ 23 w 72"/>
                <a:gd name="T35" fmla="*/ 38 h 67"/>
                <a:gd name="T36" fmla="*/ 5 w 72"/>
                <a:gd name="T37" fmla="*/ 20 h 67"/>
                <a:gd name="T38" fmla="*/ 11 w 72"/>
                <a:gd name="T39" fmla="*/ 13 h 67"/>
                <a:gd name="T40" fmla="*/ 16 w 72"/>
                <a:gd name="T41" fmla="*/ 6 h 67"/>
                <a:gd name="T42" fmla="*/ 16 w 72"/>
                <a:gd name="T43" fmla="*/ 5 h 67"/>
                <a:gd name="T44" fmla="*/ 37 w 72"/>
                <a:gd name="T45" fmla="*/ 20 h 67"/>
                <a:gd name="T46" fmla="*/ 51 w 72"/>
                <a:gd name="T47" fmla="*/ 28 h 67"/>
                <a:gd name="T48" fmla="*/ 60 w 72"/>
                <a:gd name="T49" fmla="*/ 33 h 67"/>
                <a:gd name="T50" fmla="*/ 52 w 72"/>
                <a:gd name="T51" fmla="*/ 4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67">
                  <a:moveTo>
                    <a:pt x="71" y="31"/>
                  </a:moveTo>
                  <a:cubicBezTo>
                    <a:pt x="66" y="24"/>
                    <a:pt x="53" y="20"/>
                    <a:pt x="46" y="16"/>
                  </a:cubicBezTo>
                  <a:cubicBezTo>
                    <a:pt x="36" y="10"/>
                    <a:pt x="26" y="4"/>
                    <a:pt x="15" y="1"/>
                  </a:cubicBezTo>
                  <a:cubicBezTo>
                    <a:pt x="15" y="0"/>
                    <a:pt x="14" y="1"/>
                    <a:pt x="14" y="1"/>
                  </a:cubicBezTo>
                  <a:cubicBezTo>
                    <a:pt x="13" y="1"/>
                    <a:pt x="12" y="1"/>
                    <a:pt x="11" y="2"/>
                  </a:cubicBezTo>
                  <a:cubicBezTo>
                    <a:pt x="9" y="4"/>
                    <a:pt x="7" y="7"/>
                    <a:pt x="5" y="9"/>
                  </a:cubicBezTo>
                  <a:cubicBezTo>
                    <a:pt x="4" y="12"/>
                    <a:pt x="2" y="14"/>
                    <a:pt x="0" y="17"/>
                  </a:cubicBezTo>
                  <a:cubicBezTo>
                    <a:pt x="0" y="18"/>
                    <a:pt x="0" y="19"/>
                    <a:pt x="1" y="20"/>
                  </a:cubicBezTo>
                  <a:cubicBezTo>
                    <a:pt x="3" y="28"/>
                    <a:pt x="11" y="36"/>
                    <a:pt x="16" y="42"/>
                  </a:cubicBezTo>
                  <a:cubicBezTo>
                    <a:pt x="21" y="50"/>
                    <a:pt x="27" y="59"/>
                    <a:pt x="34" y="66"/>
                  </a:cubicBezTo>
                  <a:cubicBezTo>
                    <a:pt x="34" y="66"/>
                    <a:pt x="35" y="66"/>
                    <a:pt x="36" y="66"/>
                  </a:cubicBezTo>
                  <a:cubicBezTo>
                    <a:pt x="36" y="67"/>
                    <a:pt x="37" y="67"/>
                    <a:pt x="37" y="67"/>
                  </a:cubicBezTo>
                  <a:cubicBezTo>
                    <a:pt x="45" y="66"/>
                    <a:pt x="51" y="59"/>
                    <a:pt x="55" y="54"/>
                  </a:cubicBezTo>
                  <a:cubicBezTo>
                    <a:pt x="60" y="49"/>
                    <a:pt x="65" y="44"/>
                    <a:pt x="68" y="38"/>
                  </a:cubicBezTo>
                  <a:cubicBezTo>
                    <a:pt x="71" y="37"/>
                    <a:pt x="72" y="34"/>
                    <a:pt x="71" y="31"/>
                  </a:cubicBezTo>
                  <a:close/>
                  <a:moveTo>
                    <a:pt x="52" y="46"/>
                  </a:moveTo>
                  <a:cubicBezTo>
                    <a:pt x="48" y="51"/>
                    <a:pt x="44" y="57"/>
                    <a:pt x="39" y="61"/>
                  </a:cubicBezTo>
                  <a:cubicBezTo>
                    <a:pt x="35" y="53"/>
                    <a:pt x="28" y="45"/>
                    <a:pt x="23" y="38"/>
                  </a:cubicBezTo>
                  <a:cubicBezTo>
                    <a:pt x="18" y="32"/>
                    <a:pt x="12" y="23"/>
                    <a:pt x="5" y="20"/>
                  </a:cubicBezTo>
                  <a:cubicBezTo>
                    <a:pt x="7" y="18"/>
                    <a:pt x="9" y="15"/>
                    <a:pt x="11" y="13"/>
                  </a:cubicBezTo>
                  <a:cubicBezTo>
                    <a:pt x="13" y="11"/>
                    <a:pt x="15" y="9"/>
                    <a:pt x="16" y="6"/>
                  </a:cubicBezTo>
                  <a:cubicBezTo>
                    <a:pt x="16" y="6"/>
                    <a:pt x="16" y="5"/>
                    <a:pt x="16" y="5"/>
                  </a:cubicBezTo>
                  <a:cubicBezTo>
                    <a:pt x="23" y="11"/>
                    <a:pt x="30" y="15"/>
                    <a:pt x="37" y="20"/>
                  </a:cubicBezTo>
                  <a:cubicBezTo>
                    <a:pt x="42" y="22"/>
                    <a:pt x="46" y="25"/>
                    <a:pt x="51" y="28"/>
                  </a:cubicBezTo>
                  <a:cubicBezTo>
                    <a:pt x="53" y="30"/>
                    <a:pt x="57" y="31"/>
                    <a:pt x="60" y="33"/>
                  </a:cubicBezTo>
                  <a:cubicBezTo>
                    <a:pt x="57" y="37"/>
                    <a:pt x="55" y="42"/>
                    <a:pt x="52" y="46"/>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6"/>
            <p:cNvSpPr>
              <a:spLocks noEditPoints="1"/>
            </p:cNvSpPr>
            <p:nvPr/>
          </p:nvSpPr>
          <p:spPr bwMode="auto">
            <a:xfrm>
              <a:off x="5826125" y="3924300"/>
              <a:ext cx="168275" cy="142875"/>
            </a:xfrm>
            <a:custGeom>
              <a:avLst/>
              <a:gdLst>
                <a:gd name="T0" fmla="*/ 72 w 72"/>
                <a:gd name="T1" fmla="*/ 17 h 66"/>
                <a:gd name="T2" fmla="*/ 65 w 72"/>
                <a:gd name="T3" fmla="*/ 9 h 66"/>
                <a:gd name="T4" fmla="*/ 59 w 72"/>
                <a:gd name="T5" fmla="*/ 0 h 66"/>
                <a:gd name="T6" fmla="*/ 58 w 72"/>
                <a:gd name="T7" fmla="*/ 0 h 66"/>
                <a:gd name="T8" fmla="*/ 57 w 72"/>
                <a:gd name="T9" fmla="*/ 0 h 66"/>
                <a:gd name="T10" fmla="*/ 31 w 72"/>
                <a:gd name="T11" fmla="*/ 8 h 66"/>
                <a:gd name="T12" fmla="*/ 4 w 72"/>
                <a:gd name="T13" fmla="*/ 19 h 66"/>
                <a:gd name="T14" fmla="*/ 4 w 72"/>
                <a:gd name="T15" fmla="*/ 23 h 66"/>
                <a:gd name="T16" fmla="*/ 2 w 72"/>
                <a:gd name="T17" fmla="*/ 25 h 66"/>
                <a:gd name="T18" fmla="*/ 8 w 72"/>
                <a:gd name="T19" fmla="*/ 45 h 66"/>
                <a:gd name="T20" fmla="*/ 24 w 72"/>
                <a:gd name="T21" fmla="*/ 65 h 66"/>
                <a:gd name="T22" fmla="*/ 29 w 72"/>
                <a:gd name="T23" fmla="*/ 63 h 66"/>
                <a:gd name="T24" fmla="*/ 32 w 72"/>
                <a:gd name="T25" fmla="*/ 62 h 66"/>
                <a:gd name="T26" fmla="*/ 55 w 72"/>
                <a:gd name="T27" fmla="*/ 41 h 66"/>
                <a:gd name="T28" fmla="*/ 72 w 72"/>
                <a:gd name="T29" fmla="*/ 20 h 66"/>
                <a:gd name="T30" fmla="*/ 72 w 72"/>
                <a:gd name="T31" fmla="*/ 19 h 66"/>
                <a:gd name="T32" fmla="*/ 72 w 72"/>
                <a:gd name="T33" fmla="*/ 17 h 66"/>
                <a:gd name="T34" fmla="*/ 46 w 72"/>
                <a:gd name="T35" fmla="*/ 38 h 66"/>
                <a:gd name="T36" fmla="*/ 26 w 72"/>
                <a:gd name="T37" fmla="*/ 57 h 66"/>
                <a:gd name="T38" fmla="*/ 7 w 72"/>
                <a:gd name="T39" fmla="*/ 26 h 66"/>
                <a:gd name="T40" fmla="*/ 7 w 72"/>
                <a:gd name="T41" fmla="*/ 25 h 66"/>
                <a:gd name="T42" fmla="*/ 6 w 72"/>
                <a:gd name="T43" fmla="*/ 24 h 66"/>
                <a:gd name="T44" fmla="*/ 7 w 72"/>
                <a:gd name="T45" fmla="*/ 24 h 66"/>
                <a:gd name="T46" fmla="*/ 34 w 72"/>
                <a:gd name="T47" fmla="*/ 14 h 66"/>
                <a:gd name="T48" fmla="*/ 57 w 72"/>
                <a:gd name="T49" fmla="*/ 4 h 66"/>
                <a:gd name="T50" fmla="*/ 67 w 72"/>
                <a:gd name="T51" fmla="*/ 20 h 66"/>
                <a:gd name="T52" fmla="*/ 46 w 72"/>
                <a:gd name="T53" fmla="*/ 3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66">
                  <a:moveTo>
                    <a:pt x="72" y="17"/>
                  </a:moveTo>
                  <a:cubicBezTo>
                    <a:pt x="70" y="14"/>
                    <a:pt x="67" y="12"/>
                    <a:pt x="65" y="9"/>
                  </a:cubicBezTo>
                  <a:cubicBezTo>
                    <a:pt x="63" y="6"/>
                    <a:pt x="61" y="3"/>
                    <a:pt x="59" y="0"/>
                  </a:cubicBezTo>
                  <a:cubicBezTo>
                    <a:pt x="59" y="0"/>
                    <a:pt x="59" y="0"/>
                    <a:pt x="58" y="0"/>
                  </a:cubicBezTo>
                  <a:cubicBezTo>
                    <a:pt x="58" y="0"/>
                    <a:pt x="58" y="0"/>
                    <a:pt x="57" y="0"/>
                  </a:cubicBezTo>
                  <a:cubicBezTo>
                    <a:pt x="48" y="1"/>
                    <a:pt x="39" y="4"/>
                    <a:pt x="31" y="8"/>
                  </a:cubicBezTo>
                  <a:cubicBezTo>
                    <a:pt x="22" y="11"/>
                    <a:pt x="13" y="14"/>
                    <a:pt x="4" y="19"/>
                  </a:cubicBezTo>
                  <a:cubicBezTo>
                    <a:pt x="3" y="20"/>
                    <a:pt x="3" y="22"/>
                    <a:pt x="4" y="23"/>
                  </a:cubicBezTo>
                  <a:cubicBezTo>
                    <a:pt x="3" y="23"/>
                    <a:pt x="2" y="24"/>
                    <a:pt x="2" y="25"/>
                  </a:cubicBezTo>
                  <a:cubicBezTo>
                    <a:pt x="0" y="30"/>
                    <a:pt x="5" y="40"/>
                    <a:pt x="8" y="45"/>
                  </a:cubicBezTo>
                  <a:cubicBezTo>
                    <a:pt x="12" y="52"/>
                    <a:pt x="17" y="60"/>
                    <a:pt x="24" y="65"/>
                  </a:cubicBezTo>
                  <a:cubicBezTo>
                    <a:pt x="26" y="66"/>
                    <a:pt x="28" y="65"/>
                    <a:pt x="29" y="63"/>
                  </a:cubicBezTo>
                  <a:cubicBezTo>
                    <a:pt x="30" y="63"/>
                    <a:pt x="31" y="63"/>
                    <a:pt x="32" y="62"/>
                  </a:cubicBezTo>
                  <a:cubicBezTo>
                    <a:pt x="39" y="55"/>
                    <a:pt x="47" y="48"/>
                    <a:pt x="55" y="41"/>
                  </a:cubicBezTo>
                  <a:cubicBezTo>
                    <a:pt x="62" y="35"/>
                    <a:pt x="69" y="28"/>
                    <a:pt x="72" y="20"/>
                  </a:cubicBezTo>
                  <a:cubicBezTo>
                    <a:pt x="72" y="20"/>
                    <a:pt x="72" y="19"/>
                    <a:pt x="72" y="19"/>
                  </a:cubicBezTo>
                  <a:cubicBezTo>
                    <a:pt x="72" y="18"/>
                    <a:pt x="72" y="17"/>
                    <a:pt x="72" y="17"/>
                  </a:cubicBezTo>
                  <a:close/>
                  <a:moveTo>
                    <a:pt x="46" y="38"/>
                  </a:moveTo>
                  <a:cubicBezTo>
                    <a:pt x="39" y="43"/>
                    <a:pt x="32" y="49"/>
                    <a:pt x="26" y="57"/>
                  </a:cubicBezTo>
                  <a:cubicBezTo>
                    <a:pt x="19" y="47"/>
                    <a:pt x="9" y="38"/>
                    <a:pt x="7" y="26"/>
                  </a:cubicBezTo>
                  <a:cubicBezTo>
                    <a:pt x="7" y="25"/>
                    <a:pt x="7" y="25"/>
                    <a:pt x="7" y="25"/>
                  </a:cubicBezTo>
                  <a:cubicBezTo>
                    <a:pt x="7" y="24"/>
                    <a:pt x="7" y="24"/>
                    <a:pt x="6" y="24"/>
                  </a:cubicBezTo>
                  <a:cubicBezTo>
                    <a:pt x="6" y="24"/>
                    <a:pt x="7" y="24"/>
                    <a:pt x="7" y="24"/>
                  </a:cubicBezTo>
                  <a:cubicBezTo>
                    <a:pt x="16" y="22"/>
                    <a:pt x="25" y="18"/>
                    <a:pt x="34" y="14"/>
                  </a:cubicBezTo>
                  <a:cubicBezTo>
                    <a:pt x="42" y="11"/>
                    <a:pt x="50" y="8"/>
                    <a:pt x="57" y="4"/>
                  </a:cubicBezTo>
                  <a:cubicBezTo>
                    <a:pt x="58" y="10"/>
                    <a:pt x="62" y="16"/>
                    <a:pt x="67" y="20"/>
                  </a:cubicBezTo>
                  <a:cubicBezTo>
                    <a:pt x="60" y="26"/>
                    <a:pt x="53" y="32"/>
                    <a:pt x="46" y="38"/>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7"/>
            <p:cNvSpPr>
              <a:spLocks noEditPoints="1"/>
            </p:cNvSpPr>
            <p:nvPr/>
          </p:nvSpPr>
          <p:spPr bwMode="auto">
            <a:xfrm>
              <a:off x="5969000" y="4070350"/>
              <a:ext cx="155575" cy="144463"/>
            </a:xfrm>
            <a:custGeom>
              <a:avLst/>
              <a:gdLst>
                <a:gd name="T0" fmla="*/ 66 w 67"/>
                <a:gd name="T1" fmla="*/ 12 h 67"/>
                <a:gd name="T2" fmla="*/ 60 w 67"/>
                <a:gd name="T3" fmla="*/ 6 h 67"/>
                <a:gd name="T4" fmla="*/ 52 w 67"/>
                <a:gd name="T5" fmla="*/ 0 h 67"/>
                <a:gd name="T6" fmla="*/ 49 w 67"/>
                <a:gd name="T7" fmla="*/ 1 h 67"/>
                <a:gd name="T8" fmla="*/ 47 w 67"/>
                <a:gd name="T9" fmla="*/ 1 h 67"/>
                <a:gd name="T10" fmla="*/ 1 w 67"/>
                <a:gd name="T11" fmla="*/ 34 h 67"/>
                <a:gd name="T12" fmla="*/ 2 w 67"/>
                <a:gd name="T13" fmla="*/ 40 h 67"/>
                <a:gd name="T14" fmla="*/ 15 w 67"/>
                <a:gd name="T15" fmla="*/ 56 h 67"/>
                <a:gd name="T16" fmla="*/ 38 w 67"/>
                <a:gd name="T17" fmla="*/ 67 h 67"/>
                <a:gd name="T18" fmla="*/ 41 w 67"/>
                <a:gd name="T19" fmla="*/ 62 h 67"/>
                <a:gd name="T20" fmla="*/ 45 w 67"/>
                <a:gd name="T21" fmla="*/ 61 h 67"/>
                <a:gd name="T22" fmla="*/ 66 w 67"/>
                <a:gd name="T23" fmla="*/ 14 h 67"/>
                <a:gd name="T24" fmla="*/ 66 w 67"/>
                <a:gd name="T25" fmla="*/ 13 h 67"/>
                <a:gd name="T26" fmla="*/ 66 w 67"/>
                <a:gd name="T27" fmla="*/ 12 h 67"/>
                <a:gd name="T28" fmla="*/ 38 w 67"/>
                <a:gd name="T29" fmla="*/ 58 h 67"/>
                <a:gd name="T30" fmla="*/ 38 w 67"/>
                <a:gd name="T31" fmla="*/ 60 h 67"/>
                <a:gd name="T32" fmla="*/ 21 w 67"/>
                <a:gd name="T33" fmla="*/ 52 h 67"/>
                <a:gd name="T34" fmla="*/ 7 w 67"/>
                <a:gd name="T35" fmla="*/ 40 h 67"/>
                <a:gd name="T36" fmla="*/ 50 w 67"/>
                <a:gd name="T37" fmla="*/ 4 h 67"/>
                <a:gd name="T38" fmla="*/ 50 w 67"/>
                <a:gd name="T39" fmla="*/ 4 h 67"/>
                <a:gd name="T40" fmla="*/ 56 w 67"/>
                <a:gd name="T41" fmla="*/ 11 h 67"/>
                <a:gd name="T42" fmla="*/ 61 w 67"/>
                <a:gd name="T43" fmla="*/ 15 h 67"/>
                <a:gd name="T44" fmla="*/ 38 w 67"/>
                <a:gd name="T45" fmla="*/ 5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67">
                  <a:moveTo>
                    <a:pt x="66" y="12"/>
                  </a:moveTo>
                  <a:cubicBezTo>
                    <a:pt x="65" y="9"/>
                    <a:pt x="62" y="8"/>
                    <a:pt x="60" y="6"/>
                  </a:cubicBezTo>
                  <a:cubicBezTo>
                    <a:pt x="57" y="5"/>
                    <a:pt x="55" y="2"/>
                    <a:pt x="52" y="0"/>
                  </a:cubicBezTo>
                  <a:cubicBezTo>
                    <a:pt x="51" y="0"/>
                    <a:pt x="49" y="0"/>
                    <a:pt x="49" y="1"/>
                  </a:cubicBezTo>
                  <a:cubicBezTo>
                    <a:pt x="48" y="1"/>
                    <a:pt x="48" y="1"/>
                    <a:pt x="47" y="1"/>
                  </a:cubicBezTo>
                  <a:cubicBezTo>
                    <a:pt x="32" y="12"/>
                    <a:pt x="15" y="22"/>
                    <a:pt x="1" y="34"/>
                  </a:cubicBezTo>
                  <a:cubicBezTo>
                    <a:pt x="0" y="36"/>
                    <a:pt x="0" y="38"/>
                    <a:pt x="2" y="40"/>
                  </a:cubicBezTo>
                  <a:cubicBezTo>
                    <a:pt x="3" y="46"/>
                    <a:pt x="10" y="52"/>
                    <a:pt x="15" y="56"/>
                  </a:cubicBezTo>
                  <a:cubicBezTo>
                    <a:pt x="21" y="61"/>
                    <a:pt x="30" y="67"/>
                    <a:pt x="38" y="67"/>
                  </a:cubicBezTo>
                  <a:cubicBezTo>
                    <a:pt x="41" y="67"/>
                    <a:pt x="42" y="64"/>
                    <a:pt x="41" y="62"/>
                  </a:cubicBezTo>
                  <a:cubicBezTo>
                    <a:pt x="42" y="62"/>
                    <a:pt x="44" y="62"/>
                    <a:pt x="45" y="61"/>
                  </a:cubicBezTo>
                  <a:cubicBezTo>
                    <a:pt x="54" y="47"/>
                    <a:pt x="61" y="30"/>
                    <a:pt x="66" y="14"/>
                  </a:cubicBezTo>
                  <a:cubicBezTo>
                    <a:pt x="66" y="14"/>
                    <a:pt x="66" y="14"/>
                    <a:pt x="66" y="13"/>
                  </a:cubicBezTo>
                  <a:cubicBezTo>
                    <a:pt x="67" y="13"/>
                    <a:pt x="67" y="12"/>
                    <a:pt x="66" y="12"/>
                  </a:cubicBezTo>
                  <a:close/>
                  <a:moveTo>
                    <a:pt x="38" y="58"/>
                  </a:moveTo>
                  <a:cubicBezTo>
                    <a:pt x="38" y="59"/>
                    <a:pt x="38" y="59"/>
                    <a:pt x="38" y="60"/>
                  </a:cubicBezTo>
                  <a:cubicBezTo>
                    <a:pt x="33" y="57"/>
                    <a:pt x="26" y="56"/>
                    <a:pt x="21" y="52"/>
                  </a:cubicBezTo>
                  <a:cubicBezTo>
                    <a:pt x="16" y="49"/>
                    <a:pt x="10" y="45"/>
                    <a:pt x="7" y="40"/>
                  </a:cubicBezTo>
                  <a:cubicBezTo>
                    <a:pt x="23" y="31"/>
                    <a:pt x="37" y="17"/>
                    <a:pt x="50" y="4"/>
                  </a:cubicBezTo>
                  <a:cubicBezTo>
                    <a:pt x="50" y="4"/>
                    <a:pt x="50" y="4"/>
                    <a:pt x="50" y="4"/>
                  </a:cubicBezTo>
                  <a:cubicBezTo>
                    <a:pt x="51" y="7"/>
                    <a:pt x="53" y="9"/>
                    <a:pt x="56" y="11"/>
                  </a:cubicBezTo>
                  <a:cubicBezTo>
                    <a:pt x="57" y="12"/>
                    <a:pt x="59" y="14"/>
                    <a:pt x="61" y="15"/>
                  </a:cubicBezTo>
                  <a:cubicBezTo>
                    <a:pt x="52" y="28"/>
                    <a:pt x="44" y="43"/>
                    <a:pt x="38" y="58"/>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8"/>
            <p:cNvSpPr/>
            <p:nvPr/>
          </p:nvSpPr>
          <p:spPr bwMode="auto">
            <a:xfrm>
              <a:off x="9172575" y="4416425"/>
              <a:ext cx="0" cy="0"/>
            </a:xfrm>
            <a:custGeom>
              <a:avLst/>
              <a:gdLst/>
              <a:ahLst/>
              <a:cxnLst>
                <a:cxn ang="0">
                  <a:pos x="0" y="0"/>
                </a:cxn>
                <a:cxn ang="0">
                  <a:pos x="0" y="0"/>
                </a:cxn>
              </a:cxnLst>
              <a:rect l="0" t="0" r="r" b="b"/>
              <a:pathLst>
                <a:path>
                  <a:moveTo>
                    <a:pt x="0" y="0"/>
                  </a:moveTo>
                  <a:cubicBezTo>
                    <a:pt x="0" y="0"/>
                    <a:pt x="0" y="0"/>
                    <a:pt x="0" y="0"/>
                  </a:cubicBezTo>
                </a:path>
              </a:pathLst>
            </a:custGeom>
            <a:noFill/>
            <a:ln w="0" cap="rnd">
              <a:solidFill>
                <a:srgbClr val="1D1D1B"/>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2" name="Freeform 39"/>
            <p:cNvSpPr>
              <a:spLocks noEditPoints="1"/>
            </p:cNvSpPr>
            <p:nvPr/>
          </p:nvSpPr>
          <p:spPr bwMode="auto">
            <a:xfrm>
              <a:off x="7858125" y="3992563"/>
              <a:ext cx="661987" cy="1206500"/>
            </a:xfrm>
            <a:custGeom>
              <a:avLst/>
              <a:gdLst>
                <a:gd name="T0" fmla="*/ 229 w 283"/>
                <a:gd name="T1" fmla="*/ 388 h 559"/>
                <a:gd name="T2" fmla="*/ 244 w 283"/>
                <a:gd name="T3" fmla="*/ 281 h 559"/>
                <a:gd name="T4" fmla="*/ 259 w 283"/>
                <a:gd name="T5" fmla="*/ 188 h 559"/>
                <a:gd name="T6" fmla="*/ 258 w 283"/>
                <a:gd name="T7" fmla="*/ 96 h 559"/>
                <a:gd name="T8" fmla="*/ 245 w 283"/>
                <a:gd name="T9" fmla="*/ 28 h 559"/>
                <a:gd name="T10" fmla="*/ 134 w 283"/>
                <a:gd name="T11" fmla="*/ 70 h 559"/>
                <a:gd name="T12" fmla="*/ 94 w 283"/>
                <a:gd name="T13" fmla="*/ 75 h 559"/>
                <a:gd name="T14" fmla="*/ 55 w 283"/>
                <a:gd name="T15" fmla="*/ 193 h 559"/>
                <a:gd name="T16" fmla="*/ 1 w 283"/>
                <a:gd name="T17" fmla="*/ 273 h 559"/>
                <a:gd name="T18" fmla="*/ 23 w 283"/>
                <a:gd name="T19" fmla="*/ 352 h 559"/>
                <a:gd name="T20" fmla="*/ 38 w 283"/>
                <a:gd name="T21" fmla="*/ 439 h 559"/>
                <a:gd name="T22" fmla="*/ 151 w 283"/>
                <a:gd name="T23" fmla="*/ 519 h 559"/>
                <a:gd name="T24" fmla="*/ 232 w 283"/>
                <a:gd name="T25" fmla="*/ 507 h 559"/>
                <a:gd name="T26" fmla="*/ 240 w 283"/>
                <a:gd name="T27" fmla="*/ 450 h 559"/>
                <a:gd name="T28" fmla="*/ 231 w 283"/>
                <a:gd name="T29" fmla="*/ 446 h 559"/>
                <a:gd name="T30" fmla="*/ 226 w 283"/>
                <a:gd name="T31" fmla="*/ 446 h 559"/>
                <a:gd name="T32" fmla="*/ 247 w 283"/>
                <a:gd name="T33" fmla="*/ 473 h 559"/>
                <a:gd name="T34" fmla="*/ 227 w 283"/>
                <a:gd name="T35" fmla="*/ 501 h 559"/>
                <a:gd name="T36" fmla="*/ 220 w 283"/>
                <a:gd name="T37" fmla="*/ 503 h 559"/>
                <a:gd name="T38" fmla="*/ 189 w 283"/>
                <a:gd name="T39" fmla="*/ 549 h 559"/>
                <a:gd name="T40" fmla="*/ 159 w 283"/>
                <a:gd name="T41" fmla="*/ 512 h 559"/>
                <a:gd name="T42" fmla="*/ 159 w 283"/>
                <a:gd name="T43" fmla="*/ 507 h 559"/>
                <a:gd name="T44" fmla="*/ 155 w 283"/>
                <a:gd name="T45" fmla="*/ 507 h 559"/>
                <a:gd name="T46" fmla="*/ 121 w 283"/>
                <a:gd name="T47" fmla="*/ 506 h 559"/>
                <a:gd name="T48" fmla="*/ 110 w 283"/>
                <a:gd name="T49" fmla="*/ 470 h 559"/>
                <a:gd name="T50" fmla="*/ 59 w 283"/>
                <a:gd name="T51" fmla="*/ 368 h 559"/>
                <a:gd name="T52" fmla="*/ 32 w 283"/>
                <a:gd name="T53" fmla="*/ 340 h 559"/>
                <a:gd name="T54" fmla="*/ 52 w 283"/>
                <a:gd name="T55" fmla="*/ 316 h 559"/>
                <a:gd name="T56" fmla="*/ 37 w 283"/>
                <a:gd name="T57" fmla="*/ 226 h 559"/>
                <a:gd name="T58" fmla="*/ 60 w 283"/>
                <a:gd name="T59" fmla="*/ 236 h 559"/>
                <a:gd name="T60" fmla="*/ 67 w 283"/>
                <a:gd name="T61" fmla="*/ 202 h 559"/>
                <a:gd name="T62" fmla="*/ 59 w 283"/>
                <a:gd name="T63" fmla="*/ 155 h 559"/>
                <a:gd name="T64" fmla="*/ 97 w 283"/>
                <a:gd name="T65" fmla="*/ 136 h 559"/>
                <a:gd name="T66" fmla="*/ 101 w 283"/>
                <a:gd name="T67" fmla="*/ 131 h 559"/>
                <a:gd name="T68" fmla="*/ 86 w 283"/>
                <a:gd name="T69" fmla="*/ 109 h 559"/>
                <a:gd name="T70" fmla="*/ 120 w 283"/>
                <a:gd name="T71" fmla="*/ 73 h 559"/>
                <a:gd name="T72" fmla="*/ 138 w 283"/>
                <a:gd name="T73" fmla="*/ 90 h 559"/>
                <a:gd name="T74" fmla="*/ 187 w 283"/>
                <a:gd name="T75" fmla="*/ 11 h 559"/>
                <a:gd name="T76" fmla="*/ 227 w 283"/>
                <a:gd name="T77" fmla="*/ 68 h 559"/>
                <a:gd name="T78" fmla="*/ 225 w 283"/>
                <a:gd name="T79" fmla="*/ 74 h 559"/>
                <a:gd name="T80" fmla="*/ 250 w 283"/>
                <a:gd name="T81" fmla="*/ 93 h 559"/>
                <a:gd name="T82" fmla="*/ 232 w 283"/>
                <a:gd name="T83" fmla="*/ 136 h 559"/>
                <a:gd name="T84" fmla="*/ 218 w 283"/>
                <a:gd name="T85" fmla="*/ 214 h 559"/>
                <a:gd name="T86" fmla="*/ 215 w 283"/>
                <a:gd name="T87" fmla="*/ 215 h 559"/>
                <a:gd name="T88" fmla="*/ 249 w 283"/>
                <a:gd name="T89" fmla="*/ 239 h 559"/>
                <a:gd name="T90" fmla="*/ 231 w 283"/>
                <a:gd name="T91" fmla="*/ 287 h 559"/>
                <a:gd name="T92" fmla="*/ 234 w 283"/>
                <a:gd name="T93" fmla="*/ 358 h 559"/>
                <a:gd name="T94" fmla="*/ 229 w 283"/>
                <a:gd name="T95" fmla="*/ 361 h 559"/>
                <a:gd name="T96" fmla="*/ 213 w 283"/>
                <a:gd name="T97" fmla="*/ 386 h 559"/>
                <a:gd name="T98" fmla="*/ 248 w 283"/>
                <a:gd name="T99" fmla="*/ 405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 h="559">
                  <a:moveTo>
                    <a:pt x="263" y="418"/>
                  </a:moveTo>
                  <a:cubicBezTo>
                    <a:pt x="260" y="401"/>
                    <a:pt x="245" y="391"/>
                    <a:pt x="229" y="388"/>
                  </a:cubicBezTo>
                  <a:cubicBezTo>
                    <a:pt x="236" y="382"/>
                    <a:pt x="239" y="373"/>
                    <a:pt x="236" y="363"/>
                  </a:cubicBezTo>
                  <a:cubicBezTo>
                    <a:pt x="276" y="366"/>
                    <a:pt x="283" y="290"/>
                    <a:pt x="244" y="281"/>
                  </a:cubicBezTo>
                  <a:cubicBezTo>
                    <a:pt x="267" y="264"/>
                    <a:pt x="259" y="226"/>
                    <a:pt x="234" y="217"/>
                  </a:cubicBezTo>
                  <a:cubicBezTo>
                    <a:pt x="245" y="211"/>
                    <a:pt x="256" y="198"/>
                    <a:pt x="259" y="188"/>
                  </a:cubicBezTo>
                  <a:cubicBezTo>
                    <a:pt x="266" y="167"/>
                    <a:pt x="257" y="145"/>
                    <a:pt x="240" y="133"/>
                  </a:cubicBezTo>
                  <a:cubicBezTo>
                    <a:pt x="253" y="126"/>
                    <a:pt x="261" y="111"/>
                    <a:pt x="258" y="96"/>
                  </a:cubicBezTo>
                  <a:cubicBezTo>
                    <a:pt x="256" y="84"/>
                    <a:pt x="247" y="73"/>
                    <a:pt x="235" y="69"/>
                  </a:cubicBezTo>
                  <a:cubicBezTo>
                    <a:pt x="246" y="59"/>
                    <a:pt x="250" y="43"/>
                    <a:pt x="245" y="28"/>
                  </a:cubicBezTo>
                  <a:cubicBezTo>
                    <a:pt x="238" y="9"/>
                    <a:pt x="220" y="0"/>
                    <a:pt x="201" y="1"/>
                  </a:cubicBezTo>
                  <a:cubicBezTo>
                    <a:pt x="166" y="1"/>
                    <a:pt x="133" y="35"/>
                    <a:pt x="134" y="70"/>
                  </a:cubicBezTo>
                  <a:cubicBezTo>
                    <a:pt x="132" y="68"/>
                    <a:pt x="129" y="67"/>
                    <a:pt x="127" y="66"/>
                  </a:cubicBezTo>
                  <a:cubicBezTo>
                    <a:pt x="116" y="61"/>
                    <a:pt x="103" y="68"/>
                    <a:pt x="94" y="75"/>
                  </a:cubicBezTo>
                  <a:cubicBezTo>
                    <a:pt x="78" y="88"/>
                    <a:pt x="72" y="115"/>
                    <a:pt x="86" y="129"/>
                  </a:cubicBezTo>
                  <a:cubicBezTo>
                    <a:pt x="57" y="131"/>
                    <a:pt x="37" y="171"/>
                    <a:pt x="55" y="193"/>
                  </a:cubicBezTo>
                  <a:cubicBezTo>
                    <a:pt x="42" y="195"/>
                    <a:pt x="35" y="208"/>
                    <a:pt x="36" y="221"/>
                  </a:cubicBezTo>
                  <a:cubicBezTo>
                    <a:pt x="14" y="224"/>
                    <a:pt x="1" y="253"/>
                    <a:pt x="1" y="273"/>
                  </a:cubicBezTo>
                  <a:cubicBezTo>
                    <a:pt x="0" y="300"/>
                    <a:pt x="17" y="314"/>
                    <a:pt x="39" y="321"/>
                  </a:cubicBezTo>
                  <a:cubicBezTo>
                    <a:pt x="28" y="327"/>
                    <a:pt x="21" y="338"/>
                    <a:pt x="23" y="352"/>
                  </a:cubicBezTo>
                  <a:cubicBezTo>
                    <a:pt x="26" y="363"/>
                    <a:pt x="35" y="371"/>
                    <a:pt x="46" y="372"/>
                  </a:cubicBezTo>
                  <a:cubicBezTo>
                    <a:pt x="29" y="388"/>
                    <a:pt x="30" y="418"/>
                    <a:pt x="38" y="439"/>
                  </a:cubicBezTo>
                  <a:cubicBezTo>
                    <a:pt x="48" y="467"/>
                    <a:pt x="75" y="486"/>
                    <a:pt x="104" y="480"/>
                  </a:cubicBezTo>
                  <a:cubicBezTo>
                    <a:pt x="99" y="505"/>
                    <a:pt x="130" y="532"/>
                    <a:pt x="151" y="519"/>
                  </a:cubicBezTo>
                  <a:cubicBezTo>
                    <a:pt x="150" y="541"/>
                    <a:pt x="174" y="559"/>
                    <a:pt x="196" y="556"/>
                  </a:cubicBezTo>
                  <a:cubicBezTo>
                    <a:pt x="218" y="554"/>
                    <a:pt x="247" y="527"/>
                    <a:pt x="232" y="507"/>
                  </a:cubicBezTo>
                  <a:cubicBezTo>
                    <a:pt x="245" y="508"/>
                    <a:pt x="254" y="498"/>
                    <a:pt x="256" y="483"/>
                  </a:cubicBezTo>
                  <a:cubicBezTo>
                    <a:pt x="257" y="470"/>
                    <a:pt x="251" y="457"/>
                    <a:pt x="240" y="450"/>
                  </a:cubicBezTo>
                  <a:cubicBezTo>
                    <a:pt x="255" y="449"/>
                    <a:pt x="266" y="435"/>
                    <a:pt x="263" y="418"/>
                  </a:cubicBezTo>
                  <a:close/>
                  <a:moveTo>
                    <a:pt x="231" y="446"/>
                  </a:moveTo>
                  <a:cubicBezTo>
                    <a:pt x="230" y="446"/>
                    <a:pt x="230" y="446"/>
                    <a:pt x="229" y="446"/>
                  </a:cubicBezTo>
                  <a:cubicBezTo>
                    <a:pt x="228" y="446"/>
                    <a:pt x="227" y="446"/>
                    <a:pt x="226" y="446"/>
                  </a:cubicBezTo>
                  <a:cubicBezTo>
                    <a:pt x="224" y="446"/>
                    <a:pt x="222" y="450"/>
                    <a:pt x="225" y="451"/>
                  </a:cubicBezTo>
                  <a:cubicBezTo>
                    <a:pt x="235" y="456"/>
                    <a:pt x="244" y="461"/>
                    <a:pt x="247" y="473"/>
                  </a:cubicBezTo>
                  <a:cubicBezTo>
                    <a:pt x="249" y="480"/>
                    <a:pt x="248" y="488"/>
                    <a:pt x="245" y="494"/>
                  </a:cubicBezTo>
                  <a:cubicBezTo>
                    <a:pt x="240" y="501"/>
                    <a:pt x="234" y="502"/>
                    <a:pt x="227" y="501"/>
                  </a:cubicBezTo>
                  <a:cubicBezTo>
                    <a:pt x="226" y="501"/>
                    <a:pt x="225" y="500"/>
                    <a:pt x="224" y="500"/>
                  </a:cubicBezTo>
                  <a:cubicBezTo>
                    <a:pt x="222" y="498"/>
                    <a:pt x="219" y="501"/>
                    <a:pt x="220" y="503"/>
                  </a:cubicBezTo>
                  <a:cubicBezTo>
                    <a:pt x="228" y="515"/>
                    <a:pt x="230" y="527"/>
                    <a:pt x="219" y="537"/>
                  </a:cubicBezTo>
                  <a:cubicBezTo>
                    <a:pt x="211" y="545"/>
                    <a:pt x="200" y="549"/>
                    <a:pt x="189" y="549"/>
                  </a:cubicBezTo>
                  <a:cubicBezTo>
                    <a:pt x="169" y="548"/>
                    <a:pt x="157" y="531"/>
                    <a:pt x="158" y="513"/>
                  </a:cubicBezTo>
                  <a:cubicBezTo>
                    <a:pt x="159" y="512"/>
                    <a:pt x="159" y="512"/>
                    <a:pt x="159" y="512"/>
                  </a:cubicBezTo>
                  <a:cubicBezTo>
                    <a:pt x="160" y="511"/>
                    <a:pt x="160" y="509"/>
                    <a:pt x="159" y="508"/>
                  </a:cubicBezTo>
                  <a:cubicBezTo>
                    <a:pt x="159" y="508"/>
                    <a:pt x="159" y="507"/>
                    <a:pt x="159" y="507"/>
                  </a:cubicBezTo>
                  <a:cubicBezTo>
                    <a:pt x="160" y="505"/>
                    <a:pt x="157" y="503"/>
                    <a:pt x="155" y="505"/>
                  </a:cubicBezTo>
                  <a:cubicBezTo>
                    <a:pt x="155" y="506"/>
                    <a:pt x="155" y="506"/>
                    <a:pt x="155" y="507"/>
                  </a:cubicBezTo>
                  <a:cubicBezTo>
                    <a:pt x="154" y="507"/>
                    <a:pt x="154" y="507"/>
                    <a:pt x="154" y="508"/>
                  </a:cubicBezTo>
                  <a:cubicBezTo>
                    <a:pt x="145" y="518"/>
                    <a:pt x="129" y="515"/>
                    <a:pt x="121" y="506"/>
                  </a:cubicBezTo>
                  <a:cubicBezTo>
                    <a:pt x="112" y="498"/>
                    <a:pt x="108" y="486"/>
                    <a:pt x="114" y="476"/>
                  </a:cubicBezTo>
                  <a:cubicBezTo>
                    <a:pt x="116" y="473"/>
                    <a:pt x="113" y="469"/>
                    <a:pt x="110" y="470"/>
                  </a:cubicBezTo>
                  <a:cubicBezTo>
                    <a:pt x="53" y="491"/>
                    <a:pt x="17" y="404"/>
                    <a:pt x="57" y="369"/>
                  </a:cubicBezTo>
                  <a:cubicBezTo>
                    <a:pt x="58" y="369"/>
                    <a:pt x="58" y="368"/>
                    <a:pt x="59" y="368"/>
                  </a:cubicBezTo>
                  <a:cubicBezTo>
                    <a:pt x="63" y="365"/>
                    <a:pt x="60" y="360"/>
                    <a:pt x="55" y="362"/>
                  </a:cubicBezTo>
                  <a:cubicBezTo>
                    <a:pt x="41" y="368"/>
                    <a:pt x="27" y="356"/>
                    <a:pt x="32" y="340"/>
                  </a:cubicBezTo>
                  <a:cubicBezTo>
                    <a:pt x="34" y="331"/>
                    <a:pt x="43" y="326"/>
                    <a:pt x="52" y="323"/>
                  </a:cubicBezTo>
                  <a:cubicBezTo>
                    <a:pt x="55" y="322"/>
                    <a:pt x="56" y="317"/>
                    <a:pt x="52" y="316"/>
                  </a:cubicBezTo>
                  <a:cubicBezTo>
                    <a:pt x="28" y="312"/>
                    <a:pt x="8" y="300"/>
                    <a:pt x="8" y="273"/>
                  </a:cubicBezTo>
                  <a:cubicBezTo>
                    <a:pt x="9" y="252"/>
                    <a:pt x="21" y="236"/>
                    <a:pt x="37" y="226"/>
                  </a:cubicBezTo>
                  <a:cubicBezTo>
                    <a:pt x="40" y="234"/>
                    <a:pt x="47" y="241"/>
                    <a:pt x="59" y="242"/>
                  </a:cubicBezTo>
                  <a:cubicBezTo>
                    <a:pt x="62" y="242"/>
                    <a:pt x="63" y="237"/>
                    <a:pt x="60" y="236"/>
                  </a:cubicBezTo>
                  <a:cubicBezTo>
                    <a:pt x="52" y="233"/>
                    <a:pt x="47" y="231"/>
                    <a:pt x="44" y="223"/>
                  </a:cubicBezTo>
                  <a:cubicBezTo>
                    <a:pt x="39" y="210"/>
                    <a:pt x="51" y="194"/>
                    <a:pt x="67" y="202"/>
                  </a:cubicBezTo>
                  <a:cubicBezTo>
                    <a:pt x="71" y="204"/>
                    <a:pt x="74" y="197"/>
                    <a:pt x="70" y="196"/>
                  </a:cubicBezTo>
                  <a:cubicBezTo>
                    <a:pt x="54" y="188"/>
                    <a:pt x="52" y="169"/>
                    <a:pt x="59" y="155"/>
                  </a:cubicBezTo>
                  <a:cubicBezTo>
                    <a:pt x="66" y="141"/>
                    <a:pt x="79" y="136"/>
                    <a:pt x="93" y="135"/>
                  </a:cubicBezTo>
                  <a:cubicBezTo>
                    <a:pt x="94" y="135"/>
                    <a:pt x="95" y="136"/>
                    <a:pt x="97" y="136"/>
                  </a:cubicBezTo>
                  <a:cubicBezTo>
                    <a:pt x="98" y="137"/>
                    <a:pt x="100" y="135"/>
                    <a:pt x="100" y="134"/>
                  </a:cubicBezTo>
                  <a:cubicBezTo>
                    <a:pt x="102" y="134"/>
                    <a:pt x="102" y="132"/>
                    <a:pt x="101" y="131"/>
                  </a:cubicBezTo>
                  <a:cubicBezTo>
                    <a:pt x="100" y="131"/>
                    <a:pt x="100" y="131"/>
                    <a:pt x="99" y="131"/>
                  </a:cubicBezTo>
                  <a:cubicBezTo>
                    <a:pt x="92" y="125"/>
                    <a:pt x="86" y="120"/>
                    <a:pt x="86" y="109"/>
                  </a:cubicBezTo>
                  <a:cubicBezTo>
                    <a:pt x="86" y="100"/>
                    <a:pt x="90" y="89"/>
                    <a:pt x="97" y="83"/>
                  </a:cubicBezTo>
                  <a:cubicBezTo>
                    <a:pt x="103" y="77"/>
                    <a:pt x="112" y="73"/>
                    <a:pt x="120" y="73"/>
                  </a:cubicBezTo>
                  <a:cubicBezTo>
                    <a:pt x="127" y="73"/>
                    <a:pt x="131" y="77"/>
                    <a:pt x="135" y="81"/>
                  </a:cubicBezTo>
                  <a:cubicBezTo>
                    <a:pt x="136" y="84"/>
                    <a:pt x="137" y="87"/>
                    <a:pt x="138" y="90"/>
                  </a:cubicBezTo>
                  <a:cubicBezTo>
                    <a:pt x="139" y="94"/>
                    <a:pt x="145" y="92"/>
                    <a:pt x="144" y="88"/>
                  </a:cubicBezTo>
                  <a:cubicBezTo>
                    <a:pt x="138" y="54"/>
                    <a:pt x="152" y="21"/>
                    <a:pt x="187" y="11"/>
                  </a:cubicBezTo>
                  <a:cubicBezTo>
                    <a:pt x="203" y="6"/>
                    <a:pt x="221" y="8"/>
                    <a:pt x="232" y="21"/>
                  </a:cubicBezTo>
                  <a:cubicBezTo>
                    <a:pt x="244" y="36"/>
                    <a:pt x="240" y="55"/>
                    <a:pt x="227" y="68"/>
                  </a:cubicBezTo>
                  <a:cubicBezTo>
                    <a:pt x="227" y="68"/>
                    <a:pt x="227" y="68"/>
                    <a:pt x="226" y="68"/>
                  </a:cubicBezTo>
                  <a:cubicBezTo>
                    <a:pt x="223" y="68"/>
                    <a:pt x="223" y="72"/>
                    <a:pt x="225" y="74"/>
                  </a:cubicBezTo>
                  <a:cubicBezTo>
                    <a:pt x="225" y="74"/>
                    <a:pt x="226" y="75"/>
                    <a:pt x="227" y="75"/>
                  </a:cubicBezTo>
                  <a:cubicBezTo>
                    <a:pt x="237" y="78"/>
                    <a:pt x="245" y="83"/>
                    <a:pt x="250" y="93"/>
                  </a:cubicBezTo>
                  <a:cubicBezTo>
                    <a:pt x="255" y="108"/>
                    <a:pt x="247" y="124"/>
                    <a:pt x="233" y="130"/>
                  </a:cubicBezTo>
                  <a:cubicBezTo>
                    <a:pt x="230" y="131"/>
                    <a:pt x="229" y="134"/>
                    <a:pt x="232" y="136"/>
                  </a:cubicBezTo>
                  <a:cubicBezTo>
                    <a:pt x="248" y="145"/>
                    <a:pt x="258" y="163"/>
                    <a:pt x="253" y="182"/>
                  </a:cubicBezTo>
                  <a:cubicBezTo>
                    <a:pt x="250" y="196"/>
                    <a:pt x="234" y="217"/>
                    <a:pt x="218" y="214"/>
                  </a:cubicBezTo>
                  <a:cubicBezTo>
                    <a:pt x="217" y="213"/>
                    <a:pt x="216" y="214"/>
                    <a:pt x="216" y="215"/>
                  </a:cubicBezTo>
                  <a:cubicBezTo>
                    <a:pt x="216" y="215"/>
                    <a:pt x="215" y="215"/>
                    <a:pt x="215" y="215"/>
                  </a:cubicBezTo>
                  <a:cubicBezTo>
                    <a:pt x="212" y="215"/>
                    <a:pt x="212" y="220"/>
                    <a:pt x="215" y="220"/>
                  </a:cubicBezTo>
                  <a:cubicBezTo>
                    <a:pt x="229" y="222"/>
                    <a:pt x="242" y="226"/>
                    <a:pt x="249" y="239"/>
                  </a:cubicBezTo>
                  <a:cubicBezTo>
                    <a:pt x="259" y="256"/>
                    <a:pt x="249" y="277"/>
                    <a:pt x="230" y="281"/>
                  </a:cubicBezTo>
                  <a:cubicBezTo>
                    <a:pt x="226" y="281"/>
                    <a:pt x="227" y="287"/>
                    <a:pt x="231" y="287"/>
                  </a:cubicBezTo>
                  <a:cubicBezTo>
                    <a:pt x="272" y="287"/>
                    <a:pt x="272" y="353"/>
                    <a:pt x="234" y="358"/>
                  </a:cubicBezTo>
                  <a:cubicBezTo>
                    <a:pt x="234" y="358"/>
                    <a:pt x="234" y="358"/>
                    <a:pt x="234" y="358"/>
                  </a:cubicBezTo>
                  <a:cubicBezTo>
                    <a:pt x="233" y="355"/>
                    <a:pt x="228" y="357"/>
                    <a:pt x="228" y="360"/>
                  </a:cubicBezTo>
                  <a:cubicBezTo>
                    <a:pt x="228" y="361"/>
                    <a:pt x="229" y="361"/>
                    <a:pt x="229" y="361"/>
                  </a:cubicBezTo>
                  <a:cubicBezTo>
                    <a:pt x="232" y="377"/>
                    <a:pt x="228" y="386"/>
                    <a:pt x="216" y="386"/>
                  </a:cubicBezTo>
                  <a:cubicBezTo>
                    <a:pt x="215" y="386"/>
                    <a:pt x="214" y="386"/>
                    <a:pt x="213" y="386"/>
                  </a:cubicBezTo>
                  <a:cubicBezTo>
                    <a:pt x="209" y="386"/>
                    <a:pt x="209" y="393"/>
                    <a:pt x="213" y="393"/>
                  </a:cubicBezTo>
                  <a:cubicBezTo>
                    <a:pt x="226" y="393"/>
                    <a:pt x="239" y="396"/>
                    <a:pt x="248" y="405"/>
                  </a:cubicBezTo>
                  <a:cubicBezTo>
                    <a:pt x="261" y="420"/>
                    <a:pt x="256" y="450"/>
                    <a:pt x="231" y="446"/>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40"/>
            <p:cNvSpPr/>
            <p:nvPr/>
          </p:nvSpPr>
          <p:spPr bwMode="auto">
            <a:xfrm>
              <a:off x="8029575" y="4097338"/>
              <a:ext cx="293687" cy="295275"/>
            </a:xfrm>
            <a:custGeom>
              <a:avLst/>
              <a:gdLst>
                <a:gd name="T0" fmla="*/ 125 w 126"/>
                <a:gd name="T1" fmla="*/ 9 h 137"/>
                <a:gd name="T2" fmla="*/ 95 w 126"/>
                <a:gd name="T3" fmla="*/ 28 h 137"/>
                <a:gd name="T4" fmla="*/ 97 w 126"/>
                <a:gd name="T5" fmla="*/ 82 h 137"/>
                <a:gd name="T6" fmla="*/ 63 w 126"/>
                <a:gd name="T7" fmla="*/ 80 h 137"/>
                <a:gd name="T8" fmla="*/ 57 w 126"/>
                <a:gd name="T9" fmla="*/ 50 h 137"/>
                <a:gd name="T10" fmla="*/ 51 w 126"/>
                <a:gd name="T11" fmla="*/ 49 h 137"/>
                <a:gd name="T12" fmla="*/ 35 w 126"/>
                <a:gd name="T13" fmla="*/ 55 h 137"/>
                <a:gd name="T14" fmla="*/ 32 w 126"/>
                <a:gd name="T15" fmla="*/ 61 h 137"/>
                <a:gd name="T16" fmla="*/ 50 w 126"/>
                <a:gd name="T17" fmla="*/ 62 h 137"/>
                <a:gd name="T18" fmla="*/ 58 w 126"/>
                <a:gd name="T19" fmla="*/ 82 h 137"/>
                <a:gd name="T20" fmla="*/ 54 w 126"/>
                <a:gd name="T21" fmla="*/ 84 h 137"/>
                <a:gd name="T22" fmla="*/ 39 w 126"/>
                <a:gd name="T23" fmla="*/ 117 h 137"/>
                <a:gd name="T24" fmla="*/ 22 w 126"/>
                <a:gd name="T25" fmla="*/ 107 h 137"/>
                <a:gd name="T26" fmla="*/ 0 w 126"/>
                <a:gd name="T27" fmla="*/ 124 h 137"/>
                <a:gd name="T28" fmla="*/ 7 w 126"/>
                <a:gd name="T29" fmla="*/ 125 h 137"/>
                <a:gd name="T30" fmla="*/ 39 w 126"/>
                <a:gd name="T31" fmla="*/ 133 h 137"/>
                <a:gd name="T32" fmla="*/ 47 w 126"/>
                <a:gd name="T33" fmla="*/ 132 h 137"/>
                <a:gd name="T34" fmla="*/ 54 w 126"/>
                <a:gd name="T35" fmla="*/ 96 h 137"/>
                <a:gd name="T36" fmla="*/ 103 w 126"/>
                <a:gd name="T37" fmla="*/ 93 h 137"/>
                <a:gd name="T38" fmla="*/ 108 w 126"/>
                <a:gd name="T39" fmla="*/ 87 h 137"/>
                <a:gd name="T40" fmla="*/ 125 w 126"/>
                <a:gd name="T41" fmla="*/ 11 h 137"/>
                <a:gd name="T42" fmla="*/ 125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25" y="9"/>
                  </a:moveTo>
                  <a:cubicBezTo>
                    <a:pt x="111" y="0"/>
                    <a:pt x="99" y="16"/>
                    <a:pt x="95" y="28"/>
                  </a:cubicBezTo>
                  <a:cubicBezTo>
                    <a:pt x="89" y="46"/>
                    <a:pt x="91" y="65"/>
                    <a:pt x="97" y="82"/>
                  </a:cubicBezTo>
                  <a:cubicBezTo>
                    <a:pt x="86" y="78"/>
                    <a:pt x="74" y="76"/>
                    <a:pt x="63" y="80"/>
                  </a:cubicBezTo>
                  <a:cubicBezTo>
                    <a:pt x="55" y="71"/>
                    <a:pt x="55" y="62"/>
                    <a:pt x="57" y="50"/>
                  </a:cubicBezTo>
                  <a:cubicBezTo>
                    <a:pt x="58" y="46"/>
                    <a:pt x="51" y="44"/>
                    <a:pt x="51" y="49"/>
                  </a:cubicBezTo>
                  <a:cubicBezTo>
                    <a:pt x="49" y="58"/>
                    <a:pt x="42" y="58"/>
                    <a:pt x="35" y="55"/>
                  </a:cubicBezTo>
                  <a:cubicBezTo>
                    <a:pt x="32" y="54"/>
                    <a:pt x="29" y="59"/>
                    <a:pt x="32" y="61"/>
                  </a:cubicBezTo>
                  <a:cubicBezTo>
                    <a:pt x="37" y="66"/>
                    <a:pt x="44" y="65"/>
                    <a:pt x="50" y="62"/>
                  </a:cubicBezTo>
                  <a:cubicBezTo>
                    <a:pt x="50" y="70"/>
                    <a:pt x="52" y="78"/>
                    <a:pt x="58" y="82"/>
                  </a:cubicBezTo>
                  <a:cubicBezTo>
                    <a:pt x="57" y="82"/>
                    <a:pt x="56" y="83"/>
                    <a:pt x="54" y="84"/>
                  </a:cubicBezTo>
                  <a:cubicBezTo>
                    <a:pt x="43" y="92"/>
                    <a:pt x="40" y="104"/>
                    <a:pt x="39" y="117"/>
                  </a:cubicBezTo>
                  <a:cubicBezTo>
                    <a:pt x="35" y="112"/>
                    <a:pt x="29" y="108"/>
                    <a:pt x="22" y="107"/>
                  </a:cubicBezTo>
                  <a:cubicBezTo>
                    <a:pt x="11" y="106"/>
                    <a:pt x="1" y="113"/>
                    <a:pt x="0" y="124"/>
                  </a:cubicBezTo>
                  <a:cubicBezTo>
                    <a:pt x="0" y="128"/>
                    <a:pt x="6" y="129"/>
                    <a:pt x="7" y="125"/>
                  </a:cubicBezTo>
                  <a:cubicBezTo>
                    <a:pt x="14" y="104"/>
                    <a:pt x="34" y="121"/>
                    <a:pt x="39" y="133"/>
                  </a:cubicBezTo>
                  <a:cubicBezTo>
                    <a:pt x="41" y="137"/>
                    <a:pt x="47" y="137"/>
                    <a:pt x="47" y="132"/>
                  </a:cubicBezTo>
                  <a:cubicBezTo>
                    <a:pt x="46" y="120"/>
                    <a:pt x="46" y="106"/>
                    <a:pt x="54" y="96"/>
                  </a:cubicBezTo>
                  <a:cubicBezTo>
                    <a:pt x="66" y="80"/>
                    <a:pt x="87" y="85"/>
                    <a:pt x="103" y="93"/>
                  </a:cubicBezTo>
                  <a:cubicBezTo>
                    <a:pt x="106" y="94"/>
                    <a:pt x="110" y="91"/>
                    <a:pt x="108" y="87"/>
                  </a:cubicBezTo>
                  <a:cubicBezTo>
                    <a:pt x="97" y="65"/>
                    <a:pt x="91" y="17"/>
                    <a:pt x="125" y="11"/>
                  </a:cubicBezTo>
                  <a:cubicBezTo>
                    <a:pt x="126" y="11"/>
                    <a:pt x="126" y="9"/>
                    <a:pt x="125" y="9"/>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41"/>
            <p:cNvSpPr/>
            <p:nvPr/>
          </p:nvSpPr>
          <p:spPr bwMode="auto">
            <a:xfrm>
              <a:off x="7970838" y="4213225"/>
              <a:ext cx="392112" cy="652463"/>
            </a:xfrm>
            <a:custGeom>
              <a:avLst/>
              <a:gdLst>
                <a:gd name="T0" fmla="*/ 164 w 168"/>
                <a:gd name="T1" fmla="*/ 7 h 302"/>
                <a:gd name="T2" fmla="*/ 160 w 168"/>
                <a:gd name="T3" fmla="*/ 3 h 302"/>
                <a:gd name="T4" fmla="*/ 145 w 168"/>
                <a:gd name="T5" fmla="*/ 48 h 302"/>
                <a:gd name="T6" fmla="*/ 149 w 168"/>
                <a:gd name="T7" fmla="*/ 59 h 302"/>
                <a:gd name="T8" fmla="*/ 152 w 168"/>
                <a:gd name="T9" fmla="*/ 66 h 302"/>
                <a:gd name="T10" fmla="*/ 86 w 168"/>
                <a:gd name="T11" fmla="*/ 87 h 302"/>
                <a:gd name="T12" fmla="*/ 82 w 168"/>
                <a:gd name="T13" fmla="*/ 93 h 302"/>
                <a:gd name="T14" fmla="*/ 83 w 168"/>
                <a:gd name="T15" fmla="*/ 128 h 302"/>
                <a:gd name="T16" fmla="*/ 45 w 168"/>
                <a:gd name="T17" fmla="*/ 129 h 302"/>
                <a:gd name="T18" fmla="*/ 41 w 168"/>
                <a:gd name="T19" fmla="*/ 135 h 302"/>
                <a:gd name="T20" fmla="*/ 50 w 168"/>
                <a:gd name="T21" fmla="*/ 179 h 302"/>
                <a:gd name="T22" fmla="*/ 6 w 168"/>
                <a:gd name="T23" fmla="*/ 191 h 302"/>
                <a:gd name="T24" fmla="*/ 3 w 168"/>
                <a:gd name="T25" fmla="*/ 198 h 302"/>
                <a:gd name="T26" fmla="*/ 55 w 168"/>
                <a:gd name="T27" fmla="*/ 141 h 302"/>
                <a:gd name="T28" fmla="*/ 91 w 168"/>
                <a:gd name="T29" fmla="*/ 130 h 302"/>
                <a:gd name="T30" fmla="*/ 95 w 168"/>
                <a:gd name="T31" fmla="*/ 100 h 302"/>
                <a:gd name="T32" fmla="*/ 125 w 168"/>
                <a:gd name="T33" fmla="*/ 96 h 302"/>
                <a:gd name="T34" fmla="*/ 147 w 168"/>
                <a:gd name="T35" fmla="*/ 155 h 302"/>
                <a:gd name="T36" fmla="*/ 130 w 168"/>
                <a:gd name="T37" fmla="*/ 187 h 302"/>
                <a:gd name="T38" fmla="*/ 152 w 168"/>
                <a:gd name="T39" fmla="*/ 216 h 302"/>
                <a:gd name="T40" fmla="*/ 122 w 168"/>
                <a:gd name="T41" fmla="*/ 261 h 302"/>
                <a:gd name="T42" fmla="*/ 148 w 168"/>
                <a:gd name="T43" fmla="*/ 288 h 302"/>
                <a:gd name="T44" fmla="*/ 147 w 168"/>
                <a:gd name="T45" fmla="*/ 288 h 302"/>
                <a:gd name="T46" fmla="*/ 133 w 168"/>
                <a:gd name="T47" fmla="*/ 245 h 302"/>
                <a:gd name="T48" fmla="*/ 162 w 168"/>
                <a:gd name="T49" fmla="*/ 221 h 302"/>
                <a:gd name="T50" fmla="*/ 163 w 168"/>
                <a:gd name="T51" fmla="*/ 214 h 302"/>
                <a:gd name="T52" fmla="*/ 138 w 168"/>
                <a:gd name="T53" fmla="*/ 191 h 302"/>
                <a:gd name="T54" fmla="*/ 158 w 168"/>
                <a:gd name="T55" fmla="*/ 154 h 302"/>
                <a:gd name="T56" fmla="*/ 156 w 168"/>
                <a:gd name="T57" fmla="*/ 150 h 302"/>
                <a:gd name="T58" fmla="*/ 125 w 168"/>
                <a:gd name="T59" fmla="*/ 108 h 302"/>
                <a:gd name="T60" fmla="*/ 139 w 168"/>
                <a:gd name="T61" fmla="*/ 86 h 302"/>
                <a:gd name="T62" fmla="*/ 140 w 168"/>
                <a:gd name="T63" fmla="*/ 85 h 302"/>
                <a:gd name="T64" fmla="*/ 159 w 168"/>
                <a:gd name="T65" fmla="*/ 74 h 302"/>
                <a:gd name="T66" fmla="*/ 161 w 168"/>
                <a:gd name="T67" fmla="*/ 70 h 302"/>
                <a:gd name="T68" fmla="*/ 164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164" y="7"/>
                  </a:moveTo>
                  <a:cubicBezTo>
                    <a:pt x="168" y="5"/>
                    <a:pt x="163" y="0"/>
                    <a:pt x="160" y="3"/>
                  </a:cubicBezTo>
                  <a:cubicBezTo>
                    <a:pt x="146" y="14"/>
                    <a:pt x="142" y="31"/>
                    <a:pt x="145" y="48"/>
                  </a:cubicBezTo>
                  <a:cubicBezTo>
                    <a:pt x="146" y="52"/>
                    <a:pt x="147" y="55"/>
                    <a:pt x="149" y="59"/>
                  </a:cubicBezTo>
                  <a:cubicBezTo>
                    <a:pt x="150" y="62"/>
                    <a:pt x="151" y="64"/>
                    <a:pt x="152" y="66"/>
                  </a:cubicBezTo>
                  <a:cubicBezTo>
                    <a:pt x="135" y="82"/>
                    <a:pt x="112" y="105"/>
                    <a:pt x="86" y="87"/>
                  </a:cubicBezTo>
                  <a:cubicBezTo>
                    <a:pt x="83" y="84"/>
                    <a:pt x="79" y="90"/>
                    <a:pt x="82" y="93"/>
                  </a:cubicBezTo>
                  <a:cubicBezTo>
                    <a:pt x="92" y="102"/>
                    <a:pt x="93" y="118"/>
                    <a:pt x="83" y="128"/>
                  </a:cubicBezTo>
                  <a:cubicBezTo>
                    <a:pt x="72" y="138"/>
                    <a:pt x="56" y="136"/>
                    <a:pt x="45" y="129"/>
                  </a:cubicBezTo>
                  <a:cubicBezTo>
                    <a:pt x="42" y="127"/>
                    <a:pt x="38" y="132"/>
                    <a:pt x="41" y="135"/>
                  </a:cubicBezTo>
                  <a:cubicBezTo>
                    <a:pt x="54" y="145"/>
                    <a:pt x="59" y="164"/>
                    <a:pt x="50" y="179"/>
                  </a:cubicBezTo>
                  <a:cubicBezTo>
                    <a:pt x="41" y="194"/>
                    <a:pt x="22" y="197"/>
                    <a:pt x="6" y="191"/>
                  </a:cubicBezTo>
                  <a:cubicBezTo>
                    <a:pt x="2" y="190"/>
                    <a:pt x="0" y="196"/>
                    <a:pt x="3" y="198"/>
                  </a:cubicBezTo>
                  <a:cubicBezTo>
                    <a:pt x="42" y="216"/>
                    <a:pt x="73" y="173"/>
                    <a:pt x="55" y="141"/>
                  </a:cubicBezTo>
                  <a:cubicBezTo>
                    <a:pt x="68" y="144"/>
                    <a:pt x="82" y="141"/>
                    <a:pt x="91" y="130"/>
                  </a:cubicBezTo>
                  <a:cubicBezTo>
                    <a:pt x="98" y="122"/>
                    <a:pt x="99" y="110"/>
                    <a:pt x="95" y="100"/>
                  </a:cubicBezTo>
                  <a:cubicBezTo>
                    <a:pt x="105" y="103"/>
                    <a:pt x="116" y="101"/>
                    <a:pt x="125" y="96"/>
                  </a:cubicBezTo>
                  <a:cubicBezTo>
                    <a:pt x="113" y="119"/>
                    <a:pt x="121" y="151"/>
                    <a:pt x="147" y="155"/>
                  </a:cubicBezTo>
                  <a:cubicBezTo>
                    <a:pt x="137" y="162"/>
                    <a:pt x="129" y="173"/>
                    <a:pt x="130" y="187"/>
                  </a:cubicBezTo>
                  <a:cubicBezTo>
                    <a:pt x="132" y="200"/>
                    <a:pt x="142" y="209"/>
                    <a:pt x="152" y="216"/>
                  </a:cubicBezTo>
                  <a:cubicBezTo>
                    <a:pt x="134" y="223"/>
                    <a:pt x="121" y="240"/>
                    <a:pt x="122" y="261"/>
                  </a:cubicBezTo>
                  <a:cubicBezTo>
                    <a:pt x="122" y="270"/>
                    <a:pt x="134" y="302"/>
                    <a:pt x="148" y="288"/>
                  </a:cubicBezTo>
                  <a:cubicBezTo>
                    <a:pt x="148" y="288"/>
                    <a:pt x="148" y="287"/>
                    <a:pt x="147" y="288"/>
                  </a:cubicBezTo>
                  <a:cubicBezTo>
                    <a:pt x="127" y="292"/>
                    <a:pt x="130" y="253"/>
                    <a:pt x="133" y="245"/>
                  </a:cubicBezTo>
                  <a:cubicBezTo>
                    <a:pt x="139" y="232"/>
                    <a:pt x="149" y="224"/>
                    <a:pt x="162" y="221"/>
                  </a:cubicBezTo>
                  <a:cubicBezTo>
                    <a:pt x="165" y="220"/>
                    <a:pt x="166" y="216"/>
                    <a:pt x="163" y="214"/>
                  </a:cubicBezTo>
                  <a:cubicBezTo>
                    <a:pt x="153" y="209"/>
                    <a:pt x="142" y="202"/>
                    <a:pt x="138" y="191"/>
                  </a:cubicBezTo>
                  <a:cubicBezTo>
                    <a:pt x="132" y="175"/>
                    <a:pt x="143" y="161"/>
                    <a:pt x="158" y="154"/>
                  </a:cubicBezTo>
                  <a:cubicBezTo>
                    <a:pt x="160" y="153"/>
                    <a:pt x="159" y="149"/>
                    <a:pt x="156" y="150"/>
                  </a:cubicBezTo>
                  <a:cubicBezTo>
                    <a:pt x="133" y="151"/>
                    <a:pt x="120" y="129"/>
                    <a:pt x="125" y="108"/>
                  </a:cubicBezTo>
                  <a:cubicBezTo>
                    <a:pt x="128" y="99"/>
                    <a:pt x="132" y="92"/>
                    <a:pt x="139" y="86"/>
                  </a:cubicBezTo>
                  <a:cubicBezTo>
                    <a:pt x="139" y="86"/>
                    <a:pt x="140" y="85"/>
                    <a:pt x="140" y="85"/>
                  </a:cubicBezTo>
                  <a:cubicBezTo>
                    <a:pt x="146" y="80"/>
                    <a:pt x="152" y="76"/>
                    <a:pt x="159" y="74"/>
                  </a:cubicBezTo>
                  <a:cubicBezTo>
                    <a:pt x="161" y="73"/>
                    <a:pt x="162" y="71"/>
                    <a:pt x="161" y="70"/>
                  </a:cubicBezTo>
                  <a:cubicBezTo>
                    <a:pt x="149" y="49"/>
                    <a:pt x="144" y="24"/>
                    <a:pt x="164" y="7"/>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42"/>
            <p:cNvSpPr/>
            <p:nvPr/>
          </p:nvSpPr>
          <p:spPr bwMode="auto">
            <a:xfrm>
              <a:off x="7999413" y="4737100"/>
              <a:ext cx="368300" cy="347663"/>
            </a:xfrm>
            <a:custGeom>
              <a:avLst/>
              <a:gdLst>
                <a:gd name="T0" fmla="*/ 154 w 158"/>
                <a:gd name="T1" fmla="*/ 107 h 161"/>
                <a:gd name="T2" fmla="*/ 132 w 158"/>
                <a:gd name="T3" fmla="*/ 57 h 161"/>
                <a:gd name="T4" fmla="*/ 127 w 158"/>
                <a:gd name="T5" fmla="*/ 54 h 161"/>
                <a:gd name="T6" fmla="*/ 144 w 158"/>
                <a:gd name="T7" fmla="*/ 111 h 161"/>
                <a:gd name="T8" fmla="*/ 132 w 158"/>
                <a:gd name="T9" fmla="*/ 140 h 161"/>
                <a:gd name="T10" fmla="*/ 107 w 158"/>
                <a:gd name="T11" fmla="*/ 123 h 161"/>
                <a:gd name="T12" fmla="*/ 82 w 158"/>
                <a:gd name="T13" fmla="*/ 127 h 161"/>
                <a:gd name="T14" fmla="*/ 24 w 158"/>
                <a:gd name="T15" fmla="*/ 79 h 161"/>
                <a:gd name="T16" fmla="*/ 34 w 158"/>
                <a:gd name="T17" fmla="*/ 25 h 161"/>
                <a:gd name="T18" fmla="*/ 2 w 158"/>
                <a:gd name="T19" fmla="*/ 5 h 161"/>
                <a:gd name="T20" fmla="*/ 3 w 158"/>
                <a:gd name="T21" fmla="*/ 8 h 161"/>
                <a:gd name="T22" fmla="*/ 12 w 158"/>
                <a:gd name="T23" fmla="*/ 84 h 161"/>
                <a:gd name="T24" fmla="*/ 17 w 158"/>
                <a:gd name="T25" fmla="*/ 89 h 161"/>
                <a:gd name="T26" fmla="*/ 73 w 158"/>
                <a:gd name="T27" fmla="*/ 137 h 161"/>
                <a:gd name="T28" fmla="*/ 80 w 158"/>
                <a:gd name="T29" fmla="*/ 140 h 161"/>
                <a:gd name="T30" fmla="*/ 136 w 158"/>
                <a:gd name="T31" fmla="*/ 158 h 161"/>
                <a:gd name="T32" fmla="*/ 142 w 158"/>
                <a:gd name="T33" fmla="*/ 155 h 161"/>
                <a:gd name="T34" fmla="*/ 154 w 158"/>
                <a:gd name="T35" fmla="*/ 114 h 161"/>
                <a:gd name="T36" fmla="*/ 154 w 158"/>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8" h="161">
                  <a:moveTo>
                    <a:pt x="154" y="107"/>
                  </a:moveTo>
                  <a:cubicBezTo>
                    <a:pt x="131" y="101"/>
                    <a:pt x="121" y="78"/>
                    <a:pt x="132" y="57"/>
                  </a:cubicBezTo>
                  <a:cubicBezTo>
                    <a:pt x="134" y="53"/>
                    <a:pt x="129" y="50"/>
                    <a:pt x="127" y="54"/>
                  </a:cubicBezTo>
                  <a:cubicBezTo>
                    <a:pt x="114" y="75"/>
                    <a:pt x="123" y="101"/>
                    <a:pt x="144" y="111"/>
                  </a:cubicBezTo>
                  <a:cubicBezTo>
                    <a:pt x="134" y="118"/>
                    <a:pt x="131" y="129"/>
                    <a:pt x="132" y="140"/>
                  </a:cubicBezTo>
                  <a:cubicBezTo>
                    <a:pt x="125" y="132"/>
                    <a:pt x="117" y="126"/>
                    <a:pt x="107" y="123"/>
                  </a:cubicBezTo>
                  <a:cubicBezTo>
                    <a:pt x="98" y="121"/>
                    <a:pt x="89" y="123"/>
                    <a:pt x="82" y="127"/>
                  </a:cubicBezTo>
                  <a:cubicBezTo>
                    <a:pt x="84" y="95"/>
                    <a:pt x="55" y="71"/>
                    <a:pt x="24" y="79"/>
                  </a:cubicBezTo>
                  <a:cubicBezTo>
                    <a:pt x="33" y="63"/>
                    <a:pt x="39" y="43"/>
                    <a:pt x="34" y="25"/>
                  </a:cubicBezTo>
                  <a:cubicBezTo>
                    <a:pt x="30" y="11"/>
                    <a:pt x="16" y="0"/>
                    <a:pt x="2" y="5"/>
                  </a:cubicBezTo>
                  <a:cubicBezTo>
                    <a:pt x="0" y="5"/>
                    <a:pt x="1" y="8"/>
                    <a:pt x="3" y="8"/>
                  </a:cubicBezTo>
                  <a:cubicBezTo>
                    <a:pt x="44" y="10"/>
                    <a:pt x="25" y="64"/>
                    <a:pt x="12" y="84"/>
                  </a:cubicBezTo>
                  <a:cubicBezTo>
                    <a:pt x="10" y="87"/>
                    <a:pt x="14" y="91"/>
                    <a:pt x="17" y="89"/>
                  </a:cubicBezTo>
                  <a:cubicBezTo>
                    <a:pt x="50" y="73"/>
                    <a:pt x="83" y="102"/>
                    <a:pt x="73" y="137"/>
                  </a:cubicBezTo>
                  <a:cubicBezTo>
                    <a:pt x="72" y="141"/>
                    <a:pt x="78" y="143"/>
                    <a:pt x="80" y="140"/>
                  </a:cubicBezTo>
                  <a:cubicBezTo>
                    <a:pt x="97" y="113"/>
                    <a:pt x="125" y="142"/>
                    <a:pt x="136" y="158"/>
                  </a:cubicBezTo>
                  <a:cubicBezTo>
                    <a:pt x="138" y="161"/>
                    <a:pt x="143" y="159"/>
                    <a:pt x="142" y="155"/>
                  </a:cubicBezTo>
                  <a:cubicBezTo>
                    <a:pt x="136" y="140"/>
                    <a:pt x="135" y="120"/>
                    <a:pt x="154" y="114"/>
                  </a:cubicBezTo>
                  <a:cubicBezTo>
                    <a:pt x="158" y="113"/>
                    <a:pt x="158" y="108"/>
                    <a:pt x="154" y="107"/>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43"/>
            <p:cNvSpPr/>
            <p:nvPr/>
          </p:nvSpPr>
          <p:spPr bwMode="auto">
            <a:xfrm>
              <a:off x="8080375" y="4560888"/>
              <a:ext cx="185737" cy="415925"/>
            </a:xfrm>
            <a:custGeom>
              <a:avLst/>
              <a:gdLst>
                <a:gd name="T0" fmla="*/ 77 w 79"/>
                <a:gd name="T1" fmla="*/ 186 h 193"/>
                <a:gd name="T2" fmla="*/ 62 w 79"/>
                <a:gd name="T3" fmla="*/ 164 h 193"/>
                <a:gd name="T4" fmla="*/ 58 w 79"/>
                <a:gd name="T5" fmla="*/ 162 h 193"/>
                <a:gd name="T6" fmla="*/ 36 w 79"/>
                <a:gd name="T7" fmla="*/ 136 h 193"/>
                <a:gd name="T8" fmla="*/ 33 w 79"/>
                <a:gd name="T9" fmla="*/ 131 h 193"/>
                <a:gd name="T10" fmla="*/ 17 w 79"/>
                <a:gd name="T11" fmla="*/ 110 h 193"/>
                <a:gd name="T12" fmla="*/ 18 w 79"/>
                <a:gd name="T13" fmla="*/ 95 h 193"/>
                <a:gd name="T14" fmla="*/ 33 w 79"/>
                <a:gd name="T15" fmla="*/ 68 h 193"/>
                <a:gd name="T16" fmla="*/ 33 w 79"/>
                <a:gd name="T17" fmla="*/ 62 h 193"/>
                <a:gd name="T18" fmla="*/ 21 w 79"/>
                <a:gd name="T19" fmla="*/ 31 h 193"/>
                <a:gd name="T20" fmla="*/ 46 w 79"/>
                <a:gd name="T21" fmla="*/ 4 h 193"/>
                <a:gd name="T22" fmla="*/ 44 w 79"/>
                <a:gd name="T23" fmla="*/ 1 h 193"/>
                <a:gd name="T24" fmla="*/ 13 w 79"/>
                <a:gd name="T25" fmla="*/ 38 h 193"/>
                <a:gd name="T26" fmla="*/ 26 w 79"/>
                <a:gd name="T27" fmla="*/ 66 h 193"/>
                <a:gd name="T28" fmla="*/ 28 w 79"/>
                <a:gd name="T29" fmla="*/ 137 h 193"/>
                <a:gd name="T30" fmla="*/ 57 w 79"/>
                <a:gd name="T31" fmla="*/ 169 h 193"/>
                <a:gd name="T32" fmla="*/ 73 w 79"/>
                <a:gd name="T33" fmla="*/ 191 h 193"/>
                <a:gd name="T34" fmla="*/ 77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77" y="186"/>
                  </a:moveTo>
                  <a:cubicBezTo>
                    <a:pt x="69" y="180"/>
                    <a:pt x="64" y="173"/>
                    <a:pt x="62" y="164"/>
                  </a:cubicBezTo>
                  <a:cubicBezTo>
                    <a:pt x="61" y="162"/>
                    <a:pt x="59" y="161"/>
                    <a:pt x="58" y="162"/>
                  </a:cubicBezTo>
                  <a:cubicBezTo>
                    <a:pt x="39" y="171"/>
                    <a:pt x="25" y="151"/>
                    <a:pt x="36" y="136"/>
                  </a:cubicBezTo>
                  <a:cubicBezTo>
                    <a:pt x="37" y="134"/>
                    <a:pt x="35" y="131"/>
                    <a:pt x="33" y="131"/>
                  </a:cubicBezTo>
                  <a:cubicBezTo>
                    <a:pt x="22" y="131"/>
                    <a:pt x="17" y="119"/>
                    <a:pt x="17" y="110"/>
                  </a:cubicBezTo>
                  <a:cubicBezTo>
                    <a:pt x="17" y="105"/>
                    <a:pt x="17" y="100"/>
                    <a:pt x="18" y="95"/>
                  </a:cubicBezTo>
                  <a:cubicBezTo>
                    <a:pt x="21" y="84"/>
                    <a:pt x="24" y="74"/>
                    <a:pt x="33" y="68"/>
                  </a:cubicBezTo>
                  <a:cubicBezTo>
                    <a:pt x="35" y="66"/>
                    <a:pt x="35" y="63"/>
                    <a:pt x="33" y="62"/>
                  </a:cubicBezTo>
                  <a:cubicBezTo>
                    <a:pt x="18" y="59"/>
                    <a:pt x="17" y="42"/>
                    <a:pt x="21" y="31"/>
                  </a:cubicBezTo>
                  <a:cubicBezTo>
                    <a:pt x="25" y="19"/>
                    <a:pt x="35" y="11"/>
                    <a:pt x="46" y="4"/>
                  </a:cubicBezTo>
                  <a:cubicBezTo>
                    <a:pt x="48" y="3"/>
                    <a:pt x="46" y="0"/>
                    <a:pt x="44" y="1"/>
                  </a:cubicBezTo>
                  <a:cubicBezTo>
                    <a:pt x="27" y="5"/>
                    <a:pt x="15" y="20"/>
                    <a:pt x="13" y="38"/>
                  </a:cubicBezTo>
                  <a:cubicBezTo>
                    <a:pt x="12" y="49"/>
                    <a:pt x="16" y="61"/>
                    <a:pt x="26" y="66"/>
                  </a:cubicBezTo>
                  <a:cubicBezTo>
                    <a:pt x="9" y="84"/>
                    <a:pt x="0" y="130"/>
                    <a:pt x="28" y="137"/>
                  </a:cubicBezTo>
                  <a:cubicBezTo>
                    <a:pt x="19" y="156"/>
                    <a:pt x="37" y="176"/>
                    <a:pt x="57" y="169"/>
                  </a:cubicBezTo>
                  <a:cubicBezTo>
                    <a:pt x="60" y="178"/>
                    <a:pt x="65" y="185"/>
                    <a:pt x="73" y="191"/>
                  </a:cubicBezTo>
                  <a:cubicBezTo>
                    <a:pt x="76" y="193"/>
                    <a:pt x="79" y="188"/>
                    <a:pt x="77" y="186"/>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44"/>
            <p:cNvSpPr/>
            <p:nvPr/>
          </p:nvSpPr>
          <p:spPr bwMode="auto">
            <a:xfrm>
              <a:off x="8172450" y="4535488"/>
              <a:ext cx="95250" cy="327025"/>
            </a:xfrm>
            <a:custGeom>
              <a:avLst/>
              <a:gdLst>
                <a:gd name="T0" fmla="*/ 9 w 41"/>
                <a:gd name="T1" fmla="*/ 108 h 152"/>
                <a:gd name="T2" fmla="*/ 13 w 41"/>
                <a:gd name="T3" fmla="*/ 52 h 152"/>
                <a:gd name="T4" fmla="*/ 28 w 41"/>
                <a:gd name="T5" fmla="*/ 3 h 152"/>
                <a:gd name="T6" fmla="*/ 23 w 41"/>
                <a:gd name="T7" fmla="*/ 6 h 152"/>
                <a:gd name="T8" fmla="*/ 8 w 41"/>
                <a:gd name="T9" fmla="*/ 48 h 152"/>
                <a:gd name="T10" fmla="*/ 7 w 41"/>
                <a:gd name="T11" fmla="*/ 53 h 152"/>
                <a:gd name="T12" fmla="*/ 2 w 41"/>
                <a:gd name="T13" fmla="*/ 106 h 152"/>
                <a:gd name="T14" fmla="*/ 2 w 41"/>
                <a:gd name="T15" fmla="*/ 111 h 152"/>
                <a:gd name="T16" fmla="*/ 22 w 41"/>
                <a:gd name="T17" fmla="*/ 149 h 152"/>
                <a:gd name="T18" fmla="*/ 24 w 41"/>
                <a:gd name="T19" fmla="*/ 151 h 152"/>
                <a:gd name="T20" fmla="*/ 9 w 41"/>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52">
                  <a:moveTo>
                    <a:pt x="9" y="108"/>
                  </a:moveTo>
                  <a:cubicBezTo>
                    <a:pt x="25" y="93"/>
                    <a:pt x="27" y="70"/>
                    <a:pt x="13" y="52"/>
                  </a:cubicBezTo>
                  <a:cubicBezTo>
                    <a:pt x="29" y="41"/>
                    <a:pt x="36" y="21"/>
                    <a:pt x="28" y="3"/>
                  </a:cubicBezTo>
                  <a:cubicBezTo>
                    <a:pt x="27" y="0"/>
                    <a:pt x="21" y="2"/>
                    <a:pt x="23" y="6"/>
                  </a:cubicBezTo>
                  <a:cubicBezTo>
                    <a:pt x="28" y="22"/>
                    <a:pt x="24" y="39"/>
                    <a:pt x="8" y="48"/>
                  </a:cubicBezTo>
                  <a:cubicBezTo>
                    <a:pt x="6" y="49"/>
                    <a:pt x="6" y="51"/>
                    <a:pt x="7" y="53"/>
                  </a:cubicBezTo>
                  <a:cubicBezTo>
                    <a:pt x="22" y="69"/>
                    <a:pt x="20" y="93"/>
                    <a:pt x="2" y="106"/>
                  </a:cubicBezTo>
                  <a:cubicBezTo>
                    <a:pt x="1" y="107"/>
                    <a:pt x="0" y="110"/>
                    <a:pt x="2" y="111"/>
                  </a:cubicBezTo>
                  <a:cubicBezTo>
                    <a:pt x="17" y="118"/>
                    <a:pt x="35" y="131"/>
                    <a:pt x="22" y="149"/>
                  </a:cubicBezTo>
                  <a:cubicBezTo>
                    <a:pt x="21" y="150"/>
                    <a:pt x="23" y="152"/>
                    <a:pt x="24" y="151"/>
                  </a:cubicBezTo>
                  <a:cubicBezTo>
                    <a:pt x="41" y="135"/>
                    <a:pt x="24" y="116"/>
                    <a:pt x="9" y="108"/>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45"/>
            <p:cNvSpPr>
              <a:spLocks noEditPoints="1"/>
            </p:cNvSpPr>
            <p:nvPr/>
          </p:nvSpPr>
          <p:spPr bwMode="auto">
            <a:xfrm>
              <a:off x="8451850" y="3992563"/>
              <a:ext cx="660400" cy="1206500"/>
            </a:xfrm>
            <a:custGeom>
              <a:avLst/>
              <a:gdLst>
                <a:gd name="T0" fmla="*/ 27 w 282"/>
                <a:gd name="T1" fmla="*/ 483 h 559"/>
                <a:gd name="T2" fmla="*/ 87 w 282"/>
                <a:gd name="T3" fmla="*/ 556 h 559"/>
                <a:gd name="T4" fmla="*/ 179 w 282"/>
                <a:gd name="T5" fmla="*/ 480 h 559"/>
                <a:gd name="T6" fmla="*/ 237 w 282"/>
                <a:gd name="T7" fmla="*/ 372 h 559"/>
                <a:gd name="T8" fmla="*/ 244 w 282"/>
                <a:gd name="T9" fmla="*/ 321 h 559"/>
                <a:gd name="T10" fmla="*/ 247 w 282"/>
                <a:gd name="T11" fmla="*/ 221 h 559"/>
                <a:gd name="T12" fmla="*/ 197 w 282"/>
                <a:gd name="T13" fmla="*/ 129 h 559"/>
                <a:gd name="T14" fmla="*/ 156 w 282"/>
                <a:gd name="T15" fmla="*/ 66 h 559"/>
                <a:gd name="T16" fmla="*/ 82 w 282"/>
                <a:gd name="T17" fmla="*/ 1 h 559"/>
                <a:gd name="T18" fmla="*/ 48 w 282"/>
                <a:gd name="T19" fmla="*/ 69 h 559"/>
                <a:gd name="T20" fmla="*/ 43 w 282"/>
                <a:gd name="T21" fmla="*/ 133 h 559"/>
                <a:gd name="T22" fmla="*/ 49 w 282"/>
                <a:gd name="T23" fmla="*/ 217 h 559"/>
                <a:gd name="T24" fmla="*/ 46 w 282"/>
                <a:gd name="T25" fmla="*/ 363 h 559"/>
                <a:gd name="T26" fmla="*/ 20 w 282"/>
                <a:gd name="T27" fmla="*/ 418 h 559"/>
                <a:gd name="T28" fmla="*/ 35 w 282"/>
                <a:gd name="T29" fmla="*/ 405 h 559"/>
                <a:gd name="T30" fmla="*/ 70 w 282"/>
                <a:gd name="T31" fmla="*/ 386 h 559"/>
                <a:gd name="T32" fmla="*/ 54 w 282"/>
                <a:gd name="T33" fmla="*/ 361 h 559"/>
                <a:gd name="T34" fmla="*/ 48 w 282"/>
                <a:gd name="T35" fmla="*/ 358 h 559"/>
                <a:gd name="T36" fmla="*/ 52 w 282"/>
                <a:gd name="T37" fmla="*/ 287 h 559"/>
                <a:gd name="T38" fmla="*/ 33 w 282"/>
                <a:gd name="T39" fmla="*/ 239 h 559"/>
                <a:gd name="T40" fmla="*/ 68 w 282"/>
                <a:gd name="T41" fmla="*/ 215 h 559"/>
                <a:gd name="T42" fmla="*/ 65 w 282"/>
                <a:gd name="T43" fmla="*/ 214 h 559"/>
                <a:gd name="T44" fmla="*/ 51 w 282"/>
                <a:gd name="T45" fmla="*/ 136 h 559"/>
                <a:gd name="T46" fmla="*/ 33 w 282"/>
                <a:gd name="T47" fmla="*/ 93 h 559"/>
                <a:gd name="T48" fmla="*/ 58 w 282"/>
                <a:gd name="T49" fmla="*/ 74 h 559"/>
                <a:gd name="T50" fmla="*/ 56 w 282"/>
                <a:gd name="T51" fmla="*/ 68 h 559"/>
                <a:gd name="T52" fmla="*/ 95 w 282"/>
                <a:gd name="T53" fmla="*/ 11 h 559"/>
                <a:gd name="T54" fmla="*/ 145 w 282"/>
                <a:gd name="T55" fmla="*/ 90 h 559"/>
                <a:gd name="T56" fmla="*/ 163 w 282"/>
                <a:gd name="T57" fmla="*/ 73 h 559"/>
                <a:gd name="T58" fmla="*/ 197 w 282"/>
                <a:gd name="T59" fmla="*/ 109 h 559"/>
                <a:gd name="T60" fmla="*/ 182 w 282"/>
                <a:gd name="T61" fmla="*/ 131 h 559"/>
                <a:gd name="T62" fmla="*/ 186 w 282"/>
                <a:gd name="T63" fmla="*/ 136 h 559"/>
                <a:gd name="T64" fmla="*/ 224 w 282"/>
                <a:gd name="T65" fmla="*/ 155 h 559"/>
                <a:gd name="T66" fmla="*/ 216 w 282"/>
                <a:gd name="T67" fmla="*/ 202 h 559"/>
                <a:gd name="T68" fmla="*/ 223 w 282"/>
                <a:gd name="T69" fmla="*/ 236 h 559"/>
                <a:gd name="T70" fmla="*/ 246 w 282"/>
                <a:gd name="T71" fmla="*/ 226 h 559"/>
                <a:gd name="T72" fmla="*/ 231 w 282"/>
                <a:gd name="T73" fmla="*/ 316 h 559"/>
                <a:gd name="T74" fmla="*/ 251 w 282"/>
                <a:gd name="T75" fmla="*/ 340 h 559"/>
                <a:gd name="T76" fmla="*/ 224 w 282"/>
                <a:gd name="T77" fmla="*/ 368 h 559"/>
                <a:gd name="T78" fmla="*/ 173 w 282"/>
                <a:gd name="T79" fmla="*/ 470 h 559"/>
                <a:gd name="T80" fmla="*/ 162 w 282"/>
                <a:gd name="T81" fmla="*/ 506 h 559"/>
                <a:gd name="T82" fmla="*/ 128 w 282"/>
                <a:gd name="T83" fmla="*/ 507 h 559"/>
                <a:gd name="T84" fmla="*/ 124 w 282"/>
                <a:gd name="T85" fmla="*/ 507 h 559"/>
                <a:gd name="T86" fmla="*/ 124 w 282"/>
                <a:gd name="T87" fmla="*/ 512 h 559"/>
                <a:gd name="T88" fmla="*/ 93 w 282"/>
                <a:gd name="T89" fmla="*/ 549 h 559"/>
                <a:gd name="T90" fmla="*/ 62 w 282"/>
                <a:gd name="T91" fmla="*/ 503 h 559"/>
                <a:gd name="T92" fmla="*/ 56 w 282"/>
                <a:gd name="T93" fmla="*/ 501 h 559"/>
                <a:gd name="T94" fmla="*/ 36 w 282"/>
                <a:gd name="T95" fmla="*/ 473 h 559"/>
                <a:gd name="T96" fmla="*/ 57 w 282"/>
                <a:gd name="T97" fmla="*/ 446 h 559"/>
                <a:gd name="T98" fmla="*/ 52 w 282"/>
                <a:gd name="T99" fmla="*/ 44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2" h="559">
                  <a:moveTo>
                    <a:pt x="43" y="450"/>
                  </a:moveTo>
                  <a:cubicBezTo>
                    <a:pt x="32" y="457"/>
                    <a:pt x="26" y="470"/>
                    <a:pt x="27" y="483"/>
                  </a:cubicBezTo>
                  <a:cubicBezTo>
                    <a:pt x="28" y="498"/>
                    <a:pt x="38" y="508"/>
                    <a:pt x="51" y="507"/>
                  </a:cubicBezTo>
                  <a:cubicBezTo>
                    <a:pt x="36" y="527"/>
                    <a:pt x="65" y="554"/>
                    <a:pt x="87" y="556"/>
                  </a:cubicBezTo>
                  <a:cubicBezTo>
                    <a:pt x="109" y="559"/>
                    <a:pt x="132" y="541"/>
                    <a:pt x="132" y="519"/>
                  </a:cubicBezTo>
                  <a:cubicBezTo>
                    <a:pt x="153" y="532"/>
                    <a:pt x="184" y="505"/>
                    <a:pt x="179" y="480"/>
                  </a:cubicBezTo>
                  <a:cubicBezTo>
                    <a:pt x="208" y="486"/>
                    <a:pt x="234" y="467"/>
                    <a:pt x="245" y="439"/>
                  </a:cubicBezTo>
                  <a:cubicBezTo>
                    <a:pt x="253" y="418"/>
                    <a:pt x="253" y="388"/>
                    <a:pt x="237" y="372"/>
                  </a:cubicBezTo>
                  <a:cubicBezTo>
                    <a:pt x="247" y="371"/>
                    <a:pt x="257" y="363"/>
                    <a:pt x="259" y="352"/>
                  </a:cubicBezTo>
                  <a:cubicBezTo>
                    <a:pt x="262" y="338"/>
                    <a:pt x="255" y="327"/>
                    <a:pt x="244" y="321"/>
                  </a:cubicBezTo>
                  <a:cubicBezTo>
                    <a:pt x="266" y="314"/>
                    <a:pt x="282" y="300"/>
                    <a:pt x="282" y="273"/>
                  </a:cubicBezTo>
                  <a:cubicBezTo>
                    <a:pt x="281" y="253"/>
                    <a:pt x="268" y="224"/>
                    <a:pt x="247" y="221"/>
                  </a:cubicBezTo>
                  <a:cubicBezTo>
                    <a:pt x="248" y="208"/>
                    <a:pt x="241" y="195"/>
                    <a:pt x="228" y="193"/>
                  </a:cubicBezTo>
                  <a:cubicBezTo>
                    <a:pt x="246" y="171"/>
                    <a:pt x="226" y="131"/>
                    <a:pt x="197" y="129"/>
                  </a:cubicBezTo>
                  <a:cubicBezTo>
                    <a:pt x="211" y="115"/>
                    <a:pt x="205" y="88"/>
                    <a:pt x="189" y="75"/>
                  </a:cubicBezTo>
                  <a:cubicBezTo>
                    <a:pt x="180" y="68"/>
                    <a:pt x="167" y="61"/>
                    <a:pt x="156" y="66"/>
                  </a:cubicBezTo>
                  <a:cubicBezTo>
                    <a:pt x="153" y="67"/>
                    <a:pt x="151" y="68"/>
                    <a:pt x="149" y="70"/>
                  </a:cubicBezTo>
                  <a:cubicBezTo>
                    <a:pt x="150" y="35"/>
                    <a:pt x="117" y="1"/>
                    <a:pt x="82" y="1"/>
                  </a:cubicBezTo>
                  <a:cubicBezTo>
                    <a:pt x="63" y="0"/>
                    <a:pt x="45" y="9"/>
                    <a:pt x="38" y="28"/>
                  </a:cubicBezTo>
                  <a:cubicBezTo>
                    <a:pt x="33" y="43"/>
                    <a:pt x="37" y="59"/>
                    <a:pt x="48" y="69"/>
                  </a:cubicBezTo>
                  <a:cubicBezTo>
                    <a:pt x="36" y="73"/>
                    <a:pt x="27" y="84"/>
                    <a:pt x="25" y="96"/>
                  </a:cubicBezTo>
                  <a:cubicBezTo>
                    <a:pt x="22" y="111"/>
                    <a:pt x="30" y="126"/>
                    <a:pt x="43" y="133"/>
                  </a:cubicBezTo>
                  <a:cubicBezTo>
                    <a:pt x="25" y="145"/>
                    <a:pt x="16" y="167"/>
                    <a:pt x="24" y="188"/>
                  </a:cubicBezTo>
                  <a:cubicBezTo>
                    <a:pt x="27" y="198"/>
                    <a:pt x="37" y="211"/>
                    <a:pt x="49" y="217"/>
                  </a:cubicBezTo>
                  <a:cubicBezTo>
                    <a:pt x="23" y="226"/>
                    <a:pt x="15" y="264"/>
                    <a:pt x="39" y="281"/>
                  </a:cubicBezTo>
                  <a:cubicBezTo>
                    <a:pt x="0" y="290"/>
                    <a:pt x="7" y="366"/>
                    <a:pt x="46" y="363"/>
                  </a:cubicBezTo>
                  <a:cubicBezTo>
                    <a:pt x="43" y="373"/>
                    <a:pt x="46" y="382"/>
                    <a:pt x="54" y="388"/>
                  </a:cubicBezTo>
                  <a:cubicBezTo>
                    <a:pt x="38" y="391"/>
                    <a:pt x="23" y="401"/>
                    <a:pt x="20" y="418"/>
                  </a:cubicBezTo>
                  <a:cubicBezTo>
                    <a:pt x="17" y="435"/>
                    <a:pt x="28" y="449"/>
                    <a:pt x="43" y="450"/>
                  </a:cubicBezTo>
                  <a:close/>
                  <a:moveTo>
                    <a:pt x="35" y="405"/>
                  </a:moveTo>
                  <a:cubicBezTo>
                    <a:pt x="44" y="396"/>
                    <a:pt x="57" y="393"/>
                    <a:pt x="70" y="393"/>
                  </a:cubicBezTo>
                  <a:cubicBezTo>
                    <a:pt x="74" y="393"/>
                    <a:pt x="74" y="386"/>
                    <a:pt x="70" y="386"/>
                  </a:cubicBezTo>
                  <a:cubicBezTo>
                    <a:pt x="69" y="386"/>
                    <a:pt x="68" y="386"/>
                    <a:pt x="67" y="386"/>
                  </a:cubicBezTo>
                  <a:cubicBezTo>
                    <a:pt x="55" y="386"/>
                    <a:pt x="50" y="377"/>
                    <a:pt x="54" y="361"/>
                  </a:cubicBezTo>
                  <a:cubicBezTo>
                    <a:pt x="54" y="361"/>
                    <a:pt x="54" y="361"/>
                    <a:pt x="54" y="360"/>
                  </a:cubicBezTo>
                  <a:cubicBezTo>
                    <a:pt x="55" y="357"/>
                    <a:pt x="50" y="355"/>
                    <a:pt x="48" y="358"/>
                  </a:cubicBezTo>
                  <a:cubicBezTo>
                    <a:pt x="48" y="358"/>
                    <a:pt x="48" y="358"/>
                    <a:pt x="48" y="358"/>
                  </a:cubicBezTo>
                  <a:cubicBezTo>
                    <a:pt x="11" y="353"/>
                    <a:pt x="11" y="287"/>
                    <a:pt x="52" y="287"/>
                  </a:cubicBezTo>
                  <a:cubicBezTo>
                    <a:pt x="55" y="287"/>
                    <a:pt x="56" y="281"/>
                    <a:pt x="53" y="281"/>
                  </a:cubicBezTo>
                  <a:cubicBezTo>
                    <a:pt x="34" y="277"/>
                    <a:pt x="24" y="256"/>
                    <a:pt x="33" y="239"/>
                  </a:cubicBezTo>
                  <a:cubicBezTo>
                    <a:pt x="41" y="226"/>
                    <a:pt x="54" y="222"/>
                    <a:pt x="68" y="220"/>
                  </a:cubicBezTo>
                  <a:cubicBezTo>
                    <a:pt x="71" y="220"/>
                    <a:pt x="71" y="215"/>
                    <a:pt x="68" y="215"/>
                  </a:cubicBezTo>
                  <a:cubicBezTo>
                    <a:pt x="68" y="215"/>
                    <a:pt x="67" y="215"/>
                    <a:pt x="67" y="215"/>
                  </a:cubicBezTo>
                  <a:cubicBezTo>
                    <a:pt x="67" y="214"/>
                    <a:pt x="66" y="213"/>
                    <a:pt x="65" y="214"/>
                  </a:cubicBezTo>
                  <a:cubicBezTo>
                    <a:pt x="49" y="217"/>
                    <a:pt x="33" y="196"/>
                    <a:pt x="29" y="182"/>
                  </a:cubicBezTo>
                  <a:cubicBezTo>
                    <a:pt x="25" y="163"/>
                    <a:pt x="35" y="145"/>
                    <a:pt x="51" y="136"/>
                  </a:cubicBezTo>
                  <a:cubicBezTo>
                    <a:pt x="54" y="134"/>
                    <a:pt x="53" y="131"/>
                    <a:pt x="50" y="130"/>
                  </a:cubicBezTo>
                  <a:cubicBezTo>
                    <a:pt x="35" y="124"/>
                    <a:pt x="27" y="108"/>
                    <a:pt x="33" y="93"/>
                  </a:cubicBezTo>
                  <a:cubicBezTo>
                    <a:pt x="37" y="83"/>
                    <a:pt x="46" y="78"/>
                    <a:pt x="56" y="75"/>
                  </a:cubicBezTo>
                  <a:cubicBezTo>
                    <a:pt x="57" y="75"/>
                    <a:pt x="57" y="74"/>
                    <a:pt x="58" y="74"/>
                  </a:cubicBezTo>
                  <a:cubicBezTo>
                    <a:pt x="60" y="72"/>
                    <a:pt x="60" y="68"/>
                    <a:pt x="56" y="68"/>
                  </a:cubicBezTo>
                  <a:cubicBezTo>
                    <a:pt x="56" y="68"/>
                    <a:pt x="56" y="68"/>
                    <a:pt x="56" y="68"/>
                  </a:cubicBezTo>
                  <a:cubicBezTo>
                    <a:pt x="43" y="55"/>
                    <a:pt x="38" y="36"/>
                    <a:pt x="51" y="21"/>
                  </a:cubicBezTo>
                  <a:cubicBezTo>
                    <a:pt x="62" y="8"/>
                    <a:pt x="80" y="6"/>
                    <a:pt x="95" y="11"/>
                  </a:cubicBezTo>
                  <a:cubicBezTo>
                    <a:pt x="131" y="21"/>
                    <a:pt x="144" y="54"/>
                    <a:pt x="139" y="88"/>
                  </a:cubicBezTo>
                  <a:cubicBezTo>
                    <a:pt x="138" y="92"/>
                    <a:pt x="143" y="94"/>
                    <a:pt x="145" y="90"/>
                  </a:cubicBezTo>
                  <a:cubicBezTo>
                    <a:pt x="146" y="87"/>
                    <a:pt x="147" y="84"/>
                    <a:pt x="148" y="81"/>
                  </a:cubicBezTo>
                  <a:cubicBezTo>
                    <a:pt x="151" y="77"/>
                    <a:pt x="156" y="73"/>
                    <a:pt x="163" y="73"/>
                  </a:cubicBezTo>
                  <a:cubicBezTo>
                    <a:pt x="171" y="73"/>
                    <a:pt x="180" y="77"/>
                    <a:pt x="186" y="83"/>
                  </a:cubicBezTo>
                  <a:cubicBezTo>
                    <a:pt x="193" y="89"/>
                    <a:pt x="197" y="100"/>
                    <a:pt x="197" y="109"/>
                  </a:cubicBezTo>
                  <a:cubicBezTo>
                    <a:pt x="197" y="120"/>
                    <a:pt x="191" y="125"/>
                    <a:pt x="183" y="131"/>
                  </a:cubicBezTo>
                  <a:cubicBezTo>
                    <a:pt x="183" y="131"/>
                    <a:pt x="183" y="131"/>
                    <a:pt x="182" y="131"/>
                  </a:cubicBezTo>
                  <a:cubicBezTo>
                    <a:pt x="181" y="132"/>
                    <a:pt x="181" y="134"/>
                    <a:pt x="182" y="134"/>
                  </a:cubicBezTo>
                  <a:cubicBezTo>
                    <a:pt x="183" y="135"/>
                    <a:pt x="184" y="137"/>
                    <a:pt x="186" y="136"/>
                  </a:cubicBezTo>
                  <a:cubicBezTo>
                    <a:pt x="187" y="136"/>
                    <a:pt x="188" y="135"/>
                    <a:pt x="190" y="135"/>
                  </a:cubicBezTo>
                  <a:cubicBezTo>
                    <a:pt x="204" y="136"/>
                    <a:pt x="216" y="141"/>
                    <a:pt x="224" y="155"/>
                  </a:cubicBezTo>
                  <a:cubicBezTo>
                    <a:pt x="231" y="169"/>
                    <a:pt x="229" y="188"/>
                    <a:pt x="213" y="196"/>
                  </a:cubicBezTo>
                  <a:cubicBezTo>
                    <a:pt x="208" y="197"/>
                    <a:pt x="212" y="204"/>
                    <a:pt x="216" y="202"/>
                  </a:cubicBezTo>
                  <a:cubicBezTo>
                    <a:pt x="232" y="194"/>
                    <a:pt x="243" y="210"/>
                    <a:pt x="238" y="223"/>
                  </a:cubicBezTo>
                  <a:cubicBezTo>
                    <a:pt x="235" y="231"/>
                    <a:pt x="231" y="233"/>
                    <a:pt x="223" y="236"/>
                  </a:cubicBezTo>
                  <a:cubicBezTo>
                    <a:pt x="220" y="237"/>
                    <a:pt x="220" y="242"/>
                    <a:pt x="224" y="242"/>
                  </a:cubicBezTo>
                  <a:cubicBezTo>
                    <a:pt x="236" y="241"/>
                    <a:pt x="243" y="234"/>
                    <a:pt x="246" y="226"/>
                  </a:cubicBezTo>
                  <a:cubicBezTo>
                    <a:pt x="262" y="236"/>
                    <a:pt x="274" y="252"/>
                    <a:pt x="274" y="273"/>
                  </a:cubicBezTo>
                  <a:cubicBezTo>
                    <a:pt x="275" y="300"/>
                    <a:pt x="255" y="312"/>
                    <a:pt x="231" y="316"/>
                  </a:cubicBezTo>
                  <a:cubicBezTo>
                    <a:pt x="227" y="317"/>
                    <a:pt x="228" y="322"/>
                    <a:pt x="231" y="323"/>
                  </a:cubicBezTo>
                  <a:cubicBezTo>
                    <a:pt x="240" y="326"/>
                    <a:pt x="248" y="331"/>
                    <a:pt x="251" y="340"/>
                  </a:cubicBezTo>
                  <a:cubicBezTo>
                    <a:pt x="256" y="356"/>
                    <a:pt x="242" y="368"/>
                    <a:pt x="227" y="362"/>
                  </a:cubicBezTo>
                  <a:cubicBezTo>
                    <a:pt x="223" y="360"/>
                    <a:pt x="220" y="365"/>
                    <a:pt x="224" y="368"/>
                  </a:cubicBezTo>
                  <a:cubicBezTo>
                    <a:pt x="224" y="368"/>
                    <a:pt x="225" y="369"/>
                    <a:pt x="226" y="369"/>
                  </a:cubicBezTo>
                  <a:cubicBezTo>
                    <a:pt x="266" y="404"/>
                    <a:pt x="229" y="491"/>
                    <a:pt x="173" y="470"/>
                  </a:cubicBezTo>
                  <a:cubicBezTo>
                    <a:pt x="170" y="469"/>
                    <a:pt x="167" y="473"/>
                    <a:pt x="169" y="476"/>
                  </a:cubicBezTo>
                  <a:cubicBezTo>
                    <a:pt x="175" y="486"/>
                    <a:pt x="170" y="498"/>
                    <a:pt x="162" y="506"/>
                  </a:cubicBezTo>
                  <a:cubicBezTo>
                    <a:pt x="153" y="515"/>
                    <a:pt x="138" y="518"/>
                    <a:pt x="129" y="508"/>
                  </a:cubicBezTo>
                  <a:cubicBezTo>
                    <a:pt x="129" y="507"/>
                    <a:pt x="129" y="507"/>
                    <a:pt x="128" y="507"/>
                  </a:cubicBezTo>
                  <a:cubicBezTo>
                    <a:pt x="128" y="506"/>
                    <a:pt x="128" y="506"/>
                    <a:pt x="127" y="505"/>
                  </a:cubicBezTo>
                  <a:cubicBezTo>
                    <a:pt x="126" y="503"/>
                    <a:pt x="123" y="505"/>
                    <a:pt x="124" y="507"/>
                  </a:cubicBezTo>
                  <a:cubicBezTo>
                    <a:pt x="124" y="507"/>
                    <a:pt x="124" y="508"/>
                    <a:pt x="124" y="508"/>
                  </a:cubicBezTo>
                  <a:cubicBezTo>
                    <a:pt x="123" y="509"/>
                    <a:pt x="123" y="511"/>
                    <a:pt x="124" y="512"/>
                  </a:cubicBezTo>
                  <a:cubicBezTo>
                    <a:pt x="124" y="512"/>
                    <a:pt x="124" y="512"/>
                    <a:pt x="124" y="513"/>
                  </a:cubicBezTo>
                  <a:cubicBezTo>
                    <a:pt x="125" y="531"/>
                    <a:pt x="114" y="548"/>
                    <a:pt x="93" y="549"/>
                  </a:cubicBezTo>
                  <a:cubicBezTo>
                    <a:pt x="83" y="549"/>
                    <a:pt x="71" y="545"/>
                    <a:pt x="64" y="537"/>
                  </a:cubicBezTo>
                  <a:cubicBezTo>
                    <a:pt x="53" y="527"/>
                    <a:pt x="55" y="515"/>
                    <a:pt x="62" y="503"/>
                  </a:cubicBezTo>
                  <a:cubicBezTo>
                    <a:pt x="64" y="501"/>
                    <a:pt x="61" y="498"/>
                    <a:pt x="59" y="500"/>
                  </a:cubicBezTo>
                  <a:cubicBezTo>
                    <a:pt x="58" y="500"/>
                    <a:pt x="57" y="501"/>
                    <a:pt x="56" y="501"/>
                  </a:cubicBezTo>
                  <a:cubicBezTo>
                    <a:pt x="49" y="502"/>
                    <a:pt x="42" y="501"/>
                    <a:pt x="38" y="494"/>
                  </a:cubicBezTo>
                  <a:cubicBezTo>
                    <a:pt x="34" y="488"/>
                    <a:pt x="34" y="480"/>
                    <a:pt x="36" y="473"/>
                  </a:cubicBezTo>
                  <a:cubicBezTo>
                    <a:pt x="39" y="461"/>
                    <a:pt x="48" y="456"/>
                    <a:pt x="58" y="451"/>
                  </a:cubicBezTo>
                  <a:cubicBezTo>
                    <a:pt x="60" y="450"/>
                    <a:pt x="59" y="446"/>
                    <a:pt x="57" y="446"/>
                  </a:cubicBezTo>
                  <a:cubicBezTo>
                    <a:pt x="56" y="446"/>
                    <a:pt x="54" y="446"/>
                    <a:pt x="53" y="446"/>
                  </a:cubicBezTo>
                  <a:cubicBezTo>
                    <a:pt x="53" y="446"/>
                    <a:pt x="53" y="446"/>
                    <a:pt x="52" y="446"/>
                  </a:cubicBezTo>
                  <a:cubicBezTo>
                    <a:pt x="27" y="450"/>
                    <a:pt x="22" y="420"/>
                    <a:pt x="35" y="405"/>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46"/>
            <p:cNvSpPr/>
            <p:nvPr/>
          </p:nvSpPr>
          <p:spPr bwMode="auto">
            <a:xfrm>
              <a:off x="8648700" y="4097338"/>
              <a:ext cx="295275" cy="295275"/>
            </a:xfrm>
            <a:custGeom>
              <a:avLst/>
              <a:gdLst>
                <a:gd name="T0" fmla="*/ 1 w 126"/>
                <a:gd name="T1" fmla="*/ 9 h 137"/>
                <a:gd name="T2" fmla="*/ 30 w 126"/>
                <a:gd name="T3" fmla="*/ 28 h 137"/>
                <a:gd name="T4" fmla="*/ 28 w 126"/>
                <a:gd name="T5" fmla="*/ 82 h 137"/>
                <a:gd name="T6" fmla="*/ 63 w 126"/>
                <a:gd name="T7" fmla="*/ 80 h 137"/>
                <a:gd name="T8" fmla="*/ 69 w 126"/>
                <a:gd name="T9" fmla="*/ 50 h 137"/>
                <a:gd name="T10" fmla="*/ 75 w 126"/>
                <a:gd name="T11" fmla="*/ 49 h 137"/>
                <a:gd name="T12" fmla="*/ 91 w 126"/>
                <a:gd name="T13" fmla="*/ 55 h 137"/>
                <a:gd name="T14" fmla="*/ 94 w 126"/>
                <a:gd name="T15" fmla="*/ 61 h 137"/>
                <a:gd name="T16" fmla="*/ 76 w 126"/>
                <a:gd name="T17" fmla="*/ 62 h 137"/>
                <a:gd name="T18" fmla="*/ 68 w 126"/>
                <a:gd name="T19" fmla="*/ 82 h 137"/>
                <a:gd name="T20" fmla="*/ 71 w 126"/>
                <a:gd name="T21" fmla="*/ 84 h 137"/>
                <a:gd name="T22" fmla="*/ 87 w 126"/>
                <a:gd name="T23" fmla="*/ 117 h 137"/>
                <a:gd name="T24" fmla="*/ 104 w 126"/>
                <a:gd name="T25" fmla="*/ 107 h 137"/>
                <a:gd name="T26" fmla="*/ 125 w 126"/>
                <a:gd name="T27" fmla="*/ 124 h 137"/>
                <a:gd name="T28" fmla="*/ 118 w 126"/>
                <a:gd name="T29" fmla="*/ 125 h 137"/>
                <a:gd name="T30" fmla="*/ 87 w 126"/>
                <a:gd name="T31" fmla="*/ 133 h 137"/>
                <a:gd name="T32" fmla="*/ 79 w 126"/>
                <a:gd name="T33" fmla="*/ 132 h 137"/>
                <a:gd name="T34" fmla="*/ 72 w 126"/>
                <a:gd name="T35" fmla="*/ 96 h 137"/>
                <a:gd name="T36" fmla="*/ 23 w 126"/>
                <a:gd name="T37" fmla="*/ 93 h 137"/>
                <a:gd name="T38" fmla="*/ 18 w 126"/>
                <a:gd name="T39" fmla="*/ 87 h 137"/>
                <a:gd name="T40" fmla="*/ 1 w 126"/>
                <a:gd name="T41" fmla="*/ 11 h 137"/>
                <a:gd name="T42" fmla="*/ 1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 y="9"/>
                  </a:moveTo>
                  <a:cubicBezTo>
                    <a:pt x="14" y="0"/>
                    <a:pt x="27" y="16"/>
                    <a:pt x="30" y="28"/>
                  </a:cubicBezTo>
                  <a:cubicBezTo>
                    <a:pt x="36" y="46"/>
                    <a:pt x="35" y="65"/>
                    <a:pt x="28" y="82"/>
                  </a:cubicBezTo>
                  <a:cubicBezTo>
                    <a:pt x="40" y="78"/>
                    <a:pt x="52" y="76"/>
                    <a:pt x="63" y="80"/>
                  </a:cubicBezTo>
                  <a:cubicBezTo>
                    <a:pt x="70" y="71"/>
                    <a:pt x="71" y="62"/>
                    <a:pt x="69" y="50"/>
                  </a:cubicBezTo>
                  <a:cubicBezTo>
                    <a:pt x="68" y="46"/>
                    <a:pt x="74" y="44"/>
                    <a:pt x="75" y="49"/>
                  </a:cubicBezTo>
                  <a:cubicBezTo>
                    <a:pt x="77" y="58"/>
                    <a:pt x="84" y="58"/>
                    <a:pt x="91" y="55"/>
                  </a:cubicBezTo>
                  <a:cubicBezTo>
                    <a:pt x="94" y="54"/>
                    <a:pt x="96" y="59"/>
                    <a:pt x="94" y="61"/>
                  </a:cubicBezTo>
                  <a:cubicBezTo>
                    <a:pt x="89" y="66"/>
                    <a:pt x="82" y="65"/>
                    <a:pt x="76" y="62"/>
                  </a:cubicBezTo>
                  <a:cubicBezTo>
                    <a:pt x="76" y="70"/>
                    <a:pt x="74" y="78"/>
                    <a:pt x="68" y="82"/>
                  </a:cubicBezTo>
                  <a:cubicBezTo>
                    <a:pt x="69" y="82"/>
                    <a:pt x="70" y="83"/>
                    <a:pt x="71" y="84"/>
                  </a:cubicBezTo>
                  <a:cubicBezTo>
                    <a:pt x="82" y="92"/>
                    <a:pt x="86" y="104"/>
                    <a:pt x="87" y="117"/>
                  </a:cubicBezTo>
                  <a:cubicBezTo>
                    <a:pt x="91" y="112"/>
                    <a:pt x="97" y="108"/>
                    <a:pt x="104" y="107"/>
                  </a:cubicBezTo>
                  <a:cubicBezTo>
                    <a:pt x="115" y="106"/>
                    <a:pt x="124" y="113"/>
                    <a:pt x="125" y="124"/>
                  </a:cubicBezTo>
                  <a:cubicBezTo>
                    <a:pt x="126" y="128"/>
                    <a:pt x="120" y="129"/>
                    <a:pt x="118" y="125"/>
                  </a:cubicBezTo>
                  <a:cubicBezTo>
                    <a:pt x="112" y="104"/>
                    <a:pt x="91" y="121"/>
                    <a:pt x="87" y="133"/>
                  </a:cubicBezTo>
                  <a:cubicBezTo>
                    <a:pt x="85" y="137"/>
                    <a:pt x="79" y="137"/>
                    <a:pt x="79" y="132"/>
                  </a:cubicBezTo>
                  <a:cubicBezTo>
                    <a:pt x="79" y="120"/>
                    <a:pt x="80" y="106"/>
                    <a:pt x="72" y="96"/>
                  </a:cubicBezTo>
                  <a:cubicBezTo>
                    <a:pt x="59" y="80"/>
                    <a:pt x="39" y="85"/>
                    <a:pt x="23" y="93"/>
                  </a:cubicBezTo>
                  <a:cubicBezTo>
                    <a:pt x="20" y="94"/>
                    <a:pt x="16" y="91"/>
                    <a:pt x="18" y="87"/>
                  </a:cubicBezTo>
                  <a:cubicBezTo>
                    <a:pt x="29" y="65"/>
                    <a:pt x="35" y="17"/>
                    <a:pt x="1" y="11"/>
                  </a:cubicBezTo>
                  <a:cubicBezTo>
                    <a:pt x="0" y="11"/>
                    <a:pt x="0" y="9"/>
                    <a:pt x="1" y="9"/>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47"/>
            <p:cNvSpPr/>
            <p:nvPr/>
          </p:nvSpPr>
          <p:spPr bwMode="auto">
            <a:xfrm>
              <a:off x="8609013" y="4213225"/>
              <a:ext cx="393700" cy="652463"/>
            </a:xfrm>
            <a:custGeom>
              <a:avLst/>
              <a:gdLst>
                <a:gd name="T0" fmla="*/ 3 w 168"/>
                <a:gd name="T1" fmla="*/ 7 h 302"/>
                <a:gd name="T2" fmla="*/ 8 w 168"/>
                <a:gd name="T3" fmla="*/ 3 h 302"/>
                <a:gd name="T4" fmla="*/ 22 w 168"/>
                <a:gd name="T5" fmla="*/ 48 h 302"/>
                <a:gd name="T6" fmla="*/ 19 w 168"/>
                <a:gd name="T7" fmla="*/ 59 h 302"/>
                <a:gd name="T8" fmla="*/ 16 w 168"/>
                <a:gd name="T9" fmla="*/ 66 h 302"/>
                <a:gd name="T10" fmla="*/ 81 w 168"/>
                <a:gd name="T11" fmla="*/ 87 h 302"/>
                <a:gd name="T12" fmla="*/ 86 w 168"/>
                <a:gd name="T13" fmla="*/ 93 h 302"/>
                <a:gd name="T14" fmla="*/ 85 w 168"/>
                <a:gd name="T15" fmla="*/ 128 h 302"/>
                <a:gd name="T16" fmla="*/ 123 w 168"/>
                <a:gd name="T17" fmla="*/ 129 h 302"/>
                <a:gd name="T18" fmla="*/ 127 w 168"/>
                <a:gd name="T19" fmla="*/ 135 h 302"/>
                <a:gd name="T20" fmla="*/ 118 w 168"/>
                <a:gd name="T21" fmla="*/ 179 h 302"/>
                <a:gd name="T22" fmla="*/ 162 w 168"/>
                <a:gd name="T23" fmla="*/ 191 h 302"/>
                <a:gd name="T24" fmla="*/ 164 w 168"/>
                <a:gd name="T25" fmla="*/ 198 h 302"/>
                <a:gd name="T26" fmla="*/ 112 w 168"/>
                <a:gd name="T27" fmla="*/ 141 h 302"/>
                <a:gd name="T28" fmla="*/ 77 w 168"/>
                <a:gd name="T29" fmla="*/ 130 h 302"/>
                <a:gd name="T30" fmla="*/ 72 w 168"/>
                <a:gd name="T31" fmla="*/ 100 h 302"/>
                <a:gd name="T32" fmla="*/ 43 w 168"/>
                <a:gd name="T33" fmla="*/ 96 h 302"/>
                <a:gd name="T34" fmla="*/ 21 w 168"/>
                <a:gd name="T35" fmla="*/ 155 h 302"/>
                <a:gd name="T36" fmla="*/ 37 w 168"/>
                <a:gd name="T37" fmla="*/ 187 h 302"/>
                <a:gd name="T38" fmla="*/ 15 w 168"/>
                <a:gd name="T39" fmla="*/ 216 h 302"/>
                <a:gd name="T40" fmla="*/ 46 w 168"/>
                <a:gd name="T41" fmla="*/ 261 h 302"/>
                <a:gd name="T42" fmla="*/ 20 w 168"/>
                <a:gd name="T43" fmla="*/ 288 h 302"/>
                <a:gd name="T44" fmla="*/ 21 w 168"/>
                <a:gd name="T45" fmla="*/ 288 h 302"/>
                <a:gd name="T46" fmla="*/ 34 w 168"/>
                <a:gd name="T47" fmla="*/ 245 h 302"/>
                <a:gd name="T48" fmla="*/ 6 w 168"/>
                <a:gd name="T49" fmla="*/ 221 h 302"/>
                <a:gd name="T50" fmla="*/ 5 w 168"/>
                <a:gd name="T51" fmla="*/ 214 h 302"/>
                <a:gd name="T52" fmla="*/ 30 w 168"/>
                <a:gd name="T53" fmla="*/ 191 h 302"/>
                <a:gd name="T54" fmla="*/ 10 w 168"/>
                <a:gd name="T55" fmla="*/ 154 h 302"/>
                <a:gd name="T56" fmla="*/ 11 w 168"/>
                <a:gd name="T57" fmla="*/ 150 h 302"/>
                <a:gd name="T58" fmla="*/ 42 w 168"/>
                <a:gd name="T59" fmla="*/ 108 h 302"/>
                <a:gd name="T60" fmla="*/ 29 w 168"/>
                <a:gd name="T61" fmla="*/ 86 h 302"/>
                <a:gd name="T62" fmla="*/ 27 w 168"/>
                <a:gd name="T63" fmla="*/ 85 h 302"/>
                <a:gd name="T64" fmla="*/ 9 w 168"/>
                <a:gd name="T65" fmla="*/ 74 h 302"/>
                <a:gd name="T66" fmla="*/ 7 w 168"/>
                <a:gd name="T67" fmla="*/ 70 h 302"/>
                <a:gd name="T68" fmla="*/ 3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3" y="7"/>
                  </a:moveTo>
                  <a:cubicBezTo>
                    <a:pt x="0" y="5"/>
                    <a:pt x="5" y="0"/>
                    <a:pt x="8" y="3"/>
                  </a:cubicBezTo>
                  <a:cubicBezTo>
                    <a:pt x="21" y="14"/>
                    <a:pt x="26" y="31"/>
                    <a:pt x="22" y="48"/>
                  </a:cubicBezTo>
                  <a:cubicBezTo>
                    <a:pt x="22" y="52"/>
                    <a:pt x="20" y="55"/>
                    <a:pt x="19" y="59"/>
                  </a:cubicBezTo>
                  <a:cubicBezTo>
                    <a:pt x="18" y="62"/>
                    <a:pt x="16" y="64"/>
                    <a:pt x="16" y="66"/>
                  </a:cubicBezTo>
                  <a:cubicBezTo>
                    <a:pt x="33" y="82"/>
                    <a:pt x="56" y="105"/>
                    <a:pt x="81" y="87"/>
                  </a:cubicBezTo>
                  <a:cubicBezTo>
                    <a:pt x="85" y="84"/>
                    <a:pt x="89" y="90"/>
                    <a:pt x="86" y="93"/>
                  </a:cubicBezTo>
                  <a:cubicBezTo>
                    <a:pt x="76" y="102"/>
                    <a:pt x="75" y="118"/>
                    <a:pt x="85" y="128"/>
                  </a:cubicBezTo>
                  <a:cubicBezTo>
                    <a:pt x="95" y="138"/>
                    <a:pt x="111" y="136"/>
                    <a:pt x="123" y="129"/>
                  </a:cubicBezTo>
                  <a:cubicBezTo>
                    <a:pt x="126" y="127"/>
                    <a:pt x="130" y="132"/>
                    <a:pt x="127" y="135"/>
                  </a:cubicBezTo>
                  <a:cubicBezTo>
                    <a:pt x="114" y="145"/>
                    <a:pt x="109" y="164"/>
                    <a:pt x="118" y="179"/>
                  </a:cubicBezTo>
                  <a:cubicBezTo>
                    <a:pt x="127" y="194"/>
                    <a:pt x="146" y="197"/>
                    <a:pt x="162" y="191"/>
                  </a:cubicBezTo>
                  <a:cubicBezTo>
                    <a:pt x="165" y="190"/>
                    <a:pt x="168" y="196"/>
                    <a:pt x="164" y="198"/>
                  </a:cubicBezTo>
                  <a:cubicBezTo>
                    <a:pt x="126" y="216"/>
                    <a:pt x="95" y="173"/>
                    <a:pt x="112" y="141"/>
                  </a:cubicBezTo>
                  <a:cubicBezTo>
                    <a:pt x="100" y="144"/>
                    <a:pt x="86" y="141"/>
                    <a:pt x="77" y="130"/>
                  </a:cubicBezTo>
                  <a:cubicBezTo>
                    <a:pt x="70" y="122"/>
                    <a:pt x="69" y="110"/>
                    <a:pt x="72" y="100"/>
                  </a:cubicBezTo>
                  <a:cubicBezTo>
                    <a:pt x="62" y="103"/>
                    <a:pt x="52" y="101"/>
                    <a:pt x="43" y="96"/>
                  </a:cubicBezTo>
                  <a:cubicBezTo>
                    <a:pt x="55" y="119"/>
                    <a:pt x="47" y="151"/>
                    <a:pt x="21" y="155"/>
                  </a:cubicBezTo>
                  <a:cubicBezTo>
                    <a:pt x="31" y="162"/>
                    <a:pt x="39" y="173"/>
                    <a:pt x="37" y="187"/>
                  </a:cubicBezTo>
                  <a:cubicBezTo>
                    <a:pt x="36" y="200"/>
                    <a:pt x="26" y="209"/>
                    <a:pt x="15" y="216"/>
                  </a:cubicBezTo>
                  <a:cubicBezTo>
                    <a:pt x="34" y="223"/>
                    <a:pt x="46" y="240"/>
                    <a:pt x="46" y="261"/>
                  </a:cubicBezTo>
                  <a:cubicBezTo>
                    <a:pt x="45" y="270"/>
                    <a:pt x="34" y="302"/>
                    <a:pt x="20" y="288"/>
                  </a:cubicBezTo>
                  <a:cubicBezTo>
                    <a:pt x="20" y="288"/>
                    <a:pt x="20" y="287"/>
                    <a:pt x="21" y="288"/>
                  </a:cubicBezTo>
                  <a:cubicBezTo>
                    <a:pt x="41" y="292"/>
                    <a:pt x="38" y="253"/>
                    <a:pt x="34" y="245"/>
                  </a:cubicBezTo>
                  <a:cubicBezTo>
                    <a:pt x="29" y="232"/>
                    <a:pt x="19" y="224"/>
                    <a:pt x="6" y="221"/>
                  </a:cubicBezTo>
                  <a:cubicBezTo>
                    <a:pt x="2" y="220"/>
                    <a:pt x="2" y="216"/>
                    <a:pt x="5" y="214"/>
                  </a:cubicBezTo>
                  <a:cubicBezTo>
                    <a:pt x="15" y="209"/>
                    <a:pt x="26" y="202"/>
                    <a:pt x="30" y="191"/>
                  </a:cubicBezTo>
                  <a:cubicBezTo>
                    <a:pt x="36" y="175"/>
                    <a:pt x="24" y="161"/>
                    <a:pt x="10" y="154"/>
                  </a:cubicBezTo>
                  <a:cubicBezTo>
                    <a:pt x="8" y="153"/>
                    <a:pt x="9" y="149"/>
                    <a:pt x="11" y="150"/>
                  </a:cubicBezTo>
                  <a:cubicBezTo>
                    <a:pt x="35" y="151"/>
                    <a:pt x="48" y="129"/>
                    <a:pt x="42" y="108"/>
                  </a:cubicBezTo>
                  <a:cubicBezTo>
                    <a:pt x="40" y="99"/>
                    <a:pt x="35" y="92"/>
                    <a:pt x="29" y="86"/>
                  </a:cubicBezTo>
                  <a:cubicBezTo>
                    <a:pt x="29" y="86"/>
                    <a:pt x="28" y="85"/>
                    <a:pt x="27" y="85"/>
                  </a:cubicBezTo>
                  <a:cubicBezTo>
                    <a:pt x="22" y="80"/>
                    <a:pt x="15" y="76"/>
                    <a:pt x="9" y="74"/>
                  </a:cubicBezTo>
                  <a:cubicBezTo>
                    <a:pt x="7" y="73"/>
                    <a:pt x="6" y="71"/>
                    <a:pt x="7" y="70"/>
                  </a:cubicBezTo>
                  <a:cubicBezTo>
                    <a:pt x="18" y="49"/>
                    <a:pt x="24" y="24"/>
                    <a:pt x="3" y="7"/>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48"/>
            <p:cNvSpPr/>
            <p:nvPr/>
          </p:nvSpPr>
          <p:spPr bwMode="auto">
            <a:xfrm>
              <a:off x="8604250" y="4737100"/>
              <a:ext cx="368300" cy="347663"/>
            </a:xfrm>
            <a:custGeom>
              <a:avLst/>
              <a:gdLst>
                <a:gd name="T0" fmla="*/ 3 w 157"/>
                <a:gd name="T1" fmla="*/ 107 h 161"/>
                <a:gd name="T2" fmla="*/ 25 w 157"/>
                <a:gd name="T3" fmla="*/ 57 h 161"/>
                <a:gd name="T4" fmla="*/ 31 w 157"/>
                <a:gd name="T5" fmla="*/ 54 h 161"/>
                <a:gd name="T6" fmla="*/ 14 w 157"/>
                <a:gd name="T7" fmla="*/ 111 h 161"/>
                <a:gd name="T8" fmla="*/ 26 w 157"/>
                <a:gd name="T9" fmla="*/ 140 h 161"/>
                <a:gd name="T10" fmla="*/ 51 w 157"/>
                <a:gd name="T11" fmla="*/ 123 h 161"/>
                <a:gd name="T12" fmla="*/ 75 w 157"/>
                <a:gd name="T13" fmla="*/ 127 h 161"/>
                <a:gd name="T14" fmla="*/ 134 w 157"/>
                <a:gd name="T15" fmla="*/ 79 h 161"/>
                <a:gd name="T16" fmla="*/ 124 w 157"/>
                <a:gd name="T17" fmla="*/ 25 h 161"/>
                <a:gd name="T18" fmla="*/ 155 w 157"/>
                <a:gd name="T19" fmla="*/ 5 h 161"/>
                <a:gd name="T20" fmla="*/ 155 w 157"/>
                <a:gd name="T21" fmla="*/ 8 h 161"/>
                <a:gd name="T22" fmla="*/ 146 w 157"/>
                <a:gd name="T23" fmla="*/ 84 h 161"/>
                <a:gd name="T24" fmla="*/ 141 w 157"/>
                <a:gd name="T25" fmla="*/ 89 h 161"/>
                <a:gd name="T26" fmla="*/ 85 w 157"/>
                <a:gd name="T27" fmla="*/ 137 h 161"/>
                <a:gd name="T28" fmla="*/ 78 w 157"/>
                <a:gd name="T29" fmla="*/ 140 h 161"/>
                <a:gd name="T30" fmla="*/ 22 w 157"/>
                <a:gd name="T31" fmla="*/ 158 h 161"/>
                <a:gd name="T32" fmla="*/ 16 w 157"/>
                <a:gd name="T33" fmla="*/ 155 h 161"/>
                <a:gd name="T34" fmla="*/ 3 w 157"/>
                <a:gd name="T35" fmla="*/ 114 h 161"/>
                <a:gd name="T36" fmla="*/ 3 w 157"/>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61">
                  <a:moveTo>
                    <a:pt x="3" y="107"/>
                  </a:moveTo>
                  <a:cubicBezTo>
                    <a:pt x="26" y="101"/>
                    <a:pt x="36" y="78"/>
                    <a:pt x="25" y="57"/>
                  </a:cubicBezTo>
                  <a:cubicBezTo>
                    <a:pt x="23" y="53"/>
                    <a:pt x="29" y="50"/>
                    <a:pt x="31" y="54"/>
                  </a:cubicBezTo>
                  <a:cubicBezTo>
                    <a:pt x="44" y="75"/>
                    <a:pt x="35" y="101"/>
                    <a:pt x="14" y="111"/>
                  </a:cubicBezTo>
                  <a:cubicBezTo>
                    <a:pt x="24" y="118"/>
                    <a:pt x="27" y="129"/>
                    <a:pt x="26" y="140"/>
                  </a:cubicBezTo>
                  <a:cubicBezTo>
                    <a:pt x="33" y="132"/>
                    <a:pt x="41" y="126"/>
                    <a:pt x="51" y="123"/>
                  </a:cubicBezTo>
                  <a:cubicBezTo>
                    <a:pt x="60" y="121"/>
                    <a:pt x="69" y="123"/>
                    <a:pt x="75" y="127"/>
                  </a:cubicBezTo>
                  <a:cubicBezTo>
                    <a:pt x="74" y="95"/>
                    <a:pt x="103" y="71"/>
                    <a:pt x="134" y="79"/>
                  </a:cubicBezTo>
                  <a:cubicBezTo>
                    <a:pt x="125" y="63"/>
                    <a:pt x="118" y="43"/>
                    <a:pt x="124" y="25"/>
                  </a:cubicBezTo>
                  <a:cubicBezTo>
                    <a:pt x="128" y="11"/>
                    <a:pt x="141" y="0"/>
                    <a:pt x="155" y="5"/>
                  </a:cubicBezTo>
                  <a:cubicBezTo>
                    <a:pt x="157" y="5"/>
                    <a:pt x="157" y="8"/>
                    <a:pt x="155" y="8"/>
                  </a:cubicBezTo>
                  <a:cubicBezTo>
                    <a:pt x="114" y="10"/>
                    <a:pt x="133" y="64"/>
                    <a:pt x="146" y="84"/>
                  </a:cubicBezTo>
                  <a:cubicBezTo>
                    <a:pt x="148" y="87"/>
                    <a:pt x="144" y="91"/>
                    <a:pt x="141" y="89"/>
                  </a:cubicBezTo>
                  <a:cubicBezTo>
                    <a:pt x="108" y="73"/>
                    <a:pt x="74" y="102"/>
                    <a:pt x="85" y="137"/>
                  </a:cubicBezTo>
                  <a:cubicBezTo>
                    <a:pt x="86" y="141"/>
                    <a:pt x="80" y="143"/>
                    <a:pt x="78" y="140"/>
                  </a:cubicBezTo>
                  <a:cubicBezTo>
                    <a:pt x="61" y="113"/>
                    <a:pt x="33" y="142"/>
                    <a:pt x="22" y="158"/>
                  </a:cubicBezTo>
                  <a:cubicBezTo>
                    <a:pt x="20" y="161"/>
                    <a:pt x="15" y="159"/>
                    <a:pt x="16" y="155"/>
                  </a:cubicBezTo>
                  <a:cubicBezTo>
                    <a:pt x="22" y="140"/>
                    <a:pt x="22" y="120"/>
                    <a:pt x="3" y="114"/>
                  </a:cubicBezTo>
                  <a:cubicBezTo>
                    <a:pt x="0" y="113"/>
                    <a:pt x="0" y="108"/>
                    <a:pt x="3" y="107"/>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49"/>
            <p:cNvSpPr/>
            <p:nvPr/>
          </p:nvSpPr>
          <p:spPr bwMode="auto">
            <a:xfrm>
              <a:off x="8705850" y="4560888"/>
              <a:ext cx="184150" cy="415925"/>
            </a:xfrm>
            <a:custGeom>
              <a:avLst/>
              <a:gdLst>
                <a:gd name="T0" fmla="*/ 3 w 79"/>
                <a:gd name="T1" fmla="*/ 186 h 193"/>
                <a:gd name="T2" fmla="*/ 18 w 79"/>
                <a:gd name="T3" fmla="*/ 164 h 193"/>
                <a:gd name="T4" fmla="*/ 22 w 79"/>
                <a:gd name="T5" fmla="*/ 162 h 193"/>
                <a:gd name="T6" fmla="*/ 44 w 79"/>
                <a:gd name="T7" fmla="*/ 136 h 193"/>
                <a:gd name="T8" fmla="*/ 47 w 79"/>
                <a:gd name="T9" fmla="*/ 131 h 193"/>
                <a:gd name="T10" fmla="*/ 63 w 79"/>
                <a:gd name="T11" fmla="*/ 110 h 193"/>
                <a:gd name="T12" fmla="*/ 61 w 79"/>
                <a:gd name="T13" fmla="*/ 95 h 193"/>
                <a:gd name="T14" fmla="*/ 46 w 79"/>
                <a:gd name="T15" fmla="*/ 68 h 193"/>
                <a:gd name="T16" fmla="*/ 47 w 79"/>
                <a:gd name="T17" fmla="*/ 62 h 193"/>
                <a:gd name="T18" fmla="*/ 58 w 79"/>
                <a:gd name="T19" fmla="*/ 31 h 193"/>
                <a:gd name="T20" fmla="*/ 34 w 79"/>
                <a:gd name="T21" fmla="*/ 4 h 193"/>
                <a:gd name="T22" fmla="*/ 36 w 79"/>
                <a:gd name="T23" fmla="*/ 1 h 193"/>
                <a:gd name="T24" fmla="*/ 67 w 79"/>
                <a:gd name="T25" fmla="*/ 38 h 193"/>
                <a:gd name="T26" fmla="*/ 54 w 79"/>
                <a:gd name="T27" fmla="*/ 66 h 193"/>
                <a:gd name="T28" fmla="*/ 51 w 79"/>
                <a:gd name="T29" fmla="*/ 137 h 193"/>
                <a:gd name="T30" fmla="*/ 23 w 79"/>
                <a:gd name="T31" fmla="*/ 169 h 193"/>
                <a:gd name="T32" fmla="*/ 7 w 79"/>
                <a:gd name="T33" fmla="*/ 191 h 193"/>
                <a:gd name="T34" fmla="*/ 3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3" y="186"/>
                  </a:moveTo>
                  <a:cubicBezTo>
                    <a:pt x="11" y="180"/>
                    <a:pt x="15" y="173"/>
                    <a:pt x="18" y="164"/>
                  </a:cubicBezTo>
                  <a:cubicBezTo>
                    <a:pt x="18" y="162"/>
                    <a:pt x="21" y="161"/>
                    <a:pt x="22" y="162"/>
                  </a:cubicBezTo>
                  <a:cubicBezTo>
                    <a:pt x="41" y="171"/>
                    <a:pt x="55" y="151"/>
                    <a:pt x="44" y="136"/>
                  </a:cubicBezTo>
                  <a:cubicBezTo>
                    <a:pt x="43" y="134"/>
                    <a:pt x="45" y="131"/>
                    <a:pt x="47" y="131"/>
                  </a:cubicBezTo>
                  <a:cubicBezTo>
                    <a:pt x="57" y="131"/>
                    <a:pt x="63" y="119"/>
                    <a:pt x="63" y="110"/>
                  </a:cubicBezTo>
                  <a:cubicBezTo>
                    <a:pt x="63" y="105"/>
                    <a:pt x="62" y="100"/>
                    <a:pt x="61" y="95"/>
                  </a:cubicBezTo>
                  <a:cubicBezTo>
                    <a:pt x="59" y="84"/>
                    <a:pt x="56" y="74"/>
                    <a:pt x="46" y="68"/>
                  </a:cubicBezTo>
                  <a:cubicBezTo>
                    <a:pt x="44" y="66"/>
                    <a:pt x="44" y="63"/>
                    <a:pt x="47" y="62"/>
                  </a:cubicBezTo>
                  <a:cubicBezTo>
                    <a:pt x="61" y="59"/>
                    <a:pt x="62" y="42"/>
                    <a:pt x="58" y="31"/>
                  </a:cubicBezTo>
                  <a:cubicBezTo>
                    <a:pt x="54" y="19"/>
                    <a:pt x="45" y="11"/>
                    <a:pt x="34" y="4"/>
                  </a:cubicBezTo>
                  <a:cubicBezTo>
                    <a:pt x="32" y="3"/>
                    <a:pt x="33" y="0"/>
                    <a:pt x="36" y="1"/>
                  </a:cubicBezTo>
                  <a:cubicBezTo>
                    <a:pt x="52" y="5"/>
                    <a:pt x="65" y="20"/>
                    <a:pt x="67" y="38"/>
                  </a:cubicBezTo>
                  <a:cubicBezTo>
                    <a:pt x="68" y="49"/>
                    <a:pt x="64" y="61"/>
                    <a:pt x="54" y="66"/>
                  </a:cubicBezTo>
                  <a:cubicBezTo>
                    <a:pt x="70" y="84"/>
                    <a:pt x="79" y="130"/>
                    <a:pt x="51" y="137"/>
                  </a:cubicBezTo>
                  <a:cubicBezTo>
                    <a:pt x="61" y="156"/>
                    <a:pt x="43" y="176"/>
                    <a:pt x="23" y="169"/>
                  </a:cubicBezTo>
                  <a:cubicBezTo>
                    <a:pt x="20" y="178"/>
                    <a:pt x="15" y="185"/>
                    <a:pt x="7" y="191"/>
                  </a:cubicBezTo>
                  <a:cubicBezTo>
                    <a:pt x="4" y="193"/>
                    <a:pt x="0" y="188"/>
                    <a:pt x="3" y="186"/>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50"/>
            <p:cNvSpPr/>
            <p:nvPr/>
          </p:nvSpPr>
          <p:spPr bwMode="auto">
            <a:xfrm>
              <a:off x="8705850" y="4535488"/>
              <a:ext cx="93662" cy="327025"/>
            </a:xfrm>
            <a:custGeom>
              <a:avLst/>
              <a:gdLst>
                <a:gd name="T0" fmla="*/ 32 w 40"/>
                <a:gd name="T1" fmla="*/ 108 h 152"/>
                <a:gd name="T2" fmla="*/ 27 w 40"/>
                <a:gd name="T3" fmla="*/ 52 h 152"/>
                <a:gd name="T4" fmla="*/ 12 w 40"/>
                <a:gd name="T5" fmla="*/ 3 h 152"/>
                <a:gd name="T6" fmla="*/ 18 w 40"/>
                <a:gd name="T7" fmla="*/ 6 h 152"/>
                <a:gd name="T8" fmla="*/ 33 w 40"/>
                <a:gd name="T9" fmla="*/ 48 h 152"/>
                <a:gd name="T10" fmla="*/ 33 w 40"/>
                <a:gd name="T11" fmla="*/ 53 h 152"/>
                <a:gd name="T12" fmla="*/ 38 w 40"/>
                <a:gd name="T13" fmla="*/ 106 h 152"/>
                <a:gd name="T14" fmla="*/ 38 w 40"/>
                <a:gd name="T15" fmla="*/ 111 h 152"/>
                <a:gd name="T16" fmla="*/ 19 w 40"/>
                <a:gd name="T17" fmla="*/ 149 h 152"/>
                <a:gd name="T18" fmla="*/ 16 w 40"/>
                <a:gd name="T19" fmla="*/ 151 h 152"/>
                <a:gd name="T20" fmla="*/ 32 w 40"/>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52">
                  <a:moveTo>
                    <a:pt x="32" y="108"/>
                  </a:moveTo>
                  <a:cubicBezTo>
                    <a:pt x="16" y="93"/>
                    <a:pt x="14" y="70"/>
                    <a:pt x="27" y="52"/>
                  </a:cubicBezTo>
                  <a:cubicBezTo>
                    <a:pt x="12" y="41"/>
                    <a:pt x="5" y="21"/>
                    <a:pt x="12" y="3"/>
                  </a:cubicBezTo>
                  <a:cubicBezTo>
                    <a:pt x="14" y="0"/>
                    <a:pt x="19" y="2"/>
                    <a:pt x="18" y="6"/>
                  </a:cubicBezTo>
                  <a:cubicBezTo>
                    <a:pt x="13" y="22"/>
                    <a:pt x="17" y="39"/>
                    <a:pt x="33" y="48"/>
                  </a:cubicBezTo>
                  <a:cubicBezTo>
                    <a:pt x="35" y="49"/>
                    <a:pt x="35" y="51"/>
                    <a:pt x="33" y="53"/>
                  </a:cubicBezTo>
                  <a:cubicBezTo>
                    <a:pt x="19" y="69"/>
                    <a:pt x="21" y="93"/>
                    <a:pt x="38" y="106"/>
                  </a:cubicBezTo>
                  <a:cubicBezTo>
                    <a:pt x="40" y="107"/>
                    <a:pt x="40" y="110"/>
                    <a:pt x="38" y="111"/>
                  </a:cubicBezTo>
                  <a:cubicBezTo>
                    <a:pt x="24" y="118"/>
                    <a:pt x="6" y="131"/>
                    <a:pt x="19" y="149"/>
                  </a:cubicBezTo>
                  <a:cubicBezTo>
                    <a:pt x="20" y="150"/>
                    <a:pt x="18" y="152"/>
                    <a:pt x="16" y="151"/>
                  </a:cubicBezTo>
                  <a:cubicBezTo>
                    <a:pt x="0" y="135"/>
                    <a:pt x="17" y="116"/>
                    <a:pt x="32" y="108"/>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51"/>
            <p:cNvSpPr>
              <a:spLocks noEditPoints="1"/>
            </p:cNvSpPr>
            <p:nvPr/>
          </p:nvSpPr>
          <p:spPr bwMode="auto">
            <a:xfrm>
              <a:off x="6648450" y="3497263"/>
              <a:ext cx="931862" cy="998538"/>
            </a:xfrm>
            <a:custGeom>
              <a:avLst/>
              <a:gdLst>
                <a:gd name="T0" fmla="*/ 322 w 398"/>
                <a:gd name="T1" fmla="*/ 29 h 463"/>
                <a:gd name="T2" fmla="*/ 289 w 398"/>
                <a:gd name="T3" fmla="*/ 56 h 463"/>
                <a:gd name="T4" fmla="*/ 51 w 398"/>
                <a:gd name="T5" fmla="*/ 357 h 463"/>
                <a:gd name="T6" fmla="*/ 6 w 398"/>
                <a:gd name="T7" fmla="*/ 462 h 463"/>
                <a:gd name="T8" fmla="*/ 224 w 398"/>
                <a:gd name="T9" fmla="*/ 258 h 463"/>
                <a:gd name="T10" fmla="*/ 366 w 398"/>
                <a:gd name="T11" fmla="*/ 97 h 463"/>
                <a:gd name="T12" fmla="*/ 398 w 398"/>
                <a:gd name="T13" fmla="*/ 37 h 463"/>
                <a:gd name="T14" fmla="*/ 291 w 398"/>
                <a:gd name="T15" fmla="*/ 73 h 463"/>
                <a:gd name="T16" fmla="*/ 61 w 398"/>
                <a:gd name="T17" fmla="*/ 364 h 463"/>
                <a:gd name="T18" fmla="*/ 301 w 398"/>
                <a:gd name="T19" fmla="*/ 88 h 463"/>
                <a:gd name="T20" fmla="*/ 292 w 398"/>
                <a:gd name="T21" fmla="*/ 99 h 463"/>
                <a:gd name="T22" fmla="*/ 274 w 398"/>
                <a:gd name="T23" fmla="*/ 121 h 463"/>
                <a:gd name="T24" fmla="*/ 265 w 398"/>
                <a:gd name="T25" fmla="*/ 132 h 463"/>
                <a:gd name="T26" fmla="*/ 261 w 398"/>
                <a:gd name="T27" fmla="*/ 163 h 463"/>
                <a:gd name="T28" fmla="*/ 253 w 398"/>
                <a:gd name="T29" fmla="*/ 173 h 463"/>
                <a:gd name="T30" fmla="*/ 236 w 398"/>
                <a:gd name="T31" fmla="*/ 167 h 463"/>
                <a:gd name="T32" fmla="*/ 236 w 398"/>
                <a:gd name="T33" fmla="*/ 167 h 463"/>
                <a:gd name="T34" fmla="*/ 233 w 398"/>
                <a:gd name="T35" fmla="*/ 197 h 463"/>
                <a:gd name="T36" fmla="*/ 224 w 398"/>
                <a:gd name="T37" fmla="*/ 181 h 463"/>
                <a:gd name="T38" fmla="*/ 208 w 398"/>
                <a:gd name="T39" fmla="*/ 200 h 463"/>
                <a:gd name="T40" fmla="*/ 206 w 398"/>
                <a:gd name="T41" fmla="*/ 230 h 463"/>
                <a:gd name="T42" fmla="*/ 190 w 398"/>
                <a:gd name="T43" fmla="*/ 222 h 463"/>
                <a:gd name="T44" fmla="*/ 183 w 398"/>
                <a:gd name="T45" fmla="*/ 230 h 463"/>
                <a:gd name="T46" fmla="*/ 168 w 398"/>
                <a:gd name="T47" fmla="*/ 249 h 463"/>
                <a:gd name="T48" fmla="*/ 178 w 398"/>
                <a:gd name="T49" fmla="*/ 237 h 463"/>
                <a:gd name="T50" fmla="*/ 157 w 398"/>
                <a:gd name="T51" fmla="*/ 262 h 463"/>
                <a:gd name="T52" fmla="*/ 140 w 398"/>
                <a:gd name="T53" fmla="*/ 309 h 463"/>
                <a:gd name="T54" fmla="*/ 138 w 398"/>
                <a:gd name="T55" fmla="*/ 312 h 463"/>
                <a:gd name="T56" fmla="*/ 127 w 398"/>
                <a:gd name="T57" fmla="*/ 326 h 463"/>
                <a:gd name="T58" fmla="*/ 120 w 398"/>
                <a:gd name="T59" fmla="*/ 335 h 463"/>
                <a:gd name="T60" fmla="*/ 111 w 398"/>
                <a:gd name="T61" fmla="*/ 321 h 463"/>
                <a:gd name="T62" fmla="*/ 103 w 398"/>
                <a:gd name="T63" fmla="*/ 356 h 463"/>
                <a:gd name="T64" fmla="*/ 89 w 398"/>
                <a:gd name="T65" fmla="*/ 348 h 463"/>
                <a:gd name="T66" fmla="*/ 81 w 398"/>
                <a:gd name="T67" fmla="*/ 382 h 463"/>
                <a:gd name="T68" fmla="*/ 82 w 398"/>
                <a:gd name="T69" fmla="*/ 357 h 463"/>
                <a:gd name="T70" fmla="*/ 87 w 398"/>
                <a:gd name="T71" fmla="*/ 376 h 463"/>
                <a:gd name="T72" fmla="*/ 75 w 398"/>
                <a:gd name="T73" fmla="*/ 365 h 463"/>
                <a:gd name="T74" fmla="*/ 52 w 398"/>
                <a:gd name="T75" fmla="*/ 366 h 463"/>
                <a:gd name="T76" fmla="*/ 73 w 398"/>
                <a:gd name="T77" fmla="*/ 388 h 463"/>
                <a:gd name="T78" fmla="*/ 39 w 398"/>
                <a:gd name="T79" fmla="*/ 431 h 463"/>
                <a:gd name="T80" fmla="*/ 304 w 398"/>
                <a:gd name="T81" fmla="*/ 119 h 463"/>
                <a:gd name="T82" fmla="*/ 305 w 398"/>
                <a:gd name="T83" fmla="*/ 82 h 463"/>
                <a:gd name="T84" fmla="*/ 304 w 398"/>
                <a:gd name="T85" fmla="*/ 85 h 463"/>
                <a:gd name="T86" fmla="*/ 319 w 398"/>
                <a:gd name="T87" fmla="*/ 93 h 463"/>
                <a:gd name="T88" fmla="*/ 339 w 398"/>
                <a:gd name="T89" fmla="*/ 111 h 463"/>
                <a:gd name="T90" fmla="*/ 281 w 398"/>
                <a:gd name="T91" fmla="*/ 75 h 463"/>
                <a:gd name="T92" fmla="*/ 354 w 398"/>
                <a:gd name="T93" fmla="*/ 101 h 463"/>
                <a:gd name="T94" fmla="*/ 336 w 398"/>
                <a:gd name="T95" fmla="*/ 63 h 463"/>
                <a:gd name="T96" fmla="*/ 351 w 398"/>
                <a:gd name="T97" fmla="*/ 48 h 463"/>
                <a:gd name="T98" fmla="*/ 325 w 398"/>
                <a:gd name="T99" fmla="*/ 30 h 463"/>
                <a:gd name="T100" fmla="*/ 373 w 398"/>
                <a:gd name="T101" fmla="*/ 17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8" h="463">
                  <a:moveTo>
                    <a:pt x="345" y="0"/>
                  </a:moveTo>
                  <a:cubicBezTo>
                    <a:pt x="344" y="0"/>
                    <a:pt x="343" y="0"/>
                    <a:pt x="342" y="0"/>
                  </a:cubicBezTo>
                  <a:cubicBezTo>
                    <a:pt x="341" y="0"/>
                    <a:pt x="341" y="1"/>
                    <a:pt x="341" y="1"/>
                  </a:cubicBezTo>
                  <a:cubicBezTo>
                    <a:pt x="336" y="5"/>
                    <a:pt x="333" y="11"/>
                    <a:pt x="329" y="16"/>
                  </a:cubicBezTo>
                  <a:cubicBezTo>
                    <a:pt x="327" y="20"/>
                    <a:pt x="321" y="25"/>
                    <a:pt x="322" y="29"/>
                  </a:cubicBezTo>
                  <a:cubicBezTo>
                    <a:pt x="322" y="29"/>
                    <a:pt x="322" y="29"/>
                    <a:pt x="322" y="30"/>
                  </a:cubicBezTo>
                  <a:cubicBezTo>
                    <a:pt x="313" y="29"/>
                    <a:pt x="304" y="32"/>
                    <a:pt x="303" y="44"/>
                  </a:cubicBezTo>
                  <a:cubicBezTo>
                    <a:pt x="303" y="44"/>
                    <a:pt x="303" y="44"/>
                    <a:pt x="303" y="44"/>
                  </a:cubicBezTo>
                  <a:cubicBezTo>
                    <a:pt x="297" y="45"/>
                    <a:pt x="292" y="48"/>
                    <a:pt x="289" y="56"/>
                  </a:cubicBezTo>
                  <a:cubicBezTo>
                    <a:pt x="289" y="56"/>
                    <a:pt x="289" y="56"/>
                    <a:pt x="289" y="56"/>
                  </a:cubicBezTo>
                  <a:cubicBezTo>
                    <a:pt x="280" y="60"/>
                    <a:pt x="275" y="68"/>
                    <a:pt x="277" y="78"/>
                  </a:cubicBezTo>
                  <a:cubicBezTo>
                    <a:pt x="277" y="79"/>
                    <a:pt x="277" y="79"/>
                    <a:pt x="277" y="79"/>
                  </a:cubicBezTo>
                  <a:cubicBezTo>
                    <a:pt x="236" y="121"/>
                    <a:pt x="197" y="166"/>
                    <a:pt x="160" y="212"/>
                  </a:cubicBezTo>
                  <a:cubicBezTo>
                    <a:pt x="142" y="235"/>
                    <a:pt x="123" y="258"/>
                    <a:pt x="105" y="281"/>
                  </a:cubicBezTo>
                  <a:cubicBezTo>
                    <a:pt x="87" y="305"/>
                    <a:pt x="65" y="330"/>
                    <a:pt x="51" y="357"/>
                  </a:cubicBezTo>
                  <a:cubicBezTo>
                    <a:pt x="50" y="358"/>
                    <a:pt x="50" y="359"/>
                    <a:pt x="49" y="361"/>
                  </a:cubicBezTo>
                  <a:cubicBezTo>
                    <a:pt x="49" y="361"/>
                    <a:pt x="49" y="361"/>
                    <a:pt x="49" y="361"/>
                  </a:cubicBezTo>
                  <a:cubicBezTo>
                    <a:pt x="47" y="361"/>
                    <a:pt x="47" y="362"/>
                    <a:pt x="47" y="363"/>
                  </a:cubicBezTo>
                  <a:cubicBezTo>
                    <a:pt x="28" y="393"/>
                    <a:pt x="14" y="427"/>
                    <a:pt x="1" y="459"/>
                  </a:cubicBezTo>
                  <a:cubicBezTo>
                    <a:pt x="0" y="461"/>
                    <a:pt x="4" y="463"/>
                    <a:pt x="6" y="462"/>
                  </a:cubicBezTo>
                  <a:cubicBezTo>
                    <a:pt x="21" y="451"/>
                    <a:pt x="36" y="440"/>
                    <a:pt x="52" y="431"/>
                  </a:cubicBezTo>
                  <a:cubicBezTo>
                    <a:pt x="67" y="421"/>
                    <a:pt x="85" y="412"/>
                    <a:pt x="99" y="402"/>
                  </a:cubicBezTo>
                  <a:cubicBezTo>
                    <a:pt x="100" y="401"/>
                    <a:pt x="100" y="400"/>
                    <a:pt x="100" y="399"/>
                  </a:cubicBezTo>
                  <a:cubicBezTo>
                    <a:pt x="123" y="378"/>
                    <a:pt x="142" y="354"/>
                    <a:pt x="162" y="331"/>
                  </a:cubicBezTo>
                  <a:cubicBezTo>
                    <a:pt x="183" y="307"/>
                    <a:pt x="203" y="283"/>
                    <a:pt x="224" y="258"/>
                  </a:cubicBezTo>
                  <a:cubicBezTo>
                    <a:pt x="260" y="214"/>
                    <a:pt x="295" y="170"/>
                    <a:pt x="329" y="125"/>
                  </a:cubicBezTo>
                  <a:cubicBezTo>
                    <a:pt x="339" y="128"/>
                    <a:pt x="352" y="124"/>
                    <a:pt x="354" y="112"/>
                  </a:cubicBezTo>
                  <a:cubicBezTo>
                    <a:pt x="354" y="110"/>
                    <a:pt x="355" y="108"/>
                    <a:pt x="354" y="106"/>
                  </a:cubicBezTo>
                  <a:cubicBezTo>
                    <a:pt x="354" y="106"/>
                    <a:pt x="354" y="106"/>
                    <a:pt x="354" y="106"/>
                  </a:cubicBezTo>
                  <a:cubicBezTo>
                    <a:pt x="362" y="105"/>
                    <a:pt x="366" y="101"/>
                    <a:pt x="366" y="97"/>
                  </a:cubicBezTo>
                  <a:cubicBezTo>
                    <a:pt x="366" y="97"/>
                    <a:pt x="366" y="97"/>
                    <a:pt x="366" y="97"/>
                  </a:cubicBezTo>
                  <a:cubicBezTo>
                    <a:pt x="384" y="93"/>
                    <a:pt x="382" y="80"/>
                    <a:pt x="376" y="67"/>
                  </a:cubicBezTo>
                  <a:cubicBezTo>
                    <a:pt x="383" y="60"/>
                    <a:pt x="390" y="51"/>
                    <a:pt x="395" y="43"/>
                  </a:cubicBezTo>
                  <a:cubicBezTo>
                    <a:pt x="395" y="42"/>
                    <a:pt x="395" y="42"/>
                    <a:pt x="395" y="41"/>
                  </a:cubicBezTo>
                  <a:cubicBezTo>
                    <a:pt x="397" y="41"/>
                    <a:pt x="398" y="39"/>
                    <a:pt x="398" y="37"/>
                  </a:cubicBezTo>
                  <a:cubicBezTo>
                    <a:pt x="394" y="14"/>
                    <a:pt x="365" y="2"/>
                    <a:pt x="345" y="0"/>
                  </a:cubicBezTo>
                  <a:close/>
                  <a:moveTo>
                    <a:pt x="56" y="357"/>
                  </a:moveTo>
                  <a:cubicBezTo>
                    <a:pt x="73" y="338"/>
                    <a:pt x="88" y="314"/>
                    <a:pt x="103" y="293"/>
                  </a:cubicBezTo>
                  <a:cubicBezTo>
                    <a:pt x="124" y="266"/>
                    <a:pt x="145" y="240"/>
                    <a:pt x="166" y="214"/>
                  </a:cubicBezTo>
                  <a:cubicBezTo>
                    <a:pt x="206" y="165"/>
                    <a:pt x="249" y="119"/>
                    <a:pt x="291" y="73"/>
                  </a:cubicBezTo>
                  <a:cubicBezTo>
                    <a:pt x="295" y="75"/>
                    <a:pt x="299" y="77"/>
                    <a:pt x="302" y="80"/>
                  </a:cubicBezTo>
                  <a:cubicBezTo>
                    <a:pt x="302" y="80"/>
                    <a:pt x="302" y="80"/>
                    <a:pt x="301" y="80"/>
                  </a:cubicBezTo>
                  <a:cubicBezTo>
                    <a:pt x="259" y="129"/>
                    <a:pt x="218" y="179"/>
                    <a:pt x="178" y="229"/>
                  </a:cubicBezTo>
                  <a:cubicBezTo>
                    <a:pt x="140" y="275"/>
                    <a:pt x="100" y="322"/>
                    <a:pt x="66" y="371"/>
                  </a:cubicBezTo>
                  <a:cubicBezTo>
                    <a:pt x="65" y="369"/>
                    <a:pt x="63" y="366"/>
                    <a:pt x="61" y="364"/>
                  </a:cubicBezTo>
                  <a:cubicBezTo>
                    <a:pt x="60" y="362"/>
                    <a:pt x="57" y="361"/>
                    <a:pt x="54" y="360"/>
                  </a:cubicBezTo>
                  <a:cubicBezTo>
                    <a:pt x="55" y="359"/>
                    <a:pt x="55" y="358"/>
                    <a:pt x="56" y="357"/>
                  </a:cubicBezTo>
                  <a:close/>
                  <a:moveTo>
                    <a:pt x="295" y="108"/>
                  </a:moveTo>
                  <a:cubicBezTo>
                    <a:pt x="295" y="104"/>
                    <a:pt x="295" y="100"/>
                    <a:pt x="295" y="96"/>
                  </a:cubicBezTo>
                  <a:cubicBezTo>
                    <a:pt x="297" y="93"/>
                    <a:pt x="299" y="90"/>
                    <a:pt x="301" y="88"/>
                  </a:cubicBezTo>
                  <a:cubicBezTo>
                    <a:pt x="302" y="96"/>
                    <a:pt x="302" y="105"/>
                    <a:pt x="302" y="113"/>
                  </a:cubicBezTo>
                  <a:cubicBezTo>
                    <a:pt x="300" y="116"/>
                    <a:pt x="297" y="119"/>
                    <a:pt x="295" y="122"/>
                  </a:cubicBezTo>
                  <a:cubicBezTo>
                    <a:pt x="295" y="117"/>
                    <a:pt x="295" y="113"/>
                    <a:pt x="295" y="108"/>
                  </a:cubicBezTo>
                  <a:close/>
                  <a:moveTo>
                    <a:pt x="285" y="108"/>
                  </a:moveTo>
                  <a:cubicBezTo>
                    <a:pt x="287" y="105"/>
                    <a:pt x="289" y="102"/>
                    <a:pt x="292" y="99"/>
                  </a:cubicBezTo>
                  <a:cubicBezTo>
                    <a:pt x="291" y="107"/>
                    <a:pt x="291" y="116"/>
                    <a:pt x="293" y="123"/>
                  </a:cubicBezTo>
                  <a:cubicBezTo>
                    <a:pt x="293" y="123"/>
                    <a:pt x="293" y="123"/>
                    <a:pt x="294" y="123"/>
                  </a:cubicBezTo>
                  <a:cubicBezTo>
                    <a:pt x="291" y="127"/>
                    <a:pt x="288" y="131"/>
                    <a:pt x="285" y="135"/>
                  </a:cubicBezTo>
                  <a:cubicBezTo>
                    <a:pt x="285" y="126"/>
                    <a:pt x="285" y="117"/>
                    <a:pt x="285" y="108"/>
                  </a:cubicBezTo>
                  <a:close/>
                  <a:moveTo>
                    <a:pt x="274" y="121"/>
                  </a:moveTo>
                  <a:cubicBezTo>
                    <a:pt x="277" y="118"/>
                    <a:pt x="279" y="115"/>
                    <a:pt x="282" y="111"/>
                  </a:cubicBezTo>
                  <a:cubicBezTo>
                    <a:pt x="281" y="120"/>
                    <a:pt x="282" y="129"/>
                    <a:pt x="283" y="137"/>
                  </a:cubicBezTo>
                  <a:cubicBezTo>
                    <a:pt x="279" y="141"/>
                    <a:pt x="276" y="145"/>
                    <a:pt x="273" y="149"/>
                  </a:cubicBezTo>
                  <a:cubicBezTo>
                    <a:pt x="274" y="139"/>
                    <a:pt x="274" y="130"/>
                    <a:pt x="274" y="121"/>
                  </a:cubicBezTo>
                  <a:close/>
                  <a:moveTo>
                    <a:pt x="265" y="132"/>
                  </a:moveTo>
                  <a:cubicBezTo>
                    <a:pt x="267" y="129"/>
                    <a:pt x="269" y="127"/>
                    <a:pt x="271" y="125"/>
                  </a:cubicBezTo>
                  <a:cubicBezTo>
                    <a:pt x="270" y="133"/>
                    <a:pt x="271" y="142"/>
                    <a:pt x="271" y="151"/>
                  </a:cubicBezTo>
                  <a:cubicBezTo>
                    <a:pt x="269" y="154"/>
                    <a:pt x="266" y="157"/>
                    <a:pt x="264" y="160"/>
                  </a:cubicBezTo>
                  <a:cubicBezTo>
                    <a:pt x="264" y="151"/>
                    <a:pt x="265" y="141"/>
                    <a:pt x="265" y="132"/>
                  </a:cubicBezTo>
                  <a:close/>
                  <a:moveTo>
                    <a:pt x="261" y="163"/>
                  </a:moveTo>
                  <a:cubicBezTo>
                    <a:pt x="259" y="166"/>
                    <a:pt x="257" y="169"/>
                    <a:pt x="255" y="171"/>
                  </a:cubicBezTo>
                  <a:cubicBezTo>
                    <a:pt x="255" y="162"/>
                    <a:pt x="255" y="153"/>
                    <a:pt x="255" y="143"/>
                  </a:cubicBezTo>
                  <a:cubicBezTo>
                    <a:pt x="257" y="141"/>
                    <a:pt x="260" y="138"/>
                    <a:pt x="262" y="135"/>
                  </a:cubicBezTo>
                  <a:cubicBezTo>
                    <a:pt x="261" y="145"/>
                    <a:pt x="261" y="154"/>
                    <a:pt x="261" y="163"/>
                  </a:cubicBezTo>
                  <a:close/>
                  <a:moveTo>
                    <a:pt x="253" y="173"/>
                  </a:moveTo>
                  <a:cubicBezTo>
                    <a:pt x="250" y="177"/>
                    <a:pt x="247" y="181"/>
                    <a:pt x="244" y="184"/>
                  </a:cubicBezTo>
                  <a:cubicBezTo>
                    <a:pt x="244" y="175"/>
                    <a:pt x="245" y="165"/>
                    <a:pt x="245" y="156"/>
                  </a:cubicBezTo>
                  <a:cubicBezTo>
                    <a:pt x="247" y="153"/>
                    <a:pt x="250" y="150"/>
                    <a:pt x="253" y="146"/>
                  </a:cubicBezTo>
                  <a:cubicBezTo>
                    <a:pt x="252" y="155"/>
                    <a:pt x="252" y="164"/>
                    <a:pt x="253" y="173"/>
                  </a:cubicBezTo>
                  <a:close/>
                  <a:moveTo>
                    <a:pt x="236" y="167"/>
                  </a:moveTo>
                  <a:cubicBezTo>
                    <a:pt x="238" y="164"/>
                    <a:pt x="240" y="162"/>
                    <a:pt x="241" y="160"/>
                  </a:cubicBezTo>
                  <a:cubicBezTo>
                    <a:pt x="241" y="168"/>
                    <a:pt x="241" y="177"/>
                    <a:pt x="242" y="186"/>
                  </a:cubicBezTo>
                  <a:cubicBezTo>
                    <a:pt x="242" y="186"/>
                    <a:pt x="242" y="186"/>
                    <a:pt x="242" y="186"/>
                  </a:cubicBezTo>
                  <a:cubicBezTo>
                    <a:pt x="240" y="189"/>
                    <a:pt x="238" y="192"/>
                    <a:pt x="236" y="194"/>
                  </a:cubicBezTo>
                  <a:cubicBezTo>
                    <a:pt x="236" y="185"/>
                    <a:pt x="236" y="176"/>
                    <a:pt x="236" y="167"/>
                  </a:cubicBezTo>
                  <a:close/>
                  <a:moveTo>
                    <a:pt x="233" y="197"/>
                  </a:moveTo>
                  <a:cubicBezTo>
                    <a:pt x="230" y="201"/>
                    <a:pt x="228" y="204"/>
                    <a:pt x="225" y="207"/>
                  </a:cubicBezTo>
                  <a:cubicBezTo>
                    <a:pt x="226" y="198"/>
                    <a:pt x="226" y="188"/>
                    <a:pt x="226" y="178"/>
                  </a:cubicBezTo>
                  <a:cubicBezTo>
                    <a:pt x="228" y="175"/>
                    <a:pt x="231" y="173"/>
                    <a:pt x="233" y="170"/>
                  </a:cubicBezTo>
                  <a:cubicBezTo>
                    <a:pt x="232" y="179"/>
                    <a:pt x="233" y="188"/>
                    <a:pt x="233" y="197"/>
                  </a:cubicBezTo>
                  <a:close/>
                  <a:moveTo>
                    <a:pt x="224" y="181"/>
                  </a:moveTo>
                  <a:cubicBezTo>
                    <a:pt x="223" y="191"/>
                    <a:pt x="223" y="200"/>
                    <a:pt x="223" y="210"/>
                  </a:cubicBezTo>
                  <a:cubicBezTo>
                    <a:pt x="221" y="212"/>
                    <a:pt x="218" y="215"/>
                    <a:pt x="216" y="218"/>
                  </a:cubicBezTo>
                  <a:cubicBezTo>
                    <a:pt x="217" y="208"/>
                    <a:pt x="218" y="198"/>
                    <a:pt x="217" y="189"/>
                  </a:cubicBezTo>
                  <a:cubicBezTo>
                    <a:pt x="220" y="186"/>
                    <a:pt x="222" y="184"/>
                    <a:pt x="224" y="181"/>
                  </a:cubicBezTo>
                  <a:close/>
                  <a:moveTo>
                    <a:pt x="208" y="200"/>
                  </a:moveTo>
                  <a:cubicBezTo>
                    <a:pt x="210" y="197"/>
                    <a:pt x="212" y="195"/>
                    <a:pt x="215" y="192"/>
                  </a:cubicBezTo>
                  <a:cubicBezTo>
                    <a:pt x="214" y="201"/>
                    <a:pt x="214" y="211"/>
                    <a:pt x="214" y="220"/>
                  </a:cubicBezTo>
                  <a:cubicBezTo>
                    <a:pt x="212" y="223"/>
                    <a:pt x="210" y="225"/>
                    <a:pt x="208" y="227"/>
                  </a:cubicBezTo>
                  <a:cubicBezTo>
                    <a:pt x="208" y="218"/>
                    <a:pt x="209" y="209"/>
                    <a:pt x="208" y="200"/>
                  </a:cubicBezTo>
                  <a:close/>
                  <a:moveTo>
                    <a:pt x="206" y="230"/>
                  </a:moveTo>
                  <a:cubicBezTo>
                    <a:pt x="203" y="234"/>
                    <a:pt x="200" y="237"/>
                    <a:pt x="197" y="241"/>
                  </a:cubicBezTo>
                  <a:cubicBezTo>
                    <a:pt x="197" y="231"/>
                    <a:pt x="198" y="221"/>
                    <a:pt x="198" y="212"/>
                  </a:cubicBezTo>
                  <a:cubicBezTo>
                    <a:pt x="201" y="209"/>
                    <a:pt x="203" y="206"/>
                    <a:pt x="205" y="203"/>
                  </a:cubicBezTo>
                  <a:cubicBezTo>
                    <a:pt x="205" y="212"/>
                    <a:pt x="205" y="221"/>
                    <a:pt x="206" y="230"/>
                  </a:cubicBezTo>
                  <a:close/>
                  <a:moveTo>
                    <a:pt x="196" y="215"/>
                  </a:moveTo>
                  <a:cubicBezTo>
                    <a:pt x="195" y="224"/>
                    <a:pt x="195" y="234"/>
                    <a:pt x="195" y="244"/>
                  </a:cubicBezTo>
                  <a:cubicBezTo>
                    <a:pt x="193" y="246"/>
                    <a:pt x="190" y="249"/>
                    <a:pt x="188" y="251"/>
                  </a:cubicBezTo>
                  <a:cubicBezTo>
                    <a:pt x="189" y="247"/>
                    <a:pt x="189" y="243"/>
                    <a:pt x="189" y="239"/>
                  </a:cubicBezTo>
                  <a:cubicBezTo>
                    <a:pt x="189" y="233"/>
                    <a:pt x="190" y="228"/>
                    <a:pt x="190" y="222"/>
                  </a:cubicBezTo>
                  <a:cubicBezTo>
                    <a:pt x="192" y="220"/>
                    <a:pt x="194" y="217"/>
                    <a:pt x="196" y="215"/>
                  </a:cubicBezTo>
                  <a:close/>
                  <a:moveTo>
                    <a:pt x="186" y="254"/>
                  </a:moveTo>
                  <a:cubicBezTo>
                    <a:pt x="184" y="257"/>
                    <a:pt x="181" y="260"/>
                    <a:pt x="178" y="263"/>
                  </a:cubicBezTo>
                  <a:cubicBezTo>
                    <a:pt x="179" y="254"/>
                    <a:pt x="180" y="244"/>
                    <a:pt x="180" y="234"/>
                  </a:cubicBezTo>
                  <a:cubicBezTo>
                    <a:pt x="181" y="233"/>
                    <a:pt x="182" y="231"/>
                    <a:pt x="183" y="230"/>
                  </a:cubicBezTo>
                  <a:cubicBezTo>
                    <a:pt x="185" y="228"/>
                    <a:pt x="186" y="227"/>
                    <a:pt x="187" y="225"/>
                  </a:cubicBezTo>
                  <a:cubicBezTo>
                    <a:pt x="187" y="230"/>
                    <a:pt x="187" y="234"/>
                    <a:pt x="187" y="239"/>
                  </a:cubicBezTo>
                  <a:cubicBezTo>
                    <a:pt x="186" y="244"/>
                    <a:pt x="186" y="249"/>
                    <a:pt x="186" y="254"/>
                  </a:cubicBezTo>
                  <a:close/>
                  <a:moveTo>
                    <a:pt x="160" y="260"/>
                  </a:moveTo>
                  <a:cubicBezTo>
                    <a:pt x="162" y="256"/>
                    <a:pt x="165" y="252"/>
                    <a:pt x="168" y="249"/>
                  </a:cubicBezTo>
                  <a:cubicBezTo>
                    <a:pt x="167" y="259"/>
                    <a:pt x="166" y="269"/>
                    <a:pt x="165" y="279"/>
                  </a:cubicBezTo>
                  <a:cubicBezTo>
                    <a:pt x="163" y="282"/>
                    <a:pt x="161" y="285"/>
                    <a:pt x="158" y="287"/>
                  </a:cubicBezTo>
                  <a:cubicBezTo>
                    <a:pt x="160" y="278"/>
                    <a:pt x="161" y="268"/>
                    <a:pt x="160" y="260"/>
                  </a:cubicBezTo>
                  <a:close/>
                  <a:moveTo>
                    <a:pt x="171" y="245"/>
                  </a:moveTo>
                  <a:cubicBezTo>
                    <a:pt x="173" y="242"/>
                    <a:pt x="175" y="240"/>
                    <a:pt x="178" y="237"/>
                  </a:cubicBezTo>
                  <a:cubicBezTo>
                    <a:pt x="176" y="247"/>
                    <a:pt x="176" y="256"/>
                    <a:pt x="176" y="266"/>
                  </a:cubicBezTo>
                  <a:cubicBezTo>
                    <a:pt x="173" y="269"/>
                    <a:pt x="171" y="273"/>
                    <a:pt x="168" y="276"/>
                  </a:cubicBezTo>
                  <a:cubicBezTo>
                    <a:pt x="169" y="266"/>
                    <a:pt x="171" y="255"/>
                    <a:pt x="171" y="245"/>
                  </a:cubicBezTo>
                  <a:close/>
                  <a:moveTo>
                    <a:pt x="150" y="272"/>
                  </a:moveTo>
                  <a:cubicBezTo>
                    <a:pt x="152" y="269"/>
                    <a:pt x="155" y="266"/>
                    <a:pt x="157" y="262"/>
                  </a:cubicBezTo>
                  <a:cubicBezTo>
                    <a:pt x="156" y="272"/>
                    <a:pt x="156" y="281"/>
                    <a:pt x="156" y="291"/>
                  </a:cubicBezTo>
                  <a:cubicBezTo>
                    <a:pt x="153" y="294"/>
                    <a:pt x="151" y="297"/>
                    <a:pt x="148" y="299"/>
                  </a:cubicBezTo>
                  <a:cubicBezTo>
                    <a:pt x="149" y="290"/>
                    <a:pt x="150" y="281"/>
                    <a:pt x="150" y="272"/>
                  </a:cubicBezTo>
                  <a:close/>
                  <a:moveTo>
                    <a:pt x="147" y="302"/>
                  </a:moveTo>
                  <a:cubicBezTo>
                    <a:pt x="144" y="304"/>
                    <a:pt x="142" y="307"/>
                    <a:pt x="140" y="309"/>
                  </a:cubicBezTo>
                  <a:cubicBezTo>
                    <a:pt x="141" y="301"/>
                    <a:pt x="142" y="292"/>
                    <a:pt x="141" y="284"/>
                  </a:cubicBezTo>
                  <a:cubicBezTo>
                    <a:pt x="141" y="284"/>
                    <a:pt x="141" y="284"/>
                    <a:pt x="141" y="283"/>
                  </a:cubicBezTo>
                  <a:cubicBezTo>
                    <a:pt x="143" y="281"/>
                    <a:pt x="145" y="278"/>
                    <a:pt x="147" y="275"/>
                  </a:cubicBezTo>
                  <a:cubicBezTo>
                    <a:pt x="146" y="284"/>
                    <a:pt x="146" y="293"/>
                    <a:pt x="147" y="302"/>
                  </a:cubicBezTo>
                  <a:close/>
                  <a:moveTo>
                    <a:pt x="138" y="312"/>
                  </a:moveTo>
                  <a:cubicBezTo>
                    <a:pt x="135" y="316"/>
                    <a:pt x="132" y="320"/>
                    <a:pt x="129" y="324"/>
                  </a:cubicBezTo>
                  <a:cubicBezTo>
                    <a:pt x="129" y="315"/>
                    <a:pt x="131" y="305"/>
                    <a:pt x="131" y="296"/>
                  </a:cubicBezTo>
                  <a:cubicBezTo>
                    <a:pt x="133" y="293"/>
                    <a:pt x="136" y="289"/>
                    <a:pt x="139" y="286"/>
                  </a:cubicBezTo>
                  <a:cubicBezTo>
                    <a:pt x="138" y="294"/>
                    <a:pt x="138" y="303"/>
                    <a:pt x="138" y="312"/>
                  </a:cubicBezTo>
                  <a:close/>
                  <a:moveTo>
                    <a:pt x="127" y="326"/>
                  </a:moveTo>
                  <a:cubicBezTo>
                    <a:pt x="125" y="328"/>
                    <a:pt x="123" y="331"/>
                    <a:pt x="121" y="333"/>
                  </a:cubicBezTo>
                  <a:cubicBezTo>
                    <a:pt x="121" y="325"/>
                    <a:pt x="122" y="316"/>
                    <a:pt x="122" y="308"/>
                  </a:cubicBezTo>
                  <a:cubicBezTo>
                    <a:pt x="124" y="305"/>
                    <a:pt x="126" y="302"/>
                    <a:pt x="128" y="299"/>
                  </a:cubicBezTo>
                  <a:cubicBezTo>
                    <a:pt x="127" y="308"/>
                    <a:pt x="127" y="317"/>
                    <a:pt x="127" y="326"/>
                  </a:cubicBezTo>
                  <a:close/>
                  <a:moveTo>
                    <a:pt x="120" y="335"/>
                  </a:moveTo>
                  <a:cubicBezTo>
                    <a:pt x="117" y="338"/>
                    <a:pt x="114" y="341"/>
                    <a:pt x="112" y="345"/>
                  </a:cubicBezTo>
                  <a:cubicBezTo>
                    <a:pt x="113" y="336"/>
                    <a:pt x="113" y="327"/>
                    <a:pt x="113" y="319"/>
                  </a:cubicBezTo>
                  <a:cubicBezTo>
                    <a:pt x="115" y="316"/>
                    <a:pt x="118" y="313"/>
                    <a:pt x="120" y="310"/>
                  </a:cubicBezTo>
                  <a:cubicBezTo>
                    <a:pt x="119" y="318"/>
                    <a:pt x="119" y="327"/>
                    <a:pt x="120" y="335"/>
                  </a:cubicBezTo>
                  <a:close/>
                  <a:moveTo>
                    <a:pt x="111" y="321"/>
                  </a:moveTo>
                  <a:cubicBezTo>
                    <a:pt x="110" y="329"/>
                    <a:pt x="110" y="338"/>
                    <a:pt x="110" y="347"/>
                  </a:cubicBezTo>
                  <a:cubicBezTo>
                    <a:pt x="108" y="349"/>
                    <a:pt x="106" y="352"/>
                    <a:pt x="104" y="354"/>
                  </a:cubicBezTo>
                  <a:cubicBezTo>
                    <a:pt x="104" y="346"/>
                    <a:pt x="105" y="337"/>
                    <a:pt x="105" y="329"/>
                  </a:cubicBezTo>
                  <a:cubicBezTo>
                    <a:pt x="107" y="326"/>
                    <a:pt x="109" y="324"/>
                    <a:pt x="111" y="321"/>
                  </a:cubicBezTo>
                  <a:close/>
                  <a:moveTo>
                    <a:pt x="103" y="356"/>
                  </a:moveTo>
                  <a:cubicBezTo>
                    <a:pt x="100" y="359"/>
                    <a:pt x="98" y="362"/>
                    <a:pt x="95" y="365"/>
                  </a:cubicBezTo>
                  <a:cubicBezTo>
                    <a:pt x="96" y="356"/>
                    <a:pt x="97" y="348"/>
                    <a:pt x="97" y="339"/>
                  </a:cubicBezTo>
                  <a:cubicBezTo>
                    <a:pt x="99" y="337"/>
                    <a:pt x="101" y="334"/>
                    <a:pt x="103" y="332"/>
                  </a:cubicBezTo>
                  <a:cubicBezTo>
                    <a:pt x="102" y="340"/>
                    <a:pt x="102" y="348"/>
                    <a:pt x="103" y="356"/>
                  </a:cubicBezTo>
                  <a:close/>
                  <a:moveTo>
                    <a:pt x="89" y="348"/>
                  </a:moveTo>
                  <a:cubicBezTo>
                    <a:pt x="91" y="346"/>
                    <a:pt x="93" y="344"/>
                    <a:pt x="95" y="341"/>
                  </a:cubicBezTo>
                  <a:cubicBezTo>
                    <a:pt x="94" y="350"/>
                    <a:pt x="94" y="358"/>
                    <a:pt x="94" y="367"/>
                  </a:cubicBezTo>
                  <a:cubicBezTo>
                    <a:pt x="92" y="369"/>
                    <a:pt x="90" y="372"/>
                    <a:pt x="88" y="374"/>
                  </a:cubicBezTo>
                  <a:cubicBezTo>
                    <a:pt x="89" y="365"/>
                    <a:pt x="90" y="357"/>
                    <a:pt x="89" y="348"/>
                  </a:cubicBezTo>
                  <a:close/>
                  <a:moveTo>
                    <a:pt x="81" y="382"/>
                  </a:moveTo>
                  <a:cubicBezTo>
                    <a:pt x="81" y="383"/>
                    <a:pt x="81" y="383"/>
                    <a:pt x="81" y="383"/>
                  </a:cubicBezTo>
                  <a:cubicBezTo>
                    <a:pt x="81" y="384"/>
                    <a:pt x="80" y="384"/>
                    <a:pt x="80" y="385"/>
                  </a:cubicBezTo>
                  <a:cubicBezTo>
                    <a:pt x="80" y="382"/>
                    <a:pt x="78" y="379"/>
                    <a:pt x="76" y="377"/>
                  </a:cubicBezTo>
                  <a:cubicBezTo>
                    <a:pt x="76" y="373"/>
                    <a:pt x="77" y="368"/>
                    <a:pt x="77" y="363"/>
                  </a:cubicBezTo>
                  <a:cubicBezTo>
                    <a:pt x="78" y="361"/>
                    <a:pt x="80" y="359"/>
                    <a:pt x="82" y="357"/>
                  </a:cubicBezTo>
                  <a:cubicBezTo>
                    <a:pt x="81" y="365"/>
                    <a:pt x="80" y="374"/>
                    <a:pt x="81" y="382"/>
                  </a:cubicBezTo>
                  <a:close/>
                  <a:moveTo>
                    <a:pt x="84" y="355"/>
                  </a:moveTo>
                  <a:cubicBezTo>
                    <a:pt x="84" y="355"/>
                    <a:pt x="84" y="355"/>
                    <a:pt x="84" y="354"/>
                  </a:cubicBezTo>
                  <a:cubicBezTo>
                    <a:pt x="85" y="353"/>
                    <a:pt x="87" y="351"/>
                    <a:pt x="88" y="350"/>
                  </a:cubicBezTo>
                  <a:cubicBezTo>
                    <a:pt x="87" y="359"/>
                    <a:pt x="87" y="367"/>
                    <a:pt x="87" y="376"/>
                  </a:cubicBezTo>
                  <a:cubicBezTo>
                    <a:pt x="85" y="378"/>
                    <a:pt x="84" y="380"/>
                    <a:pt x="82" y="382"/>
                  </a:cubicBezTo>
                  <a:cubicBezTo>
                    <a:pt x="82" y="373"/>
                    <a:pt x="83" y="364"/>
                    <a:pt x="84" y="355"/>
                  </a:cubicBezTo>
                  <a:close/>
                  <a:moveTo>
                    <a:pt x="75" y="376"/>
                  </a:moveTo>
                  <a:cubicBezTo>
                    <a:pt x="72" y="374"/>
                    <a:pt x="70" y="374"/>
                    <a:pt x="67" y="374"/>
                  </a:cubicBezTo>
                  <a:cubicBezTo>
                    <a:pt x="70" y="371"/>
                    <a:pt x="72" y="368"/>
                    <a:pt x="75" y="365"/>
                  </a:cubicBezTo>
                  <a:cubicBezTo>
                    <a:pt x="75" y="368"/>
                    <a:pt x="74" y="372"/>
                    <a:pt x="75" y="376"/>
                  </a:cubicBezTo>
                  <a:close/>
                  <a:moveTo>
                    <a:pt x="39" y="431"/>
                  </a:moveTo>
                  <a:cubicBezTo>
                    <a:pt x="38" y="429"/>
                    <a:pt x="35" y="426"/>
                    <a:pt x="32" y="425"/>
                  </a:cubicBezTo>
                  <a:cubicBezTo>
                    <a:pt x="30" y="424"/>
                    <a:pt x="27" y="423"/>
                    <a:pt x="24" y="423"/>
                  </a:cubicBezTo>
                  <a:cubicBezTo>
                    <a:pt x="34" y="404"/>
                    <a:pt x="43" y="385"/>
                    <a:pt x="52" y="366"/>
                  </a:cubicBezTo>
                  <a:cubicBezTo>
                    <a:pt x="54" y="367"/>
                    <a:pt x="56" y="367"/>
                    <a:pt x="57" y="369"/>
                  </a:cubicBezTo>
                  <a:cubicBezTo>
                    <a:pt x="59" y="371"/>
                    <a:pt x="59" y="374"/>
                    <a:pt x="61" y="377"/>
                  </a:cubicBezTo>
                  <a:cubicBezTo>
                    <a:pt x="61" y="377"/>
                    <a:pt x="61" y="377"/>
                    <a:pt x="61" y="377"/>
                  </a:cubicBezTo>
                  <a:cubicBezTo>
                    <a:pt x="60" y="378"/>
                    <a:pt x="62" y="380"/>
                    <a:pt x="63" y="380"/>
                  </a:cubicBezTo>
                  <a:cubicBezTo>
                    <a:pt x="69" y="378"/>
                    <a:pt x="75" y="381"/>
                    <a:pt x="73" y="388"/>
                  </a:cubicBezTo>
                  <a:cubicBezTo>
                    <a:pt x="72" y="389"/>
                    <a:pt x="73" y="390"/>
                    <a:pt x="74" y="391"/>
                  </a:cubicBezTo>
                  <a:cubicBezTo>
                    <a:pt x="74" y="392"/>
                    <a:pt x="75" y="394"/>
                    <a:pt x="77" y="393"/>
                  </a:cubicBezTo>
                  <a:cubicBezTo>
                    <a:pt x="80" y="393"/>
                    <a:pt x="84" y="393"/>
                    <a:pt x="87" y="394"/>
                  </a:cubicBezTo>
                  <a:cubicBezTo>
                    <a:pt x="90" y="396"/>
                    <a:pt x="92" y="398"/>
                    <a:pt x="94" y="400"/>
                  </a:cubicBezTo>
                  <a:cubicBezTo>
                    <a:pt x="75" y="408"/>
                    <a:pt x="57" y="419"/>
                    <a:pt x="39" y="431"/>
                  </a:cubicBezTo>
                  <a:close/>
                  <a:moveTo>
                    <a:pt x="213" y="260"/>
                  </a:moveTo>
                  <a:cubicBezTo>
                    <a:pt x="176" y="305"/>
                    <a:pt x="134" y="348"/>
                    <a:pt x="99" y="395"/>
                  </a:cubicBezTo>
                  <a:cubicBezTo>
                    <a:pt x="96" y="390"/>
                    <a:pt x="89" y="387"/>
                    <a:pt x="83" y="387"/>
                  </a:cubicBezTo>
                  <a:cubicBezTo>
                    <a:pt x="159" y="300"/>
                    <a:pt x="229" y="208"/>
                    <a:pt x="304" y="120"/>
                  </a:cubicBezTo>
                  <a:cubicBezTo>
                    <a:pt x="304" y="120"/>
                    <a:pt x="304" y="120"/>
                    <a:pt x="304" y="119"/>
                  </a:cubicBezTo>
                  <a:cubicBezTo>
                    <a:pt x="310" y="112"/>
                    <a:pt x="316" y="105"/>
                    <a:pt x="322" y="98"/>
                  </a:cubicBezTo>
                  <a:cubicBezTo>
                    <a:pt x="323" y="98"/>
                    <a:pt x="323" y="97"/>
                    <a:pt x="323" y="97"/>
                  </a:cubicBezTo>
                  <a:cubicBezTo>
                    <a:pt x="326" y="101"/>
                    <a:pt x="329" y="104"/>
                    <a:pt x="332" y="108"/>
                  </a:cubicBezTo>
                  <a:cubicBezTo>
                    <a:pt x="294" y="159"/>
                    <a:pt x="254" y="210"/>
                    <a:pt x="213" y="260"/>
                  </a:cubicBezTo>
                  <a:close/>
                  <a:moveTo>
                    <a:pt x="305" y="82"/>
                  </a:moveTo>
                  <a:cubicBezTo>
                    <a:pt x="307" y="83"/>
                    <a:pt x="309" y="84"/>
                    <a:pt x="310" y="85"/>
                  </a:cubicBezTo>
                  <a:cubicBezTo>
                    <a:pt x="310" y="86"/>
                    <a:pt x="310" y="86"/>
                    <a:pt x="310" y="86"/>
                  </a:cubicBezTo>
                  <a:cubicBezTo>
                    <a:pt x="309" y="92"/>
                    <a:pt x="310" y="97"/>
                    <a:pt x="310" y="103"/>
                  </a:cubicBezTo>
                  <a:cubicBezTo>
                    <a:pt x="308" y="105"/>
                    <a:pt x="307" y="107"/>
                    <a:pt x="305" y="109"/>
                  </a:cubicBezTo>
                  <a:cubicBezTo>
                    <a:pt x="305" y="101"/>
                    <a:pt x="305" y="93"/>
                    <a:pt x="304" y="85"/>
                  </a:cubicBezTo>
                  <a:cubicBezTo>
                    <a:pt x="304" y="85"/>
                    <a:pt x="304" y="84"/>
                    <a:pt x="305" y="84"/>
                  </a:cubicBezTo>
                  <a:cubicBezTo>
                    <a:pt x="305" y="83"/>
                    <a:pt x="305" y="82"/>
                    <a:pt x="305" y="82"/>
                  </a:cubicBezTo>
                  <a:close/>
                  <a:moveTo>
                    <a:pt x="312" y="87"/>
                  </a:moveTo>
                  <a:cubicBezTo>
                    <a:pt x="313" y="88"/>
                    <a:pt x="314" y="88"/>
                    <a:pt x="315" y="89"/>
                  </a:cubicBezTo>
                  <a:cubicBezTo>
                    <a:pt x="316" y="90"/>
                    <a:pt x="317" y="91"/>
                    <a:pt x="319" y="93"/>
                  </a:cubicBezTo>
                  <a:cubicBezTo>
                    <a:pt x="318" y="93"/>
                    <a:pt x="318" y="93"/>
                    <a:pt x="318" y="93"/>
                  </a:cubicBezTo>
                  <a:cubicBezTo>
                    <a:pt x="316" y="96"/>
                    <a:pt x="314" y="98"/>
                    <a:pt x="312" y="100"/>
                  </a:cubicBezTo>
                  <a:cubicBezTo>
                    <a:pt x="313" y="96"/>
                    <a:pt x="313" y="91"/>
                    <a:pt x="312" y="87"/>
                  </a:cubicBezTo>
                  <a:close/>
                  <a:moveTo>
                    <a:pt x="335" y="117"/>
                  </a:moveTo>
                  <a:cubicBezTo>
                    <a:pt x="336" y="115"/>
                    <a:pt x="338" y="113"/>
                    <a:pt x="339" y="111"/>
                  </a:cubicBezTo>
                  <a:cubicBezTo>
                    <a:pt x="340" y="110"/>
                    <a:pt x="340" y="110"/>
                    <a:pt x="340" y="110"/>
                  </a:cubicBezTo>
                  <a:cubicBezTo>
                    <a:pt x="340" y="109"/>
                    <a:pt x="340" y="108"/>
                    <a:pt x="340" y="107"/>
                  </a:cubicBezTo>
                  <a:cubicBezTo>
                    <a:pt x="329" y="92"/>
                    <a:pt x="311" y="73"/>
                    <a:pt x="292" y="69"/>
                  </a:cubicBezTo>
                  <a:cubicBezTo>
                    <a:pt x="291" y="67"/>
                    <a:pt x="290" y="67"/>
                    <a:pt x="288" y="68"/>
                  </a:cubicBezTo>
                  <a:cubicBezTo>
                    <a:pt x="286" y="70"/>
                    <a:pt x="283" y="73"/>
                    <a:pt x="281" y="75"/>
                  </a:cubicBezTo>
                  <a:cubicBezTo>
                    <a:pt x="286" y="47"/>
                    <a:pt x="315" y="67"/>
                    <a:pt x="327" y="77"/>
                  </a:cubicBezTo>
                  <a:cubicBezTo>
                    <a:pt x="330" y="81"/>
                    <a:pt x="334" y="84"/>
                    <a:pt x="337" y="87"/>
                  </a:cubicBezTo>
                  <a:cubicBezTo>
                    <a:pt x="340" y="90"/>
                    <a:pt x="343" y="94"/>
                    <a:pt x="345" y="98"/>
                  </a:cubicBezTo>
                  <a:cubicBezTo>
                    <a:pt x="351" y="106"/>
                    <a:pt x="348" y="113"/>
                    <a:pt x="335" y="117"/>
                  </a:cubicBezTo>
                  <a:close/>
                  <a:moveTo>
                    <a:pt x="354" y="101"/>
                  </a:moveTo>
                  <a:cubicBezTo>
                    <a:pt x="354" y="101"/>
                    <a:pt x="354" y="101"/>
                    <a:pt x="353" y="101"/>
                  </a:cubicBezTo>
                  <a:cubicBezTo>
                    <a:pt x="350" y="91"/>
                    <a:pt x="340" y="81"/>
                    <a:pt x="333" y="75"/>
                  </a:cubicBezTo>
                  <a:cubicBezTo>
                    <a:pt x="322" y="65"/>
                    <a:pt x="310" y="53"/>
                    <a:pt x="294" y="55"/>
                  </a:cubicBezTo>
                  <a:cubicBezTo>
                    <a:pt x="294" y="55"/>
                    <a:pt x="294" y="55"/>
                    <a:pt x="294" y="55"/>
                  </a:cubicBezTo>
                  <a:cubicBezTo>
                    <a:pt x="306" y="43"/>
                    <a:pt x="325" y="55"/>
                    <a:pt x="336" y="63"/>
                  </a:cubicBezTo>
                  <a:cubicBezTo>
                    <a:pt x="341" y="66"/>
                    <a:pt x="375" y="93"/>
                    <a:pt x="354" y="101"/>
                  </a:cubicBezTo>
                  <a:close/>
                  <a:moveTo>
                    <a:pt x="366" y="91"/>
                  </a:moveTo>
                  <a:cubicBezTo>
                    <a:pt x="363" y="80"/>
                    <a:pt x="351" y="66"/>
                    <a:pt x="345" y="61"/>
                  </a:cubicBezTo>
                  <a:cubicBezTo>
                    <a:pt x="337" y="55"/>
                    <a:pt x="320" y="44"/>
                    <a:pt x="306" y="44"/>
                  </a:cubicBezTo>
                  <a:cubicBezTo>
                    <a:pt x="317" y="28"/>
                    <a:pt x="339" y="39"/>
                    <a:pt x="351" y="48"/>
                  </a:cubicBezTo>
                  <a:cubicBezTo>
                    <a:pt x="361" y="54"/>
                    <a:pt x="389" y="82"/>
                    <a:pt x="366" y="91"/>
                  </a:cubicBezTo>
                  <a:close/>
                  <a:moveTo>
                    <a:pt x="390" y="39"/>
                  </a:moveTo>
                  <a:cubicBezTo>
                    <a:pt x="383" y="45"/>
                    <a:pt x="378" y="54"/>
                    <a:pt x="373" y="62"/>
                  </a:cubicBezTo>
                  <a:cubicBezTo>
                    <a:pt x="369" y="56"/>
                    <a:pt x="364" y="50"/>
                    <a:pt x="361" y="47"/>
                  </a:cubicBezTo>
                  <a:cubicBezTo>
                    <a:pt x="354" y="41"/>
                    <a:pt x="339" y="32"/>
                    <a:pt x="325" y="30"/>
                  </a:cubicBezTo>
                  <a:cubicBezTo>
                    <a:pt x="326" y="30"/>
                    <a:pt x="326" y="30"/>
                    <a:pt x="326" y="29"/>
                  </a:cubicBezTo>
                  <a:cubicBezTo>
                    <a:pt x="326" y="27"/>
                    <a:pt x="330" y="24"/>
                    <a:pt x="331" y="22"/>
                  </a:cubicBezTo>
                  <a:cubicBezTo>
                    <a:pt x="333" y="20"/>
                    <a:pt x="335" y="18"/>
                    <a:pt x="337" y="16"/>
                  </a:cubicBezTo>
                  <a:cubicBezTo>
                    <a:pt x="339" y="12"/>
                    <a:pt x="342" y="9"/>
                    <a:pt x="344" y="6"/>
                  </a:cubicBezTo>
                  <a:cubicBezTo>
                    <a:pt x="354" y="9"/>
                    <a:pt x="364" y="12"/>
                    <a:pt x="373" y="17"/>
                  </a:cubicBezTo>
                  <a:cubicBezTo>
                    <a:pt x="382" y="23"/>
                    <a:pt x="386" y="30"/>
                    <a:pt x="391" y="39"/>
                  </a:cubicBezTo>
                  <a:cubicBezTo>
                    <a:pt x="391" y="39"/>
                    <a:pt x="390" y="39"/>
                    <a:pt x="390" y="39"/>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52"/>
            <p:cNvSpPr>
              <a:spLocks noEditPoints="1"/>
            </p:cNvSpPr>
            <p:nvPr/>
          </p:nvSpPr>
          <p:spPr bwMode="auto">
            <a:xfrm>
              <a:off x="3290888" y="3078163"/>
              <a:ext cx="841375" cy="600075"/>
            </a:xfrm>
            <a:custGeom>
              <a:avLst/>
              <a:gdLst>
                <a:gd name="T0" fmla="*/ 339 w 360"/>
                <a:gd name="T1" fmla="*/ 94 h 278"/>
                <a:gd name="T2" fmla="*/ 310 w 360"/>
                <a:gd name="T3" fmla="*/ 54 h 278"/>
                <a:gd name="T4" fmla="*/ 77 w 360"/>
                <a:gd name="T5" fmla="*/ 23 h 278"/>
                <a:gd name="T6" fmla="*/ 65 w 360"/>
                <a:gd name="T7" fmla="*/ 224 h 278"/>
                <a:gd name="T8" fmla="*/ 200 w 360"/>
                <a:gd name="T9" fmla="*/ 267 h 278"/>
                <a:gd name="T10" fmla="*/ 355 w 360"/>
                <a:gd name="T11" fmla="*/ 147 h 278"/>
                <a:gd name="T12" fmla="*/ 351 w 360"/>
                <a:gd name="T13" fmla="*/ 142 h 278"/>
                <a:gd name="T14" fmla="*/ 348 w 360"/>
                <a:gd name="T15" fmla="*/ 128 h 278"/>
                <a:gd name="T16" fmla="*/ 324 w 360"/>
                <a:gd name="T17" fmla="*/ 100 h 278"/>
                <a:gd name="T18" fmla="*/ 316 w 360"/>
                <a:gd name="T19" fmla="*/ 82 h 278"/>
                <a:gd name="T20" fmla="*/ 314 w 360"/>
                <a:gd name="T21" fmla="*/ 78 h 278"/>
                <a:gd name="T22" fmla="*/ 319 w 360"/>
                <a:gd name="T23" fmla="*/ 70 h 278"/>
                <a:gd name="T24" fmla="*/ 319 w 360"/>
                <a:gd name="T25" fmla="*/ 70 h 278"/>
                <a:gd name="T26" fmla="*/ 268 w 360"/>
                <a:gd name="T27" fmla="*/ 31 h 278"/>
                <a:gd name="T28" fmla="*/ 61 w 360"/>
                <a:gd name="T29" fmla="*/ 209 h 278"/>
                <a:gd name="T30" fmla="*/ 65 w 360"/>
                <a:gd name="T31" fmla="*/ 212 h 278"/>
                <a:gd name="T32" fmla="*/ 96 w 360"/>
                <a:gd name="T33" fmla="*/ 235 h 278"/>
                <a:gd name="T34" fmla="*/ 96 w 360"/>
                <a:gd name="T35" fmla="*/ 235 h 278"/>
                <a:gd name="T36" fmla="*/ 118 w 360"/>
                <a:gd name="T37" fmla="*/ 237 h 278"/>
                <a:gd name="T38" fmla="*/ 119 w 360"/>
                <a:gd name="T39" fmla="*/ 236 h 278"/>
                <a:gd name="T40" fmla="*/ 128 w 360"/>
                <a:gd name="T41" fmla="*/ 245 h 278"/>
                <a:gd name="T42" fmla="*/ 149 w 360"/>
                <a:gd name="T43" fmla="*/ 241 h 278"/>
                <a:gd name="T44" fmla="*/ 150 w 360"/>
                <a:gd name="T45" fmla="*/ 240 h 278"/>
                <a:gd name="T46" fmla="*/ 174 w 360"/>
                <a:gd name="T47" fmla="*/ 250 h 278"/>
                <a:gd name="T48" fmla="*/ 157 w 360"/>
                <a:gd name="T49" fmla="*/ 232 h 278"/>
                <a:gd name="T50" fmla="*/ 189 w 360"/>
                <a:gd name="T51" fmla="*/ 253 h 278"/>
                <a:gd name="T52" fmla="*/ 165 w 360"/>
                <a:gd name="T53" fmla="*/ 226 h 278"/>
                <a:gd name="T54" fmla="*/ 63 w 360"/>
                <a:gd name="T55" fmla="*/ 38 h 278"/>
                <a:gd name="T56" fmla="*/ 325 w 360"/>
                <a:gd name="T57" fmla="*/ 146 h 278"/>
                <a:gd name="T58" fmla="*/ 210 w 360"/>
                <a:gd name="T59" fmla="*/ 224 h 278"/>
                <a:gd name="T60" fmla="*/ 216 w 360"/>
                <a:gd name="T61" fmla="*/ 269 h 278"/>
                <a:gd name="T62" fmla="*/ 234 w 360"/>
                <a:gd name="T63" fmla="*/ 273 h 278"/>
                <a:gd name="T64" fmla="*/ 240 w 360"/>
                <a:gd name="T65" fmla="*/ 274 h 278"/>
                <a:gd name="T66" fmla="*/ 241 w 360"/>
                <a:gd name="T67" fmla="*/ 266 h 278"/>
                <a:gd name="T68" fmla="*/ 222 w 360"/>
                <a:gd name="T69" fmla="*/ 251 h 278"/>
                <a:gd name="T70" fmla="*/ 234 w 360"/>
                <a:gd name="T71" fmla="*/ 252 h 278"/>
                <a:gd name="T72" fmla="*/ 233 w 360"/>
                <a:gd name="T73" fmla="*/ 249 h 278"/>
                <a:gd name="T74" fmla="*/ 238 w 360"/>
                <a:gd name="T75" fmla="*/ 246 h 278"/>
                <a:gd name="T76" fmla="*/ 231 w 360"/>
                <a:gd name="T77" fmla="*/ 230 h 278"/>
                <a:gd name="T78" fmla="*/ 234 w 360"/>
                <a:gd name="T79" fmla="*/ 230 h 278"/>
                <a:gd name="T80" fmla="*/ 273 w 360"/>
                <a:gd name="T81" fmla="*/ 241 h 278"/>
                <a:gd name="T82" fmla="*/ 287 w 360"/>
                <a:gd name="T83" fmla="*/ 237 h 278"/>
                <a:gd name="T84" fmla="*/ 271 w 360"/>
                <a:gd name="T85" fmla="*/ 224 h 278"/>
                <a:gd name="T86" fmla="*/ 289 w 360"/>
                <a:gd name="T87" fmla="*/ 236 h 278"/>
                <a:gd name="T88" fmla="*/ 291 w 360"/>
                <a:gd name="T89" fmla="*/ 215 h 278"/>
                <a:gd name="T90" fmla="*/ 318 w 360"/>
                <a:gd name="T91" fmla="*/ 222 h 278"/>
                <a:gd name="T92" fmla="*/ 308 w 360"/>
                <a:gd name="T93" fmla="*/ 202 h 278"/>
                <a:gd name="T94" fmla="*/ 309 w 360"/>
                <a:gd name="T95" fmla="*/ 201 h 278"/>
                <a:gd name="T96" fmla="*/ 335 w 360"/>
                <a:gd name="T97" fmla="*/ 203 h 278"/>
                <a:gd name="T98" fmla="*/ 335 w 360"/>
                <a:gd name="T99" fmla="*/ 203 h 278"/>
                <a:gd name="T100" fmla="*/ 337 w 360"/>
                <a:gd name="T101" fmla="*/ 170 h 278"/>
                <a:gd name="T102" fmla="*/ 339 w 360"/>
                <a:gd name="T103" fmla="*/ 170 h 278"/>
                <a:gd name="T104" fmla="*/ 339 w 360"/>
                <a:gd name="T105" fmla="*/ 155 h 278"/>
                <a:gd name="T106" fmla="*/ 340 w 360"/>
                <a:gd name="T107" fmla="*/ 153 h 278"/>
                <a:gd name="T108" fmla="*/ 351 w 360"/>
                <a:gd name="T109"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0" h="278">
                  <a:moveTo>
                    <a:pt x="356" y="146"/>
                  </a:moveTo>
                  <a:cubicBezTo>
                    <a:pt x="356" y="145"/>
                    <a:pt x="355" y="145"/>
                    <a:pt x="354" y="144"/>
                  </a:cubicBezTo>
                  <a:cubicBezTo>
                    <a:pt x="354" y="144"/>
                    <a:pt x="354" y="144"/>
                    <a:pt x="354" y="144"/>
                  </a:cubicBezTo>
                  <a:cubicBezTo>
                    <a:pt x="352" y="126"/>
                    <a:pt x="347" y="110"/>
                    <a:pt x="339" y="94"/>
                  </a:cubicBezTo>
                  <a:cubicBezTo>
                    <a:pt x="340" y="94"/>
                    <a:pt x="340" y="94"/>
                    <a:pt x="339" y="94"/>
                  </a:cubicBezTo>
                  <a:cubicBezTo>
                    <a:pt x="339" y="94"/>
                    <a:pt x="339" y="94"/>
                    <a:pt x="339" y="93"/>
                  </a:cubicBezTo>
                  <a:cubicBezTo>
                    <a:pt x="332" y="79"/>
                    <a:pt x="322" y="66"/>
                    <a:pt x="310" y="55"/>
                  </a:cubicBezTo>
                  <a:cubicBezTo>
                    <a:pt x="310" y="54"/>
                    <a:pt x="310" y="54"/>
                    <a:pt x="310" y="54"/>
                  </a:cubicBezTo>
                  <a:cubicBezTo>
                    <a:pt x="310" y="54"/>
                    <a:pt x="310" y="54"/>
                    <a:pt x="309" y="54"/>
                  </a:cubicBezTo>
                  <a:cubicBezTo>
                    <a:pt x="288" y="34"/>
                    <a:pt x="261" y="20"/>
                    <a:pt x="230" y="14"/>
                  </a:cubicBezTo>
                  <a:cubicBezTo>
                    <a:pt x="230" y="14"/>
                    <a:pt x="230" y="14"/>
                    <a:pt x="230" y="14"/>
                  </a:cubicBezTo>
                  <a:cubicBezTo>
                    <a:pt x="180" y="0"/>
                    <a:pt x="124" y="1"/>
                    <a:pt x="77" y="23"/>
                  </a:cubicBezTo>
                  <a:cubicBezTo>
                    <a:pt x="52" y="34"/>
                    <a:pt x="28" y="50"/>
                    <a:pt x="17" y="75"/>
                  </a:cubicBezTo>
                  <a:cubicBezTo>
                    <a:pt x="6" y="98"/>
                    <a:pt x="5" y="125"/>
                    <a:pt x="13" y="149"/>
                  </a:cubicBezTo>
                  <a:cubicBezTo>
                    <a:pt x="13" y="150"/>
                    <a:pt x="14" y="151"/>
                    <a:pt x="14" y="152"/>
                  </a:cubicBezTo>
                  <a:cubicBezTo>
                    <a:pt x="22" y="181"/>
                    <a:pt x="40" y="207"/>
                    <a:pt x="65" y="224"/>
                  </a:cubicBezTo>
                  <a:cubicBezTo>
                    <a:pt x="98" y="250"/>
                    <a:pt x="140" y="254"/>
                    <a:pt x="181" y="257"/>
                  </a:cubicBezTo>
                  <a:cubicBezTo>
                    <a:pt x="181" y="257"/>
                    <a:pt x="182" y="257"/>
                    <a:pt x="182" y="256"/>
                  </a:cubicBezTo>
                  <a:cubicBezTo>
                    <a:pt x="185" y="258"/>
                    <a:pt x="188" y="260"/>
                    <a:pt x="191" y="261"/>
                  </a:cubicBezTo>
                  <a:cubicBezTo>
                    <a:pt x="193" y="264"/>
                    <a:pt x="197" y="266"/>
                    <a:pt x="200" y="267"/>
                  </a:cubicBezTo>
                  <a:cubicBezTo>
                    <a:pt x="215" y="274"/>
                    <a:pt x="230" y="278"/>
                    <a:pt x="246" y="278"/>
                  </a:cubicBezTo>
                  <a:cubicBezTo>
                    <a:pt x="247" y="278"/>
                    <a:pt x="248" y="277"/>
                    <a:pt x="247" y="276"/>
                  </a:cubicBezTo>
                  <a:cubicBezTo>
                    <a:pt x="244" y="267"/>
                    <a:pt x="241" y="258"/>
                    <a:pt x="237" y="250"/>
                  </a:cubicBezTo>
                  <a:cubicBezTo>
                    <a:pt x="297" y="253"/>
                    <a:pt x="360" y="212"/>
                    <a:pt x="355" y="147"/>
                  </a:cubicBezTo>
                  <a:cubicBezTo>
                    <a:pt x="355" y="147"/>
                    <a:pt x="355" y="147"/>
                    <a:pt x="355" y="147"/>
                  </a:cubicBezTo>
                  <a:cubicBezTo>
                    <a:pt x="356" y="148"/>
                    <a:pt x="357" y="146"/>
                    <a:pt x="356" y="146"/>
                  </a:cubicBezTo>
                  <a:close/>
                  <a:moveTo>
                    <a:pt x="350" y="134"/>
                  </a:moveTo>
                  <a:cubicBezTo>
                    <a:pt x="350" y="137"/>
                    <a:pt x="350" y="139"/>
                    <a:pt x="351" y="142"/>
                  </a:cubicBezTo>
                  <a:cubicBezTo>
                    <a:pt x="348" y="140"/>
                    <a:pt x="345" y="139"/>
                    <a:pt x="342" y="137"/>
                  </a:cubicBezTo>
                  <a:cubicBezTo>
                    <a:pt x="338" y="135"/>
                    <a:pt x="335" y="132"/>
                    <a:pt x="331" y="129"/>
                  </a:cubicBezTo>
                  <a:cubicBezTo>
                    <a:pt x="330" y="125"/>
                    <a:pt x="330" y="121"/>
                    <a:pt x="329" y="117"/>
                  </a:cubicBezTo>
                  <a:cubicBezTo>
                    <a:pt x="335" y="121"/>
                    <a:pt x="341" y="125"/>
                    <a:pt x="348" y="128"/>
                  </a:cubicBezTo>
                  <a:cubicBezTo>
                    <a:pt x="349" y="130"/>
                    <a:pt x="349" y="132"/>
                    <a:pt x="350" y="134"/>
                  </a:cubicBezTo>
                  <a:close/>
                  <a:moveTo>
                    <a:pt x="348" y="126"/>
                  </a:moveTo>
                  <a:cubicBezTo>
                    <a:pt x="341" y="121"/>
                    <a:pt x="335" y="118"/>
                    <a:pt x="328" y="114"/>
                  </a:cubicBezTo>
                  <a:cubicBezTo>
                    <a:pt x="327" y="109"/>
                    <a:pt x="326" y="104"/>
                    <a:pt x="324" y="100"/>
                  </a:cubicBezTo>
                  <a:cubicBezTo>
                    <a:pt x="330" y="104"/>
                    <a:pt x="336" y="108"/>
                    <a:pt x="342" y="111"/>
                  </a:cubicBezTo>
                  <a:cubicBezTo>
                    <a:pt x="342" y="111"/>
                    <a:pt x="343" y="110"/>
                    <a:pt x="343" y="110"/>
                  </a:cubicBezTo>
                  <a:cubicBezTo>
                    <a:pt x="336" y="105"/>
                    <a:pt x="330" y="101"/>
                    <a:pt x="323" y="97"/>
                  </a:cubicBezTo>
                  <a:cubicBezTo>
                    <a:pt x="321" y="92"/>
                    <a:pt x="318" y="87"/>
                    <a:pt x="316" y="82"/>
                  </a:cubicBezTo>
                  <a:cubicBezTo>
                    <a:pt x="322" y="86"/>
                    <a:pt x="329" y="90"/>
                    <a:pt x="335" y="94"/>
                  </a:cubicBezTo>
                  <a:cubicBezTo>
                    <a:pt x="341" y="104"/>
                    <a:pt x="345" y="114"/>
                    <a:pt x="348" y="126"/>
                  </a:cubicBezTo>
                  <a:close/>
                  <a:moveTo>
                    <a:pt x="333" y="89"/>
                  </a:moveTo>
                  <a:cubicBezTo>
                    <a:pt x="327" y="85"/>
                    <a:pt x="320" y="82"/>
                    <a:pt x="314" y="78"/>
                  </a:cubicBezTo>
                  <a:cubicBezTo>
                    <a:pt x="311" y="74"/>
                    <a:pt x="308" y="69"/>
                    <a:pt x="305" y="65"/>
                  </a:cubicBezTo>
                  <a:cubicBezTo>
                    <a:pt x="311" y="68"/>
                    <a:pt x="316" y="71"/>
                    <a:pt x="322" y="74"/>
                  </a:cubicBezTo>
                  <a:cubicBezTo>
                    <a:pt x="326" y="79"/>
                    <a:pt x="330" y="84"/>
                    <a:pt x="333" y="89"/>
                  </a:cubicBezTo>
                  <a:close/>
                  <a:moveTo>
                    <a:pt x="319" y="70"/>
                  </a:moveTo>
                  <a:cubicBezTo>
                    <a:pt x="314" y="67"/>
                    <a:pt x="308" y="65"/>
                    <a:pt x="303" y="63"/>
                  </a:cubicBezTo>
                  <a:cubicBezTo>
                    <a:pt x="299" y="58"/>
                    <a:pt x="294" y="53"/>
                    <a:pt x="290" y="48"/>
                  </a:cubicBezTo>
                  <a:cubicBezTo>
                    <a:pt x="294" y="49"/>
                    <a:pt x="298" y="51"/>
                    <a:pt x="302" y="53"/>
                  </a:cubicBezTo>
                  <a:cubicBezTo>
                    <a:pt x="308" y="58"/>
                    <a:pt x="314" y="64"/>
                    <a:pt x="319" y="70"/>
                  </a:cubicBezTo>
                  <a:close/>
                  <a:moveTo>
                    <a:pt x="295" y="48"/>
                  </a:moveTo>
                  <a:cubicBezTo>
                    <a:pt x="293" y="47"/>
                    <a:pt x="290" y="46"/>
                    <a:pt x="288" y="46"/>
                  </a:cubicBezTo>
                  <a:cubicBezTo>
                    <a:pt x="288" y="46"/>
                    <a:pt x="288" y="46"/>
                    <a:pt x="287" y="46"/>
                  </a:cubicBezTo>
                  <a:cubicBezTo>
                    <a:pt x="281" y="41"/>
                    <a:pt x="275" y="36"/>
                    <a:pt x="268" y="31"/>
                  </a:cubicBezTo>
                  <a:cubicBezTo>
                    <a:pt x="278" y="36"/>
                    <a:pt x="287" y="41"/>
                    <a:pt x="295" y="48"/>
                  </a:cubicBezTo>
                  <a:close/>
                  <a:moveTo>
                    <a:pt x="71" y="222"/>
                  </a:moveTo>
                  <a:cubicBezTo>
                    <a:pt x="59" y="214"/>
                    <a:pt x="49" y="203"/>
                    <a:pt x="40" y="192"/>
                  </a:cubicBezTo>
                  <a:cubicBezTo>
                    <a:pt x="46" y="198"/>
                    <a:pt x="53" y="204"/>
                    <a:pt x="61" y="209"/>
                  </a:cubicBezTo>
                  <a:cubicBezTo>
                    <a:pt x="65" y="214"/>
                    <a:pt x="69" y="219"/>
                    <a:pt x="73" y="223"/>
                  </a:cubicBezTo>
                  <a:cubicBezTo>
                    <a:pt x="72" y="223"/>
                    <a:pt x="72" y="222"/>
                    <a:pt x="71" y="222"/>
                  </a:cubicBezTo>
                  <a:close/>
                  <a:moveTo>
                    <a:pt x="79" y="227"/>
                  </a:moveTo>
                  <a:cubicBezTo>
                    <a:pt x="74" y="222"/>
                    <a:pt x="70" y="217"/>
                    <a:pt x="65" y="212"/>
                  </a:cubicBezTo>
                  <a:cubicBezTo>
                    <a:pt x="70" y="214"/>
                    <a:pt x="74" y="217"/>
                    <a:pt x="79" y="219"/>
                  </a:cubicBezTo>
                  <a:cubicBezTo>
                    <a:pt x="83" y="224"/>
                    <a:pt x="87" y="229"/>
                    <a:pt x="92" y="233"/>
                  </a:cubicBezTo>
                  <a:cubicBezTo>
                    <a:pt x="87" y="231"/>
                    <a:pt x="83" y="229"/>
                    <a:pt x="79" y="227"/>
                  </a:cubicBezTo>
                  <a:close/>
                  <a:moveTo>
                    <a:pt x="96" y="235"/>
                  </a:moveTo>
                  <a:cubicBezTo>
                    <a:pt x="92" y="230"/>
                    <a:pt x="87" y="226"/>
                    <a:pt x="83" y="221"/>
                  </a:cubicBezTo>
                  <a:cubicBezTo>
                    <a:pt x="87" y="222"/>
                    <a:pt x="91" y="224"/>
                    <a:pt x="96" y="226"/>
                  </a:cubicBezTo>
                  <a:cubicBezTo>
                    <a:pt x="100" y="231"/>
                    <a:pt x="104" y="235"/>
                    <a:pt x="109" y="240"/>
                  </a:cubicBezTo>
                  <a:cubicBezTo>
                    <a:pt x="105" y="238"/>
                    <a:pt x="100" y="237"/>
                    <a:pt x="96" y="235"/>
                  </a:cubicBezTo>
                  <a:close/>
                  <a:moveTo>
                    <a:pt x="112" y="241"/>
                  </a:moveTo>
                  <a:cubicBezTo>
                    <a:pt x="108" y="236"/>
                    <a:pt x="103" y="231"/>
                    <a:pt x="99" y="227"/>
                  </a:cubicBezTo>
                  <a:cubicBezTo>
                    <a:pt x="103" y="228"/>
                    <a:pt x="107" y="229"/>
                    <a:pt x="111" y="230"/>
                  </a:cubicBezTo>
                  <a:cubicBezTo>
                    <a:pt x="113" y="232"/>
                    <a:pt x="115" y="235"/>
                    <a:pt x="118" y="237"/>
                  </a:cubicBezTo>
                  <a:cubicBezTo>
                    <a:pt x="120" y="239"/>
                    <a:pt x="122" y="242"/>
                    <a:pt x="124" y="244"/>
                  </a:cubicBezTo>
                  <a:cubicBezTo>
                    <a:pt x="120" y="243"/>
                    <a:pt x="116" y="242"/>
                    <a:pt x="112" y="241"/>
                  </a:cubicBezTo>
                  <a:close/>
                  <a:moveTo>
                    <a:pt x="128" y="245"/>
                  </a:moveTo>
                  <a:cubicBezTo>
                    <a:pt x="125" y="242"/>
                    <a:pt x="122" y="239"/>
                    <a:pt x="119" y="236"/>
                  </a:cubicBezTo>
                  <a:cubicBezTo>
                    <a:pt x="117" y="234"/>
                    <a:pt x="115" y="232"/>
                    <a:pt x="113" y="230"/>
                  </a:cubicBezTo>
                  <a:cubicBezTo>
                    <a:pt x="117" y="231"/>
                    <a:pt x="120" y="231"/>
                    <a:pt x="124" y="232"/>
                  </a:cubicBezTo>
                  <a:cubicBezTo>
                    <a:pt x="128" y="237"/>
                    <a:pt x="133" y="242"/>
                    <a:pt x="138" y="247"/>
                  </a:cubicBezTo>
                  <a:cubicBezTo>
                    <a:pt x="135" y="246"/>
                    <a:pt x="131" y="245"/>
                    <a:pt x="128" y="245"/>
                  </a:cubicBezTo>
                  <a:close/>
                  <a:moveTo>
                    <a:pt x="143" y="247"/>
                  </a:moveTo>
                  <a:cubicBezTo>
                    <a:pt x="138" y="242"/>
                    <a:pt x="132" y="237"/>
                    <a:pt x="126" y="232"/>
                  </a:cubicBezTo>
                  <a:cubicBezTo>
                    <a:pt x="131" y="233"/>
                    <a:pt x="136" y="233"/>
                    <a:pt x="141" y="233"/>
                  </a:cubicBezTo>
                  <a:cubicBezTo>
                    <a:pt x="144" y="236"/>
                    <a:pt x="146" y="238"/>
                    <a:pt x="149" y="241"/>
                  </a:cubicBezTo>
                  <a:cubicBezTo>
                    <a:pt x="151" y="244"/>
                    <a:pt x="153" y="247"/>
                    <a:pt x="156" y="249"/>
                  </a:cubicBezTo>
                  <a:cubicBezTo>
                    <a:pt x="152" y="248"/>
                    <a:pt x="147" y="248"/>
                    <a:pt x="143" y="247"/>
                  </a:cubicBezTo>
                  <a:close/>
                  <a:moveTo>
                    <a:pt x="159" y="249"/>
                  </a:moveTo>
                  <a:cubicBezTo>
                    <a:pt x="157" y="246"/>
                    <a:pt x="153" y="243"/>
                    <a:pt x="150" y="240"/>
                  </a:cubicBezTo>
                  <a:cubicBezTo>
                    <a:pt x="148" y="237"/>
                    <a:pt x="146" y="235"/>
                    <a:pt x="143" y="233"/>
                  </a:cubicBezTo>
                  <a:cubicBezTo>
                    <a:pt x="147" y="233"/>
                    <a:pt x="151" y="233"/>
                    <a:pt x="154" y="232"/>
                  </a:cubicBezTo>
                  <a:cubicBezTo>
                    <a:pt x="160" y="238"/>
                    <a:pt x="166" y="245"/>
                    <a:pt x="173" y="250"/>
                  </a:cubicBezTo>
                  <a:cubicBezTo>
                    <a:pt x="174" y="250"/>
                    <a:pt x="174" y="250"/>
                    <a:pt x="174" y="250"/>
                  </a:cubicBezTo>
                  <a:cubicBezTo>
                    <a:pt x="175" y="250"/>
                    <a:pt x="175" y="250"/>
                    <a:pt x="175" y="250"/>
                  </a:cubicBezTo>
                  <a:cubicBezTo>
                    <a:pt x="175" y="250"/>
                    <a:pt x="175" y="251"/>
                    <a:pt x="175" y="251"/>
                  </a:cubicBezTo>
                  <a:cubicBezTo>
                    <a:pt x="170" y="250"/>
                    <a:pt x="165" y="250"/>
                    <a:pt x="159" y="249"/>
                  </a:cubicBezTo>
                  <a:close/>
                  <a:moveTo>
                    <a:pt x="157" y="232"/>
                  </a:moveTo>
                  <a:cubicBezTo>
                    <a:pt x="159" y="232"/>
                    <a:pt x="161" y="231"/>
                    <a:pt x="164" y="231"/>
                  </a:cubicBezTo>
                  <a:cubicBezTo>
                    <a:pt x="164" y="235"/>
                    <a:pt x="167" y="239"/>
                    <a:pt x="169" y="243"/>
                  </a:cubicBezTo>
                  <a:cubicBezTo>
                    <a:pt x="165" y="239"/>
                    <a:pt x="161" y="236"/>
                    <a:pt x="157" y="232"/>
                  </a:cubicBezTo>
                  <a:close/>
                  <a:moveTo>
                    <a:pt x="189" y="253"/>
                  </a:moveTo>
                  <a:cubicBezTo>
                    <a:pt x="184" y="250"/>
                    <a:pt x="180" y="246"/>
                    <a:pt x="177" y="242"/>
                  </a:cubicBezTo>
                  <a:cubicBezTo>
                    <a:pt x="176" y="241"/>
                    <a:pt x="167" y="230"/>
                    <a:pt x="168" y="228"/>
                  </a:cubicBezTo>
                  <a:cubicBezTo>
                    <a:pt x="169" y="227"/>
                    <a:pt x="168" y="225"/>
                    <a:pt x="166" y="225"/>
                  </a:cubicBezTo>
                  <a:cubicBezTo>
                    <a:pt x="166" y="226"/>
                    <a:pt x="166" y="226"/>
                    <a:pt x="165" y="226"/>
                  </a:cubicBezTo>
                  <a:cubicBezTo>
                    <a:pt x="165" y="226"/>
                    <a:pt x="165" y="226"/>
                    <a:pt x="165" y="226"/>
                  </a:cubicBezTo>
                  <a:cubicBezTo>
                    <a:pt x="136" y="226"/>
                    <a:pt x="109" y="225"/>
                    <a:pt x="83" y="213"/>
                  </a:cubicBezTo>
                  <a:cubicBezTo>
                    <a:pt x="61" y="203"/>
                    <a:pt x="41" y="187"/>
                    <a:pt x="29" y="167"/>
                  </a:cubicBezTo>
                  <a:cubicBezTo>
                    <a:pt x="0" y="120"/>
                    <a:pt x="16" y="65"/>
                    <a:pt x="63" y="38"/>
                  </a:cubicBezTo>
                  <a:cubicBezTo>
                    <a:pt x="107" y="12"/>
                    <a:pt x="161" y="7"/>
                    <a:pt x="210" y="17"/>
                  </a:cubicBezTo>
                  <a:cubicBezTo>
                    <a:pt x="236" y="23"/>
                    <a:pt x="261" y="32"/>
                    <a:pt x="280" y="50"/>
                  </a:cubicBezTo>
                  <a:cubicBezTo>
                    <a:pt x="298" y="67"/>
                    <a:pt x="314" y="90"/>
                    <a:pt x="322" y="113"/>
                  </a:cubicBezTo>
                  <a:cubicBezTo>
                    <a:pt x="325" y="123"/>
                    <a:pt x="326" y="134"/>
                    <a:pt x="325" y="146"/>
                  </a:cubicBezTo>
                  <a:cubicBezTo>
                    <a:pt x="325" y="146"/>
                    <a:pt x="325" y="146"/>
                    <a:pt x="325" y="147"/>
                  </a:cubicBezTo>
                  <a:cubicBezTo>
                    <a:pt x="323" y="167"/>
                    <a:pt x="316" y="187"/>
                    <a:pt x="302" y="198"/>
                  </a:cubicBezTo>
                  <a:cubicBezTo>
                    <a:pt x="278" y="219"/>
                    <a:pt x="244" y="226"/>
                    <a:pt x="214" y="222"/>
                  </a:cubicBezTo>
                  <a:cubicBezTo>
                    <a:pt x="212" y="222"/>
                    <a:pt x="211" y="223"/>
                    <a:pt x="210" y="224"/>
                  </a:cubicBezTo>
                  <a:cubicBezTo>
                    <a:pt x="210" y="224"/>
                    <a:pt x="209" y="225"/>
                    <a:pt x="209" y="226"/>
                  </a:cubicBezTo>
                  <a:cubicBezTo>
                    <a:pt x="211" y="240"/>
                    <a:pt x="215" y="252"/>
                    <a:pt x="221" y="264"/>
                  </a:cubicBezTo>
                  <a:cubicBezTo>
                    <a:pt x="209" y="262"/>
                    <a:pt x="198" y="259"/>
                    <a:pt x="189" y="253"/>
                  </a:cubicBezTo>
                  <a:close/>
                  <a:moveTo>
                    <a:pt x="216" y="269"/>
                  </a:moveTo>
                  <a:cubicBezTo>
                    <a:pt x="216" y="269"/>
                    <a:pt x="216" y="269"/>
                    <a:pt x="216" y="269"/>
                  </a:cubicBezTo>
                  <a:cubicBezTo>
                    <a:pt x="219" y="270"/>
                    <a:pt x="223" y="270"/>
                    <a:pt x="226" y="270"/>
                  </a:cubicBezTo>
                  <a:cubicBezTo>
                    <a:pt x="227" y="270"/>
                    <a:pt x="228" y="270"/>
                    <a:pt x="228" y="269"/>
                  </a:cubicBezTo>
                  <a:cubicBezTo>
                    <a:pt x="230" y="271"/>
                    <a:pt x="232" y="272"/>
                    <a:pt x="234" y="273"/>
                  </a:cubicBezTo>
                  <a:cubicBezTo>
                    <a:pt x="235" y="273"/>
                    <a:pt x="236" y="274"/>
                    <a:pt x="237" y="274"/>
                  </a:cubicBezTo>
                  <a:cubicBezTo>
                    <a:pt x="230" y="274"/>
                    <a:pt x="220" y="270"/>
                    <a:pt x="216" y="269"/>
                  </a:cubicBezTo>
                  <a:close/>
                  <a:moveTo>
                    <a:pt x="242" y="272"/>
                  </a:moveTo>
                  <a:cubicBezTo>
                    <a:pt x="242" y="273"/>
                    <a:pt x="241" y="273"/>
                    <a:pt x="240" y="274"/>
                  </a:cubicBezTo>
                  <a:cubicBezTo>
                    <a:pt x="237" y="271"/>
                    <a:pt x="233" y="269"/>
                    <a:pt x="229" y="268"/>
                  </a:cubicBezTo>
                  <a:cubicBezTo>
                    <a:pt x="229" y="267"/>
                    <a:pt x="229" y="266"/>
                    <a:pt x="229" y="266"/>
                  </a:cubicBezTo>
                  <a:cubicBezTo>
                    <a:pt x="226" y="262"/>
                    <a:pt x="224" y="258"/>
                    <a:pt x="223" y="254"/>
                  </a:cubicBezTo>
                  <a:cubicBezTo>
                    <a:pt x="228" y="259"/>
                    <a:pt x="234" y="264"/>
                    <a:pt x="241" y="266"/>
                  </a:cubicBezTo>
                  <a:cubicBezTo>
                    <a:pt x="242" y="269"/>
                    <a:pt x="242" y="271"/>
                    <a:pt x="242" y="272"/>
                  </a:cubicBezTo>
                  <a:close/>
                  <a:moveTo>
                    <a:pt x="239" y="263"/>
                  </a:moveTo>
                  <a:cubicBezTo>
                    <a:pt x="237" y="262"/>
                    <a:pt x="235" y="261"/>
                    <a:pt x="233" y="260"/>
                  </a:cubicBezTo>
                  <a:cubicBezTo>
                    <a:pt x="229" y="257"/>
                    <a:pt x="226" y="254"/>
                    <a:pt x="222" y="251"/>
                  </a:cubicBezTo>
                  <a:cubicBezTo>
                    <a:pt x="222" y="251"/>
                    <a:pt x="222" y="251"/>
                    <a:pt x="222" y="251"/>
                  </a:cubicBezTo>
                  <a:cubicBezTo>
                    <a:pt x="221" y="248"/>
                    <a:pt x="219" y="244"/>
                    <a:pt x="219" y="241"/>
                  </a:cubicBezTo>
                  <a:cubicBezTo>
                    <a:pt x="221" y="242"/>
                    <a:pt x="223" y="244"/>
                    <a:pt x="225" y="246"/>
                  </a:cubicBezTo>
                  <a:cubicBezTo>
                    <a:pt x="228" y="248"/>
                    <a:pt x="231" y="250"/>
                    <a:pt x="234" y="252"/>
                  </a:cubicBezTo>
                  <a:cubicBezTo>
                    <a:pt x="235" y="255"/>
                    <a:pt x="237" y="259"/>
                    <a:pt x="239" y="263"/>
                  </a:cubicBezTo>
                  <a:close/>
                  <a:moveTo>
                    <a:pt x="235" y="247"/>
                  </a:moveTo>
                  <a:cubicBezTo>
                    <a:pt x="234" y="247"/>
                    <a:pt x="234" y="248"/>
                    <a:pt x="234" y="248"/>
                  </a:cubicBezTo>
                  <a:cubicBezTo>
                    <a:pt x="233" y="249"/>
                    <a:pt x="233" y="249"/>
                    <a:pt x="233" y="249"/>
                  </a:cubicBezTo>
                  <a:cubicBezTo>
                    <a:pt x="231" y="248"/>
                    <a:pt x="229" y="246"/>
                    <a:pt x="227" y="245"/>
                  </a:cubicBezTo>
                  <a:cubicBezTo>
                    <a:pt x="224" y="243"/>
                    <a:pt x="221" y="241"/>
                    <a:pt x="218" y="239"/>
                  </a:cubicBezTo>
                  <a:cubicBezTo>
                    <a:pt x="217" y="236"/>
                    <a:pt x="217" y="233"/>
                    <a:pt x="216" y="230"/>
                  </a:cubicBezTo>
                  <a:cubicBezTo>
                    <a:pt x="223" y="236"/>
                    <a:pt x="230" y="242"/>
                    <a:pt x="238" y="246"/>
                  </a:cubicBezTo>
                  <a:cubicBezTo>
                    <a:pt x="237" y="246"/>
                    <a:pt x="236" y="247"/>
                    <a:pt x="235" y="247"/>
                  </a:cubicBezTo>
                  <a:close/>
                  <a:moveTo>
                    <a:pt x="242" y="246"/>
                  </a:moveTo>
                  <a:cubicBezTo>
                    <a:pt x="234" y="240"/>
                    <a:pt x="226" y="235"/>
                    <a:pt x="218" y="229"/>
                  </a:cubicBezTo>
                  <a:cubicBezTo>
                    <a:pt x="222" y="230"/>
                    <a:pt x="227" y="230"/>
                    <a:pt x="231" y="230"/>
                  </a:cubicBezTo>
                  <a:cubicBezTo>
                    <a:pt x="238" y="235"/>
                    <a:pt x="246" y="240"/>
                    <a:pt x="254" y="244"/>
                  </a:cubicBezTo>
                  <a:cubicBezTo>
                    <a:pt x="250" y="245"/>
                    <a:pt x="246" y="245"/>
                    <a:pt x="242" y="246"/>
                  </a:cubicBezTo>
                  <a:close/>
                  <a:moveTo>
                    <a:pt x="258" y="244"/>
                  </a:moveTo>
                  <a:cubicBezTo>
                    <a:pt x="250" y="239"/>
                    <a:pt x="242" y="235"/>
                    <a:pt x="234" y="230"/>
                  </a:cubicBezTo>
                  <a:cubicBezTo>
                    <a:pt x="239" y="230"/>
                    <a:pt x="245" y="229"/>
                    <a:pt x="250" y="229"/>
                  </a:cubicBezTo>
                  <a:cubicBezTo>
                    <a:pt x="257" y="233"/>
                    <a:pt x="263" y="238"/>
                    <a:pt x="269" y="242"/>
                  </a:cubicBezTo>
                  <a:cubicBezTo>
                    <a:pt x="266" y="242"/>
                    <a:pt x="262" y="243"/>
                    <a:pt x="258" y="244"/>
                  </a:cubicBezTo>
                  <a:close/>
                  <a:moveTo>
                    <a:pt x="273" y="241"/>
                  </a:moveTo>
                  <a:cubicBezTo>
                    <a:pt x="267" y="236"/>
                    <a:pt x="259" y="232"/>
                    <a:pt x="253" y="228"/>
                  </a:cubicBezTo>
                  <a:cubicBezTo>
                    <a:pt x="258" y="227"/>
                    <a:pt x="264" y="226"/>
                    <a:pt x="269" y="225"/>
                  </a:cubicBezTo>
                  <a:cubicBezTo>
                    <a:pt x="272" y="227"/>
                    <a:pt x="275" y="229"/>
                    <a:pt x="277" y="231"/>
                  </a:cubicBezTo>
                  <a:cubicBezTo>
                    <a:pt x="280" y="233"/>
                    <a:pt x="283" y="235"/>
                    <a:pt x="287" y="237"/>
                  </a:cubicBezTo>
                  <a:cubicBezTo>
                    <a:pt x="282" y="239"/>
                    <a:pt x="277" y="240"/>
                    <a:pt x="273" y="241"/>
                  </a:cubicBezTo>
                  <a:close/>
                  <a:moveTo>
                    <a:pt x="289" y="236"/>
                  </a:moveTo>
                  <a:cubicBezTo>
                    <a:pt x="287" y="234"/>
                    <a:pt x="283" y="232"/>
                    <a:pt x="280" y="230"/>
                  </a:cubicBezTo>
                  <a:cubicBezTo>
                    <a:pt x="277" y="228"/>
                    <a:pt x="274" y="226"/>
                    <a:pt x="271" y="224"/>
                  </a:cubicBezTo>
                  <a:cubicBezTo>
                    <a:pt x="276" y="222"/>
                    <a:pt x="280" y="221"/>
                    <a:pt x="285" y="218"/>
                  </a:cubicBezTo>
                  <a:cubicBezTo>
                    <a:pt x="287" y="221"/>
                    <a:pt x="290" y="224"/>
                    <a:pt x="293" y="226"/>
                  </a:cubicBezTo>
                  <a:cubicBezTo>
                    <a:pt x="295" y="228"/>
                    <a:pt x="298" y="230"/>
                    <a:pt x="300" y="232"/>
                  </a:cubicBezTo>
                  <a:cubicBezTo>
                    <a:pt x="297" y="234"/>
                    <a:pt x="293" y="235"/>
                    <a:pt x="289" y="236"/>
                  </a:cubicBezTo>
                  <a:close/>
                  <a:moveTo>
                    <a:pt x="303" y="231"/>
                  </a:moveTo>
                  <a:cubicBezTo>
                    <a:pt x="300" y="228"/>
                    <a:pt x="297" y="227"/>
                    <a:pt x="294" y="225"/>
                  </a:cubicBezTo>
                  <a:cubicBezTo>
                    <a:pt x="291" y="222"/>
                    <a:pt x="289" y="220"/>
                    <a:pt x="287" y="218"/>
                  </a:cubicBezTo>
                  <a:cubicBezTo>
                    <a:pt x="288" y="217"/>
                    <a:pt x="290" y="216"/>
                    <a:pt x="291" y="215"/>
                  </a:cubicBezTo>
                  <a:cubicBezTo>
                    <a:pt x="293" y="214"/>
                    <a:pt x="295" y="213"/>
                    <a:pt x="297" y="212"/>
                  </a:cubicBezTo>
                  <a:cubicBezTo>
                    <a:pt x="302" y="216"/>
                    <a:pt x="308" y="221"/>
                    <a:pt x="314" y="224"/>
                  </a:cubicBezTo>
                  <a:cubicBezTo>
                    <a:pt x="310" y="227"/>
                    <a:pt x="307" y="229"/>
                    <a:pt x="303" y="231"/>
                  </a:cubicBezTo>
                  <a:close/>
                  <a:moveTo>
                    <a:pt x="318" y="222"/>
                  </a:moveTo>
                  <a:cubicBezTo>
                    <a:pt x="317" y="222"/>
                    <a:pt x="316" y="223"/>
                    <a:pt x="316" y="223"/>
                  </a:cubicBezTo>
                  <a:cubicBezTo>
                    <a:pt x="313" y="221"/>
                    <a:pt x="309" y="219"/>
                    <a:pt x="306" y="217"/>
                  </a:cubicBezTo>
                  <a:cubicBezTo>
                    <a:pt x="304" y="215"/>
                    <a:pt x="301" y="213"/>
                    <a:pt x="298" y="210"/>
                  </a:cubicBezTo>
                  <a:cubicBezTo>
                    <a:pt x="302" y="208"/>
                    <a:pt x="305" y="205"/>
                    <a:pt x="308" y="202"/>
                  </a:cubicBezTo>
                  <a:cubicBezTo>
                    <a:pt x="313" y="207"/>
                    <a:pt x="319" y="211"/>
                    <a:pt x="326" y="215"/>
                  </a:cubicBezTo>
                  <a:cubicBezTo>
                    <a:pt x="323" y="217"/>
                    <a:pt x="320" y="220"/>
                    <a:pt x="318" y="222"/>
                  </a:cubicBezTo>
                  <a:close/>
                  <a:moveTo>
                    <a:pt x="327" y="213"/>
                  </a:moveTo>
                  <a:cubicBezTo>
                    <a:pt x="322" y="209"/>
                    <a:pt x="315" y="205"/>
                    <a:pt x="309" y="201"/>
                  </a:cubicBezTo>
                  <a:cubicBezTo>
                    <a:pt x="312" y="198"/>
                    <a:pt x="315" y="195"/>
                    <a:pt x="317" y="191"/>
                  </a:cubicBezTo>
                  <a:cubicBezTo>
                    <a:pt x="323" y="196"/>
                    <a:pt x="328" y="201"/>
                    <a:pt x="334" y="205"/>
                  </a:cubicBezTo>
                  <a:cubicBezTo>
                    <a:pt x="332" y="208"/>
                    <a:pt x="330" y="211"/>
                    <a:pt x="327" y="213"/>
                  </a:cubicBezTo>
                  <a:close/>
                  <a:moveTo>
                    <a:pt x="335" y="203"/>
                  </a:moveTo>
                  <a:cubicBezTo>
                    <a:pt x="330" y="198"/>
                    <a:pt x="324" y="194"/>
                    <a:pt x="318" y="190"/>
                  </a:cubicBezTo>
                  <a:cubicBezTo>
                    <a:pt x="320" y="186"/>
                    <a:pt x="322" y="182"/>
                    <a:pt x="323" y="178"/>
                  </a:cubicBezTo>
                  <a:cubicBezTo>
                    <a:pt x="329" y="183"/>
                    <a:pt x="336" y="188"/>
                    <a:pt x="343" y="191"/>
                  </a:cubicBezTo>
                  <a:cubicBezTo>
                    <a:pt x="341" y="195"/>
                    <a:pt x="338" y="200"/>
                    <a:pt x="335" y="203"/>
                  </a:cubicBezTo>
                  <a:close/>
                  <a:moveTo>
                    <a:pt x="343" y="190"/>
                  </a:moveTo>
                  <a:cubicBezTo>
                    <a:pt x="337" y="185"/>
                    <a:pt x="330" y="181"/>
                    <a:pt x="324" y="177"/>
                  </a:cubicBezTo>
                  <a:cubicBezTo>
                    <a:pt x="325" y="172"/>
                    <a:pt x="327" y="168"/>
                    <a:pt x="328" y="164"/>
                  </a:cubicBezTo>
                  <a:cubicBezTo>
                    <a:pt x="331" y="166"/>
                    <a:pt x="334" y="168"/>
                    <a:pt x="337" y="170"/>
                  </a:cubicBezTo>
                  <a:cubicBezTo>
                    <a:pt x="340" y="173"/>
                    <a:pt x="344" y="176"/>
                    <a:pt x="347" y="179"/>
                  </a:cubicBezTo>
                  <a:cubicBezTo>
                    <a:pt x="346" y="182"/>
                    <a:pt x="345" y="186"/>
                    <a:pt x="343" y="190"/>
                  </a:cubicBezTo>
                  <a:close/>
                  <a:moveTo>
                    <a:pt x="348" y="176"/>
                  </a:moveTo>
                  <a:cubicBezTo>
                    <a:pt x="345" y="174"/>
                    <a:pt x="342" y="172"/>
                    <a:pt x="339" y="170"/>
                  </a:cubicBezTo>
                  <a:cubicBezTo>
                    <a:pt x="336" y="167"/>
                    <a:pt x="332" y="164"/>
                    <a:pt x="328" y="162"/>
                  </a:cubicBezTo>
                  <a:cubicBezTo>
                    <a:pt x="329" y="159"/>
                    <a:pt x="329" y="155"/>
                    <a:pt x="330" y="151"/>
                  </a:cubicBezTo>
                  <a:cubicBezTo>
                    <a:pt x="330" y="151"/>
                    <a:pt x="330" y="151"/>
                    <a:pt x="330" y="150"/>
                  </a:cubicBezTo>
                  <a:cubicBezTo>
                    <a:pt x="333" y="152"/>
                    <a:pt x="336" y="154"/>
                    <a:pt x="339" y="155"/>
                  </a:cubicBezTo>
                  <a:cubicBezTo>
                    <a:pt x="342" y="158"/>
                    <a:pt x="346" y="160"/>
                    <a:pt x="351" y="162"/>
                  </a:cubicBezTo>
                  <a:cubicBezTo>
                    <a:pt x="350" y="167"/>
                    <a:pt x="349" y="172"/>
                    <a:pt x="348" y="176"/>
                  </a:cubicBezTo>
                  <a:close/>
                  <a:moveTo>
                    <a:pt x="351" y="160"/>
                  </a:moveTo>
                  <a:cubicBezTo>
                    <a:pt x="347" y="158"/>
                    <a:pt x="343" y="156"/>
                    <a:pt x="340" y="153"/>
                  </a:cubicBezTo>
                  <a:cubicBezTo>
                    <a:pt x="337" y="152"/>
                    <a:pt x="334" y="150"/>
                    <a:pt x="330" y="148"/>
                  </a:cubicBezTo>
                  <a:cubicBezTo>
                    <a:pt x="331" y="143"/>
                    <a:pt x="331" y="137"/>
                    <a:pt x="331" y="131"/>
                  </a:cubicBezTo>
                  <a:cubicBezTo>
                    <a:pt x="337" y="136"/>
                    <a:pt x="344" y="142"/>
                    <a:pt x="351" y="145"/>
                  </a:cubicBezTo>
                  <a:cubicBezTo>
                    <a:pt x="351" y="150"/>
                    <a:pt x="351" y="155"/>
                    <a:pt x="351" y="160"/>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53"/>
            <p:cNvSpPr>
              <a:spLocks noEditPoints="1"/>
            </p:cNvSpPr>
            <p:nvPr/>
          </p:nvSpPr>
          <p:spPr bwMode="auto">
            <a:xfrm>
              <a:off x="4829175" y="5340350"/>
              <a:ext cx="769937" cy="601663"/>
            </a:xfrm>
            <a:custGeom>
              <a:avLst/>
              <a:gdLst>
                <a:gd name="T0" fmla="*/ 283 w 329"/>
                <a:gd name="T1" fmla="*/ 3 h 279"/>
                <a:gd name="T2" fmla="*/ 239 w 329"/>
                <a:gd name="T3" fmla="*/ 3 h 279"/>
                <a:gd name="T4" fmla="*/ 162 w 329"/>
                <a:gd name="T5" fmla="*/ 83 h 279"/>
                <a:gd name="T6" fmla="*/ 32 w 329"/>
                <a:gd name="T7" fmla="*/ 248 h 279"/>
                <a:gd name="T8" fmla="*/ 133 w 329"/>
                <a:gd name="T9" fmla="*/ 260 h 279"/>
                <a:gd name="T10" fmla="*/ 250 w 329"/>
                <a:gd name="T11" fmla="*/ 163 h 279"/>
                <a:gd name="T12" fmla="*/ 307 w 329"/>
                <a:gd name="T13" fmla="*/ 132 h 279"/>
                <a:gd name="T14" fmla="*/ 319 w 329"/>
                <a:gd name="T15" fmla="*/ 96 h 279"/>
                <a:gd name="T16" fmla="*/ 326 w 329"/>
                <a:gd name="T17" fmla="*/ 61 h 279"/>
                <a:gd name="T18" fmla="*/ 298 w 329"/>
                <a:gd name="T19" fmla="*/ 29 h 279"/>
                <a:gd name="T20" fmla="*/ 97 w 329"/>
                <a:gd name="T21" fmla="*/ 271 h 279"/>
                <a:gd name="T22" fmla="*/ 119 w 329"/>
                <a:gd name="T23" fmla="*/ 264 h 279"/>
                <a:gd name="T24" fmla="*/ 123 w 329"/>
                <a:gd name="T25" fmla="*/ 261 h 279"/>
                <a:gd name="T26" fmla="*/ 106 w 329"/>
                <a:gd name="T27" fmla="*/ 252 h 279"/>
                <a:gd name="T28" fmla="*/ 133 w 329"/>
                <a:gd name="T29" fmla="*/ 250 h 279"/>
                <a:gd name="T30" fmla="*/ 114 w 329"/>
                <a:gd name="T31" fmla="*/ 241 h 279"/>
                <a:gd name="T32" fmla="*/ 142 w 329"/>
                <a:gd name="T33" fmla="*/ 239 h 279"/>
                <a:gd name="T34" fmla="*/ 149 w 329"/>
                <a:gd name="T35" fmla="*/ 231 h 279"/>
                <a:gd name="T36" fmla="*/ 151 w 329"/>
                <a:gd name="T37" fmla="*/ 228 h 279"/>
                <a:gd name="T38" fmla="*/ 159 w 329"/>
                <a:gd name="T39" fmla="*/ 218 h 279"/>
                <a:gd name="T40" fmla="*/ 134 w 329"/>
                <a:gd name="T41" fmla="*/ 216 h 279"/>
                <a:gd name="T42" fmla="*/ 161 w 329"/>
                <a:gd name="T43" fmla="*/ 215 h 279"/>
                <a:gd name="T44" fmla="*/ 152 w 329"/>
                <a:gd name="T45" fmla="*/ 194 h 279"/>
                <a:gd name="T46" fmla="*/ 182 w 329"/>
                <a:gd name="T47" fmla="*/ 189 h 279"/>
                <a:gd name="T48" fmla="*/ 187 w 329"/>
                <a:gd name="T49" fmla="*/ 182 h 279"/>
                <a:gd name="T50" fmla="*/ 163 w 329"/>
                <a:gd name="T51" fmla="*/ 182 h 279"/>
                <a:gd name="T52" fmla="*/ 190 w 329"/>
                <a:gd name="T53" fmla="*/ 179 h 279"/>
                <a:gd name="T54" fmla="*/ 172 w 329"/>
                <a:gd name="T55" fmla="*/ 172 h 279"/>
                <a:gd name="T56" fmla="*/ 198 w 329"/>
                <a:gd name="T57" fmla="*/ 168 h 279"/>
                <a:gd name="T58" fmla="*/ 186 w 329"/>
                <a:gd name="T59" fmla="*/ 157 h 279"/>
                <a:gd name="T60" fmla="*/ 208 w 329"/>
                <a:gd name="T61" fmla="*/ 155 h 279"/>
                <a:gd name="T62" fmla="*/ 215 w 329"/>
                <a:gd name="T63" fmla="*/ 144 h 279"/>
                <a:gd name="T64" fmla="*/ 220 w 329"/>
                <a:gd name="T65" fmla="*/ 142 h 279"/>
                <a:gd name="T66" fmla="*/ 216 w 329"/>
                <a:gd name="T67" fmla="*/ 125 h 279"/>
                <a:gd name="T68" fmla="*/ 131 w 329"/>
                <a:gd name="T69" fmla="*/ 206 h 279"/>
                <a:gd name="T70" fmla="*/ 40 w 329"/>
                <a:gd name="T71" fmla="*/ 244 h 279"/>
                <a:gd name="T72" fmla="*/ 165 w 329"/>
                <a:gd name="T73" fmla="*/ 85 h 279"/>
                <a:gd name="T74" fmla="*/ 166 w 329"/>
                <a:gd name="T75" fmla="*/ 83 h 279"/>
                <a:gd name="T76" fmla="*/ 191 w 329"/>
                <a:gd name="T77" fmla="*/ 18 h 279"/>
                <a:gd name="T78" fmla="*/ 289 w 329"/>
                <a:gd name="T79" fmla="*/ 63 h 279"/>
                <a:gd name="T80" fmla="*/ 261 w 329"/>
                <a:gd name="T81" fmla="*/ 160 h 279"/>
                <a:gd name="T82" fmla="*/ 261 w 329"/>
                <a:gd name="T83" fmla="*/ 160 h 279"/>
                <a:gd name="T84" fmla="*/ 268 w 329"/>
                <a:gd name="T85" fmla="*/ 151 h 279"/>
                <a:gd name="T86" fmla="*/ 295 w 329"/>
                <a:gd name="T87" fmla="*/ 142 h 279"/>
                <a:gd name="T88" fmla="*/ 273 w 329"/>
                <a:gd name="T89" fmla="*/ 141 h 279"/>
                <a:gd name="T90" fmla="*/ 300 w 329"/>
                <a:gd name="T91" fmla="*/ 130 h 279"/>
                <a:gd name="T92" fmla="*/ 277 w 329"/>
                <a:gd name="T93" fmla="*/ 130 h 279"/>
                <a:gd name="T94" fmla="*/ 301 w 329"/>
                <a:gd name="T95" fmla="*/ 127 h 279"/>
                <a:gd name="T96" fmla="*/ 285 w 329"/>
                <a:gd name="T97" fmla="*/ 107 h 279"/>
                <a:gd name="T98" fmla="*/ 312 w 329"/>
                <a:gd name="T99" fmla="*/ 97 h 279"/>
                <a:gd name="T100" fmla="*/ 290 w 329"/>
                <a:gd name="T101" fmla="*/ 91 h 279"/>
                <a:gd name="T102" fmla="*/ 314 w 329"/>
                <a:gd name="T103" fmla="*/ 88 h 279"/>
                <a:gd name="T104" fmla="*/ 316 w 329"/>
                <a:gd name="T105" fmla="*/ 77 h 279"/>
                <a:gd name="T106" fmla="*/ 293 w 329"/>
                <a:gd name="T107" fmla="*/ 76 h 279"/>
                <a:gd name="T108" fmla="*/ 317 w 329"/>
                <a:gd name="T109" fmla="*/ 74 h 279"/>
                <a:gd name="T110" fmla="*/ 296 w 329"/>
                <a:gd name="T111" fmla="*/ 59 h 279"/>
                <a:gd name="T112" fmla="*/ 320 w 329"/>
                <a:gd name="T113" fmla="*/ 60 h 279"/>
                <a:gd name="T114" fmla="*/ 299 w 329"/>
                <a:gd name="T115" fmla="*/ 3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9" h="279">
                  <a:moveTo>
                    <a:pt x="327" y="33"/>
                  </a:moveTo>
                  <a:cubicBezTo>
                    <a:pt x="324" y="17"/>
                    <a:pt x="299" y="8"/>
                    <a:pt x="286" y="3"/>
                  </a:cubicBezTo>
                  <a:cubicBezTo>
                    <a:pt x="285" y="3"/>
                    <a:pt x="284" y="3"/>
                    <a:pt x="283" y="3"/>
                  </a:cubicBezTo>
                  <a:cubicBezTo>
                    <a:pt x="283" y="3"/>
                    <a:pt x="282" y="2"/>
                    <a:pt x="282" y="2"/>
                  </a:cubicBezTo>
                  <a:cubicBezTo>
                    <a:pt x="280" y="1"/>
                    <a:pt x="279" y="2"/>
                    <a:pt x="278" y="3"/>
                  </a:cubicBezTo>
                  <a:cubicBezTo>
                    <a:pt x="265" y="0"/>
                    <a:pt x="250" y="2"/>
                    <a:pt x="239" y="3"/>
                  </a:cubicBezTo>
                  <a:cubicBezTo>
                    <a:pt x="215" y="5"/>
                    <a:pt x="191" y="10"/>
                    <a:pt x="168" y="17"/>
                  </a:cubicBezTo>
                  <a:cubicBezTo>
                    <a:pt x="156" y="21"/>
                    <a:pt x="136" y="26"/>
                    <a:pt x="135" y="42"/>
                  </a:cubicBezTo>
                  <a:cubicBezTo>
                    <a:pt x="133" y="57"/>
                    <a:pt x="151" y="74"/>
                    <a:pt x="162" y="83"/>
                  </a:cubicBezTo>
                  <a:cubicBezTo>
                    <a:pt x="116" y="109"/>
                    <a:pt x="73" y="141"/>
                    <a:pt x="30" y="172"/>
                  </a:cubicBezTo>
                  <a:cubicBezTo>
                    <a:pt x="19" y="180"/>
                    <a:pt x="4" y="190"/>
                    <a:pt x="3" y="205"/>
                  </a:cubicBezTo>
                  <a:cubicBezTo>
                    <a:pt x="2" y="222"/>
                    <a:pt x="22" y="237"/>
                    <a:pt x="32" y="248"/>
                  </a:cubicBezTo>
                  <a:cubicBezTo>
                    <a:pt x="43" y="259"/>
                    <a:pt x="53" y="274"/>
                    <a:pt x="70" y="274"/>
                  </a:cubicBezTo>
                  <a:cubicBezTo>
                    <a:pt x="75" y="278"/>
                    <a:pt x="88" y="278"/>
                    <a:pt x="91" y="278"/>
                  </a:cubicBezTo>
                  <a:cubicBezTo>
                    <a:pt x="111" y="279"/>
                    <a:pt x="120" y="275"/>
                    <a:pt x="133" y="260"/>
                  </a:cubicBezTo>
                  <a:cubicBezTo>
                    <a:pt x="164" y="223"/>
                    <a:pt x="195" y="186"/>
                    <a:pt x="223" y="147"/>
                  </a:cubicBezTo>
                  <a:cubicBezTo>
                    <a:pt x="223" y="147"/>
                    <a:pt x="223" y="147"/>
                    <a:pt x="223" y="146"/>
                  </a:cubicBezTo>
                  <a:cubicBezTo>
                    <a:pt x="231" y="155"/>
                    <a:pt x="240" y="163"/>
                    <a:pt x="250" y="163"/>
                  </a:cubicBezTo>
                  <a:cubicBezTo>
                    <a:pt x="250" y="164"/>
                    <a:pt x="250" y="163"/>
                    <a:pt x="251" y="163"/>
                  </a:cubicBezTo>
                  <a:cubicBezTo>
                    <a:pt x="265" y="168"/>
                    <a:pt x="284" y="171"/>
                    <a:pt x="294" y="160"/>
                  </a:cubicBezTo>
                  <a:cubicBezTo>
                    <a:pt x="301" y="152"/>
                    <a:pt x="304" y="141"/>
                    <a:pt x="307" y="132"/>
                  </a:cubicBezTo>
                  <a:cubicBezTo>
                    <a:pt x="309" y="127"/>
                    <a:pt x="311" y="123"/>
                    <a:pt x="312" y="118"/>
                  </a:cubicBezTo>
                  <a:cubicBezTo>
                    <a:pt x="312" y="118"/>
                    <a:pt x="312" y="118"/>
                    <a:pt x="312" y="118"/>
                  </a:cubicBezTo>
                  <a:cubicBezTo>
                    <a:pt x="315" y="111"/>
                    <a:pt x="317" y="103"/>
                    <a:pt x="319" y="96"/>
                  </a:cubicBezTo>
                  <a:cubicBezTo>
                    <a:pt x="322" y="85"/>
                    <a:pt x="324" y="74"/>
                    <a:pt x="325" y="63"/>
                  </a:cubicBezTo>
                  <a:cubicBezTo>
                    <a:pt x="325" y="63"/>
                    <a:pt x="325" y="63"/>
                    <a:pt x="325" y="63"/>
                  </a:cubicBezTo>
                  <a:cubicBezTo>
                    <a:pt x="326" y="62"/>
                    <a:pt x="326" y="61"/>
                    <a:pt x="326" y="61"/>
                  </a:cubicBezTo>
                  <a:cubicBezTo>
                    <a:pt x="327" y="52"/>
                    <a:pt x="329" y="42"/>
                    <a:pt x="327" y="33"/>
                  </a:cubicBezTo>
                  <a:close/>
                  <a:moveTo>
                    <a:pt x="317" y="29"/>
                  </a:moveTo>
                  <a:cubicBezTo>
                    <a:pt x="311" y="28"/>
                    <a:pt x="304" y="28"/>
                    <a:pt x="298" y="29"/>
                  </a:cubicBezTo>
                  <a:cubicBezTo>
                    <a:pt x="298" y="23"/>
                    <a:pt x="296" y="18"/>
                    <a:pt x="293" y="13"/>
                  </a:cubicBezTo>
                  <a:cubicBezTo>
                    <a:pt x="302" y="17"/>
                    <a:pt x="312" y="22"/>
                    <a:pt x="317" y="29"/>
                  </a:cubicBezTo>
                  <a:close/>
                  <a:moveTo>
                    <a:pt x="97" y="271"/>
                  </a:moveTo>
                  <a:cubicBezTo>
                    <a:pt x="96" y="271"/>
                    <a:pt x="89" y="272"/>
                    <a:pt x="83" y="272"/>
                  </a:cubicBezTo>
                  <a:cubicBezTo>
                    <a:pt x="87" y="270"/>
                    <a:pt x="91" y="267"/>
                    <a:pt x="94" y="265"/>
                  </a:cubicBezTo>
                  <a:cubicBezTo>
                    <a:pt x="102" y="265"/>
                    <a:pt x="110" y="264"/>
                    <a:pt x="119" y="264"/>
                  </a:cubicBezTo>
                  <a:cubicBezTo>
                    <a:pt x="119" y="264"/>
                    <a:pt x="119" y="264"/>
                    <a:pt x="119" y="264"/>
                  </a:cubicBezTo>
                  <a:cubicBezTo>
                    <a:pt x="113" y="270"/>
                    <a:pt x="107" y="271"/>
                    <a:pt x="97" y="271"/>
                  </a:cubicBezTo>
                  <a:close/>
                  <a:moveTo>
                    <a:pt x="123" y="261"/>
                  </a:moveTo>
                  <a:cubicBezTo>
                    <a:pt x="118" y="262"/>
                    <a:pt x="109" y="262"/>
                    <a:pt x="106" y="262"/>
                  </a:cubicBezTo>
                  <a:cubicBezTo>
                    <a:pt x="103" y="262"/>
                    <a:pt x="100" y="262"/>
                    <a:pt x="97" y="262"/>
                  </a:cubicBezTo>
                  <a:cubicBezTo>
                    <a:pt x="100" y="259"/>
                    <a:pt x="103" y="256"/>
                    <a:pt x="106" y="252"/>
                  </a:cubicBezTo>
                  <a:cubicBezTo>
                    <a:pt x="114" y="253"/>
                    <a:pt x="122" y="253"/>
                    <a:pt x="130" y="253"/>
                  </a:cubicBezTo>
                  <a:cubicBezTo>
                    <a:pt x="128" y="256"/>
                    <a:pt x="125" y="258"/>
                    <a:pt x="123" y="261"/>
                  </a:cubicBezTo>
                  <a:close/>
                  <a:moveTo>
                    <a:pt x="133" y="250"/>
                  </a:moveTo>
                  <a:cubicBezTo>
                    <a:pt x="125" y="249"/>
                    <a:pt x="116" y="249"/>
                    <a:pt x="108" y="250"/>
                  </a:cubicBezTo>
                  <a:cubicBezTo>
                    <a:pt x="109" y="248"/>
                    <a:pt x="111" y="246"/>
                    <a:pt x="113" y="243"/>
                  </a:cubicBezTo>
                  <a:cubicBezTo>
                    <a:pt x="113" y="243"/>
                    <a:pt x="114" y="242"/>
                    <a:pt x="114" y="241"/>
                  </a:cubicBezTo>
                  <a:cubicBezTo>
                    <a:pt x="123" y="242"/>
                    <a:pt x="132" y="242"/>
                    <a:pt x="140" y="241"/>
                  </a:cubicBezTo>
                  <a:cubicBezTo>
                    <a:pt x="138" y="244"/>
                    <a:pt x="135" y="247"/>
                    <a:pt x="133" y="250"/>
                  </a:cubicBezTo>
                  <a:close/>
                  <a:moveTo>
                    <a:pt x="142" y="239"/>
                  </a:moveTo>
                  <a:cubicBezTo>
                    <a:pt x="133" y="238"/>
                    <a:pt x="125" y="239"/>
                    <a:pt x="116" y="239"/>
                  </a:cubicBezTo>
                  <a:cubicBezTo>
                    <a:pt x="118" y="236"/>
                    <a:pt x="120" y="234"/>
                    <a:pt x="122" y="231"/>
                  </a:cubicBezTo>
                  <a:cubicBezTo>
                    <a:pt x="131" y="232"/>
                    <a:pt x="140" y="232"/>
                    <a:pt x="149" y="231"/>
                  </a:cubicBezTo>
                  <a:cubicBezTo>
                    <a:pt x="146" y="234"/>
                    <a:pt x="144" y="236"/>
                    <a:pt x="142" y="239"/>
                  </a:cubicBezTo>
                  <a:close/>
                  <a:moveTo>
                    <a:pt x="154" y="224"/>
                  </a:moveTo>
                  <a:cubicBezTo>
                    <a:pt x="153" y="225"/>
                    <a:pt x="152" y="226"/>
                    <a:pt x="151" y="228"/>
                  </a:cubicBezTo>
                  <a:cubicBezTo>
                    <a:pt x="142" y="227"/>
                    <a:pt x="133" y="228"/>
                    <a:pt x="124" y="229"/>
                  </a:cubicBezTo>
                  <a:cubicBezTo>
                    <a:pt x="127" y="225"/>
                    <a:pt x="129" y="222"/>
                    <a:pt x="132" y="219"/>
                  </a:cubicBezTo>
                  <a:cubicBezTo>
                    <a:pt x="141" y="219"/>
                    <a:pt x="150" y="219"/>
                    <a:pt x="159" y="218"/>
                  </a:cubicBezTo>
                  <a:cubicBezTo>
                    <a:pt x="157" y="220"/>
                    <a:pt x="156" y="222"/>
                    <a:pt x="154" y="224"/>
                  </a:cubicBezTo>
                  <a:close/>
                  <a:moveTo>
                    <a:pt x="161" y="215"/>
                  </a:moveTo>
                  <a:cubicBezTo>
                    <a:pt x="152" y="215"/>
                    <a:pt x="143" y="216"/>
                    <a:pt x="134" y="216"/>
                  </a:cubicBezTo>
                  <a:cubicBezTo>
                    <a:pt x="136" y="214"/>
                    <a:pt x="138" y="211"/>
                    <a:pt x="140" y="208"/>
                  </a:cubicBezTo>
                  <a:cubicBezTo>
                    <a:pt x="150" y="208"/>
                    <a:pt x="159" y="208"/>
                    <a:pt x="168" y="207"/>
                  </a:cubicBezTo>
                  <a:cubicBezTo>
                    <a:pt x="166" y="210"/>
                    <a:pt x="163" y="212"/>
                    <a:pt x="161" y="215"/>
                  </a:cubicBezTo>
                  <a:close/>
                  <a:moveTo>
                    <a:pt x="170" y="204"/>
                  </a:moveTo>
                  <a:cubicBezTo>
                    <a:pt x="161" y="204"/>
                    <a:pt x="152" y="205"/>
                    <a:pt x="142" y="206"/>
                  </a:cubicBezTo>
                  <a:cubicBezTo>
                    <a:pt x="145" y="202"/>
                    <a:pt x="149" y="198"/>
                    <a:pt x="152" y="194"/>
                  </a:cubicBezTo>
                  <a:cubicBezTo>
                    <a:pt x="161" y="194"/>
                    <a:pt x="171" y="194"/>
                    <a:pt x="180" y="192"/>
                  </a:cubicBezTo>
                  <a:cubicBezTo>
                    <a:pt x="177" y="196"/>
                    <a:pt x="174" y="200"/>
                    <a:pt x="170" y="204"/>
                  </a:cubicBezTo>
                  <a:close/>
                  <a:moveTo>
                    <a:pt x="182" y="189"/>
                  </a:moveTo>
                  <a:cubicBezTo>
                    <a:pt x="173" y="190"/>
                    <a:pt x="163" y="191"/>
                    <a:pt x="154" y="192"/>
                  </a:cubicBezTo>
                  <a:cubicBezTo>
                    <a:pt x="156" y="190"/>
                    <a:pt x="159" y="187"/>
                    <a:pt x="161" y="184"/>
                  </a:cubicBezTo>
                  <a:cubicBezTo>
                    <a:pt x="170" y="184"/>
                    <a:pt x="179" y="184"/>
                    <a:pt x="187" y="182"/>
                  </a:cubicBezTo>
                  <a:cubicBezTo>
                    <a:pt x="185" y="184"/>
                    <a:pt x="184" y="187"/>
                    <a:pt x="182" y="189"/>
                  </a:cubicBezTo>
                  <a:close/>
                  <a:moveTo>
                    <a:pt x="190" y="179"/>
                  </a:moveTo>
                  <a:cubicBezTo>
                    <a:pt x="181" y="180"/>
                    <a:pt x="172" y="181"/>
                    <a:pt x="163" y="182"/>
                  </a:cubicBezTo>
                  <a:cubicBezTo>
                    <a:pt x="165" y="179"/>
                    <a:pt x="168" y="177"/>
                    <a:pt x="170" y="174"/>
                  </a:cubicBezTo>
                  <a:cubicBezTo>
                    <a:pt x="179" y="174"/>
                    <a:pt x="188" y="173"/>
                    <a:pt x="196" y="171"/>
                  </a:cubicBezTo>
                  <a:cubicBezTo>
                    <a:pt x="194" y="174"/>
                    <a:pt x="192" y="176"/>
                    <a:pt x="190" y="179"/>
                  </a:cubicBezTo>
                  <a:close/>
                  <a:moveTo>
                    <a:pt x="198" y="168"/>
                  </a:moveTo>
                  <a:cubicBezTo>
                    <a:pt x="198" y="168"/>
                    <a:pt x="198" y="168"/>
                    <a:pt x="198" y="168"/>
                  </a:cubicBezTo>
                  <a:cubicBezTo>
                    <a:pt x="189" y="169"/>
                    <a:pt x="180" y="171"/>
                    <a:pt x="172" y="172"/>
                  </a:cubicBezTo>
                  <a:cubicBezTo>
                    <a:pt x="176" y="168"/>
                    <a:pt x="180" y="164"/>
                    <a:pt x="184" y="160"/>
                  </a:cubicBezTo>
                  <a:cubicBezTo>
                    <a:pt x="191" y="159"/>
                    <a:pt x="199" y="159"/>
                    <a:pt x="207" y="157"/>
                  </a:cubicBezTo>
                  <a:cubicBezTo>
                    <a:pt x="204" y="161"/>
                    <a:pt x="201" y="165"/>
                    <a:pt x="198" y="168"/>
                  </a:cubicBezTo>
                  <a:close/>
                  <a:moveTo>
                    <a:pt x="208" y="155"/>
                  </a:moveTo>
                  <a:cubicBezTo>
                    <a:pt x="208" y="155"/>
                    <a:pt x="208" y="155"/>
                    <a:pt x="208" y="155"/>
                  </a:cubicBezTo>
                  <a:cubicBezTo>
                    <a:pt x="201" y="155"/>
                    <a:pt x="193" y="156"/>
                    <a:pt x="186" y="157"/>
                  </a:cubicBezTo>
                  <a:cubicBezTo>
                    <a:pt x="189" y="154"/>
                    <a:pt x="192" y="151"/>
                    <a:pt x="195" y="148"/>
                  </a:cubicBezTo>
                  <a:cubicBezTo>
                    <a:pt x="202" y="148"/>
                    <a:pt x="209" y="148"/>
                    <a:pt x="215" y="147"/>
                  </a:cubicBezTo>
                  <a:cubicBezTo>
                    <a:pt x="213" y="149"/>
                    <a:pt x="211" y="152"/>
                    <a:pt x="208" y="155"/>
                  </a:cubicBezTo>
                  <a:close/>
                  <a:moveTo>
                    <a:pt x="218" y="143"/>
                  </a:moveTo>
                  <a:cubicBezTo>
                    <a:pt x="217" y="144"/>
                    <a:pt x="217" y="144"/>
                    <a:pt x="216" y="145"/>
                  </a:cubicBezTo>
                  <a:cubicBezTo>
                    <a:pt x="216" y="145"/>
                    <a:pt x="216" y="144"/>
                    <a:pt x="215" y="144"/>
                  </a:cubicBezTo>
                  <a:cubicBezTo>
                    <a:pt x="209" y="144"/>
                    <a:pt x="203" y="145"/>
                    <a:pt x="197" y="145"/>
                  </a:cubicBezTo>
                  <a:cubicBezTo>
                    <a:pt x="202" y="141"/>
                    <a:pt x="207" y="136"/>
                    <a:pt x="212" y="132"/>
                  </a:cubicBezTo>
                  <a:cubicBezTo>
                    <a:pt x="214" y="135"/>
                    <a:pt x="217" y="139"/>
                    <a:pt x="220" y="142"/>
                  </a:cubicBezTo>
                  <a:cubicBezTo>
                    <a:pt x="219" y="142"/>
                    <a:pt x="218" y="143"/>
                    <a:pt x="218" y="143"/>
                  </a:cubicBezTo>
                  <a:close/>
                  <a:moveTo>
                    <a:pt x="256" y="155"/>
                  </a:moveTo>
                  <a:cubicBezTo>
                    <a:pt x="241" y="161"/>
                    <a:pt x="222" y="135"/>
                    <a:pt x="216" y="125"/>
                  </a:cubicBezTo>
                  <a:cubicBezTo>
                    <a:pt x="215" y="123"/>
                    <a:pt x="212" y="123"/>
                    <a:pt x="211" y="124"/>
                  </a:cubicBezTo>
                  <a:cubicBezTo>
                    <a:pt x="210" y="124"/>
                    <a:pt x="209" y="124"/>
                    <a:pt x="208" y="125"/>
                  </a:cubicBezTo>
                  <a:cubicBezTo>
                    <a:pt x="181" y="151"/>
                    <a:pt x="155" y="177"/>
                    <a:pt x="131" y="206"/>
                  </a:cubicBezTo>
                  <a:cubicBezTo>
                    <a:pt x="120" y="220"/>
                    <a:pt x="110" y="234"/>
                    <a:pt x="100" y="247"/>
                  </a:cubicBezTo>
                  <a:cubicBezTo>
                    <a:pt x="91" y="257"/>
                    <a:pt x="79" y="269"/>
                    <a:pt x="65" y="265"/>
                  </a:cubicBezTo>
                  <a:cubicBezTo>
                    <a:pt x="55" y="263"/>
                    <a:pt x="47" y="251"/>
                    <a:pt x="40" y="244"/>
                  </a:cubicBezTo>
                  <a:cubicBezTo>
                    <a:pt x="26" y="229"/>
                    <a:pt x="0" y="211"/>
                    <a:pt x="20" y="190"/>
                  </a:cubicBezTo>
                  <a:cubicBezTo>
                    <a:pt x="33" y="176"/>
                    <a:pt x="53" y="166"/>
                    <a:pt x="68" y="155"/>
                  </a:cubicBezTo>
                  <a:cubicBezTo>
                    <a:pt x="101" y="132"/>
                    <a:pt x="134" y="110"/>
                    <a:pt x="165" y="85"/>
                  </a:cubicBezTo>
                  <a:cubicBezTo>
                    <a:pt x="165" y="85"/>
                    <a:pt x="165" y="85"/>
                    <a:pt x="165" y="85"/>
                  </a:cubicBezTo>
                  <a:cubicBezTo>
                    <a:pt x="166" y="86"/>
                    <a:pt x="167" y="85"/>
                    <a:pt x="167" y="84"/>
                  </a:cubicBezTo>
                  <a:cubicBezTo>
                    <a:pt x="167" y="83"/>
                    <a:pt x="167" y="83"/>
                    <a:pt x="166" y="83"/>
                  </a:cubicBezTo>
                  <a:cubicBezTo>
                    <a:pt x="166" y="83"/>
                    <a:pt x="166" y="83"/>
                    <a:pt x="166" y="83"/>
                  </a:cubicBezTo>
                  <a:cubicBezTo>
                    <a:pt x="159" y="68"/>
                    <a:pt x="132" y="49"/>
                    <a:pt x="149" y="32"/>
                  </a:cubicBezTo>
                  <a:cubicBezTo>
                    <a:pt x="158" y="24"/>
                    <a:pt x="180" y="21"/>
                    <a:pt x="191" y="18"/>
                  </a:cubicBezTo>
                  <a:cubicBezTo>
                    <a:pt x="207" y="14"/>
                    <a:pt x="223" y="11"/>
                    <a:pt x="239" y="10"/>
                  </a:cubicBezTo>
                  <a:cubicBezTo>
                    <a:pt x="253" y="9"/>
                    <a:pt x="272" y="6"/>
                    <a:pt x="283" y="14"/>
                  </a:cubicBezTo>
                  <a:cubicBezTo>
                    <a:pt x="296" y="24"/>
                    <a:pt x="291" y="49"/>
                    <a:pt x="289" y="63"/>
                  </a:cubicBezTo>
                  <a:cubicBezTo>
                    <a:pt x="286" y="78"/>
                    <a:pt x="282" y="93"/>
                    <a:pt x="278" y="108"/>
                  </a:cubicBezTo>
                  <a:cubicBezTo>
                    <a:pt x="274" y="120"/>
                    <a:pt x="269" y="151"/>
                    <a:pt x="256" y="155"/>
                  </a:cubicBezTo>
                  <a:close/>
                  <a:moveTo>
                    <a:pt x="261" y="160"/>
                  </a:moveTo>
                  <a:cubicBezTo>
                    <a:pt x="263" y="158"/>
                    <a:pt x="265" y="156"/>
                    <a:pt x="267" y="153"/>
                  </a:cubicBezTo>
                  <a:cubicBezTo>
                    <a:pt x="274" y="153"/>
                    <a:pt x="282" y="153"/>
                    <a:pt x="289" y="152"/>
                  </a:cubicBezTo>
                  <a:cubicBezTo>
                    <a:pt x="282" y="160"/>
                    <a:pt x="272" y="160"/>
                    <a:pt x="261" y="160"/>
                  </a:cubicBezTo>
                  <a:close/>
                  <a:moveTo>
                    <a:pt x="294" y="144"/>
                  </a:moveTo>
                  <a:cubicBezTo>
                    <a:pt x="294" y="146"/>
                    <a:pt x="293" y="147"/>
                    <a:pt x="292" y="148"/>
                  </a:cubicBezTo>
                  <a:cubicBezTo>
                    <a:pt x="284" y="149"/>
                    <a:pt x="276" y="150"/>
                    <a:pt x="268" y="151"/>
                  </a:cubicBezTo>
                  <a:cubicBezTo>
                    <a:pt x="270" y="148"/>
                    <a:pt x="271" y="146"/>
                    <a:pt x="272" y="143"/>
                  </a:cubicBezTo>
                  <a:cubicBezTo>
                    <a:pt x="277" y="143"/>
                    <a:pt x="281" y="142"/>
                    <a:pt x="286" y="142"/>
                  </a:cubicBezTo>
                  <a:cubicBezTo>
                    <a:pt x="289" y="142"/>
                    <a:pt x="292" y="142"/>
                    <a:pt x="295" y="142"/>
                  </a:cubicBezTo>
                  <a:cubicBezTo>
                    <a:pt x="295" y="143"/>
                    <a:pt x="295" y="144"/>
                    <a:pt x="294" y="144"/>
                  </a:cubicBezTo>
                  <a:close/>
                  <a:moveTo>
                    <a:pt x="297" y="139"/>
                  </a:moveTo>
                  <a:cubicBezTo>
                    <a:pt x="289" y="139"/>
                    <a:pt x="280" y="139"/>
                    <a:pt x="273" y="141"/>
                  </a:cubicBezTo>
                  <a:cubicBezTo>
                    <a:pt x="274" y="140"/>
                    <a:pt x="274" y="138"/>
                    <a:pt x="275" y="136"/>
                  </a:cubicBezTo>
                  <a:cubicBezTo>
                    <a:pt x="276" y="135"/>
                    <a:pt x="276" y="133"/>
                    <a:pt x="277" y="132"/>
                  </a:cubicBezTo>
                  <a:cubicBezTo>
                    <a:pt x="285" y="131"/>
                    <a:pt x="292" y="131"/>
                    <a:pt x="300" y="130"/>
                  </a:cubicBezTo>
                  <a:cubicBezTo>
                    <a:pt x="299" y="133"/>
                    <a:pt x="298" y="136"/>
                    <a:pt x="297" y="139"/>
                  </a:cubicBezTo>
                  <a:close/>
                  <a:moveTo>
                    <a:pt x="301" y="127"/>
                  </a:moveTo>
                  <a:cubicBezTo>
                    <a:pt x="293" y="127"/>
                    <a:pt x="285" y="129"/>
                    <a:pt x="277" y="130"/>
                  </a:cubicBezTo>
                  <a:cubicBezTo>
                    <a:pt x="279" y="127"/>
                    <a:pt x="280" y="124"/>
                    <a:pt x="281" y="121"/>
                  </a:cubicBezTo>
                  <a:cubicBezTo>
                    <a:pt x="288" y="120"/>
                    <a:pt x="297" y="120"/>
                    <a:pt x="304" y="119"/>
                  </a:cubicBezTo>
                  <a:cubicBezTo>
                    <a:pt x="303" y="122"/>
                    <a:pt x="302" y="125"/>
                    <a:pt x="301" y="127"/>
                  </a:cubicBezTo>
                  <a:close/>
                  <a:moveTo>
                    <a:pt x="306" y="116"/>
                  </a:moveTo>
                  <a:cubicBezTo>
                    <a:pt x="298" y="116"/>
                    <a:pt x="289" y="117"/>
                    <a:pt x="282" y="118"/>
                  </a:cubicBezTo>
                  <a:cubicBezTo>
                    <a:pt x="283" y="115"/>
                    <a:pt x="284" y="111"/>
                    <a:pt x="285" y="107"/>
                  </a:cubicBezTo>
                  <a:cubicBezTo>
                    <a:pt x="293" y="106"/>
                    <a:pt x="302" y="105"/>
                    <a:pt x="310" y="103"/>
                  </a:cubicBezTo>
                  <a:cubicBezTo>
                    <a:pt x="308" y="107"/>
                    <a:pt x="307" y="112"/>
                    <a:pt x="306" y="116"/>
                  </a:cubicBezTo>
                  <a:close/>
                  <a:moveTo>
                    <a:pt x="312" y="97"/>
                  </a:moveTo>
                  <a:cubicBezTo>
                    <a:pt x="311" y="98"/>
                    <a:pt x="311" y="99"/>
                    <a:pt x="311" y="100"/>
                  </a:cubicBezTo>
                  <a:cubicBezTo>
                    <a:pt x="302" y="101"/>
                    <a:pt x="294" y="103"/>
                    <a:pt x="286" y="104"/>
                  </a:cubicBezTo>
                  <a:cubicBezTo>
                    <a:pt x="287" y="100"/>
                    <a:pt x="289" y="96"/>
                    <a:pt x="290" y="91"/>
                  </a:cubicBezTo>
                  <a:cubicBezTo>
                    <a:pt x="298" y="91"/>
                    <a:pt x="306" y="91"/>
                    <a:pt x="313" y="90"/>
                  </a:cubicBezTo>
                  <a:cubicBezTo>
                    <a:pt x="313" y="92"/>
                    <a:pt x="312" y="95"/>
                    <a:pt x="312" y="97"/>
                  </a:cubicBezTo>
                  <a:close/>
                  <a:moveTo>
                    <a:pt x="314" y="88"/>
                  </a:moveTo>
                  <a:cubicBezTo>
                    <a:pt x="306" y="87"/>
                    <a:pt x="298" y="88"/>
                    <a:pt x="290" y="89"/>
                  </a:cubicBezTo>
                  <a:cubicBezTo>
                    <a:pt x="291" y="85"/>
                    <a:pt x="292" y="82"/>
                    <a:pt x="293" y="78"/>
                  </a:cubicBezTo>
                  <a:cubicBezTo>
                    <a:pt x="301" y="78"/>
                    <a:pt x="309" y="78"/>
                    <a:pt x="316" y="77"/>
                  </a:cubicBezTo>
                  <a:cubicBezTo>
                    <a:pt x="316" y="81"/>
                    <a:pt x="315" y="84"/>
                    <a:pt x="314" y="88"/>
                  </a:cubicBezTo>
                  <a:close/>
                  <a:moveTo>
                    <a:pt x="317" y="74"/>
                  </a:moveTo>
                  <a:cubicBezTo>
                    <a:pt x="309" y="74"/>
                    <a:pt x="301" y="74"/>
                    <a:pt x="293" y="76"/>
                  </a:cubicBezTo>
                  <a:cubicBezTo>
                    <a:pt x="294" y="72"/>
                    <a:pt x="295" y="68"/>
                    <a:pt x="296" y="64"/>
                  </a:cubicBezTo>
                  <a:cubicBezTo>
                    <a:pt x="303" y="64"/>
                    <a:pt x="311" y="64"/>
                    <a:pt x="319" y="63"/>
                  </a:cubicBezTo>
                  <a:cubicBezTo>
                    <a:pt x="318" y="67"/>
                    <a:pt x="318" y="71"/>
                    <a:pt x="317" y="74"/>
                  </a:cubicBezTo>
                  <a:close/>
                  <a:moveTo>
                    <a:pt x="320" y="60"/>
                  </a:moveTo>
                  <a:cubicBezTo>
                    <a:pt x="312" y="60"/>
                    <a:pt x="304" y="61"/>
                    <a:pt x="296" y="62"/>
                  </a:cubicBezTo>
                  <a:cubicBezTo>
                    <a:pt x="296" y="61"/>
                    <a:pt x="296" y="60"/>
                    <a:pt x="296" y="59"/>
                  </a:cubicBezTo>
                  <a:cubicBezTo>
                    <a:pt x="297" y="56"/>
                    <a:pt x="297" y="52"/>
                    <a:pt x="298" y="49"/>
                  </a:cubicBezTo>
                  <a:cubicBezTo>
                    <a:pt x="306" y="48"/>
                    <a:pt x="313" y="48"/>
                    <a:pt x="321" y="48"/>
                  </a:cubicBezTo>
                  <a:cubicBezTo>
                    <a:pt x="321" y="52"/>
                    <a:pt x="320" y="56"/>
                    <a:pt x="320" y="60"/>
                  </a:cubicBezTo>
                  <a:close/>
                  <a:moveTo>
                    <a:pt x="321" y="44"/>
                  </a:moveTo>
                  <a:cubicBezTo>
                    <a:pt x="314" y="44"/>
                    <a:pt x="306" y="45"/>
                    <a:pt x="298" y="47"/>
                  </a:cubicBezTo>
                  <a:cubicBezTo>
                    <a:pt x="299" y="42"/>
                    <a:pt x="299" y="36"/>
                    <a:pt x="299" y="31"/>
                  </a:cubicBezTo>
                  <a:cubicBezTo>
                    <a:pt x="305" y="31"/>
                    <a:pt x="312" y="32"/>
                    <a:pt x="319" y="32"/>
                  </a:cubicBezTo>
                  <a:cubicBezTo>
                    <a:pt x="321" y="36"/>
                    <a:pt x="322" y="40"/>
                    <a:pt x="321" y="44"/>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54"/>
            <p:cNvSpPr>
              <a:spLocks noEditPoints="1"/>
            </p:cNvSpPr>
            <p:nvPr/>
          </p:nvSpPr>
          <p:spPr bwMode="auto">
            <a:xfrm>
              <a:off x="6716713" y="2676525"/>
              <a:ext cx="549275" cy="784225"/>
            </a:xfrm>
            <a:custGeom>
              <a:avLst/>
              <a:gdLst>
                <a:gd name="T0" fmla="*/ 68 w 235"/>
                <a:gd name="T1" fmla="*/ 13 h 363"/>
                <a:gd name="T2" fmla="*/ 109 w 235"/>
                <a:gd name="T3" fmla="*/ 358 h 363"/>
                <a:gd name="T4" fmla="*/ 159 w 235"/>
                <a:gd name="T5" fmla="*/ 335 h 363"/>
                <a:gd name="T6" fmla="*/ 218 w 235"/>
                <a:gd name="T7" fmla="*/ 201 h 363"/>
                <a:gd name="T8" fmla="*/ 224 w 235"/>
                <a:gd name="T9" fmla="*/ 179 h 363"/>
                <a:gd name="T10" fmla="*/ 216 w 235"/>
                <a:gd name="T11" fmla="*/ 125 h 363"/>
                <a:gd name="T12" fmla="*/ 200 w 235"/>
                <a:gd name="T13" fmla="*/ 132 h 363"/>
                <a:gd name="T14" fmla="*/ 200 w 235"/>
                <a:gd name="T15" fmla="*/ 122 h 363"/>
                <a:gd name="T16" fmla="*/ 200 w 235"/>
                <a:gd name="T17" fmla="*/ 109 h 363"/>
                <a:gd name="T18" fmla="*/ 220 w 235"/>
                <a:gd name="T19" fmla="*/ 82 h 363"/>
                <a:gd name="T20" fmla="*/ 216 w 235"/>
                <a:gd name="T21" fmla="*/ 72 h 363"/>
                <a:gd name="T22" fmla="*/ 193 w 235"/>
                <a:gd name="T23" fmla="*/ 68 h 363"/>
                <a:gd name="T24" fmla="*/ 201 w 235"/>
                <a:gd name="T25" fmla="*/ 60 h 363"/>
                <a:gd name="T26" fmla="*/ 200 w 235"/>
                <a:gd name="T27" fmla="*/ 43 h 363"/>
                <a:gd name="T28" fmla="*/ 200 w 235"/>
                <a:gd name="T29" fmla="*/ 43 h 363"/>
                <a:gd name="T30" fmla="*/ 174 w 235"/>
                <a:gd name="T31" fmla="*/ 34 h 363"/>
                <a:gd name="T32" fmla="*/ 182 w 235"/>
                <a:gd name="T33" fmla="*/ 27 h 363"/>
                <a:gd name="T34" fmla="*/ 170 w 235"/>
                <a:gd name="T35" fmla="*/ 20 h 363"/>
                <a:gd name="T36" fmla="*/ 154 w 235"/>
                <a:gd name="T37" fmla="*/ 14 h 363"/>
                <a:gd name="T38" fmla="*/ 123 w 235"/>
                <a:gd name="T39" fmla="*/ 9 h 363"/>
                <a:gd name="T40" fmla="*/ 113 w 235"/>
                <a:gd name="T41" fmla="*/ 334 h 363"/>
                <a:gd name="T42" fmla="*/ 92 w 235"/>
                <a:gd name="T43" fmla="*/ 322 h 363"/>
                <a:gd name="T44" fmla="*/ 78 w 235"/>
                <a:gd name="T45" fmla="*/ 296 h 363"/>
                <a:gd name="T46" fmla="*/ 109 w 235"/>
                <a:gd name="T47" fmla="*/ 282 h 363"/>
                <a:gd name="T48" fmla="*/ 91 w 235"/>
                <a:gd name="T49" fmla="*/ 270 h 363"/>
                <a:gd name="T50" fmla="*/ 59 w 235"/>
                <a:gd name="T51" fmla="*/ 259 h 363"/>
                <a:gd name="T52" fmla="*/ 46 w 235"/>
                <a:gd name="T53" fmla="*/ 233 h 363"/>
                <a:gd name="T54" fmla="*/ 59 w 235"/>
                <a:gd name="T55" fmla="*/ 219 h 363"/>
                <a:gd name="T56" fmla="*/ 78 w 235"/>
                <a:gd name="T57" fmla="*/ 206 h 363"/>
                <a:gd name="T58" fmla="*/ 52 w 235"/>
                <a:gd name="T59" fmla="*/ 193 h 363"/>
                <a:gd name="T60" fmla="*/ 58 w 235"/>
                <a:gd name="T61" fmla="*/ 179 h 363"/>
                <a:gd name="T62" fmla="*/ 37 w 235"/>
                <a:gd name="T63" fmla="*/ 164 h 363"/>
                <a:gd name="T64" fmla="*/ 16 w 235"/>
                <a:gd name="T65" fmla="*/ 151 h 363"/>
                <a:gd name="T66" fmla="*/ 12 w 235"/>
                <a:gd name="T67" fmla="*/ 123 h 363"/>
                <a:gd name="T68" fmla="*/ 26 w 235"/>
                <a:gd name="T69" fmla="*/ 105 h 363"/>
                <a:gd name="T70" fmla="*/ 26 w 235"/>
                <a:gd name="T71" fmla="*/ 86 h 363"/>
                <a:gd name="T72" fmla="*/ 18 w 235"/>
                <a:gd name="T73" fmla="*/ 72 h 363"/>
                <a:gd name="T74" fmla="*/ 36 w 235"/>
                <a:gd name="T75" fmla="*/ 42 h 363"/>
                <a:gd name="T76" fmla="*/ 75 w 235"/>
                <a:gd name="T77" fmla="*/ 32 h 363"/>
                <a:gd name="T78" fmla="*/ 86 w 235"/>
                <a:gd name="T79" fmla="*/ 23 h 363"/>
                <a:gd name="T80" fmla="*/ 90 w 235"/>
                <a:gd name="T81" fmla="*/ 16 h 363"/>
                <a:gd name="T82" fmla="*/ 154 w 235"/>
                <a:gd name="T83" fmla="*/ 333 h 363"/>
                <a:gd name="T84" fmla="*/ 165 w 235"/>
                <a:gd name="T85" fmla="*/ 314 h 363"/>
                <a:gd name="T86" fmla="*/ 172 w 235"/>
                <a:gd name="T87" fmla="*/ 300 h 363"/>
                <a:gd name="T88" fmla="*/ 183 w 235"/>
                <a:gd name="T89" fmla="*/ 278 h 363"/>
                <a:gd name="T90" fmla="*/ 189 w 235"/>
                <a:gd name="T91" fmla="*/ 264 h 363"/>
                <a:gd name="T92" fmla="*/ 194 w 235"/>
                <a:gd name="T93" fmla="*/ 251 h 363"/>
                <a:gd name="T94" fmla="*/ 201 w 235"/>
                <a:gd name="T95" fmla="*/ 235 h 363"/>
                <a:gd name="T96" fmla="*/ 207 w 235"/>
                <a:gd name="T97" fmla="*/ 218 h 363"/>
                <a:gd name="T98" fmla="*/ 211 w 235"/>
                <a:gd name="T99" fmla="*/ 203 h 363"/>
                <a:gd name="T100" fmla="*/ 215 w 235"/>
                <a:gd name="T101" fmla="*/ 191 h 363"/>
                <a:gd name="T102" fmla="*/ 217 w 235"/>
                <a:gd name="T103" fmla="*/ 181 h 363"/>
                <a:gd name="T104" fmla="*/ 217 w 235"/>
                <a:gd name="T105" fmla="*/ 181 h 363"/>
                <a:gd name="T106" fmla="*/ 222 w 235"/>
                <a:gd name="T107" fmla="*/ 156 h 363"/>
                <a:gd name="T108" fmla="*/ 213 w 235"/>
                <a:gd name="T109" fmla="*/ 150 h 363"/>
                <a:gd name="T110" fmla="*/ 198 w 235"/>
                <a:gd name="T111" fmla="*/ 1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5" h="363">
                  <a:moveTo>
                    <a:pt x="224" y="179"/>
                  </a:moveTo>
                  <a:cubicBezTo>
                    <a:pt x="231" y="148"/>
                    <a:pt x="235" y="115"/>
                    <a:pt x="227" y="84"/>
                  </a:cubicBezTo>
                  <a:cubicBezTo>
                    <a:pt x="219" y="49"/>
                    <a:pt x="196" y="23"/>
                    <a:pt x="162" y="10"/>
                  </a:cubicBezTo>
                  <a:cubicBezTo>
                    <a:pt x="143" y="3"/>
                    <a:pt x="122" y="0"/>
                    <a:pt x="102" y="2"/>
                  </a:cubicBezTo>
                  <a:cubicBezTo>
                    <a:pt x="93" y="3"/>
                    <a:pt x="75" y="5"/>
                    <a:pt x="68" y="13"/>
                  </a:cubicBezTo>
                  <a:cubicBezTo>
                    <a:pt x="60" y="15"/>
                    <a:pt x="52" y="19"/>
                    <a:pt x="45" y="24"/>
                  </a:cubicBezTo>
                  <a:cubicBezTo>
                    <a:pt x="0" y="58"/>
                    <a:pt x="0" y="120"/>
                    <a:pt x="14" y="169"/>
                  </a:cubicBezTo>
                  <a:cubicBezTo>
                    <a:pt x="24" y="201"/>
                    <a:pt x="38" y="233"/>
                    <a:pt x="53" y="263"/>
                  </a:cubicBezTo>
                  <a:cubicBezTo>
                    <a:pt x="68" y="295"/>
                    <a:pt x="85" y="329"/>
                    <a:pt x="107" y="358"/>
                  </a:cubicBezTo>
                  <a:cubicBezTo>
                    <a:pt x="107" y="358"/>
                    <a:pt x="108" y="359"/>
                    <a:pt x="109" y="358"/>
                  </a:cubicBezTo>
                  <a:cubicBezTo>
                    <a:pt x="108" y="359"/>
                    <a:pt x="108" y="360"/>
                    <a:pt x="109" y="361"/>
                  </a:cubicBezTo>
                  <a:cubicBezTo>
                    <a:pt x="110" y="362"/>
                    <a:pt x="110" y="362"/>
                    <a:pt x="110" y="362"/>
                  </a:cubicBezTo>
                  <a:cubicBezTo>
                    <a:pt x="110" y="363"/>
                    <a:pt x="112" y="363"/>
                    <a:pt x="113" y="363"/>
                  </a:cubicBezTo>
                  <a:cubicBezTo>
                    <a:pt x="128" y="358"/>
                    <a:pt x="143" y="347"/>
                    <a:pt x="157" y="339"/>
                  </a:cubicBezTo>
                  <a:cubicBezTo>
                    <a:pt x="159" y="338"/>
                    <a:pt x="159" y="337"/>
                    <a:pt x="159" y="335"/>
                  </a:cubicBezTo>
                  <a:cubicBezTo>
                    <a:pt x="184" y="300"/>
                    <a:pt x="201" y="259"/>
                    <a:pt x="213" y="217"/>
                  </a:cubicBezTo>
                  <a:cubicBezTo>
                    <a:pt x="213" y="217"/>
                    <a:pt x="214" y="217"/>
                    <a:pt x="214" y="217"/>
                  </a:cubicBezTo>
                  <a:cubicBezTo>
                    <a:pt x="215" y="217"/>
                    <a:pt x="214" y="216"/>
                    <a:pt x="214" y="215"/>
                  </a:cubicBezTo>
                  <a:cubicBezTo>
                    <a:pt x="214" y="214"/>
                    <a:pt x="215" y="212"/>
                    <a:pt x="215" y="211"/>
                  </a:cubicBezTo>
                  <a:cubicBezTo>
                    <a:pt x="216" y="208"/>
                    <a:pt x="217" y="205"/>
                    <a:pt x="218" y="201"/>
                  </a:cubicBezTo>
                  <a:cubicBezTo>
                    <a:pt x="218" y="201"/>
                    <a:pt x="218" y="201"/>
                    <a:pt x="218" y="201"/>
                  </a:cubicBezTo>
                  <a:cubicBezTo>
                    <a:pt x="218" y="201"/>
                    <a:pt x="218" y="201"/>
                    <a:pt x="218" y="201"/>
                  </a:cubicBezTo>
                  <a:cubicBezTo>
                    <a:pt x="220" y="194"/>
                    <a:pt x="222" y="188"/>
                    <a:pt x="223" y="181"/>
                  </a:cubicBezTo>
                  <a:cubicBezTo>
                    <a:pt x="223" y="181"/>
                    <a:pt x="224" y="181"/>
                    <a:pt x="224" y="181"/>
                  </a:cubicBezTo>
                  <a:cubicBezTo>
                    <a:pt x="225" y="180"/>
                    <a:pt x="224" y="179"/>
                    <a:pt x="224" y="179"/>
                  </a:cubicBezTo>
                  <a:close/>
                  <a:moveTo>
                    <a:pt x="225" y="121"/>
                  </a:moveTo>
                  <a:cubicBezTo>
                    <a:pt x="225" y="123"/>
                    <a:pt x="225" y="126"/>
                    <a:pt x="224" y="128"/>
                  </a:cubicBezTo>
                  <a:cubicBezTo>
                    <a:pt x="216" y="133"/>
                    <a:pt x="206" y="138"/>
                    <a:pt x="199" y="145"/>
                  </a:cubicBezTo>
                  <a:cubicBezTo>
                    <a:pt x="199" y="141"/>
                    <a:pt x="199" y="138"/>
                    <a:pt x="199" y="134"/>
                  </a:cubicBezTo>
                  <a:cubicBezTo>
                    <a:pt x="205" y="131"/>
                    <a:pt x="211" y="128"/>
                    <a:pt x="216" y="125"/>
                  </a:cubicBezTo>
                  <a:cubicBezTo>
                    <a:pt x="219" y="123"/>
                    <a:pt x="222" y="122"/>
                    <a:pt x="225" y="120"/>
                  </a:cubicBezTo>
                  <a:cubicBezTo>
                    <a:pt x="225" y="121"/>
                    <a:pt x="225" y="121"/>
                    <a:pt x="225" y="121"/>
                  </a:cubicBezTo>
                  <a:close/>
                  <a:moveTo>
                    <a:pt x="225" y="117"/>
                  </a:moveTo>
                  <a:cubicBezTo>
                    <a:pt x="221" y="120"/>
                    <a:pt x="216" y="122"/>
                    <a:pt x="212" y="125"/>
                  </a:cubicBezTo>
                  <a:cubicBezTo>
                    <a:pt x="208" y="127"/>
                    <a:pt x="203" y="130"/>
                    <a:pt x="200" y="132"/>
                  </a:cubicBezTo>
                  <a:cubicBezTo>
                    <a:pt x="200" y="130"/>
                    <a:pt x="200" y="127"/>
                    <a:pt x="200" y="124"/>
                  </a:cubicBezTo>
                  <a:cubicBezTo>
                    <a:pt x="208" y="119"/>
                    <a:pt x="217" y="114"/>
                    <a:pt x="224" y="108"/>
                  </a:cubicBezTo>
                  <a:cubicBezTo>
                    <a:pt x="224" y="111"/>
                    <a:pt x="225" y="114"/>
                    <a:pt x="225" y="117"/>
                  </a:cubicBezTo>
                  <a:close/>
                  <a:moveTo>
                    <a:pt x="224" y="106"/>
                  </a:moveTo>
                  <a:cubicBezTo>
                    <a:pt x="216" y="110"/>
                    <a:pt x="208" y="117"/>
                    <a:pt x="200" y="122"/>
                  </a:cubicBezTo>
                  <a:cubicBezTo>
                    <a:pt x="200" y="118"/>
                    <a:pt x="200" y="114"/>
                    <a:pt x="200" y="111"/>
                  </a:cubicBezTo>
                  <a:cubicBezTo>
                    <a:pt x="207" y="106"/>
                    <a:pt x="215" y="102"/>
                    <a:pt x="223" y="97"/>
                  </a:cubicBezTo>
                  <a:cubicBezTo>
                    <a:pt x="223" y="100"/>
                    <a:pt x="224" y="103"/>
                    <a:pt x="224" y="106"/>
                  </a:cubicBezTo>
                  <a:close/>
                  <a:moveTo>
                    <a:pt x="222" y="95"/>
                  </a:moveTo>
                  <a:cubicBezTo>
                    <a:pt x="215" y="99"/>
                    <a:pt x="207" y="104"/>
                    <a:pt x="200" y="109"/>
                  </a:cubicBezTo>
                  <a:cubicBezTo>
                    <a:pt x="199" y="104"/>
                    <a:pt x="199" y="100"/>
                    <a:pt x="198" y="95"/>
                  </a:cubicBezTo>
                  <a:cubicBezTo>
                    <a:pt x="199" y="95"/>
                    <a:pt x="199" y="95"/>
                    <a:pt x="199" y="95"/>
                  </a:cubicBezTo>
                  <a:cubicBezTo>
                    <a:pt x="206" y="92"/>
                    <a:pt x="214" y="89"/>
                    <a:pt x="220" y="84"/>
                  </a:cubicBezTo>
                  <a:cubicBezTo>
                    <a:pt x="221" y="88"/>
                    <a:pt x="222" y="91"/>
                    <a:pt x="222" y="95"/>
                  </a:cubicBezTo>
                  <a:close/>
                  <a:moveTo>
                    <a:pt x="220" y="82"/>
                  </a:moveTo>
                  <a:cubicBezTo>
                    <a:pt x="213" y="86"/>
                    <a:pt x="206" y="90"/>
                    <a:pt x="198" y="94"/>
                  </a:cubicBezTo>
                  <a:cubicBezTo>
                    <a:pt x="198" y="94"/>
                    <a:pt x="198" y="94"/>
                    <a:pt x="198" y="94"/>
                  </a:cubicBezTo>
                  <a:cubicBezTo>
                    <a:pt x="198" y="90"/>
                    <a:pt x="197" y="86"/>
                    <a:pt x="196" y="82"/>
                  </a:cubicBezTo>
                  <a:cubicBezTo>
                    <a:pt x="198" y="82"/>
                    <a:pt x="200" y="80"/>
                    <a:pt x="201" y="80"/>
                  </a:cubicBezTo>
                  <a:cubicBezTo>
                    <a:pt x="206" y="77"/>
                    <a:pt x="211" y="75"/>
                    <a:pt x="216" y="72"/>
                  </a:cubicBezTo>
                  <a:cubicBezTo>
                    <a:pt x="218" y="75"/>
                    <a:pt x="219" y="79"/>
                    <a:pt x="220" y="82"/>
                  </a:cubicBezTo>
                  <a:close/>
                  <a:moveTo>
                    <a:pt x="216" y="70"/>
                  </a:moveTo>
                  <a:cubicBezTo>
                    <a:pt x="213" y="71"/>
                    <a:pt x="210" y="73"/>
                    <a:pt x="207" y="74"/>
                  </a:cubicBezTo>
                  <a:cubicBezTo>
                    <a:pt x="205" y="76"/>
                    <a:pt x="200" y="80"/>
                    <a:pt x="196" y="81"/>
                  </a:cubicBezTo>
                  <a:cubicBezTo>
                    <a:pt x="195" y="77"/>
                    <a:pt x="194" y="72"/>
                    <a:pt x="193" y="68"/>
                  </a:cubicBezTo>
                  <a:cubicBezTo>
                    <a:pt x="196" y="66"/>
                    <a:pt x="199" y="64"/>
                    <a:pt x="202" y="62"/>
                  </a:cubicBezTo>
                  <a:cubicBezTo>
                    <a:pt x="205" y="60"/>
                    <a:pt x="207" y="59"/>
                    <a:pt x="210" y="57"/>
                  </a:cubicBezTo>
                  <a:cubicBezTo>
                    <a:pt x="212" y="61"/>
                    <a:pt x="214" y="66"/>
                    <a:pt x="216" y="70"/>
                  </a:cubicBezTo>
                  <a:close/>
                  <a:moveTo>
                    <a:pt x="209" y="55"/>
                  </a:moveTo>
                  <a:cubicBezTo>
                    <a:pt x="206" y="57"/>
                    <a:pt x="204" y="59"/>
                    <a:pt x="201" y="60"/>
                  </a:cubicBezTo>
                  <a:cubicBezTo>
                    <a:pt x="198" y="62"/>
                    <a:pt x="195" y="64"/>
                    <a:pt x="192" y="66"/>
                  </a:cubicBezTo>
                  <a:cubicBezTo>
                    <a:pt x="190" y="62"/>
                    <a:pt x="189" y="58"/>
                    <a:pt x="187" y="54"/>
                  </a:cubicBezTo>
                  <a:cubicBezTo>
                    <a:pt x="192" y="51"/>
                    <a:pt x="197" y="48"/>
                    <a:pt x="202" y="45"/>
                  </a:cubicBezTo>
                  <a:cubicBezTo>
                    <a:pt x="204" y="49"/>
                    <a:pt x="207" y="52"/>
                    <a:pt x="209" y="55"/>
                  </a:cubicBezTo>
                  <a:close/>
                  <a:moveTo>
                    <a:pt x="200" y="43"/>
                  </a:moveTo>
                  <a:cubicBezTo>
                    <a:pt x="195" y="46"/>
                    <a:pt x="191" y="49"/>
                    <a:pt x="186" y="52"/>
                  </a:cubicBezTo>
                  <a:cubicBezTo>
                    <a:pt x="185" y="49"/>
                    <a:pt x="183" y="46"/>
                    <a:pt x="181" y="44"/>
                  </a:cubicBezTo>
                  <a:cubicBezTo>
                    <a:pt x="181" y="44"/>
                    <a:pt x="181" y="44"/>
                    <a:pt x="181" y="44"/>
                  </a:cubicBezTo>
                  <a:cubicBezTo>
                    <a:pt x="185" y="41"/>
                    <a:pt x="190" y="39"/>
                    <a:pt x="194" y="37"/>
                  </a:cubicBezTo>
                  <a:cubicBezTo>
                    <a:pt x="196" y="39"/>
                    <a:pt x="198" y="41"/>
                    <a:pt x="200" y="43"/>
                  </a:cubicBezTo>
                  <a:close/>
                  <a:moveTo>
                    <a:pt x="192" y="35"/>
                  </a:moveTo>
                  <a:cubicBezTo>
                    <a:pt x="188" y="37"/>
                    <a:pt x="184" y="40"/>
                    <a:pt x="181" y="42"/>
                  </a:cubicBezTo>
                  <a:cubicBezTo>
                    <a:pt x="181" y="43"/>
                    <a:pt x="181" y="43"/>
                    <a:pt x="181" y="43"/>
                  </a:cubicBezTo>
                  <a:cubicBezTo>
                    <a:pt x="179" y="41"/>
                    <a:pt x="178" y="39"/>
                    <a:pt x="176" y="37"/>
                  </a:cubicBezTo>
                  <a:cubicBezTo>
                    <a:pt x="176" y="36"/>
                    <a:pt x="174" y="35"/>
                    <a:pt x="174" y="34"/>
                  </a:cubicBezTo>
                  <a:cubicBezTo>
                    <a:pt x="174" y="34"/>
                    <a:pt x="174" y="34"/>
                    <a:pt x="174" y="34"/>
                  </a:cubicBezTo>
                  <a:cubicBezTo>
                    <a:pt x="177" y="32"/>
                    <a:pt x="181" y="31"/>
                    <a:pt x="184" y="28"/>
                  </a:cubicBezTo>
                  <a:cubicBezTo>
                    <a:pt x="187" y="30"/>
                    <a:pt x="190" y="33"/>
                    <a:pt x="192" y="35"/>
                  </a:cubicBezTo>
                  <a:close/>
                  <a:moveTo>
                    <a:pt x="181" y="26"/>
                  </a:moveTo>
                  <a:cubicBezTo>
                    <a:pt x="181" y="27"/>
                    <a:pt x="182" y="27"/>
                    <a:pt x="182" y="27"/>
                  </a:cubicBezTo>
                  <a:cubicBezTo>
                    <a:pt x="179" y="29"/>
                    <a:pt x="176" y="31"/>
                    <a:pt x="173" y="33"/>
                  </a:cubicBezTo>
                  <a:cubicBezTo>
                    <a:pt x="173" y="33"/>
                    <a:pt x="173" y="33"/>
                    <a:pt x="173" y="33"/>
                  </a:cubicBezTo>
                  <a:cubicBezTo>
                    <a:pt x="170" y="30"/>
                    <a:pt x="167" y="27"/>
                    <a:pt x="163" y="25"/>
                  </a:cubicBezTo>
                  <a:cubicBezTo>
                    <a:pt x="164" y="24"/>
                    <a:pt x="166" y="23"/>
                    <a:pt x="167" y="22"/>
                  </a:cubicBezTo>
                  <a:cubicBezTo>
                    <a:pt x="168" y="21"/>
                    <a:pt x="169" y="21"/>
                    <a:pt x="170" y="20"/>
                  </a:cubicBezTo>
                  <a:cubicBezTo>
                    <a:pt x="174" y="22"/>
                    <a:pt x="177" y="24"/>
                    <a:pt x="181" y="26"/>
                  </a:cubicBezTo>
                  <a:close/>
                  <a:moveTo>
                    <a:pt x="168" y="19"/>
                  </a:moveTo>
                  <a:cubicBezTo>
                    <a:pt x="166" y="21"/>
                    <a:pt x="164" y="22"/>
                    <a:pt x="162" y="24"/>
                  </a:cubicBezTo>
                  <a:cubicBezTo>
                    <a:pt x="159" y="21"/>
                    <a:pt x="155" y="19"/>
                    <a:pt x="151" y="17"/>
                  </a:cubicBezTo>
                  <a:cubicBezTo>
                    <a:pt x="152" y="16"/>
                    <a:pt x="153" y="15"/>
                    <a:pt x="154" y="14"/>
                  </a:cubicBezTo>
                  <a:cubicBezTo>
                    <a:pt x="159" y="16"/>
                    <a:pt x="163" y="17"/>
                    <a:pt x="168" y="19"/>
                  </a:cubicBezTo>
                  <a:close/>
                  <a:moveTo>
                    <a:pt x="127" y="9"/>
                  </a:moveTo>
                  <a:cubicBezTo>
                    <a:pt x="135" y="10"/>
                    <a:pt x="144" y="11"/>
                    <a:pt x="153" y="14"/>
                  </a:cubicBezTo>
                  <a:cubicBezTo>
                    <a:pt x="152" y="15"/>
                    <a:pt x="151" y="16"/>
                    <a:pt x="150" y="17"/>
                  </a:cubicBezTo>
                  <a:cubicBezTo>
                    <a:pt x="142" y="13"/>
                    <a:pt x="133" y="10"/>
                    <a:pt x="123" y="9"/>
                  </a:cubicBezTo>
                  <a:cubicBezTo>
                    <a:pt x="125" y="9"/>
                    <a:pt x="126" y="9"/>
                    <a:pt x="127" y="9"/>
                  </a:cubicBezTo>
                  <a:close/>
                  <a:moveTo>
                    <a:pt x="109" y="353"/>
                  </a:moveTo>
                  <a:cubicBezTo>
                    <a:pt x="106" y="347"/>
                    <a:pt x="103" y="342"/>
                    <a:pt x="100" y="336"/>
                  </a:cubicBezTo>
                  <a:cubicBezTo>
                    <a:pt x="105" y="336"/>
                    <a:pt x="109" y="335"/>
                    <a:pt x="114" y="335"/>
                  </a:cubicBezTo>
                  <a:cubicBezTo>
                    <a:pt x="114" y="335"/>
                    <a:pt x="114" y="334"/>
                    <a:pt x="113" y="334"/>
                  </a:cubicBezTo>
                  <a:cubicBezTo>
                    <a:pt x="109" y="334"/>
                    <a:pt x="104" y="335"/>
                    <a:pt x="100" y="335"/>
                  </a:cubicBezTo>
                  <a:cubicBezTo>
                    <a:pt x="98" y="331"/>
                    <a:pt x="95" y="327"/>
                    <a:pt x="93" y="323"/>
                  </a:cubicBezTo>
                  <a:cubicBezTo>
                    <a:pt x="100" y="323"/>
                    <a:pt x="107" y="323"/>
                    <a:pt x="113" y="323"/>
                  </a:cubicBezTo>
                  <a:cubicBezTo>
                    <a:pt x="114" y="323"/>
                    <a:pt x="114" y="322"/>
                    <a:pt x="113" y="322"/>
                  </a:cubicBezTo>
                  <a:cubicBezTo>
                    <a:pt x="106" y="321"/>
                    <a:pt x="99" y="322"/>
                    <a:pt x="92" y="322"/>
                  </a:cubicBezTo>
                  <a:cubicBezTo>
                    <a:pt x="90" y="318"/>
                    <a:pt x="88" y="314"/>
                    <a:pt x="86" y="310"/>
                  </a:cubicBezTo>
                  <a:cubicBezTo>
                    <a:pt x="95" y="309"/>
                    <a:pt x="104" y="309"/>
                    <a:pt x="113" y="308"/>
                  </a:cubicBezTo>
                  <a:cubicBezTo>
                    <a:pt x="113" y="308"/>
                    <a:pt x="113" y="307"/>
                    <a:pt x="113" y="307"/>
                  </a:cubicBezTo>
                  <a:cubicBezTo>
                    <a:pt x="104" y="307"/>
                    <a:pt x="94" y="308"/>
                    <a:pt x="85" y="309"/>
                  </a:cubicBezTo>
                  <a:cubicBezTo>
                    <a:pt x="83" y="305"/>
                    <a:pt x="81" y="300"/>
                    <a:pt x="78" y="296"/>
                  </a:cubicBezTo>
                  <a:cubicBezTo>
                    <a:pt x="86" y="296"/>
                    <a:pt x="94" y="296"/>
                    <a:pt x="102" y="295"/>
                  </a:cubicBezTo>
                  <a:cubicBezTo>
                    <a:pt x="103" y="295"/>
                    <a:pt x="103" y="294"/>
                    <a:pt x="102" y="294"/>
                  </a:cubicBezTo>
                  <a:cubicBezTo>
                    <a:pt x="94" y="295"/>
                    <a:pt x="86" y="295"/>
                    <a:pt x="78" y="295"/>
                  </a:cubicBezTo>
                  <a:cubicBezTo>
                    <a:pt x="76" y="291"/>
                    <a:pt x="74" y="288"/>
                    <a:pt x="72" y="284"/>
                  </a:cubicBezTo>
                  <a:cubicBezTo>
                    <a:pt x="84" y="284"/>
                    <a:pt x="97" y="283"/>
                    <a:pt x="109" y="282"/>
                  </a:cubicBezTo>
                  <a:cubicBezTo>
                    <a:pt x="110" y="282"/>
                    <a:pt x="110" y="281"/>
                    <a:pt x="109" y="281"/>
                  </a:cubicBezTo>
                  <a:cubicBezTo>
                    <a:pt x="97" y="282"/>
                    <a:pt x="84" y="283"/>
                    <a:pt x="72" y="283"/>
                  </a:cubicBezTo>
                  <a:cubicBezTo>
                    <a:pt x="70" y="280"/>
                    <a:pt x="68" y="277"/>
                    <a:pt x="66" y="274"/>
                  </a:cubicBezTo>
                  <a:cubicBezTo>
                    <a:pt x="75" y="273"/>
                    <a:pt x="83" y="272"/>
                    <a:pt x="91" y="272"/>
                  </a:cubicBezTo>
                  <a:cubicBezTo>
                    <a:pt x="92" y="271"/>
                    <a:pt x="92" y="270"/>
                    <a:pt x="91" y="270"/>
                  </a:cubicBezTo>
                  <a:cubicBezTo>
                    <a:pt x="83" y="271"/>
                    <a:pt x="74" y="272"/>
                    <a:pt x="66" y="273"/>
                  </a:cubicBezTo>
                  <a:cubicBezTo>
                    <a:pt x="64" y="268"/>
                    <a:pt x="62" y="264"/>
                    <a:pt x="60" y="260"/>
                  </a:cubicBezTo>
                  <a:cubicBezTo>
                    <a:pt x="73" y="260"/>
                    <a:pt x="86" y="260"/>
                    <a:pt x="100" y="259"/>
                  </a:cubicBezTo>
                  <a:cubicBezTo>
                    <a:pt x="101" y="259"/>
                    <a:pt x="101" y="257"/>
                    <a:pt x="100" y="257"/>
                  </a:cubicBezTo>
                  <a:cubicBezTo>
                    <a:pt x="86" y="258"/>
                    <a:pt x="73" y="259"/>
                    <a:pt x="59" y="259"/>
                  </a:cubicBezTo>
                  <a:cubicBezTo>
                    <a:pt x="57" y="255"/>
                    <a:pt x="55" y="251"/>
                    <a:pt x="53" y="247"/>
                  </a:cubicBezTo>
                  <a:cubicBezTo>
                    <a:pt x="60" y="247"/>
                    <a:pt x="67" y="247"/>
                    <a:pt x="74" y="247"/>
                  </a:cubicBezTo>
                  <a:cubicBezTo>
                    <a:pt x="74" y="247"/>
                    <a:pt x="74" y="246"/>
                    <a:pt x="74" y="246"/>
                  </a:cubicBezTo>
                  <a:cubicBezTo>
                    <a:pt x="67" y="246"/>
                    <a:pt x="59" y="246"/>
                    <a:pt x="52" y="246"/>
                  </a:cubicBezTo>
                  <a:cubicBezTo>
                    <a:pt x="50" y="241"/>
                    <a:pt x="48" y="237"/>
                    <a:pt x="46" y="233"/>
                  </a:cubicBezTo>
                  <a:cubicBezTo>
                    <a:pt x="61" y="233"/>
                    <a:pt x="76" y="233"/>
                    <a:pt x="91" y="232"/>
                  </a:cubicBezTo>
                  <a:cubicBezTo>
                    <a:pt x="91" y="232"/>
                    <a:pt x="91" y="230"/>
                    <a:pt x="91" y="230"/>
                  </a:cubicBezTo>
                  <a:cubicBezTo>
                    <a:pt x="76" y="231"/>
                    <a:pt x="60" y="231"/>
                    <a:pt x="45" y="231"/>
                  </a:cubicBezTo>
                  <a:cubicBezTo>
                    <a:pt x="44" y="227"/>
                    <a:pt x="42" y="224"/>
                    <a:pt x="40" y="220"/>
                  </a:cubicBezTo>
                  <a:cubicBezTo>
                    <a:pt x="47" y="220"/>
                    <a:pt x="53" y="220"/>
                    <a:pt x="59" y="219"/>
                  </a:cubicBezTo>
                  <a:cubicBezTo>
                    <a:pt x="60" y="219"/>
                    <a:pt x="60" y="218"/>
                    <a:pt x="59" y="218"/>
                  </a:cubicBezTo>
                  <a:cubicBezTo>
                    <a:pt x="53" y="219"/>
                    <a:pt x="46" y="219"/>
                    <a:pt x="40" y="219"/>
                  </a:cubicBezTo>
                  <a:cubicBezTo>
                    <a:pt x="39" y="217"/>
                    <a:pt x="38" y="214"/>
                    <a:pt x="37" y="212"/>
                  </a:cubicBezTo>
                  <a:cubicBezTo>
                    <a:pt x="36" y="210"/>
                    <a:pt x="35" y="208"/>
                    <a:pt x="35" y="206"/>
                  </a:cubicBezTo>
                  <a:cubicBezTo>
                    <a:pt x="49" y="207"/>
                    <a:pt x="64" y="207"/>
                    <a:pt x="78" y="206"/>
                  </a:cubicBezTo>
                  <a:cubicBezTo>
                    <a:pt x="79" y="206"/>
                    <a:pt x="79" y="205"/>
                    <a:pt x="78" y="205"/>
                  </a:cubicBezTo>
                  <a:cubicBezTo>
                    <a:pt x="63" y="205"/>
                    <a:pt x="49" y="204"/>
                    <a:pt x="34" y="205"/>
                  </a:cubicBezTo>
                  <a:cubicBezTo>
                    <a:pt x="33" y="201"/>
                    <a:pt x="31" y="197"/>
                    <a:pt x="30" y="193"/>
                  </a:cubicBezTo>
                  <a:cubicBezTo>
                    <a:pt x="30" y="194"/>
                    <a:pt x="30" y="194"/>
                    <a:pt x="30" y="194"/>
                  </a:cubicBezTo>
                  <a:cubicBezTo>
                    <a:pt x="37" y="193"/>
                    <a:pt x="44" y="193"/>
                    <a:pt x="52" y="193"/>
                  </a:cubicBezTo>
                  <a:cubicBezTo>
                    <a:pt x="52" y="193"/>
                    <a:pt x="52" y="192"/>
                    <a:pt x="52" y="192"/>
                  </a:cubicBezTo>
                  <a:cubicBezTo>
                    <a:pt x="44" y="191"/>
                    <a:pt x="37" y="192"/>
                    <a:pt x="30" y="192"/>
                  </a:cubicBezTo>
                  <a:cubicBezTo>
                    <a:pt x="30" y="192"/>
                    <a:pt x="29" y="193"/>
                    <a:pt x="29" y="193"/>
                  </a:cubicBezTo>
                  <a:cubicBezTo>
                    <a:pt x="28" y="188"/>
                    <a:pt x="26" y="184"/>
                    <a:pt x="24" y="179"/>
                  </a:cubicBezTo>
                  <a:cubicBezTo>
                    <a:pt x="36" y="180"/>
                    <a:pt x="47" y="179"/>
                    <a:pt x="58" y="179"/>
                  </a:cubicBezTo>
                  <a:cubicBezTo>
                    <a:pt x="59" y="179"/>
                    <a:pt x="59" y="178"/>
                    <a:pt x="58" y="178"/>
                  </a:cubicBezTo>
                  <a:cubicBezTo>
                    <a:pt x="47" y="178"/>
                    <a:pt x="36" y="178"/>
                    <a:pt x="24" y="178"/>
                  </a:cubicBezTo>
                  <a:cubicBezTo>
                    <a:pt x="23" y="174"/>
                    <a:pt x="22" y="171"/>
                    <a:pt x="20" y="167"/>
                  </a:cubicBezTo>
                  <a:cubicBezTo>
                    <a:pt x="26" y="167"/>
                    <a:pt x="32" y="166"/>
                    <a:pt x="38" y="165"/>
                  </a:cubicBezTo>
                  <a:cubicBezTo>
                    <a:pt x="38" y="165"/>
                    <a:pt x="38" y="164"/>
                    <a:pt x="37" y="164"/>
                  </a:cubicBezTo>
                  <a:cubicBezTo>
                    <a:pt x="32" y="165"/>
                    <a:pt x="26" y="166"/>
                    <a:pt x="20" y="166"/>
                  </a:cubicBezTo>
                  <a:cubicBezTo>
                    <a:pt x="19" y="161"/>
                    <a:pt x="18" y="157"/>
                    <a:pt x="17" y="152"/>
                  </a:cubicBezTo>
                  <a:cubicBezTo>
                    <a:pt x="23" y="152"/>
                    <a:pt x="30" y="152"/>
                    <a:pt x="37" y="153"/>
                  </a:cubicBezTo>
                  <a:cubicBezTo>
                    <a:pt x="37" y="153"/>
                    <a:pt x="37" y="152"/>
                    <a:pt x="37" y="152"/>
                  </a:cubicBezTo>
                  <a:cubicBezTo>
                    <a:pt x="30" y="151"/>
                    <a:pt x="23" y="151"/>
                    <a:pt x="16" y="151"/>
                  </a:cubicBezTo>
                  <a:cubicBezTo>
                    <a:pt x="15" y="147"/>
                    <a:pt x="15" y="144"/>
                    <a:pt x="14" y="140"/>
                  </a:cubicBezTo>
                  <a:cubicBezTo>
                    <a:pt x="20" y="140"/>
                    <a:pt x="26" y="140"/>
                    <a:pt x="31" y="140"/>
                  </a:cubicBezTo>
                  <a:cubicBezTo>
                    <a:pt x="32" y="140"/>
                    <a:pt x="32" y="139"/>
                    <a:pt x="31" y="138"/>
                  </a:cubicBezTo>
                  <a:cubicBezTo>
                    <a:pt x="26" y="138"/>
                    <a:pt x="20" y="138"/>
                    <a:pt x="14" y="138"/>
                  </a:cubicBezTo>
                  <a:cubicBezTo>
                    <a:pt x="13" y="133"/>
                    <a:pt x="12" y="128"/>
                    <a:pt x="12" y="123"/>
                  </a:cubicBezTo>
                  <a:cubicBezTo>
                    <a:pt x="16" y="123"/>
                    <a:pt x="20" y="123"/>
                    <a:pt x="25" y="123"/>
                  </a:cubicBezTo>
                  <a:cubicBezTo>
                    <a:pt x="26" y="123"/>
                    <a:pt x="26" y="122"/>
                    <a:pt x="25" y="121"/>
                  </a:cubicBezTo>
                  <a:cubicBezTo>
                    <a:pt x="20" y="121"/>
                    <a:pt x="16" y="121"/>
                    <a:pt x="12" y="121"/>
                  </a:cubicBezTo>
                  <a:cubicBezTo>
                    <a:pt x="11" y="116"/>
                    <a:pt x="11" y="110"/>
                    <a:pt x="12" y="105"/>
                  </a:cubicBezTo>
                  <a:cubicBezTo>
                    <a:pt x="17" y="105"/>
                    <a:pt x="21" y="105"/>
                    <a:pt x="26" y="105"/>
                  </a:cubicBezTo>
                  <a:cubicBezTo>
                    <a:pt x="27" y="105"/>
                    <a:pt x="27" y="104"/>
                    <a:pt x="26" y="104"/>
                  </a:cubicBezTo>
                  <a:cubicBezTo>
                    <a:pt x="21" y="104"/>
                    <a:pt x="17" y="104"/>
                    <a:pt x="12" y="104"/>
                  </a:cubicBezTo>
                  <a:cubicBezTo>
                    <a:pt x="12" y="98"/>
                    <a:pt x="13" y="93"/>
                    <a:pt x="14" y="87"/>
                  </a:cubicBezTo>
                  <a:cubicBezTo>
                    <a:pt x="18" y="87"/>
                    <a:pt x="22" y="87"/>
                    <a:pt x="26" y="87"/>
                  </a:cubicBezTo>
                  <a:cubicBezTo>
                    <a:pt x="27" y="87"/>
                    <a:pt x="27" y="86"/>
                    <a:pt x="26" y="86"/>
                  </a:cubicBezTo>
                  <a:cubicBezTo>
                    <a:pt x="22" y="86"/>
                    <a:pt x="18" y="86"/>
                    <a:pt x="14" y="86"/>
                  </a:cubicBezTo>
                  <a:cubicBezTo>
                    <a:pt x="15" y="82"/>
                    <a:pt x="16" y="77"/>
                    <a:pt x="18" y="73"/>
                  </a:cubicBezTo>
                  <a:cubicBezTo>
                    <a:pt x="23" y="73"/>
                    <a:pt x="28" y="73"/>
                    <a:pt x="32" y="73"/>
                  </a:cubicBezTo>
                  <a:cubicBezTo>
                    <a:pt x="33" y="73"/>
                    <a:pt x="33" y="72"/>
                    <a:pt x="32" y="72"/>
                  </a:cubicBezTo>
                  <a:cubicBezTo>
                    <a:pt x="28" y="72"/>
                    <a:pt x="23" y="72"/>
                    <a:pt x="18" y="72"/>
                  </a:cubicBezTo>
                  <a:cubicBezTo>
                    <a:pt x="20" y="67"/>
                    <a:pt x="22" y="62"/>
                    <a:pt x="25" y="58"/>
                  </a:cubicBezTo>
                  <a:cubicBezTo>
                    <a:pt x="30" y="58"/>
                    <a:pt x="36" y="59"/>
                    <a:pt x="42" y="59"/>
                  </a:cubicBezTo>
                  <a:cubicBezTo>
                    <a:pt x="42" y="59"/>
                    <a:pt x="42" y="57"/>
                    <a:pt x="42" y="57"/>
                  </a:cubicBezTo>
                  <a:cubicBezTo>
                    <a:pt x="36" y="57"/>
                    <a:pt x="31" y="57"/>
                    <a:pt x="25" y="57"/>
                  </a:cubicBezTo>
                  <a:cubicBezTo>
                    <a:pt x="28" y="51"/>
                    <a:pt x="32" y="47"/>
                    <a:pt x="36" y="42"/>
                  </a:cubicBezTo>
                  <a:cubicBezTo>
                    <a:pt x="44" y="43"/>
                    <a:pt x="51" y="44"/>
                    <a:pt x="59" y="45"/>
                  </a:cubicBezTo>
                  <a:cubicBezTo>
                    <a:pt x="60" y="45"/>
                    <a:pt x="60" y="44"/>
                    <a:pt x="60" y="44"/>
                  </a:cubicBezTo>
                  <a:cubicBezTo>
                    <a:pt x="52" y="42"/>
                    <a:pt x="44" y="41"/>
                    <a:pt x="37" y="41"/>
                  </a:cubicBezTo>
                  <a:cubicBezTo>
                    <a:pt x="40" y="38"/>
                    <a:pt x="43" y="35"/>
                    <a:pt x="46" y="32"/>
                  </a:cubicBezTo>
                  <a:cubicBezTo>
                    <a:pt x="56" y="31"/>
                    <a:pt x="66" y="32"/>
                    <a:pt x="75" y="32"/>
                  </a:cubicBezTo>
                  <a:cubicBezTo>
                    <a:pt x="76" y="33"/>
                    <a:pt x="76" y="31"/>
                    <a:pt x="75" y="31"/>
                  </a:cubicBezTo>
                  <a:cubicBezTo>
                    <a:pt x="66" y="30"/>
                    <a:pt x="57" y="30"/>
                    <a:pt x="48" y="31"/>
                  </a:cubicBezTo>
                  <a:cubicBezTo>
                    <a:pt x="54" y="27"/>
                    <a:pt x="60" y="23"/>
                    <a:pt x="66" y="21"/>
                  </a:cubicBezTo>
                  <a:cubicBezTo>
                    <a:pt x="66" y="21"/>
                    <a:pt x="66" y="22"/>
                    <a:pt x="67" y="22"/>
                  </a:cubicBezTo>
                  <a:cubicBezTo>
                    <a:pt x="73" y="22"/>
                    <a:pt x="80" y="23"/>
                    <a:pt x="86" y="23"/>
                  </a:cubicBezTo>
                  <a:cubicBezTo>
                    <a:pt x="87" y="23"/>
                    <a:pt x="87" y="22"/>
                    <a:pt x="86" y="22"/>
                  </a:cubicBezTo>
                  <a:cubicBezTo>
                    <a:pt x="82" y="21"/>
                    <a:pt x="77" y="21"/>
                    <a:pt x="72" y="21"/>
                  </a:cubicBezTo>
                  <a:cubicBezTo>
                    <a:pt x="72" y="20"/>
                    <a:pt x="73" y="20"/>
                    <a:pt x="73" y="19"/>
                  </a:cubicBezTo>
                  <a:cubicBezTo>
                    <a:pt x="73" y="19"/>
                    <a:pt x="73" y="19"/>
                    <a:pt x="73" y="19"/>
                  </a:cubicBezTo>
                  <a:cubicBezTo>
                    <a:pt x="78" y="17"/>
                    <a:pt x="84" y="16"/>
                    <a:pt x="90" y="16"/>
                  </a:cubicBezTo>
                  <a:cubicBezTo>
                    <a:pt x="115" y="14"/>
                    <a:pt x="148" y="19"/>
                    <a:pt x="166" y="38"/>
                  </a:cubicBezTo>
                  <a:cubicBezTo>
                    <a:pt x="204" y="78"/>
                    <a:pt x="195" y="145"/>
                    <a:pt x="182" y="193"/>
                  </a:cubicBezTo>
                  <a:cubicBezTo>
                    <a:pt x="167" y="250"/>
                    <a:pt x="142" y="304"/>
                    <a:pt x="109" y="353"/>
                  </a:cubicBezTo>
                  <a:close/>
                  <a:moveTo>
                    <a:pt x="155" y="333"/>
                  </a:moveTo>
                  <a:cubicBezTo>
                    <a:pt x="155" y="333"/>
                    <a:pt x="154" y="333"/>
                    <a:pt x="154" y="333"/>
                  </a:cubicBezTo>
                  <a:cubicBezTo>
                    <a:pt x="142" y="339"/>
                    <a:pt x="129" y="345"/>
                    <a:pt x="117" y="352"/>
                  </a:cubicBezTo>
                  <a:cubicBezTo>
                    <a:pt x="120" y="349"/>
                    <a:pt x="122" y="346"/>
                    <a:pt x="124" y="343"/>
                  </a:cubicBezTo>
                  <a:cubicBezTo>
                    <a:pt x="137" y="336"/>
                    <a:pt x="150" y="328"/>
                    <a:pt x="162" y="319"/>
                  </a:cubicBezTo>
                  <a:cubicBezTo>
                    <a:pt x="160" y="324"/>
                    <a:pt x="157" y="328"/>
                    <a:pt x="155" y="333"/>
                  </a:cubicBezTo>
                  <a:close/>
                  <a:moveTo>
                    <a:pt x="165" y="314"/>
                  </a:moveTo>
                  <a:cubicBezTo>
                    <a:pt x="152" y="322"/>
                    <a:pt x="139" y="330"/>
                    <a:pt x="126" y="339"/>
                  </a:cubicBezTo>
                  <a:cubicBezTo>
                    <a:pt x="129" y="335"/>
                    <a:pt x="132" y="330"/>
                    <a:pt x="134" y="325"/>
                  </a:cubicBezTo>
                  <a:cubicBezTo>
                    <a:pt x="146" y="319"/>
                    <a:pt x="158" y="312"/>
                    <a:pt x="170" y="304"/>
                  </a:cubicBezTo>
                  <a:cubicBezTo>
                    <a:pt x="168" y="307"/>
                    <a:pt x="166" y="311"/>
                    <a:pt x="165" y="314"/>
                  </a:cubicBezTo>
                  <a:close/>
                  <a:moveTo>
                    <a:pt x="172" y="300"/>
                  </a:moveTo>
                  <a:cubicBezTo>
                    <a:pt x="160" y="306"/>
                    <a:pt x="148" y="314"/>
                    <a:pt x="136" y="322"/>
                  </a:cubicBezTo>
                  <a:cubicBezTo>
                    <a:pt x="140" y="317"/>
                    <a:pt x="143" y="311"/>
                    <a:pt x="146" y="305"/>
                  </a:cubicBezTo>
                  <a:cubicBezTo>
                    <a:pt x="158" y="298"/>
                    <a:pt x="169" y="290"/>
                    <a:pt x="180" y="282"/>
                  </a:cubicBezTo>
                  <a:cubicBezTo>
                    <a:pt x="178" y="288"/>
                    <a:pt x="175" y="294"/>
                    <a:pt x="172" y="300"/>
                  </a:cubicBezTo>
                  <a:close/>
                  <a:moveTo>
                    <a:pt x="183" y="278"/>
                  </a:moveTo>
                  <a:cubicBezTo>
                    <a:pt x="171" y="285"/>
                    <a:pt x="159" y="293"/>
                    <a:pt x="148" y="302"/>
                  </a:cubicBezTo>
                  <a:cubicBezTo>
                    <a:pt x="150" y="296"/>
                    <a:pt x="153" y="291"/>
                    <a:pt x="156" y="286"/>
                  </a:cubicBezTo>
                  <a:cubicBezTo>
                    <a:pt x="166" y="281"/>
                    <a:pt x="177" y="275"/>
                    <a:pt x="187" y="268"/>
                  </a:cubicBezTo>
                  <a:cubicBezTo>
                    <a:pt x="185" y="272"/>
                    <a:pt x="184" y="275"/>
                    <a:pt x="183" y="278"/>
                  </a:cubicBezTo>
                  <a:close/>
                  <a:moveTo>
                    <a:pt x="189" y="264"/>
                  </a:moveTo>
                  <a:cubicBezTo>
                    <a:pt x="178" y="270"/>
                    <a:pt x="167" y="277"/>
                    <a:pt x="157" y="284"/>
                  </a:cubicBezTo>
                  <a:cubicBezTo>
                    <a:pt x="159" y="280"/>
                    <a:pt x="161" y="276"/>
                    <a:pt x="162" y="271"/>
                  </a:cubicBezTo>
                  <a:cubicBezTo>
                    <a:pt x="173" y="266"/>
                    <a:pt x="183" y="261"/>
                    <a:pt x="193" y="255"/>
                  </a:cubicBezTo>
                  <a:cubicBezTo>
                    <a:pt x="191" y="258"/>
                    <a:pt x="190" y="261"/>
                    <a:pt x="189" y="264"/>
                  </a:cubicBezTo>
                  <a:close/>
                  <a:moveTo>
                    <a:pt x="194" y="251"/>
                  </a:moveTo>
                  <a:cubicBezTo>
                    <a:pt x="184" y="257"/>
                    <a:pt x="174" y="263"/>
                    <a:pt x="163" y="269"/>
                  </a:cubicBezTo>
                  <a:cubicBezTo>
                    <a:pt x="165" y="265"/>
                    <a:pt x="167" y="261"/>
                    <a:pt x="169" y="257"/>
                  </a:cubicBezTo>
                  <a:cubicBezTo>
                    <a:pt x="179" y="251"/>
                    <a:pt x="189" y="245"/>
                    <a:pt x="199" y="238"/>
                  </a:cubicBezTo>
                  <a:cubicBezTo>
                    <a:pt x="198" y="243"/>
                    <a:pt x="196" y="247"/>
                    <a:pt x="194" y="251"/>
                  </a:cubicBezTo>
                  <a:close/>
                  <a:moveTo>
                    <a:pt x="201" y="235"/>
                  </a:moveTo>
                  <a:cubicBezTo>
                    <a:pt x="190" y="241"/>
                    <a:pt x="180" y="248"/>
                    <a:pt x="170" y="255"/>
                  </a:cubicBezTo>
                  <a:cubicBezTo>
                    <a:pt x="171" y="250"/>
                    <a:pt x="173" y="246"/>
                    <a:pt x="175" y="242"/>
                  </a:cubicBezTo>
                  <a:cubicBezTo>
                    <a:pt x="185" y="235"/>
                    <a:pt x="195" y="229"/>
                    <a:pt x="205" y="223"/>
                  </a:cubicBezTo>
                  <a:cubicBezTo>
                    <a:pt x="204" y="227"/>
                    <a:pt x="202" y="231"/>
                    <a:pt x="201" y="235"/>
                  </a:cubicBezTo>
                  <a:close/>
                  <a:moveTo>
                    <a:pt x="207" y="218"/>
                  </a:moveTo>
                  <a:cubicBezTo>
                    <a:pt x="196" y="224"/>
                    <a:pt x="185" y="232"/>
                    <a:pt x="176" y="239"/>
                  </a:cubicBezTo>
                  <a:cubicBezTo>
                    <a:pt x="178" y="234"/>
                    <a:pt x="179" y="229"/>
                    <a:pt x="181" y="224"/>
                  </a:cubicBezTo>
                  <a:cubicBezTo>
                    <a:pt x="191" y="219"/>
                    <a:pt x="201" y="214"/>
                    <a:pt x="210" y="208"/>
                  </a:cubicBezTo>
                  <a:cubicBezTo>
                    <a:pt x="209" y="211"/>
                    <a:pt x="208" y="215"/>
                    <a:pt x="207" y="218"/>
                  </a:cubicBezTo>
                  <a:close/>
                  <a:moveTo>
                    <a:pt x="211" y="203"/>
                  </a:moveTo>
                  <a:cubicBezTo>
                    <a:pt x="201" y="209"/>
                    <a:pt x="192" y="216"/>
                    <a:pt x="182" y="222"/>
                  </a:cubicBezTo>
                  <a:cubicBezTo>
                    <a:pt x="183" y="218"/>
                    <a:pt x="184" y="215"/>
                    <a:pt x="185" y="211"/>
                  </a:cubicBezTo>
                  <a:cubicBezTo>
                    <a:pt x="195" y="206"/>
                    <a:pt x="204" y="200"/>
                    <a:pt x="214" y="195"/>
                  </a:cubicBezTo>
                  <a:cubicBezTo>
                    <a:pt x="213" y="197"/>
                    <a:pt x="212" y="200"/>
                    <a:pt x="211" y="203"/>
                  </a:cubicBezTo>
                  <a:close/>
                  <a:moveTo>
                    <a:pt x="215" y="191"/>
                  </a:moveTo>
                  <a:cubicBezTo>
                    <a:pt x="205" y="197"/>
                    <a:pt x="195" y="203"/>
                    <a:pt x="186" y="209"/>
                  </a:cubicBezTo>
                  <a:cubicBezTo>
                    <a:pt x="186" y="206"/>
                    <a:pt x="187" y="204"/>
                    <a:pt x="188" y="201"/>
                  </a:cubicBezTo>
                  <a:cubicBezTo>
                    <a:pt x="197" y="196"/>
                    <a:pt x="207" y="191"/>
                    <a:pt x="216" y="185"/>
                  </a:cubicBezTo>
                  <a:cubicBezTo>
                    <a:pt x="216" y="187"/>
                    <a:pt x="215" y="189"/>
                    <a:pt x="215" y="191"/>
                  </a:cubicBezTo>
                  <a:close/>
                  <a:moveTo>
                    <a:pt x="217" y="181"/>
                  </a:moveTo>
                  <a:cubicBezTo>
                    <a:pt x="207" y="186"/>
                    <a:pt x="198" y="192"/>
                    <a:pt x="189" y="199"/>
                  </a:cubicBezTo>
                  <a:cubicBezTo>
                    <a:pt x="189" y="197"/>
                    <a:pt x="190" y="195"/>
                    <a:pt x="190" y="193"/>
                  </a:cubicBezTo>
                  <a:cubicBezTo>
                    <a:pt x="190" y="191"/>
                    <a:pt x="191" y="190"/>
                    <a:pt x="191" y="189"/>
                  </a:cubicBezTo>
                  <a:cubicBezTo>
                    <a:pt x="201" y="183"/>
                    <a:pt x="211" y="176"/>
                    <a:pt x="220" y="169"/>
                  </a:cubicBezTo>
                  <a:cubicBezTo>
                    <a:pt x="219" y="173"/>
                    <a:pt x="218" y="177"/>
                    <a:pt x="217" y="181"/>
                  </a:cubicBezTo>
                  <a:close/>
                  <a:moveTo>
                    <a:pt x="221" y="165"/>
                  </a:moveTo>
                  <a:cubicBezTo>
                    <a:pt x="211" y="172"/>
                    <a:pt x="201" y="179"/>
                    <a:pt x="192" y="187"/>
                  </a:cubicBezTo>
                  <a:cubicBezTo>
                    <a:pt x="193" y="182"/>
                    <a:pt x="194" y="177"/>
                    <a:pt x="195" y="172"/>
                  </a:cubicBezTo>
                  <a:cubicBezTo>
                    <a:pt x="199" y="170"/>
                    <a:pt x="204" y="167"/>
                    <a:pt x="209" y="164"/>
                  </a:cubicBezTo>
                  <a:cubicBezTo>
                    <a:pt x="213" y="161"/>
                    <a:pt x="218" y="159"/>
                    <a:pt x="222" y="156"/>
                  </a:cubicBezTo>
                  <a:cubicBezTo>
                    <a:pt x="221" y="159"/>
                    <a:pt x="221" y="162"/>
                    <a:pt x="221" y="165"/>
                  </a:cubicBezTo>
                  <a:close/>
                  <a:moveTo>
                    <a:pt x="222" y="153"/>
                  </a:moveTo>
                  <a:cubicBezTo>
                    <a:pt x="213" y="158"/>
                    <a:pt x="203" y="164"/>
                    <a:pt x="195" y="170"/>
                  </a:cubicBezTo>
                  <a:cubicBezTo>
                    <a:pt x="196" y="167"/>
                    <a:pt x="196" y="163"/>
                    <a:pt x="197" y="160"/>
                  </a:cubicBezTo>
                  <a:cubicBezTo>
                    <a:pt x="202" y="157"/>
                    <a:pt x="208" y="153"/>
                    <a:pt x="213" y="150"/>
                  </a:cubicBezTo>
                  <a:cubicBezTo>
                    <a:pt x="216" y="148"/>
                    <a:pt x="220" y="146"/>
                    <a:pt x="223" y="144"/>
                  </a:cubicBezTo>
                  <a:cubicBezTo>
                    <a:pt x="223" y="147"/>
                    <a:pt x="223" y="150"/>
                    <a:pt x="222" y="153"/>
                  </a:cubicBezTo>
                  <a:close/>
                  <a:moveTo>
                    <a:pt x="210" y="149"/>
                  </a:moveTo>
                  <a:cubicBezTo>
                    <a:pt x="205" y="152"/>
                    <a:pt x="201" y="155"/>
                    <a:pt x="197" y="158"/>
                  </a:cubicBezTo>
                  <a:cubicBezTo>
                    <a:pt x="197" y="155"/>
                    <a:pt x="198" y="151"/>
                    <a:pt x="198" y="147"/>
                  </a:cubicBezTo>
                  <a:cubicBezTo>
                    <a:pt x="203" y="145"/>
                    <a:pt x="208" y="141"/>
                    <a:pt x="213" y="138"/>
                  </a:cubicBezTo>
                  <a:cubicBezTo>
                    <a:pt x="217" y="136"/>
                    <a:pt x="220" y="133"/>
                    <a:pt x="224" y="131"/>
                  </a:cubicBezTo>
                  <a:cubicBezTo>
                    <a:pt x="224" y="134"/>
                    <a:pt x="224" y="137"/>
                    <a:pt x="224" y="140"/>
                  </a:cubicBezTo>
                  <a:cubicBezTo>
                    <a:pt x="219" y="143"/>
                    <a:pt x="214" y="146"/>
                    <a:pt x="210" y="149"/>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55"/>
            <p:cNvSpPr>
              <a:spLocks noEditPoints="1"/>
            </p:cNvSpPr>
            <p:nvPr/>
          </p:nvSpPr>
          <p:spPr bwMode="auto">
            <a:xfrm>
              <a:off x="6808788" y="2763838"/>
              <a:ext cx="287337" cy="269875"/>
            </a:xfrm>
            <a:custGeom>
              <a:avLst/>
              <a:gdLst>
                <a:gd name="T0" fmla="*/ 104 w 123"/>
                <a:gd name="T1" fmla="*/ 18 h 125"/>
                <a:gd name="T2" fmla="*/ 101 w 123"/>
                <a:gd name="T3" fmla="*/ 15 h 125"/>
                <a:gd name="T4" fmla="*/ 54 w 123"/>
                <a:gd name="T5" fmla="*/ 2 h 125"/>
                <a:gd name="T6" fmla="*/ 3 w 123"/>
                <a:gd name="T7" fmla="*/ 68 h 125"/>
                <a:gd name="T8" fmla="*/ 118 w 123"/>
                <a:gd name="T9" fmla="*/ 48 h 125"/>
                <a:gd name="T10" fmla="*/ 82 w 123"/>
                <a:gd name="T11" fmla="*/ 15 h 125"/>
                <a:gd name="T12" fmla="*/ 68 w 123"/>
                <a:gd name="T13" fmla="*/ 9 h 125"/>
                <a:gd name="T14" fmla="*/ 65 w 123"/>
                <a:gd name="T15" fmla="*/ 10 h 125"/>
                <a:gd name="T16" fmla="*/ 77 w 123"/>
                <a:gd name="T17" fmla="*/ 16 h 125"/>
                <a:gd name="T18" fmla="*/ 64 w 123"/>
                <a:gd name="T19" fmla="*/ 14 h 125"/>
                <a:gd name="T20" fmla="*/ 65 w 123"/>
                <a:gd name="T21" fmla="*/ 10 h 125"/>
                <a:gd name="T22" fmla="*/ 55 w 123"/>
                <a:gd name="T23" fmla="*/ 12 h 125"/>
                <a:gd name="T24" fmla="*/ 65 w 123"/>
                <a:gd name="T25" fmla="*/ 19 h 125"/>
                <a:gd name="T26" fmla="*/ 46 w 123"/>
                <a:gd name="T27" fmla="*/ 12 h 125"/>
                <a:gd name="T28" fmla="*/ 42 w 123"/>
                <a:gd name="T29" fmla="*/ 13 h 125"/>
                <a:gd name="T30" fmla="*/ 54 w 123"/>
                <a:gd name="T31" fmla="*/ 28 h 125"/>
                <a:gd name="T32" fmla="*/ 42 w 123"/>
                <a:gd name="T33" fmla="*/ 13 h 125"/>
                <a:gd name="T34" fmla="*/ 52 w 123"/>
                <a:gd name="T35" fmla="*/ 29 h 125"/>
                <a:gd name="T36" fmla="*/ 23 w 123"/>
                <a:gd name="T37" fmla="*/ 25 h 125"/>
                <a:gd name="T38" fmla="*/ 21 w 123"/>
                <a:gd name="T39" fmla="*/ 26 h 125"/>
                <a:gd name="T40" fmla="*/ 43 w 123"/>
                <a:gd name="T41" fmla="*/ 46 h 125"/>
                <a:gd name="T42" fmla="*/ 21 w 123"/>
                <a:gd name="T43" fmla="*/ 26 h 125"/>
                <a:gd name="T44" fmla="*/ 43 w 123"/>
                <a:gd name="T45" fmla="*/ 48 h 125"/>
                <a:gd name="T46" fmla="*/ 13 w 123"/>
                <a:gd name="T47" fmla="*/ 45 h 125"/>
                <a:gd name="T48" fmla="*/ 41 w 123"/>
                <a:gd name="T49" fmla="*/ 58 h 125"/>
                <a:gd name="T50" fmla="*/ 10 w 123"/>
                <a:gd name="T51" fmla="*/ 57 h 125"/>
                <a:gd name="T52" fmla="*/ 10 w 123"/>
                <a:gd name="T53" fmla="*/ 59 h 125"/>
                <a:gd name="T54" fmla="*/ 43 w 123"/>
                <a:gd name="T55" fmla="*/ 80 h 125"/>
                <a:gd name="T56" fmla="*/ 10 w 123"/>
                <a:gd name="T57" fmla="*/ 59 h 125"/>
                <a:gd name="T58" fmla="*/ 11 w 123"/>
                <a:gd name="T59" fmla="*/ 70 h 125"/>
                <a:gd name="T60" fmla="*/ 35 w 123"/>
                <a:gd name="T61" fmla="*/ 80 h 125"/>
                <a:gd name="T62" fmla="*/ 43 w 123"/>
                <a:gd name="T63" fmla="*/ 83 h 125"/>
                <a:gd name="T64" fmla="*/ 14 w 123"/>
                <a:gd name="T65" fmla="*/ 82 h 125"/>
                <a:gd name="T66" fmla="*/ 48 w 123"/>
                <a:gd name="T67" fmla="*/ 96 h 125"/>
                <a:gd name="T68" fmla="*/ 23 w 123"/>
                <a:gd name="T69" fmla="*/ 96 h 125"/>
                <a:gd name="T70" fmla="*/ 48 w 123"/>
                <a:gd name="T71" fmla="*/ 96 h 125"/>
                <a:gd name="T72" fmla="*/ 53 w 123"/>
                <a:gd name="T73" fmla="*/ 105 h 125"/>
                <a:gd name="T74" fmla="*/ 26 w 123"/>
                <a:gd name="T75" fmla="*/ 99 h 125"/>
                <a:gd name="T76" fmla="*/ 66 w 123"/>
                <a:gd name="T77" fmla="*/ 112 h 125"/>
                <a:gd name="T78" fmla="*/ 48 w 123"/>
                <a:gd name="T79" fmla="*/ 59 h 125"/>
                <a:gd name="T80" fmla="*/ 64 w 123"/>
                <a:gd name="T81" fmla="*/ 27 h 125"/>
                <a:gd name="T82" fmla="*/ 71 w 123"/>
                <a:gd name="T83"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25">
                  <a:moveTo>
                    <a:pt x="118" y="48"/>
                  </a:moveTo>
                  <a:cubicBezTo>
                    <a:pt x="116" y="37"/>
                    <a:pt x="111" y="26"/>
                    <a:pt x="104" y="18"/>
                  </a:cubicBezTo>
                  <a:cubicBezTo>
                    <a:pt x="103" y="17"/>
                    <a:pt x="103" y="15"/>
                    <a:pt x="101" y="15"/>
                  </a:cubicBezTo>
                  <a:cubicBezTo>
                    <a:pt x="101" y="15"/>
                    <a:pt x="101" y="15"/>
                    <a:pt x="101" y="15"/>
                  </a:cubicBezTo>
                  <a:cubicBezTo>
                    <a:pt x="92" y="6"/>
                    <a:pt x="80" y="1"/>
                    <a:pt x="66" y="2"/>
                  </a:cubicBezTo>
                  <a:cubicBezTo>
                    <a:pt x="63" y="0"/>
                    <a:pt x="58" y="1"/>
                    <a:pt x="54" y="2"/>
                  </a:cubicBezTo>
                  <a:cubicBezTo>
                    <a:pt x="50" y="2"/>
                    <a:pt x="46" y="3"/>
                    <a:pt x="43" y="5"/>
                  </a:cubicBezTo>
                  <a:cubicBezTo>
                    <a:pt x="16" y="7"/>
                    <a:pt x="0" y="44"/>
                    <a:pt x="3" y="68"/>
                  </a:cubicBezTo>
                  <a:cubicBezTo>
                    <a:pt x="7" y="103"/>
                    <a:pt x="37" y="125"/>
                    <a:pt x="72" y="119"/>
                  </a:cubicBezTo>
                  <a:cubicBezTo>
                    <a:pt x="106" y="114"/>
                    <a:pt x="123" y="80"/>
                    <a:pt x="118" y="48"/>
                  </a:cubicBezTo>
                  <a:close/>
                  <a:moveTo>
                    <a:pt x="89" y="14"/>
                  </a:moveTo>
                  <a:cubicBezTo>
                    <a:pt x="87" y="14"/>
                    <a:pt x="84" y="15"/>
                    <a:pt x="82" y="15"/>
                  </a:cubicBezTo>
                  <a:cubicBezTo>
                    <a:pt x="79" y="13"/>
                    <a:pt x="76" y="12"/>
                    <a:pt x="73" y="11"/>
                  </a:cubicBezTo>
                  <a:cubicBezTo>
                    <a:pt x="72" y="10"/>
                    <a:pt x="70" y="10"/>
                    <a:pt x="68" y="9"/>
                  </a:cubicBezTo>
                  <a:cubicBezTo>
                    <a:pt x="76" y="8"/>
                    <a:pt x="83" y="10"/>
                    <a:pt x="89" y="14"/>
                  </a:cubicBezTo>
                  <a:close/>
                  <a:moveTo>
                    <a:pt x="65" y="10"/>
                  </a:moveTo>
                  <a:cubicBezTo>
                    <a:pt x="67" y="11"/>
                    <a:pt x="70" y="12"/>
                    <a:pt x="73" y="14"/>
                  </a:cubicBezTo>
                  <a:cubicBezTo>
                    <a:pt x="74" y="14"/>
                    <a:pt x="76" y="15"/>
                    <a:pt x="77" y="16"/>
                  </a:cubicBezTo>
                  <a:cubicBezTo>
                    <a:pt x="75" y="16"/>
                    <a:pt x="72" y="17"/>
                    <a:pt x="70" y="17"/>
                  </a:cubicBezTo>
                  <a:cubicBezTo>
                    <a:pt x="68" y="16"/>
                    <a:pt x="66" y="15"/>
                    <a:pt x="64" y="14"/>
                  </a:cubicBezTo>
                  <a:cubicBezTo>
                    <a:pt x="62" y="13"/>
                    <a:pt x="60" y="12"/>
                    <a:pt x="59" y="11"/>
                  </a:cubicBezTo>
                  <a:cubicBezTo>
                    <a:pt x="61" y="10"/>
                    <a:pt x="63" y="10"/>
                    <a:pt x="65" y="10"/>
                  </a:cubicBezTo>
                  <a:close/>
                  <a:moveTo>
                    <a:pt x="52" y="11"/>
                  </a:moveTo>
                  <a:cubicBezTo>
                    <a:pt x="52" y="12"/>
                    <a:pt x="53" y="13"/>
                    <a:pt x="55" y="12"/>
                  </a:cubicBezTo>
                  <a:cubicBezTo>
                    <a:pt x="57" y="14"/>
                    <a:pt x="60" y="16"/>
                    <a:pt x="62" y="17"/>
                  </a:cubicBezTo>
                  <a:cubicBezTo>
                    <a:pt x="63" y="18"/>
                    <a:pt x="64" y="19"/>
                    <a:pt x="65" y="19"/>
                  </a:cubicBezTo>
                  <a:cubicBezTo>
                    <a:pt x="64" y="20"/>
                    <a:pt x="63" y="21"/>
                    <a:pt x="61" y="21"/>
                  </a:cubicBezTo>
                  <a:cubicBezTo>
                    <a:pt x="56" y="18"/>
                    <a:pt x="51" y="15"/>
                    <a:pt x="46" y="12"/>
                  </a:cubicBezTo>
                  <a:cubicBezTo>
                    <a:pt x="48" y="12"/>
                    <a:pt x="50" y="11"/>
                    <a:pt x="52" y="11"/>
                  </a:cubicBezTo>
                  <a:close/>
                  <a:moveTo>
                    <a:pt x="42" y="13"/>
                  </a:moveTo>
                  <a:cubicBezTo>
                    <a:pt x="48" y="17"/>
                    <a:pt x="53" y="21"/>
                    <a:pt x="58" y="23"/>
                  </a:cubicBezTo>
                  <a:cubicBezTo>
                    <a:pt x="57" y="25"/>
                    <a:pt x="55" y="26"/>
                    <a:pt x="54" y="28"/>
                  </a:cubicBezTo>
                  <a:cubicBezTo>
                    <a:pt x="47" y="24"/>
                    <a:pt x="39" y="21"/>
                    <a:pt x="31" y="18"/>
                  </a:cubicBezTo>
                  <a:cubicBezTo>
                    <a:pt x="35" y="16"/>
                    <a:pt x="39" y="14"/>
                    <a:pt x="42" y="13"/>
                  </a:cubicBezTo>
                  <a:close/>
                  <a:moveTo>
                    <a:pt x="30" y="19"/>
                  </a:moveTo>
                  <a:cubicBezTo>
                    <a:pt x="37" y="22"/>
                    <a:pt x="44" y="26"/>
                    <a:pt x="52" y="29"/>
                  </a:cubicBezTo>
                  <a:cubicBezTo>
                    <a:pt x="50" y="32"/>
                    <a:pt x="49" y="34"/>
                    <a:pt x="47" y="37"/>
                  </a:cubicBezTo>
                  <a:cubicBezTo>
                    <a:pt x="39" y="32"/>
                    <a:pt x="31" y="29"/>
                    <a:pt x="23" y="25"/>
                  </a:cubicBezTo>
                  <a:cubicBezTo>
                    <a:pt x="25" y="22"/>
                    <a:pt x="27" y="20"/>
                    <a:pt x="30" y="19"/>
                  </a:cubicBezTo>
                  <a:close/>
                  <a:moveTo>
                    <a:pt x="21" y="26"/>
                  </a:moveTo>
                  <a:cubicBezTo>
                    <a:pt x="30" y="30"/>
                    <a:pt x="38" y="35"/>
                    <a:pt x="46" y="38"/>
                  </a:cubicBezTo>
                  <a:cubicBezTo>
                    <a:pt x="45" y="41"/>
                    <a:pt x="44" y="43"/>
                    <a:pt x="43" y="46"/>
                  </a:cubicBezTo>
                  <a:cubicBezTo>
                    <a:pt x="34" y="42"/>
                    <a:pt x="25" y="39"/>
                    <a:pt x="16" y="35"/>
                  </a:cubicBezTo>
                  <a:cubicBezTo>
                    <a:pt x="17" y="32"/>
                    <a:pt x="19" y="29"/>
                    <a:pt x="21" y="26"/>
                  </a:cubicBezTo>
                  <a:close/>
                  <a:moveTo>
                    <a:pt x="15" y="36"/>
                  </a:moveTo>
                  <a:cubicBezTo>
                    <a:pt x="24" y="40"/>
                    <a:pt x="33" y="45"/>
                    <a:pt x="43" y="48"/>
                  </a:cubicBezTo>
                  <a:cubicBezTo>
                    <a:pt x="42" y="50"/>
                    <a:pt x="42" y="53"/>
                    <a:pt x="42" y="55"/>
                  </a:cubicBezTo>
                  <a:cubicBezTo>
                    <a:pt x="32" y="52"/>
                    <a:pt x="22" y="48"/>
                    <a:pt x="13" y="45"/>
                  </a:cubicBezTo>
                  <a:cubicBezTo>
                    <a:pt x="12" y="44"/>
                    <a:pt x="12" y="45"/>
                    <a:pt x="12" y="46"/>
                  </a:cubicBezTo>
                  <a:cubicBezTo>
                    <a:pt x="21" y="50"/>
                    <a:pt x="31" y="54"/>
                    <a:pt x="41" y="58"/>
                  </a:cubicBezTo>
                  <a:cubicBezTo>
                    <a:pt x="41" y="61"/>
                    <a:pt x="41" y="64"/>
                    <a:pt x="41" y="68"/>
                  </a:cubicBezTo>
                  <a:cubicBezTo>
                    <a:pt x="31" y="63"/>
                    <a:pt x="20" y="60"/>
                    <a:pt x="10" y="57"/>
                  </a:cubicBezTo>
                  <a:cubicBezTo>
                    <a:pt x="10" y="50"/>
                    <a:pt x="12" y="42"/>
                    <a:pt x="15" y="36"/>
                  </a:cubicBezTo>
                  <a:close/>
                  <a:moveTo>
                    <a:pt x="10" y="59"/>
                  </a:moveTo>
                  <a:cubicBezTo>
                    <a:pt x="20" y="63"/>
                    <a:pt x="31" y="68"/>
                    <a:pt x="41" y="70"/>
                  </a:cubicBezTo>
                  <a:cubicBezTo>
                    <a:pt x="42" y="74"/>
                    <a:pt x="42" y="77"/>
                    <a:pt x="43" y="80"/>
                  </a:cubicBezTo>
                  <a:cubicBezTo>
                    <a:pt x="32" y="76"/>
                    <a:pt x="21" y="72"/>
                    <a:pt x="11" y="69"/>
                  </a:cubicBezTo>
                  <a:cubicBezTo>
                    <a:pt x="10" y="65"/>
                    <a:pt x="10" y="62"/>
                    <a:pt x="10" y="59"/>
                  </a:cubicBezTo>
                  <a:close/>
                  <a:moveTo>
                    <a:pt x="11" y="72"/>
                  </a:moveTo>
                  <a:cubicBezTo>
                    <a:pt x="11" y="72"/>
                    <a:pt x="11" y="71"/>
                    <a:pt x="11" y="70"/>
                  </a:cubicBezTo>
                  <a:cubicBezTo>
                    <a:pt x="15" y="73"/>
                    <a:pt x="21" y="74"/>
                    <a:pt x="25" y="76"/>
                  </a:cubicBezTo>
                  <a:cubicBezTo>
                    <a:pt x="28" y="77"/>
                    <a:pt x="32" y="78"/>
                    <a:pt x="35" y="80"/>
                  </a:cubicBezTo>
                  <a:cubicBezTo>
                    <a:pt x="37" y="80"/>
                    <a:pt x="39" y="81"/>
                    <a:pt x="41" y="82"/>
                  </a:cubicBezTo>
                  <a:cubicBezTo>
                    <a:pt x="42" y="82"/>
                    <a:pt x="42" y="82"/>
                    <a:pt x="43" y="83"/>
                  </a:cubicBezTo>
                  <a:cubicBezTo>
                    <a:pt x="44" y="86"/>
                    <a:pt x="45" y="90"/>
                    <a:pt x="47" y="93"/>
                  </a:cubicBezTo>
                  <a:cubicBezTo>
                    <a:pt x="36" y="89"/>
                    <a:pt x="25" y="86"/>
                    <a:pt x="14" y="82"/>
                  </a:cubicBezTo>
                  <a:cubicBezTo>
                    <a:pt x="13" y="79"/>
                    <a:pt x="12" y="76"/>
                    <a:pt x="11" y="72"/>
                  </a:cubicBezTo>
                  <a:close/>
                  <a:moveTo>
                    <a:pt x="48" y="96"/>
                  </a:moveTo>
                  <a:cubicBezTo>
                    <a:pt x="49" y="98"/>
                    <a:pt x="50" y="100"/>
                    <a:pt x="51" y="102"/>
                  </a:cubicBezTo>
                  <a:cubicBezTo>
                    <a:pt x="42" y="100"/>
                    <a:pt x="32" y="98"/>
                    <a:pt x="23" y="96"/>
                  </a:cubicBezTo>
                  <a:cubicBezTo>
                    <a:pt x="20" y="93"/>
                    <a:pt x="17" y="89"/>
                    <a:pt x="15" y="84"/>
                  </a:cubicBezTo>
                  <a:cubicBezTo>
                    <a:pt x="25" y="89"/>
                    <a:pt x="37" y="94"/>
                    <a:pt x="48" y="96"/>
                  </a:cubicBezTo>
                  <a:close/>
                  <a:moveTo>
                    <a:pt x="26" y="99"/>
                  </a:moveTo>
                  <a:cubicBezTo>
                    <a:pt x="35" y="101"/>
                    <a:pt x="44" y="104"/>
                    <a:pt x="53" y="105"/>
                  </a:cubicBezTo>
                  <a:cubicBezTo>
                    <a:pt x="55" y="108"/>
                    <a:pt x="58" y="110"/>
                    <a:pt x="61" y="112"/>
                  </a:cubicBezTo>
                  <a:cubicBezTo>
                    <a:pt x="47" y="112"/>
                    <a:pt x="35" y="108"/>
                    <a:pt x="26" y="99"/>
                  </a:cubicBezTo>
                  <a:close/>
                  <a:moveTo>
                    <a:pt x="71" y="111"/>
                  </a:moveTo>
                  <a:cubicBezTo>
                    <a:pt x="69" y="112"/>
                    <a:pt x="68" y="112"/>
                    <a:pt x="66" y="112"/>
                  </a:cubicBezTo>
                  <a:cubicBezTo>
                    <a:pt x="57" y="95"/>
                    <a:pt x="47" y="82"/>
                    <a:pt x="48" y="61"/>
                  </a:cubicBezTo>
                  <a:cubicBezTo>
                    <a:pt x="48" y="61"/>
                    <a:pt x="48" y="60"/>
                    <a:pt x="48" y="59"/>
                  </a:cubicBezTo>
                  <a:cubicBezTo>
                    <a:pt x="48" y="59"/>
                    <a:pt x="49" y="58"/>
                    <a:pt x="48" y="58"/>
                  </a:cubicBezTo>
                  <a:cubicBezTo>
                    <a:pt x="49" y="46"/>
                    <a:pt x="54" y="34"/>
                    <a:pt x="64" y="27"/>
                  </a:cubicBezTo>
                  <a:cubicBezTo>
                    <a:pt x="74" y="20"/>
                    <a:pt x="85" y="21"/>
                    <a:pt x="97" y="22"/>
                  </a:cubicBezTo>
                  <a:cubicBezTo>
                    <a:pt x="118" y="48"/>
                    <a:pt x="114" y="104"/>
                    <a:pt x="71" y="11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56"/>
            <p:cNvSpPr>
              <a:spLocks noEditPoints="1"/>
            </p:cNvSpPr>
            <p:nvPr/>
          </p:nvSpPr>
          <p:spPr bwMode="auto">
            <a:xfrm>
              <a:off x="6178550" y="5378450"/>
              <a:ext cx="200025" cy="166688"/>
            </a:xfrm>
            <a:custGeom>
              <a:avLst/>
              <a:gdLst>
                <a:gd name="T0" fmla="*/ 77 w 85"/>
                <a:gd name="T1" fmla="*/ 33 h 77"/>
                <a:gd name="T2" fmla="*/ 42 w 85"/>
                <a:gd name="T3" fmla="*/ 4 h 77"/>
                <a:gd name="T4" fmla="*/ 41 w 85"/>
                <a:gd name="T5" fmla="*/ 3 h 77"/>
                <a:gd name="T6" fmla="*/ 5 w 85"/>
                <a:gd name="T7" fmla="*/ 40 h 77"/>
                <a:gd name="T8" fmla="*/ 46 w 85"/>
                <a:gd name="T9" fmla="*/ 75 h 77"/>
                <a:gd name="T10" fmla="*/ 77 w 85"/>
                <a:gd name="T11" fmla="*/ 33 h 77"/>
                <a:gd name="T12" fmla="*/ 46 w 85"/>
                <a:gd name="T13" fmla="*/ 68 h 77"/>
                <a:gd name="T14" fmla="*/ 36 w 85"/>
                <a:gd name="T15" fmla="*/ 10 h 77"/>
                <a:gd name="T16" fmla="*/ 37 w 85"/>
                <a:gd name="T17" fmla="*/ 10 h 77"/>
                <a:gd name="T18" fmla="*/ 46 w 85"/>
                <a:gd name="T19"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77" y="33"/>
                  </a:moveTo>
                  <a:cubicBezTo>
                    <a:pt x="75" y="17"/>
                    <a:pt x="59" y="1"/>
                    <a:pt x="42" y="4"/>
                  </a:cubicBezTo>
                  <a:cubicBezTo>
                    <a:pt x="42" y="4"/>
                    <a:pt x="41" y="3"/>
                    <a:pt x="41" y="3"/>
                  </a:cubicBezTo>
                  <a:cubicBezTo>
                    <a:pt x="20" y="0"/>
                    <a:pt x="4" y="20"/>
                    <a:pt x="5" y="40"/>
                  </a:cubicBezTo>
                  <a:cubicBezTo>
                    <a:pt x="6" y="61"/>
                    <a:pt x="25" y="77"/>
                    <a:pt x="46" y="75"/>
                  </a:cubicBezTo>
                  <a:cubicBezTo>
                    <a:pt x="66" y="73"/>
                    <a:pt x="81" y="53"/>
                    <a:pt x="77" y="33"/>
                  </a:cubicBezTo>
                  <a:close/>
                  <a:moveTo>
                    <a:pt x="46" y="68"/>
                  </a:moveTo>
                  <a:cubicBezTo>
                    <a:pt x="8" y="71"/>
                    <a:pt x="0" y="15"/>
                    <a:pt x="36" y="10"/>
                  </a:cubicBezTo>
                  <a:cubicBezTo>
                    <a:pt x="36" y="10"/>
                    <a:pt x="37" y="10"/>
                    <a:pt x="37" y="10"/>
                  </a:cubicBezTo>
                  <a:cubicBezTo>
                    <a:pt x="76" y="4"/>
                    <a:pt x="85" y="64"/>
                    <a:pt x="46" y="68"/>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57"/>
            <p:cNvSpPr>
              <a:spLocks noEditPoints="1"/>
            </p:cNvSpPr>
            <p:nvPr/>
          </p:nvSpPr>
          <p:spPr bwMode="auto">
            <a:xfrm>
              <a:off x="6157913" y="5353050"/>
              <a:ext cx="276225" cy="227013"/>
            </a:xfrm>
            <a:custGeom>
              <a:avLst/>
              <a:gdLst>
                <a:gd name="T0" fmla="*/ 50 w 118"/>
                <a:gd name="T1" fmla="*/ 4 h 105"/>
                <a:gd name="T2" fmla="*/ 48 w 118"/>
                <a:gd name="T3" fmla="*/ 3 h 105"/>
                <a:gd name="T4" fmla="*/ 1 w 118"/>
                <a:gd name="T5" fmla="*/ 53 h 105"/>
                <a:gd name="T6" fmla="*/ 61 w 118"/>
                <a:gd name="T7" fmla="*/ 100 h 105"/>
                <a:gd name="T8" fmla="*/ 50 w 118"/>
                <a:gd name="T9" fmla="*/ 4 h 105"/>
                <a:gd name="T10" fmla="*/ 60 w 118"/>
                <a:gd name="T11" fmla="*/ 94 h 105"/>
                <a:gd name="T12" fmla="*/ 6 w 118"/>
                <a:gd name="T13" fmla="*/ 53 h 105"/>
                <a:gd name="T14" fmla="*/ 48 w 118"/>
                <a:gd name="T15" fmla="*/ 8 h 105"/>
                <a:gd name="T16" fmla="*/ 49 w 118"/>
                <a:gd name="T17" fmla="*/ 8 h 105"/>
                <a:gd name="T18" fmla="*/ 94 w 118"/>
                <a:gd name="T19" fmla="*/ 42 h 105"/>
                <a:gd name="T20" fmla="*/ 60 w 118"/>
                <a:gd name="T21" fmla="*/ 9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05">
                  <a:moveTo>
                    <a:pt x="50" y="4"/>
                  </a:moveTo>
                  <a:cubicBezTo>
                    <a:pt x="50" y="3"/>
                    <a:pt x="49" y="3"/>
                    <a:pt x="48" y="3"/>
                  </a:cubicBezTo>
                  <a:cubicBezTo>
                    <a:pt x="22" y="3"/>
                    <a:pt x="0" y="26"/>
                    <a:pt x="1" y="53"/>
                  </a:cubicBezTo>
                  <a:cubicBezTo>
                    <a:pt x="1" y="83"/>
                    <a:pt x="31" y="105"/>
                    <a:pt x="61" y="100"/>
                  </a:cubicBezTo>
                  <a:cubicBezTo>
                    <a:pt x="118" y="90"/>
                    <a:pt x="106" y="0"/>
                    <a:pt x="50" y="4"/>
                  </a:cubicBezTo>
                  <a:close/>
                  <a:moveTo>
                    <a:pt x="60" y="94"/>
                  </a:moveTo>
                  <a:cubicBezTo>
                    <a:pt x="35" y="97"/>
                    <a:pt x="6" y="81"/>
                    <a:pt x="6" y="53"/>
                  </a:cubicBezTo>
                  <a:cubicBezTo>
                    <a:pt x="6" y="27"/>
                    <a:pt x="24" y="11"/>
                    <a:pt x="48" y="8"/>
                  </a:cubicBezTo>
                  <a:cubicBezTo>
                    <a:pt x="49" y="8"/>
                    <a:pt x="49" y="8"/>
                    <a:pt x="49" y="8"/>
                  </a:cubicBezTo>
                  <a:cubicBezTo>
                    <a:pt x="69" y="11"/>
                    <a:pt x="88" y="20"/>
                    <a:pt x="94" y="42"/>
                  </a:cubicBezTo>
                  <a:cubicBezTo>
                    <a:pt x="101" y="66"/>
                    <a:pt x="85" y="90"/>
                    <a:pt x="60" y="94"/>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58"/>
            <p:cNvSpPr>
              <a:spLocks noEditPoints="1"/>
            </p:cNvSpPr>
            <p:nvPr/>
          </p:nvSpPr>
          <p:spPr bwMode="auto">
            <a:xfrm>
              <a:off x="5991225" y="5199063"/>
              <a:ext cx="565150" cy="522288"/>
            </a:xfrm>
            <a:custGeom>
              <a:avLst/>
              <a:gdLst>
                <a:gd name="T0" fmla="*/ 211 w 241"/>
                <a:gd name="T1" fmla="*/ 123 h 242"/>
                <a:gd name="T2" fmla="*/ 235 w 241"/>
                <a:gd name="T3" fmla="*/ 103 h 242"/>
                <a:gd name="T4" fmla="*/ 197 w 241"/>
                <a:gd name="T5" fmla="*/ 74 h 242"/>
                <a:gd name="T6" fmla="*/ 201 w 241"/>
                <a:gd name="T7" fmla="*/ 24 h 242"/>
                <a:gd name="T8" fmla="*/ 144 w 241"/>
                <a:gd name="T9" fmla="*/ 32 h 242"/>
                <a:gd name="T10" fmla="*/ 119 w 241"/>
                <a:gd name="T11" fmla="*/ 0 h 242"/>
                <a:gd name="T12" fmla="*/ 78 w 241"/>
                <a:gd name="T13" fmla="*/ 42 h 242"/>
                <a:gd name="T14" fmla="*/ 29 w 241"/>
                <a:gd name="T15" fmla="*/ 42 h 242"/>
                <a:gd name="T16" fmla="*/ 38 w 241"/>
                <a:gd name="T17" fmla="*/ 96 h 242"/>
                <a:gd name="T18" fmla="*/ 7 w 241"/>
                <a:gd name="T19" fmla="*/ 138 h 242"/>
                <a:gd name="T20" fmla="*/ 20 w 241"/>
                <a:gd name="T21" fmla="*/ 184 h 242"/>
                <a:gd name="T22" fmla="*/ 44 w 241"/>
                <a:gd name="T23" fmla="*/ 215 h 242"/>
                <a:gd name="T24" fmla="*/ 63 w 241"/>
                <a:gd name="T25" fmla="*/ 199 h 242"/>
                <a:gd name="T26" fmla="*/ 85 w 241"/>
                <a:gd name="T27" fmla="*/ 214 h 242"/>
                <a:gd name="T28" fmla="*/ 125 w 241"/>
                <a:gd name="T29" fmla="*/ 238 h 242"/>
                <a:gd name="T30" fmla="*/ 158 w 241"/>
                <a:gd name="T31" fmla="*/ 227 h 242"/>
                <a:gd name="T32" fmla="*/ 187 w 241"/>
                <a:gd name="T33" fmla="*/ 197 h 242"/>
                <a:gd name="T34" fmla="*/ 235 w 241"/>
                <a:gd name="T35" fmla="*/ 160 h 242"/>
                <a:gd name="T36" fmla="*/ 220 w 241"/>
                <a:gd name="T37" fmla="*/ 170 h 242"/>
                <a:gd name="T38" fmla="*/ 185 w 241"/>
                <a:gd name="T39" fmla="*/ 173 h 242"/>
                <a:gd name="T40" fmla="*/ 163 w 241"/>
                <a:gd name="T41" fmla="*/ 220 h 242"/>
                <a:gd name="T42" fmla="*/ 120 w 241"/>
                <a:gd name="T43" fmla="*/ 201 h 242"/>
                <a:gd name="T44" fmla="*/ 92 w 241"/>
                <a:gd name="T45" fmla="*/ 232 h 242"/>
                <a:gd name="T46" fmla="*/ 92 w 241"/>
                <a:gd name="T47" fmla="*/ 224 h 242"/>
                <a:gd name="T48" fmla="*/ 103 w 241"/>
                <a:gd name="T49" fmla="*/ 210 h 242"/>
                <a:gd name="T50" fmla="*/ 70 w 241"/>
                <a:gd name="T51" fmla="*/ 194 h 242"/>
                <a:gd name="T52" fmla="*/ 63 w 241"/>
                <a:gd name="T53" fmla="*/ 191 h 242"/>
                <a:gd name="T54" fmla="*/ 30 w 241"/>
                <a:gd name="T55" fmla="*/ 195 h 242"/>
                <a:gd name="T56" fmla="*/ 24 w 241"/>
                <a:gd name="T57" fmla="*/ 187 h 242"/>
                <a:gd name="T58" fmla="*/ 33 w 241"/>
                <a:gd name="T59" fmla="*/ 181 h 242"/>
                <a:gd name="T60" fmla="*/ 63 w 241"/>
                <a:gd name="T61" fmla="*/ 166 h 242"/>
                <a:gd name="T62" fmla="*/ 57 w 241"/>
                <a:gd name="T63" fmla="*/ 152 h 242"/>
                <a:gd name="T64" fmla="*/ 39 w 241"/>
                <a:gd name="T65" fmla="*/ 138 h 242"/>
                <a:gd name="T66" fmla="*/ 37 w 241"/>
                <a:gd name="T67" fmla="*/ 136 h 242"/>
                <a:gd name="T68" fmla="*/ 33 w 241"/>
                <a:gd name="T69" fmla="*/ 125 h 242"/>
                <a:gd name="T70" fmla="*/ 10 w 241"/>
                <a:gd name="T71" fmla="*/ 109 h 242"/>
                <a:gd name="T72" fmla="*/ 13 w 241"/>
                <a:gd name="T73" fmla="*/ 101 h 242"/>
                <a:gd name="T74" fmla="*/ 42 w 241"/>
                <a:gd name="T75" fmla="*/ 99 h 242"/>
                <a:gd name="T76" fmla="*/ 55 w 241"/>
                <a:gd name="T77" fmla="*/ 94 h 242"/>
                <a:gd name="T78" fmla="*/ 65 w 241"/>
                <a:gd name="T79" fmla="*/ 86 h 242"/>
                <a:gd name="T80" fmla="*/ 56 w 241"/>
                <a:gd name="T81" fmla="*/ 77 h 242"/>
                <a:gd name="T82" fmla="*/ 60 w 241"/>
                <a:gd name="T83" fmla="*/ 63 h 242"/>
                <a:gd name="T84" fmla="*/ 36 w 241"/>
                <a:gd name="T85" fmla="*/ 45 h 242"/>
                <a:gd name="T86" fmla="*/ 48 w 241"/>
                <a:gd name="T87" fmla="*/ 30 h 242"/>
                <a:gd name="T88" fmla="*/ 78 w 241"/>
                <a:gd name="T89" fmla="*/ 50 h 242"/>
                <a:gd name="T90" fmla="*/ 78 w 241"/>
                <a:gd name="T91" fmla="*/ 49 h 242"/>
                <a:gd name="T92" fmla="*/ 111 w 241"/>
                <a:gd name="T93" fmla="*/ 44 h 242"/>
                <a:gd name="T94" fmla="*/ 102 w 241"/>
                <a:gd name="T95" fmla="*/ 32 h 242"/>
                <a:gd name="T96" fmla="*/ 103 w 241"/>
                <a:gd name="T97" fmla="*/ 19 h 242"/>
                <a:gd name="T98" fmla="*/ 103 w 241"/>
                <a:gd name="T99" fmla="*/ 8 h 242"/>
                <a:gd name="T100" fmla="*/ 129 w 241"/>
                <a:gd name="T101" fmla="*/ 36 h 242"/>
                <a:gd name="T102" fmla="*/ 134 w 241"/>
                <a:gd name="T103" fmla="*/ 39 h 242"/>
                <a:gd name="T104" fmla="*/ 161 w 241"/>
                <a:gd name="T105" fmla="*/ 42 h 242"/>
                <a:gd name="T106" fmla="*/ 180 w 241"/>
                <a:gd name="T107" fmla="*/ 54 h 242"/>
                <a:gd name="T108" fmla="*/ 188 w 241"/>
                <a:gd name="T109" fmla="*/ 71 h 242"/>
                <a:gd name="T110" fmla="*/ 224 w 241"/>
                <a:gd name="T111" fmla="*/ 77 h 242"/>
                <a:gd name="T112" fmla="*/ 215 w 241"/>
                <a:gd name="T113" fmla="*/ 106 h 242"/>
                <a:gd name="T114" fmla="*/ 203 w 241"/>
                <a:gd name="T115" fmla="*/ 122 h 242"/>
                <a:gd name="T116" fmla="*/ 219 w 241"/>
                <a:gd name="T117" fmla="*/ 14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242">
                  <a:moveTo>
                    <a:pt x="234" y="141"/>
                  </a:moveTo>
                  <a:cubicBezTo>
                    <a:pt x="230" y="139"/>
                    <a:pt x="225" y="139"/>
                    <a:pt x="221" y="138"/>
                  </a:cubicBezTo>
                  <a:cubicBezTo>
                    <a:pt x="217" y="137"/>
                    <a:pt x="212" y="136"/>
                    <a:pt x="208" y="135"/>
                  </a:cubicBezTo>
                  <a:cubicBezTo>
                    <a:pt x="210" y="132"/>
                    <a:pt x="211" y="127"/>
                    <a:pt x="211" y="123"/>
                  </a:cubicBezTo>
                  <a:cubicBezTo>
                    <a:pt x="211" y="121"/>
                    <a:pt x="210" y="119"/>
                    <a:pt x="210" y="116"/>
                  </a:cubicBezTo>
                  <a:cubicBezTo>
                    <a:pt x="210" y="116"/>
                    <a:pt x="210" y="115"/>
                    <a:pt x="210" y="115"/>
                  </a:cubicBezTo>
                  <a:cubicBezTo>
                    <a:pt x="217" y="116"/>
                    <a:pt x="227" y="112"/>
                    <a:pt x="232" y="108"/>
                  </a:cubicBezTo>
                  <a:cubicBezTo>
                    <a:pt x="234" y="107"/>
                    <a:pt x="235" y="106"/>
                    <a:pt x="235" y="103"/>
                  </a:cubicBezTo>
                  <a:cubicBezTo>
                    <a:pt x="236" y="98"/>
                    <a:pt x="234" y="91"/>
                    <a:pt x="233" y="86"/>
                  </a:cubicBezTo>
                  <a:cubicBezTo>
                    <a:pt x="232" y="80"/>
                    <a:pt x="233" y="70"/>
                    <a:pt x="226" y="69"/>
                  </a:cubicBezTo>
                  <a:cubicBezTo>
                    <a:pt x="221" y="69"/>
                    <a:pt x="215" y="71"/>
                    <a:pt x="211" y="72"/>
                  </a:cubicBezTo>
                  <a:cubicBezTo>
                    <a:pt x="206" y="72"/>
                    <a:pt x="202" y="73"/>
                    <a:pt x="197" y="74"/>
                  </a:cubicBezTo>
                  <a:cubicBezTo>
                    <a:pt x="197" y="70"/>
                    <a:pt x="195" y="66"/>
                    <a:pt x="193" y="64"/>
                  </a:cubicBezTo>
                  <a:cubicBezTo>
                    <a:pt x="191" y="61"/>
                    <a:pt x="189" y="59"/>
                    <a:pt x="186" y="57"/>
                  </a:cubicBezTo>
                  <a:cubicBezTo>
                    <a:pt x="192" y="48"/>
                    <a:pt x="197" y="39"/>
                    <a:pt x="202" y="29"/>
                  </a:cubicBezTo>
                  <a:cubicBezTo>
                    <a:pt x="203" y="27"/>
                    <a:pt x="203" y="25"/>
                    <a:pt x="201" y="24"/>
                  </a:cubicBezTo>
                  <a:cubicBezTo>
                    <a:pt x="191" y="18"/>
                    <a:pt x="182" y="13"/>
                    <a:pt x="172" y="8"/>
                  </a:cubicBezTo>
                  <a:cubicBezTo>
                    <a:pt x="170" y="7"/>
                    <a:pt x="167" y="8"/>
                    <a:pt x="166" y="11"/>
                  </a:cubicBezTo>
                  <a:cubicBezTo>
                    <a:pt x="164" y="20"/>
                    <a:pt x="160" y="28"/>
                    <a:pt x="157" y="37"/>
                  </a:cubicBezTo>
                  <a:cubicBezTo>
                    <a:pt x="154" y="34"/>
                    <a:pt x="148" y="33"/>
                    <a:pt x="144" y="32"/>
                  </a:cubicBezTo>
                  <a:cubicBezTo>
                    <a:pt x="142" y="32"/>
                    <a:pt x="139" y="32"/>
                    <a:pt x="136" y="32"/>
                  </a:cubicBezTo>
                  <a:cubicBezTo>
                    <a:pt x="136" y="27"/>
                    <a:pt x="135" y="20"/>
                    <a:pt x="135" y="15"/>
                  </a:cubicBezTo>
                  <a:cubicBezTo>
                    <a:pt x="135" y="11"/>
                    <a:pt x="136" y="5"/>
                    <a:pt x="132" y="2"/>
                  </a:cubicBezTo>
                  <a:cubicBezTo>
                    <a:pt x="129" y="0"/>
                    <a:pt x="123" y="1"/>
                    <a:pt x="119" y="0"/>
                  </a:cubicBezTo>
                  <a:cubicBezTo>
                    <a:pt x="112" y="0"/>
                    <a:pt x="105" y="0"/>
                    <a:pt x="99" y="0"/>
                  </a:cubicBezTo>
                  <a:cubicBezTo>
                    <a:pt x="97" y="0"/>
                    <a:pt x="95" y="2"/>
                    <a:pt x="95" y="4"/>
                  </a:cubicBezTo>
                  <a:cubicBezTo>
                    <a:pt x="95" y="14"/>
                    <a:pt x="94" y="26"/>
                    <a:pt x="96" y="35"/>
                  </a:cubicBezTo>
                  <a:cubicBezTo>
                    <a:pt x="90" y="35"/>
                    <a:pt x="82" y="39"/>
                    <a:pt x="78" y="42"/>
                  </a:cubicBezTo>
                  <a:cubicBezTo>
                    <a:pt x="77" y="42"/>
                    <a:pt x="75" y="43"/>
                    <a:pt x="74" y="45"/>
                  </a:cubicBezTo>
                  <a:cubicBezTo>
                    <a:pt x="67" y="36"/>
                    <a:pt x="59" y="28"/>
                    <a:pt x="50" y="21"/>
                  </a:cubicBezTo>
                  <a:cubicBezTo>
                    <a:pt x="49" y="21"/>
                    <a:pt x="46" y="21"/>
                    <a:pt x="45" y="22"/>
                  </a:cubicBezTo>
                  <a:cubicBezTo>
                    <a:pt x="40" y="29"/>
                    <a:pt x="34" y="35"/>
                    <a:pt x="29" y="42"/>
                  </a:cubicBezTo>
                  <a:cubicBezTo>
                    <a:pt x="26" y="45"/>
                    <a:pt x="22" y="49"/>
                    <a:pt x="23" y="54"/>
                  </a:cubicBezTo>
                  <a:cubicBezTo>
                    <a:pt x="24" y="59"/>
                    <a:pt x="31" y="62"/>
                    <a:pt x="35" y="64"/>
                  </a:cubicBezTo>
                  <a:cubicBezTo>
                    <a:pt x="40" y="68"/>
                    <a:pt x="44" y="71"/>
                    <a:pt x="50" y="74"/>
                  </a:cubicBezTo>
                  <a:cubicBezTo>
                    <a:pt x="43" y="79"/>
                    <a:pt x="38" y="87"/>
                    <a:pt x="38" y="96"/>
                  </a:cubicBezTo>
                  <a:cubicBezTo>
                    <a:pt x="33" y="95"/>
                    <a:pt x="28" y="95"/>
                    <a:pt x="23" y="94"/>
                  </a:cubicBezTo>
                  <a:cubicBezTo>
                    <a:pt x="19" y="94"/>
                    <a:pt x="13" y="93"/>
                    <a:pt x="9" y="95"/>
                  </a:cubicBezTo>
                  <a:cubicBezTo>
                    <a:pt x="3" y="98"/>
                    <a:pt x="2" y="111"/>
                    <a:pt x="2" y="117"/>
                  </a:cubicBezTo>
                  <a:cubicBezTo>
                    <a:pt x="1" y="123"/>
                    <a:pt x="0" y="135"/>
                    <a:pt x="7" y="138"/>
                  </a:cubicBezTo>
                  <a:cubicBezTo>
                    <a:pt x="10" y="140"/>
                    <a:pt x="15" y="139"/>
                    <a:pt x="18" y="140"/>
                  </a:cubicBezTo>
                  <a:cubicBezTo>
                    <a:pt x="23" y="140"/>
                    <a:pt x="29" y="141"/>
                    <a:pt x="34" y="140"/>
                  </a:cubicBezTo>
                  <a:cubicBezTo>
                    <a:pt x="31" y="149"/>
                    <a:pt x="36" y="159"/>
                    <a:pt x="41" y="167"/>
                  </a:cubicBezTo>
                  <a:cubicBezTo>
                    <a:pt x="34" y="173"/>
                    <a:pt x="27" y="178"/>
                    <a:pt x="20" y="184"/>
                  </a:cubicBezTo>
                  <a:cubicBezTo>
                    <a:pt x="19" y="185"/>
                    <a:pt x="19" y="186"/>
                    <a:pt x="19" y="186"/>
                  </a:cubicBezTo>
                  <a:cubicBezTo>
                    <a:pt x="19" y="187"/>
                    <a:pt x="19" y="187"/>
                    <a:pt x="19" y="188"/>
                  </a:cubicBezTo>
                  <a:cubicBezTo>
                    <a:pt x="20" y="194"/>
                    <a:pt x="24" y="200"/>
                    <a:pt x="28" y="205"/>
                  </a:cubicBezTo>
                  <a:cubicBezTo>
                    <a:pt x="32" y="209"/>
                    <a:pt x="38" y="215"/>
                    <a:pt x="44" y="215"/>
                  </a:cubicBezTo>
                  <a:cubicBezTo>
                    <a:pt x="44" y="215"/>
                    <a:pt x="45" y="214"/>
                    <a:pt x="45" y="214"/>
                  </a:cubicBezTo>
                  <a:cubicBezTo>
                    <a:pt x="46" y="215"/>
                    <a:pt x="47" y="215"/>
                    <a:pt x="48" y="214"/>
                  </a:cubicBezTo>
                  <a:cubicBezTo>
                    <a:pt x="52" y="211"/>
                    <a:pt x="56" y="208"/>
                    <a:pt x="59" y="204"/>
                  </a:cubicBezTo>
                  <a:cubicBezTo>
                    <a:pt x="60" y="203"/>
                    <a:pt x="63" y="199"/>
                    <a:pt x="63" y="199"/>
                  </a:cubicBezTo>
                  <a:cubicBezTo>
                    <a:pt x="63" y="198"/>
                    <a:pt x="63" y="198"/>
                    <a:pt x="64" y="199"/>
                  </a:cubicBezTo>
                  <a:cubicBezTo>
                    <a:pt x="65" y="199"/>
                    <a:pt x="65" y="200"/>
                    <a:pt x="66" y="200"/>
                  </a:cubicBezTo>
                  <a:cubicBezTo>
                    <a:pt x="72" y="205"/>
                    <a:pt x="79" y="207"/>
                    <a:pt x="86" y="207"/>
                  </a:cubicBezTo>
                  <a:cubicBezTo>
                    <a:pt x="85" y="209"/>
                    <a:pt x="85" y="212"/>
                    <a:pt x="85" y="214"/>
                  </a:cubicBezTo>
                  <a:cubicBezTo>
                    <a:pt x="84" y="221"/>
                    <a:pt x="83" y="228"/>
                    <a:pt x="83" y="235"/>
                  </a:cubicBezTo>
                  <a:cubicBezTo>
                    <a:pt x="83" y="238"/>
                    <a:pt x="85" y="240"/>
                    <a:pt x="87" y="240"/>
                  </a:cubicBezTo>
                  <a:cubicBezTo>
                    <a:pt x="99" y="241"/>
                    <a:pt x="110" y="241"/>
                    <a:pt x="121" y="242"/>
                  </a:cubicBezTo>
                  <a:cubicBezTo>
                    <a:pt x="124" y="242"/>
                    <a:pt x="125" y="240"/>
                    <a:pt x="125" y="238"/>
                  </a:cubicBezTo>
                  <a:cubicBezTo>
                    <a:pt x="126" y="228"/>
                    <a:pt x="127" y="216"/>
                    <a:pt x="124" y="206"/>
                  </a:cubicBezTo>
                  <a:cubicBezTo>
                    <a:pt x="127" y="207"/>
                    <a:pt x="131" y="207"/>
                    <a:pt x="134" y="206"/>
                  </a:cubicBezTo>
                  <a:cubicBezTo>
                    <a:pt x="137" y="206"/>
                    <a:pt x="143" y="204"/>
                    <a:pt x="144" y="201"/>
                  </a:cubicBezTo>
                  <a:cubicBezTo>
                    <a:pt x="148" y="210"/>
                    <a:pt x="154" y="218"/>
                    <a:pt x="158" y="227"/>
                  </a:cubicBezTo>
                  <a:cubicBezTo>
                    <a:pt x="159" y="229"/>
                    <a:pt x="162" y="229"/>
                    <a:pt x="163" y="229"/>
                  </a:cubicBezTo>
                  <a:cubicBezTo>
                    <a:pt x="170" y="225"/>
                    <a:pt x="176" y="222"/>
                    <a:pt x="182" y="218"/>
                  </a:cubicBezTo>
                  <a:cubicBezTo>
                    <a:pt x="185" y="216"/>
                    <a:pt x="192" y="214"/>
                    <a:pt x="193" y="210"/>
                  </a:cubicBezTo>
                  <a:cubicBezTo>
                    <a:pt x="194" y="206"/>
                    <a:pt x="189" y="200"/>
                    <a:pt x="187" y="197"/>
                  </a:cubicBezTo>
                  <a:cubicBezTo>
                    <a:pt x="184" y="193"/>
                    <a:pt x="182" y="188"/>
                    <a:pt x="179" y="184"/>
                  </a:cubicBezTo>
                  <a:cubicBezTo>
                    <a:pt x="186" y="182"/>
                    <a:pt x="196" y="176"/>
                    <a:pt x="200" y="170"/>
                  </a:cubicBezTo>
                  <a:cubicBezTo>
                    <a:pt x="206" y="174"/>
                    <a:pt x="217" y="180"/>
                    <a:pt x="225" y="178"/>
                  </a:cubicBezTo>
                  <a:cubicBezTo>
                    <a:pt x="231" y="177"/>
                    <a:pt x="234" y="165"/>
                    <a:pt x="235" y="160"/>
                  </a:cubicBezTo>
                  <a:cubicBezTo>
                    <a:pt x="237" y="154"/>
                    <a:pt x="241" y="145"/>
                    <a:pt x="234" y="141"/>
                  </a:cubicBezTo>
                  <a:close/>
                  <a:moveTo>
                    <a:pt x="229" y="155"/>
                  </a:moveTo>
                  <a:cubicBezTo>
                    <a:pt x="228" y="159"/>
                    <a:pt x="227" y="162"/>
                    <a:pt x="226" y="164"/>
                  </a:cubicBezTo>
                  <a:cubicBezTo>
                    <a:pt x="224" y="169"/>
                    <a:pt x="224" y="171"/>
                    <a:pt x="220" y="170"/>
                  </a:cubicBezTo>
                  <a:cubicBezTo>
                    <a:pt x="213" y="169"/>
                    <a:pt x="207" y="166"/>
                    <a:pt x="201" y="162"/>
                  </a:cubicBezTo>
                  <a:cubicBezTo>
                    <a:pt x="200" y="161"/>
                    <a:pt x="200" y="161"/>
                    <a:pt x="199" y="161"/>
                  </a:cubicBezTo>
                  <a:cubicBezTo>
                    <a:pt x="197" y="159"/>
                    <a:pt x="194" y="160"/>
                    <a:pt x="193" y="163"/>
                  </a:cubicBezTo>
                  <a:cubicBezTo>
                    <a:pt x="191" y="167"/>
                    <a:pt x="188" y="170"/>
                    <a:pt x="185" y="173"/>
                  </a:cubicBezTo>
                  <a:cubicBezTo>
                    <a:pt x="182" y="175"/>
                    <a:pt x="178" y="177"/>
                    <a:pt x="175" y="179"/>
                  </a:cubicBezTo>
                  <a:cubicBezTo>
                    <a:pt x="173" y="178"/>
                    <a:pt x="170" y="181"/>
                    <a:pt x="171" y="183"/>
                  </a:cubicBezTo>
                  <a:cubicBezTo>
                    <a:pt x="174" y="192"/>
                    <a:pt x="181" y="199"/>
                    <a:pt x="185" y="208"/>
                  </a:cubicBezTo>
                  <a:cubicBezTo>
                    <a:pt x="179" y="213"/>
                    <a:pt x="170" y="217"/>
                    <a:pt x="163" y="220"/>
                  </a:cubicBezTo>
                  <a:cubicBezTo>
                    <a:pt x="159" y="211"/>
                    <a:pt x="154" y="202"/>
                    <a:pt x="146" y="197"/>
                  </a:cubicBezTo>
                  <a:cubicBezTo>
                    <a:pt x="145" y="196"/>
                    <a:pt x="144" y="197"/>
                    <a:pt x="144" y="197"/>
                  </a:cubicBezTo>
                  <a:cubicBezTo>
                    <a:pt x="142" y="195"/>
                    <a:pt x="139" y="196"/>
                    <a:pt x="137" y="197"/>
                  </a:cubicBezTo>
                  <a:cubicBezTo>
                    <a:pt x="131" y="199"/>
                    <a:pt x="126" y="200"/>
                    <a:pt x="120" y="201"/>
                  </a:cubicBezTo>
                  <a:cubicBezTo>
                    <a:pt x="120" y="201"/>
                    <a:pt x="120" y="201"/>
                    <a:pt x="120" y="201"/>
                  </a:cubicBezTo>
                  <a:cubicBezTo>
                    <a:pt x="118" y="202"/>
                    <a:pt x="117" y="203"/>
                    <a:pt x="117" y="205"/>
                  </a:cubicBezTo>
                  <a:cubicBezTo>
                    <a:pt x="116" y="214"/>
                    <a:pt x="117" y="224"/>
                    <a:pt x="117" y="233"/>
                  </a:cubicBezTo>
                  <a:cubicBezTo>
                    <a:pt x="109" y="233"/>
                    <a:pt x="100" y="232"/>
                    <a:pt x="92" y="232"/>
                  </a:cubicBezTo>
                  <a:cubicBezTo>
                    <a:pt x="92" y="229"/>
                    <a:pt x="92" y="227"/>
                    <a:pt x="92" y="225"/>
                  </a:cubicBezTo>
                  <a:cubicBezTo>
                    <a:pt x="96" y="225"/>
                    <a:pt x="99" y="225"/>
                    <a:pt x="103" y="225"/>
                  </a:cubicBezTo>
                  <a:cubicBezTo>
                    <a:pt x="103" y="225"/>
                    <a:pt x="103" y="224"/>
                    <a:pt x="103" y="224"/>
                  </a:cubicBezTo>
                  <a:cubicBezTo>
                    <a:pt x="99" y="224"/>
                    <a:pt x="96" y="224"/>
                    <a:pt x="92" y="224"/>
                  </a:cubicBezTo>
                  <a:cubicBezTo>
                    <a:pt x="92" y="221"/>
                    <a:pt x="93" y="217"/>
                    <a:pt x="93" y="214"/>
                  </a:cubicBezTo>
                  <a:cubicBezTo>
                    <a:pt x="93" y="214"/>
                    <a:pt x="93" y="213"/>
                    <a:pt x="93" y="212"/>
                  </a:cubicBezTo>
                  <a:cubicBezTo>
                    <a:pt x="96" y="212"/>
                    <a:pt x="99" y="211"/>
                    <a:pt x="103" y="211"/>
                  </a:cubicBezTo>
                  <a:cubicBezTo>
                    <a:pt x="103" y="211"/>
                    <a:pt x="103" y="210"/>
                    <a:pt x="103" y="210"/>
                  </a:cubicBezTo>
                  <a:cubicBezTo>
                    <a:pt x="99" y="210"/>
                    <a:pt x="96" y="211"/>
                    <a:pt x="93" y="211"/>
                  </a:cubicBezTo>
                  <a:cubicBezTo>
                    <a:pt x="93" y="209"/>
                    <a:pt x="92" y="206"/>
                    <a:pt x="91" y="205"/>
                  </a:cubicBezTo>
                  <a:cubicBezTo>
                    <a:pt x="92" y="203"/>
                    <a:pt x="91" y="200"/>
                    <a:pt x="88" y="200"/>
                  </a:cubicBezTo>
                  <a:cubicBezTo>
                    <a:pt x="81" y="199"/>
                    <a:pt x="76" y="197"/>
                    <a:pt x="70" y="194"/>
                  </a:cubicBezTo>
                  <a:cubicBezTo>
                    <a:pt x="77" y="194"/>
                    <a:pt x="83" y="194"/>
                    <a:pt x="89" y="195"/>
                  </a:cubicBezTo>
                  <a:cubicBezTo>
                    <a:pt x="90" y="195"/>
                    <a:pt x="90" y="194"/>
                    <a:pt x="89" y="194"/>
                  </a:cubicBezTo>
                  <a:cubicBezTo>
                    <a:pt x="82" y="193"/>
                    <a:pt x="75" y="192"/>
                    <a:pt x="68" y="193"/>
                  </a:cubicBezTo>
                  <a:cubicBezTo>
                    <a:pt x="67" y="192"/>
                    <a:pt x="65" y="190"/>
                    <a:pt x="63" y="191"/>
                  </a:cubicBezTo>
                  <a:cubicBezTo>
                    <a:pt x="59" y="192"/>
                    <a:pt x="56" y="197"/>
                    <a:pt x="54" y="199"/>
                  </a:cubicBezTo>
                  <a:cubicBezTo>
                    <a:pt x="51" y="202"/>
                    <a:pt x="48" y="206"/>
                    <a:pt x="46" y="209"/>
                  </a:cubicBezTo>
                  <a:cubicBezTo>
                    <a:pt x="43" y="206"/>
                    <a:pt x="37" y="204"/>
                    <a:pt x="34" y="200"/>
                  </a:cubicBezTo>
                  <a:cubicBezTo>
                    <a:pt x="32" y="199"/>
                    <a:pt x="31" y="197"/>
                    <a:pt x="30" y="195"/>
                  </a:cubicBezTo>
                  <a:cubicBezTo>
                    <a:pt x="36" y="196"/>
                    <a:pt x="42" y="196"/>
                    <a:pt x="49" y="195"/>
                  </a:cubicBezTo>
                  <a:cubicBezTo>
                    <a:pt x="49" y="195"/>
                    <a:pt x="49" y="195"/>
                    <a:pt x="49" y="194"/>
                  </a:cubicBezTo>
                  <a:cubicBezTo>
                    <a:pt x="42" y="194"/>
                    <a:pt x="35" y="194"/>
                    <a:pt x="29" y="194"/>
                  </a:cubicBezTo>
                  <a:cubicBezTo>
                    <a:pt x="27" y="192"/>
                    <a:pt x="25" y="189"/>
                    <a:pt x="24" y="187"/>
                  </a:cubicBezTo>
                  <a:cubicBezTo>
                    <a:pt x="26" y="185"/>
                    <a:pt x="29" y="184"/>
                    <a:pt x="32" y="182"/>
                  </a:cubicBezTo>
                  <a:cubicBezTo>
                    <a:pt x="40" y="182"/>
                    <a:pt x="48" y="181"/>
                    <a:pt x="56" y="180"/>
                  </a:cubicBezTo>
                  <a:cubicBezTo>
                    <a:pt x="57" y="180"/>
                    <a:pt x="57" y="179"/>
                    <a:pt x="56" y="179"/>
                  </a:cubicBezTo>
                  <a:cubicBezTo>
                    <a:pt x="49" y="180"/>
                    <a:pt x="41" y="181"/>
                    <a:pt x="33" y="181"/>
                  </a:cubicBezTo>
                  <a:cubicBezTo>
                    <a:pt x="39" y="178"/>
                    <a:pt x="44" y="174"/>
                    <a:pt x="48" y="170"/>
                  </a:cubicBezTo>
                  <a:cubicBezTo>
                    <a:pt x="49" y="169"/>
                    <a:pt x="49" y="169"/>
                    <a:pt x="49" y="168"/>
                  </a:cubicBezTo>
                  <a:cubicBezTo>
                    <a:pt x="54" y="168"/>
                    <a:pt x="59" y="168"/>
                    <a:pt x="63" y="167"/>
                  </a:cubicBezTo>
                  <a:cubicBezTo>
                    <a:pt x="64" y="167"/>
                    <a:pt x="64" y="166"/>
                    <a:pt x="63" y="166"/>
                  </a:cubicBezTo>
                  <a:cubicBezTo>
                    <a:pt x="58" y="166"/>
                    <a:pt x="54" y="167"/>
                    <a:pt x="49" y="167"/>
                  </a:cubicBezTo>
                  <a:cubicBezTo>
                    <a:pt x="49" y="166"/>
                    <a:pt x="49" y="165"/>
                    <a:pt x="48" y="165"/>
                  </a:cubicBezTo>
                  <a:cubicBezTo>
                    <a:pt x="45" y="161"/>
                    <a:pt x="43" y="157"/>
                    <a:pt x="42" y="152"/>
                  </a:cubicBezTo>
                  <a:cubicBezTo>
                    <a:pt x="47" y="153"/>
                    <a:pt x="52" y="153"/>
                    <a:pt x="57" y="152"/>
                  </a:cubicBezTo>
                  <a:cubicBezTo>
                    <a:pt x="58" y="152"/>
                    <a:pt x="58" y="151"/>
                    <a:pt x="57" y="151"/>
                  </a:cubicBezTo>
                  <a:cubicBezTo>
                    <a:pt x="52" y="151"/>
                    <a:pt x="47" y="152"/>
                    <a:pt x="42" y="151"/>
                  </a:cubicBezTo>
                  <a:cubicBezTo>
                    <a:pt x="41" y="151"/>
                    <a:pt x="41" y="151"/>
                    <a:pt x="41" y="150"/>
                  </a:cubicBezTo>
                  <a:cubicBezTo>
                    <a:pt x="40" y="146"/>
                    <a:pt x="40" y="142"/>
                    <a:pt x="39" y="138"/>
                  </a:cubicBezTo>
                  <a:cubicBezTo>
                    <a:pt x="42" y="138"/>
                    <a:pt x="45" y="138"/>
                    <a:pt x="48" y="137"/>
                  </a:cubicBezTo>
                  <a:cubicBezTo>
                    <a:pt x="49" y="137"/>
                    <a:pt x="48" y="136"/>
                    <a:pt x="48" y="136"/>
                  </a:cubicBezTo>
                  <a:cubicBezTo>
                    <a:pt x="45" y="137"/>
                    <a:pt x="42" y="137"/>
                    <a:pt x="38" y="137"/>
                  </a:cubicBezTo>
                  <a:cubicBezTo>
                    <a:pt x="38" y="137"/>
                    <a:pt x="37" y="136"/>
                    <a:pt x="37" y="136"/>
                  </a:cubicBezTo>
                  <a:cubicBezTo>
                    <a:pt x="37" y="136"/>
                    <a:pt x="36" y="136"/>
                    <a:pt x="36" y="136"/>
                  </a:cubicBezTo>
                  <a:cubicBezTo>
                    <a:pt x="30" y="133"/>
                    <a:pt x="24" y="132"/>
                    <a:pt x="18" y="132"/>
                  </a:cubicBezTo>
                  <a:cubicBezTo>
                    <a:pt x="12" y="131"/>
                    <a:pt x="10" y="128"/>
                    <a:pt x="9" y="125"/>
                  </a:cubicBezTo>
                  <a:cubicBezTo>
                    <a:pt x="17" y="125"/>
                    <a:pt x="25" y="125"/>
                    <a:pt x="33" y="125"/>
                  </a:cubicBezTo>
                  <a:cubicBezTo>
                    <a:pt x="34" y="125"/>
                    <a:pt x="34" y="123"/>
                    <a:pt x="33" y="123"/>
                  </a:cubicBezTo>
                  <a:cubicBezTo>
                    <a:pt x="25" y="123"/>
                    <a:pt x="17" y="123"/>
                    <a:pt x="9" y="123"/>
                  </a:cubicBezTo>
                  <a:cubicBezTo>
                    <a:pt x="9" y="121"/>
                    <a:pt x="9" y="119"/>
                    <a:pt x="9" y="117"/>
                  </a:cubicBezTo>
                  <a:cubicBezTo>
                    <a:pt x="9" y="114"/>
                    <a:pt x="9" y="111"/>
                    <a:pt x="10" y="109"/>
                  </a:cubicBezTo>
                  <a:cubicBezTo>
                    <a:pt x="18" y="109"/>
                    <a:pt x="26" y="109"/>
                    <a:pt x="33" y="108"/>
                  </a:cubicBezTo>
                  <a:cubicBezTo>
                    <a:pt x="34" y="108"/>
                    <a:pt x="34" y="107"/>
                    <a:pt x="33" y="107"/>
                  </a:cubicBezTo>
                  <a:cubicBezTo>
                    <a:pt x="26" y="107"/>
                    <a:pt x="18" y="107"/>
                    <a:pt x="10" y="107"/>
                  </a:cubicBezTo>
                  <a:cubicBezTo>
                    <a:pt x="11" y="105"/>
                    <a:pt x="12" y="103"/>
                    <a:pt x="13" y="101"/>
                  </a:cubicBezTo>
                  <a:cubicBezTo>
                    <a:pt x="14" y="101"/>
                    <a:pt x="15" y="101"/>
                    <a:pt x="16" y="101"/>
                  </a:cubicBezTo>
                  <a:cubicBezTo>
                    <a:pt x="23" y="100"/>
                    <a:pt x="32" y="103"/>
                    <a:pt x="38" y="103"/>
                  </a:cubicBezTo>
                  <a:cubicBezTo>
                    <a:pt x="40" y="103"/>
                    <a:pt x="42" y="101"/>
                    <a:pt x="42" y="99"/>
                  </a:cubicBezTo>
                  <a:cubicBezTo>
                    <a:pt x="42" y="99"/>
                    <a:pt x="42" y="99"/>
                    <a:pt x="42" y="99"/>
                  </a:cubicBezTo>
                  <a:cubicBezTo>
                    <a:pt x="42" y="98"/>
                    <a:pt x="42" y="97"/>
                    <a:pt x="43" y="96"/>
                  </a:cubicBezTo>
                  <a:cubicBezTo>
                    <a:pt x="43" y="96"/>
                    <a:pt x="43" y="96"/>
                    <a:pt x="43" y="96"/>
                  </a:cubicBezTo>
                  <a:cubicBezTo>
                    <a:pt x="47" y="96"/>
                    <a:pt x="51" y="96"/>
                    <a:pt x="55" y="95"/>
                  </a:cubicBezTo>
                  <a:cubicBezTo>
                    <a:pt x="56" y="95"/>
                    <a:pt x="56" y="94"/>
                    <a:pt x="55" y="94"/>
                  </a:cubicBezTo>
                  <a:cubicBezTo>
                    <a:pt x="51" y="94"/>
                    <a:pt x="47" y="94"/>
                    <a:pt x="43" y="95"/>
                  </a:cubicBezTo>
                  <a:cubicBezTo>
                    <a:pt x="44" y="92"/>
                    <a:pt x="45" y="90"/>
                    <a:pt x="47" y="88"/>
                  </a:cubicBezTo>
                  <a:cubicBezTo>
                    <a:pt x="48" y="87"/>
                    <a:pt x="48" y="86"/>
                    <a:pt x="49" y="85"/>
                  </a:cubicBezTo>
                  <a:cubicBezTo>
                    <a:pt x="54" y="85"/>
                    <a:pt x="59" y="85"/>
                    <a:pt x="65" y="86"/>
                  </a:cubicBezTo>
                  <a:cubicBezTo>
                    <a:pt x="65" y="86"/>
                    <a:pt x="65" y="85"/>
                    <a:pt x="65" y="85"/>
                  </a:cubicBezTo>
                  <a:cubicBezTo>
                    <a:pt x="60" y="84"/>
                    <a:pt x="55" y="83"/>
                    <a:pt x="50" y="83"/>
                  </a:cubicBezTo>
                  <a:cubicBezTo>
                    <a:pt x="52" y="82"/>
                    <a:pt x="54" y="81"/>
                    <a:pt x="55" y="79"/>
                  </a:cubicBezTo>
                  <a:cubicBezTo>
                    <a:pt x="56" y="78"/>
                    <a:pt x="56" y="78"/>
                    <a:pt x="56" y="77"/>
                  </a:cubicBezTo>
                  <a:cubicBezTo>
                    <a:pt x="58" y="77"/>
                    <a:pt x="58" y="75"/>
                    <a:pt x="57" y="74"/>
                  </a:cubicBezTo>
                  <a:cubicBezTo>
                    <a:pt x="55" y="71"/>
                    <a:pt x="52" y="68"/>
                    <a:pt x="49" y="66"/>
                  </a:cubicBezTo>
                  <a:cubicBezTo>
                    <a:pt x="46" y="64"/>
                    <a:pt x="42" y="62"/>
                    <a:pt x="39" y="59"/>
                  </a:cubicBezTo>
                  <a:cubicBezTo>
                    <a:pt x="46" y="61"/>
                    <a:pt x="53" y="62"/>
                    <a:pt x="60" y="63"/>
                  </a:cubicBezTo>
                  <a:cubicBezTo>
                    <a:pt x="60" y="63"/>
                    <a:pt x="60" y="62"/>
                    <a:pt x="60" y="62"/>
                  </a:cubicBezTo>
                  <a:cubicBezTo>
                    <a:pt x="52" y="61"/>
                    <a:pt x="45" y="60"/>
                    <a:pt x="38" y="58"/>
                  </a:cubicBezTo>
                  <a:cubicBezTo>
                    <a:pt x="37" y="57"/>
                    <a:pt x="36" y="57"/>
                    <a:pt x="35" y="56"/>
                  </a:cubicBezTo>
                  <a:cubicBezTo>
                    <a:pt x="33" y="53"/>
                    <a:pt x="34" y="49"/>
                    <a:pt x="36" y="45"/>
                  </a:cubicBezTo>
                  <a:cubicBezTo>
                    <a:pt x="42" y="46"/>
                    <a:pt x="48" y="46"/>
                    <a:pt x="54" y="47"/>
                  </a:cubicBezTo>
                  <a:cubicBezTo>
                    <a:pt x="54" y="47"/>
                    <a:pt x="54" y="46"/>
                    <a:pt x="54" y="46"/>
                  </a:cubicBezTo>
                  <a:cubicBezTo>
                    <a:pt x="48" y="45"/>
                    <a:pt x="42" y="45"/>
                    <a:pt x="36" y="44"/>
                  </a:cubicBezTo>
                  <a:cubicBezTo>
                    <a:pt x="39" y="39"/>
                    <a:pt x="45" y="34"/>
                    <a:pt x="48" y="30"/>
                  </a:cubicBezTo>
                  <a:cubicBezTo>
                    <a:pt x="57" y="36"/>
                    <a:pt x="64" y="44"/>
                    <a:pt x="71" y="52"/>
                  </a:cubicBezTo>
                  <a:cubicBezTo>
                    <a:pt x="72" y="54"/>
                    <a:pt x="75" y="53"/>
                    <a:pt x="76" y="51"/>
                  </a:cubicBezTo>
                  <a:cubicBezTo>
                    <a:pt x="76" y="51"/>
                    <a:pt x="76" y="51"/>
                    <a:pt x="76" y="51"/>
                  </a:cubicBezTo>
                  <a:cubicBezTo>
                    <a:pt x="77" y="52"/>
                    <a:pt x="78" y="51"/>
                    <a:pt x="78" y="50"/>
                  </a:cubicBezTo>
                  <a:cubicBezTo>
                    <a:pt x="83" y="50"/>
                    <a:pt x="89" y="50"/>
                    <a:pt x="94" y="51"/>
                  </a:cubicBezTo>
                  <a:cubicBezTo>
                    <a:pt x="95" y="51"/>
                    <a:pt x="95" y="50"/>
                    <a:pt x="94" y="50"/>
                  </a:cubicBezTo>
                  <a:cubicBezTo>
                    <a:pt x="89" y="49"/>
                    <a:pt x="84" y="49"/>
                    <a:pt x="78" y="49"/>
                  </a:cubicBezTo>
                  <a:cubicBezTo>
                    <a:pt x="78" y="49"/>
                    <a:pt x="78" y="49"/>
                    <a:pt x="78" y="49"/>
                  </a:cubicBezTo>
                  <a:cubicBezTo>
                    <a:pt x="79" y="49"/>
                    <a:pt x="80" y="48"/>
                    <a:pt x="81" y="48"/>
                  </a:cubicBezTo>
                  <a:cubicBezTo>
                    <a:pt x="83" y="47"/>
                    <a:pt x="85" y="46"/>
                    <a:pt x="87" y="45"/>
                  </a:cubicBezTo>
                  <a:cubicBezTo>
                    <a:pt x="91" y="44"/>
                    <a:pt x="95" y="44"/>
                    <a:pt x="98" y="42"/>
                  </a:cubicBezTo>
                  <a:cubicBezTo>
                    <a:pt x="103" y="43"/>
                    <a:pt x="107" y="43"/>
                    <a:pt x="111" y="44"/>
                  </a:cubicBezTo>
                  <a:cubicBezTo>
                    <a:pt x="112" y="44"/>
                    <a:pt x="112" y="43"/>
                    <a:pt x="111" y="42"/>
                  </a:cubicBezTo>
                  <a:cubicBezTo>
                    <a:pt x="108" y="42"/>
                    <a:pt x="104" y="41"/>
                    <a:pt x="100" y="41"/>
                  </a:cubicBezTo>
                  <a:cubicBezTo>
                    <a:pt x="101" y="40"/>
                    <a:pt x="101" y="39"/>
                    <a:pt x="101" y="38"/>
                  </a:cubicBezTo>
                  <a:cubicBezTo>
                    <a:pt x="101" y="36"/>
                    <a:pt x="102" y="34"/>
                    <a:pt x="102" y="32"/>
                  </a:cubicBezTo>
                  <a:cubicBezTo>
                    <a:pt x="106" y="32"/>
                    <a:pt x="110" y="32"/>
                    <a:pt x="114" y="32"/>
                  </a:cubicBezTo>
                  <a:cubicBezTo>
                    <a:pt x="115" y="32"/>
                    <a:pt x="115" y="31"/>
                    <a:pt x="114" y="31"/>
                  </a:cubicBezTo>
                  <a:cubicBezTo>
                    <a:pt x="110" y="30"/>
                    <a:pt x="106" y="30"/>
                    <a:pt x="102" y="31"/>
                  </a:cubicBezTo>
                  <a:cubicBezTo>
                    <a:pt x="103" y="27"/>
                    <a:pt x="103" y="23"/>
                    <a:pt x="103" y="19"/>
                  </a:cubicBezTo>
                  <a:cubicBezTo>
                    <a:pt x="107" y="19"/>
                    <a:pt x="111" y="19"/>
                    <a:pt x="115" y="17"/>
                  </a:cubicBezTo>
                  <a:cubicBezTo>
                    <a:pt x="115" y="17"/>
                    <a:pt x="115" y="16"/>
                    <a:pt x="114" y="16"/>
                  </a:cubicBezTo>
                  <a:cubicBezTo>
                    <a:pt x="111" y="17"/>
                    <a:pt x="107" y="18"/>
                    <a:pt x="103" y="18"/>
                  </a:cubicBezTo>
                  <a:cubicBezTo>
                    <a:pt x="103" y="15"/>
                    <a:pt x="103" y="11"/>
                    <a:pt x="103" y="8"/>
                  </a:cubicBezTo>
                  <a:cubicBezTo>
                    <a:pt x="106" y="8"/>
                    <a:pt x="110" y="8"/>
                    <a:pt x="114" y="8"/>
                  </a:cubicBezTo>
                  <a:cubicBezTo>
                    <a:pt x="116" y="8"/>
                    <a:pt x="125" y="8"/>
                    <a:pt x="126" y="9"/>
                  </a:cubicBezTo>
                  <a:cubicBezTo>
                    <a:pt x="128" y="11"/>
                    <a:pt x="128" y="19"/>
                    <a:pt x="128" y="22"/>
                  </a:cubicBezTo>
                  <a:cubicBezTo>
                    <a:pt x="128" y="27"/>
                    <a:pt x="128" y="31"/>
                    <a:pt x="129" y="36"/>
                  </a:cubicBezTo>
                  <a:cubicBezTo>
                    <a:pt x="130" y="36"/>
                    <a:pt x="130" y="37"/>
                    <a:pt x="131" y="37"/>
                  </a:cubicBezTo>
                  <a:cubicBezTo>
                    <a:pt x="131" y="38"/>
                    <a:pt x="132" y="39"/>
                    <a:pt x="133" y="39"/>
                  </a:cubicBezTo>
                  <a:cubicBezTo>
                    <a:pt x="133" y="39"/>
                    <a:pt x="134" y="39"/>
                    <a:pt x="134" y="39"/>
                  </a:cubicBezTo>
                  <a:cubicBezTo>
                    <a:pt x="134" y="39"/>
                    <a:pt x="134" y="39"/>
                    <a:pt x="134" y="39"/>
                  </a:cubicBezTo>
                  <a:cubicBezTo>
                    <a:pt x="135" y="39"/>
                    <a:pt x="138" y="39"/>
                    <a:pt x="139" y="39"/>
                  </a:cubicBezTo>
                  <a:cubicBezTo>
                    <a:pt x="141" y="39"/>
                    <a:pt x="143" y="40"/>
                    <a:pt x="145" y="40"/>
                  </a:cubicBezTo>
                  <a:cubicBezTo>
                    <a:pt x="149" y="41"/>
                    <a:pt x="153" y="44"/>
                    <a:pt x="157" y="45"/>
                  </a:cubicBezTo>
                  <a:cubicBezTo>
                    <a:pt x="158" y="45"/>
                    <a:pt x="160" y="44"/>
                    <a:pt x="161" y="42"/>
                  </a:cubicBezTo>
                  <a:cubicBezTo>
                    <a:pt x="161" y="42"/>
                    <a:pt x="161" y="42"/>
                    <a:pt x="161" y="42"/>
                  </a:cubicBezTo>
                  <a:cubicBezTo>
                    <a:pt x="166" y="35"/>
                    <a:pt x="170" y="26"/>
                    <a:pt x="173" y="18"/>
                  </a:cubicBezTo>
                  <a:cubicBezTo>
                    <a:pt x="179" y="22"/>
                    <a:pt x="186" y="25"/>
                    <a:pt x="193" y="29"/>
                  </a:cubicBezTo>
                  <a:cubicBezTo>
                    <a:pt x="189" y="38"/>
                    <a:pt x="185" y="46"/>
                    <a:pt x="180" y="54"/>
                  </a:cubicBezTo>
                  <a:cubicBezTo>
                    <a:pt x="179" y="55"/>
                    <a:pt x="179" y="56"/>
                    <a:pt x="179" y="56"/>
                  </a:cubicBezTo>
                  <a:cubicBezTo>
                    <a:pt x="179" y="57"/>
                    <a:pt x="179" y="58"/>
                    <a:pt x="180" y="58"/>
                  </a:cubicBezTo>
                  <a:cubicBezTo>
                    <a:pt x="181" y="60"/>
                    <a:pt x="183" y="62"/>
                    <a:pt x="184" y="64"/>
                  </a:cubicBezTo>
                  <a:cubicBezTo>
                    <a:pt x="186" y="66"/>
                    <a:pt x="187" y="68"/>
                    <a:pt x="188" y="71"/>
                  </a:cubicBezTo>
                  <a:cubicBezTo>
                    <a:pt x="189" y="73"/>
                    <a:pt x="190" y="77"/>
                    <a:pt x="192" y="78"/>
                  </a:cubicBezTo>
                  <a:cubicBezTo>
                    <a:pt x="193" y="78"/>
                    <a:pt x="193" y="79"/>
                    <a:pt x="194" y="79"/>
                  </a:cubicBezTo>
                  <a:cubicBezTo>
                    <a:pt x="200" y="79"/>
                    <a:pt x="205" y="79"/>
                    <a:pt x="211" y="79"/>
                  </a:cubicBezTo>
                  <a:cubicBezTo>
                    <a:pt x="214" y="79"/>
                    <a:pt x="220" y="77"/>
                    <a:pt x="224" y="77"/>
                  </a:cubicBezTo>
                  <a:cubicBezTo>
                    <a:pt x="225" y="81"/>
                    <a:pt x="225" y="85"/>
                    <a:pt x="226" y="88"/>
                  </a:cubicBezTo>
                  <a:cubicBezTo>
                    <a:pt x="226" y="90"/>
                    <a:pt x="227" y="93"/>
                    <a:pt x="227" y="95"/>
                  </a:cubicBezTo>
                  <a:cubicBezTo>
                    <a:pt x="227" y="97"/>
                    <a:pt x="229" y="101"/>
                    <a:pt x="228" y="102"/>
                  </a:cubicBezTo>
                  <a:cubicBezTo>
                    <a:pt x="227" y="104"/>
                    <a:pt x="218" y="106"/>
                    <a:pt x="215" y="106"/>
                  </a:cubicBezTo>
                  <a:cubicBezTo>
                    <a:pt x="211" y="107"/>
                    <a:pt x="209" y="108"/>
                    <a:pt x="206" y="110"/>
                  </a:cubicBezTo>
                  <a:cubicBezTo>
                    <a:pt x="206" y="110"/>
                    <a:pt x="206" y="110"/>
                    <a:pt x="206" y="110"/>
                  </a:cubicBezTo>
                  <a:cubicBezTo>
                    <a:pt x="204" y="110"/>
                    <a:pt x="203" y="111"/>
                    <a:pt x="203" y="112"/>
                  </a:cubicBezTo>
                  <a:cubicBezTo>
                    <a:pt x="201" y="116"/>
                    <a:pt x="203" y="119"/>
                    <a:pt x="203" y="122"/>
                  </a:cubicBezTo>
                  <a:cubicBezTo>
                    <a:pt x="203" y="126"/>
                    <a:pt x="201" y="130"/>
                    <a:pt x="201" y="134"/>
                  </a:cubicBezTo>
                  <a:cubicBezTo>
                    <a:pt x="202" y="135"/>
                    <a:pt x="202" y="135"/>
                    <a:pt x="203" y="136"/>
                  </a:cubicBezTo>
                  <a:cubicBezTo>
                    <a:pt x="203" y="137"/>
                    <a:pt x="203" y="138"/>
                    <a:pt x="204" y="138"/>
                  </a:cubicBezTo>
                  <a:cubicBezTo>
                    <a:pt x="208" y="141"/>
                    <a:pt x="214" y="143"/>
                    <a:pt x="219" y="144"/>
                  </a:cubicBezTo>
                  <a:cubicBezTo>
                    <a:pt x="221" y="145"/>
                    <a:pt x="228" y="146"/>
                    <a:pt x="229" y="147"/>
                  </a:cubicBezTo>
                  <a:cubicBezTo>
                    <a:pt x="231" y="149"/>
                    <a:pt x="230" y="153"/>
                    <a:pt x="229" y="155"/>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59"/>
            <p:cNvSpPr>
              <a:spLocks noEditPoints="1"/>
            </p:cNvSpPr>
            <p:nvPr/>
          </p:nvSpPr>
          <p:spPr bwMode="auto">
            <a:xfrm>
              <a:off x="6305550" y="5792788"/>
              <a:ext cx="315912" cy="342900"/>
            </a:xfrm>
            <a:custGeom>
              <a:avLst/>
              <a:gdLst>
                <a:gd name="T0" fmla="*/ 73 w 135"/>
                <a:gd name="T1" fmla="*/ 6 h 159"/>
                <a:gd name="T2" fmla="*/ 19 w 135"/>
                <a:gd name="T3" fmla="*/ 95 h 159"/>
                <a:gd name="T4" fmla="*/ 30 w 135"/>
                <a:gd name="T5" fmla="*/ 95 h 159"/>
                <a:gd name="T6" fmla="*/ 44 w 135"/>
                <a:gd name="T7" fmla="*/ 92 h 159"/>
                <a:gd name="T8" fmla="*/ 45 w 135"/>
                <a:gd name="T9" fmla="*/ 141 h 159"/>
                <a:gd name="T10" fmla="*/ 58 w 135"/>
                <a:gd name="T11" fmla="*/ 158 h 159"/>
                <a:gd name="T12" fmla="*/ 89 w 135"/>
                <a:gd name="T13" fmla="*/ 156 h 159"/>
                <a:gd name="T14" fmla="*/ 131 w 135"/>
                <a:gd name="T15" fmla="*/ 50 h 159"/>
                <a:gd name="T16" fmla="*/ 112 w 135"/>
                <a:gd name="T17" fmla="*/ 73 h 159"/>
                <a:gd name="T18" fmla="*/ 123 w 135"/>
                <a:gd name="T19" fmla="*/ 83 h 159"/>
                <a:gd name="T20" fmla="*/ 114 w 135"/>
                <a:gd name="T21" fmla="*/ 57 h 159"/>
                <a:gd name="T22" fmla="*/ 126 w 135"/>
                <a:gd name="T23" fmla="*/ 63 h 159"/>
                <a:gd name="T24" fmla="*/ 122 w 135"/>
                <a:gd name="T25" fmla="*/ 42 h 159"/>
                <a:gd name="T26" fmla="*/ 108 w 135"/>
                <a:gd name="T27" fmla="*/ 25 h 159"/>
                <a:gd name="T28" fmla="*/ 93 w 135"/>
                <a:gd name="T29" fmla="*/ 15 h 159"/>
                <a:gd name="T30" fmla="*/ 45 w 135"/>
                <a:gd name="T31" fmla="*/ 80 h 159"/>
                <a:gd name="T32" fmla="*/ 42 w 135"/>
                <a:gd name="T33" fmla="*/ 90 h 159"/>
                <a:gd name="T34" fmla="*/ 24 w 135"/>
                <a:gd name="T35" fmla="*/ 91 h 159"/>
                <a:gd name="T36" fmla="*/ 42 w 135"/>
                <a:gd name="T37" fmla="*/ 82 h 159"/>
                <a:gd name="T38" fmla="*/ 48 w 135"/>
                <a:gd name="T39" fmla="*/ 74 h 159"/>
                <a:gd name="T40" fmla="*/ 47 w 135"/>
                <a:gd name="T41" fmla="*/ 41 h 159"/>
                <a:gd name="T42" fmla="*/ 56 w 135"/>
                <a:gd name="T43" fmla="*/ 51 h 159"/>
                <a:gd name="T44" fmla="*/ 44 w 135"/>
                <a:gd name="T45" fmla="*/ 43 h 159"/>
                <a:gd name="T46" fmla="*/ 66 w 135"/>
                <a:gd name="T47" fmla="*/ 44 h 159"/>
                <a:gd name="T48" fmla="*/ 57 w 135"/>
                <a:gd name="T49" fmla="*/ 65 h 159"/>
                <a:gd name="T50" fmla="*/ 59 w 135"/>
                <a:gd name="T51" fmla="*/ 55 h 159"/>
                <a:gd name="T52" fmla="*/ 60 w 135"/>
                <a:gd name="T53" fmla="*/ 53 h 159"/>
                <a:gd name="T54" fmla="*/ 51 w 135"/>
                <a:gd name="T55" fmla="*/ 77 h 159"/>
                <a:gd name="T56" fmla="*/ 54 w 135"/>
                <a:gd name="T57" fmla="*/ 55 h 159"/>
                <a:gd name="T58" fmla="*/ 39 w 135"/>
                <a:gd name="T59" fmla="*/ 51 h 159"/>
                <a:gd name="T60" fmla="*/ 40 w 135"/>
                <a:gd name="T61" fmla="*/ 65 h 159"/>
                <a:gd name="T62" fmla="*/ 36 w 135"/>
                <a:gd name="T63" fmla="*/ 73 h 159"/>
                <a:gd name="T64" fmla="*/ 49 w 135"/>
                <a:gd name="T65" fmla="*/ 88 h 159"/>
                <a:gd name="T66" fmla="*/ 69 w 135"/>
                <a:gd name="T67" fmla="*/ 37 h 159"/>
                <a:gd name="T68" fmla="*/ 35 w 135"/>
                <a:gd name="T69" fmla="*/ 64 h 159"/>
                <a:gd name="T70" fmla="*/ 71 w 135"/>
                <a:gd name="T71" fmla="*/ 12 h 159"/>
                <a:gd name="T72" fmla="*/ 71 w 135"/>
                <a:gd name="T73" fmla="*/ 104 h 159"/>
                <a:gd name="T74" fmla="*/ 61 w 135"/>
                <a:gd name="T75" fmla="*/ 137 h 159"/>
                <a:gd name="T76" fmla="*/ 87 w 135"/>
                <a:gd name="T77" fmla="*/ 129 h 159"/>
                <a:gd name="T78" fmla="*/ 88 w 135"/>
                <a:gd name="T79" fmla="*/ 118 h 159"/>
                <a:gd name="T80" fmla="*/ 82 w 135"/>
                <a:gd name="T81" fmla="*/ 136 h 159"/>
                <a:gd name="T82" fmla="*/ 77 w 135"/>
                <a:gd name="T83" fmla="*/ 120 h 159"/>
                <a:gd name="T84" fmla="*/ 61 w 135"/>
                <a:gd name="T85" fmla="*/ 155 h 159"/>
                <a:gd name="T86" fmla="*/ 56 w 135"/>
                <a:gd name="T87" fmla="*/ 144 h 159"/>
                <a:gd name="T88" fmla="*/ 61 w 135"/>
                <a:gd name="T89" fmla="*/ 155 h 159"/>
                <a:gd name="T90" fmla="*/ 59 w 135"/>
                <a:gd name="T91" fmla="*/ 144 h 159"/>
                <a:gd name="T92" fmla="*/ 75 w 135"/>
                <a:gd name="T93" fmla="*/ 153 h 159"/>
                <a:gd name="T94" fmla="*/ 70 w 135"/>
                <a:gd name="T95" fmla="*/ 144 h 159"/>
                <a:gd name="T96" fmla="*/ 79 w 135"/>
                <a:gd name="T97" fmla="*/ 147 h 159"/>
                <a:gd name="T98" fmla="*/ 88 w 135"/>
                <a:gd name="T99" fmla="*/ 153 h 159"/>
                <a:gd name="T100" fmla="*/ 77 w 135"/>
                <a:gd name="T101" fmla="*/ 141 h 159"/>
                <a:gd name="T102" fmla="*/ 88 w 135"/>
                <a:gd name="T103" fmla="*/ 146 h 159"/>
                <a:gd name="T104" fmla="*/ 88 w 135"/>
                <a:gd name="T105" fmla="*/ 153 h 159"/>
                <a:gd name="T106" fmla="*/ 88 w 135"/>
                <a:gd name="T107" fmla="*/ 115 h 159"/>
                <a:gd name="T108" fmla="*/ 77 w 135"/>
                <a:gd name="T109" fmla="*/ 106 h 159"/>
                <a:gd name="T110" fmla="*/ 91 w 135"/>
                <a:gd name="T111" fmla="*/ 116 h 159"/>
                <a:gd name="T112" fmla="*/ 97 w 135"/>
                <a:gd name="T113" fmla="*/ 96 h 159"/>
                <a:gd name="T114" fmla="*/ 110 w 135"/>
                <a:gd name="T115" fmla="*/ 102 h 159"/>
                <a:gd name="T116" fmla="*/ 115 w 135"/>
                <a:gd name="T117" fmla="*/ 95 h 159"/>
                <a:gd name="T118" fmla="*/ 106 w 135"/>
                <a:gd name="T119" fmla="*/ 86 h 159"/>
                <a:gd name="T120" fmla="*/ 122 w 135"/>
                <a:gd name="T121" fmla="*/ 8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159">
                  <a:moveTo>
                    <a:pt x="131" y="50"/>
                  </a:moveTo>
                  <a:cubicBezTo>
                    <a:pt x="128" y="28"/>
                    <a:pt x="99" y="4"/>
                    <a:pt x="76" y="6"/>
                  </a:cubicBezTo>
                  <a:cubicBezTo>
                    <a:pt x="75" y="6"/>
                    <a:pt x="74" y="6"/>
                    <a:pt x="73" y="6"/>
                  </a:cubicBezTo>
                  <a:cubicBezTo>
                    <a:pt x="51" y="0"/>
                    <a:pt x="24" y="10"/>
                    <a:pt x="11" y="29"/>
                  </a:cubicBezTo>
                  <a:cubicBezTo>
                    <a:pt x="0" y="46"/>
                    <a:pt x="1" y="82"/>
                    <a:pt x="18" y="94"/>
                  </a:cubicBezTo>
                  <a:cubicBezTo>
                    <a:pt x="18" y="95"/>
                    <a:pt x="18" y="95"/>
                    <a:pt x="19" y="95"/>
                  </a:cubicBezTo>
                  <a:cubicBezTo>
                    <a:pt x="19" y="95"/>
                    <a:pt x="19" y="95"/>
                    <a:pt x="20" y="95"/>
                  </a:cubicBezTo>
                  <a:cubicBezTo>
                    <a:pt x="20" y="96"/>
                    <a:pt x="21" y="96"/>
                    <a:pt x="21" y="96"/>
                  </a:cubicBezTo>
                  <a:cubicBezTo>
                    <a:pt x="24" y="96"/>
                    <a:pt x="27" y="95"/>
                    <a:pt x="30" y="95"/>
                  </a:cubicBezTo>
                  <a:cubicBezTo>
                    <a:pt x="34" y="94"/>
                    <a:pt x="38" y="94"/>
                    <a:pt x="41" y="91"/>
                  </a:cubicBezTo>
                  <a:cubicBezTo>
                    <a:pt x="41" y="93"/>
                    <a:pt x="43" y="94"/>
                    <a:pt x="43" y="92"/>
                  </a:cubicBezTo>
                  <a:cubicBezTo>
                    <a:pt x="44" y="92"/>
                    <a:pt x="44" y="92"/>
                    <a:pt x="44" y="92"/>
                  </a:cubicBezTo>
                  <a:cubicBezTo>
                    <a:pt x="43" y="99"/>
                    <a:pt x="44" y="107"/>
                    <a:pt x="44" y="114"/>
                  </a:cubicBezTo>
                  <a:cubicBezTo>
                    <a:pt x="44" y="122"/>
                    <a:pt x="43" y="131"/>
                    <a:pt x="45" y="140"/>
                  </a:cubicBezTo>
                  <a:cubicBezTo>
                    <a:pt x="45" y="140"/>
                    <a:pt x="45" y="140"/>
                    <a:pt x="45" y="141"/>
                  </a:cubicBezTo>
                  <a:cubicBezTo>
                    <a:pt x="45" y="141"/>
                    <a:pt x="44" y="142"/>
                    <a:pt x="45" y="142"/>
                  </a:cubicBezTo>
                  <a:cubicBezTo>
                    <a:pt x="47" y="145"/>
                    <a:pt x="49" y="148"/>
                    <a:pt x="52" y="151"/>
                  </a:cubicBezTo>
                  <a:cubicBezTo>
                    <a:pt x="54" y="153"/>
                    <a:pt x="56" y="156"/>
                    <a:pt x="58" y="158"/>
                  </a:cubicBezTo>
                  <a:cubicBezTo>
                    <a:pt x="59" y="158"/>
                    <a:pt x="59" y="158"/>
                    <a:pt x="60" y="158"/>
                  </a:cubicBezTo>
                  <a:cubicBezTo>
                    <a:pt x="69" y="159"/>
                    <a:pt x="79" y="159"/>
                    <a:pt x="88" y="157"/>
                  </a:cubicBezTo>
                  <a:cubicBezTo>
                    <a:pt x="89" y="157"/>
                    <a:pt x="89" y="156"/>
                    <a:pt x="89" y="156"/>
                  </a:cubicBezTo>
                  <a:cubicBezTo>
                    <a:pt x="90" y="156"/>
                    <a:pt x="91" y="156"/>
                    <a:pt x="91" y="155"/>
                  </a:cubicBezTo>
                  <a:cubicBezTo>
                    <a:pt x="93" y="143"/>
                    <a:pt x="95" y="130"/>
                    <a:pt x="92" y="119"/>
                  </a:cubicBezTo>
                  <a:cubicBezTo>
                    <a:pt x="124" y="110"/>
                    <a:pt x="135" y="81"/>
                    <a:pt x="131" y="50"/>
                  </a:cubicBezTo>
                  <a:close/>
                  <a:moveTo>
                    <a:pt x="123" y="83"/>
                  </a:moveTo>
                  <a:cubicBezTo>
                    <a:pt x="121" y="81"/>
                    <a:pt x="118" y="79"/>
                    <a:pt x="116" y="77"/>
                  </a:cubicBezTo>
                  <a:cubicBezTo>
                    <a:pt x="115" y="76"/>
                    <a:pt x="113" y="75"/>
                    <a:pt x="112" y="73"/>
                  </a:cubicBezTo>
                  <a:cubicBezTo>
                    <a:pt x="113" y="69"/>
                    <a:pt x="114" y="64"/>
                    <a:pt x="114" y="59"/>
                  </a:cubicBezTo>
                  <a:cubicBezTo>
                    <a:pt x="117" y="63"/>
                    <a:pt x="121" y="67"/>
                    <a:pt x="126" y="69"/>
                  </a:cubicBezTo>
                  <a:cubicBezTo>
                    <a:pt x="125" y="74"/>
                    <a:pt x="125" y="79"/>
                    <a:pt x="123" y="83"/>
                  </a:cubicBezTo>
                  <a:close/>
                  <a:moveTo>
                    <a:pt x="126" y="63"/>
                  </a:moveTo>
                  <a:cubicBezTo>
                    <a:pt x="126" y="64"/>
                    <a:pt x="126" y="65"/>
                    <a:pt x="126" y="67"/>
                  </a:cubicBezTo>
                  <a:cubicBezTo>
                    <a:pt x="122" y="64"/>
                    <a:pt x="118" y="61"/>
                    <a:pt x="114" y="57"/>
                  </a:cubicBezTo>
                  <a:cubicBezTo>
                    <a:pt x="114" y="53"/>
                    <a:pt x="113" y="49"/>
                    <a:pt x="112" y="45"/>
                  </a:cubicBezTo>
                  <a:cubicBezTo>
                    <a:pt x="117" y="49"/>
                    <a:pt x="121" y="53"/>
                    <a:pt x="126" y="57"/>
                  </a:cubicBezTo>
                  <a:cubicBezTo>
                    <a:pt x="126" y="59"/>
                    <a:pt x="126" y="61"/>
                    <a:pt x="126" y="63"/>
                  </a:cubicBezTo>
                  <a:close/>
                  <a:moveTo>
                    <a:pt x="112" y="42"/>
                  </a:moveTo>
                  <a:cubicBezTo>
                    <a:pt x="110" y="38"/>
                    <a:pt x="108" y="33"/>
                    <a:pt x="105" y="29"/>
                  </a:cubicBezTo>
                  <a:cubicBezTo>
                    <a:pt x="111" y="33"/>
                    <a:pt x="116" y="38"/>
                    <a:pt x="122" y="42"/>
                  </a:cubicBezTo>
                  <a:cubicBezTo>
                    <a:pt x="124" y="46"/>
                    <a:pt x="125" y="50"/>
                    <a:pt x="125" y="54"/>
                  </a:cubicBezTo>
                  <a:cubicBezTo>
                    <a:pt x="121" y="50"/>
                    <a:pt x="116" y="46"/>
                    <a:pt x="112" y="42"/>
                  </a:cubicBezTo>
                  <a:close/>
                  <a:moveTo>
                    <a:pt x="108" y="25"/>
                  </a:moveTo>
                  <a:cubicBezTo>
                    <a:pt x="113" y="29"/>
                    <a:pt x="116" y="32"/>
                    <a:pt x="119" y="36"/>
                  </a:cubicBezTo>
                  <a:cubicBezTo>
                    <a:pt x="114" y="32"/>
                    <a:pt x="108" y="28"/>
                    <a:pt x="103" y="25"/>
                  </a:cubicBezTo>
                  <a:cubicBezTo>
                    <a:pt x="100" y="21"/>
                    <a:pt x="97" y="18"/>
                    <a:pt x="93" y="15"/>
                  </a:cubicBezTo>
                  <a:cubicBezTo>
                    <a:pt x="99" y="18"/>
                    <a:pt x="104" y="21"/>
                    <a:pt x="108" y="25"/>
                  </a:cubicBezTo>
                  <a:close/>
                  <a:moveTo>
                    <a:pt x="46" y="78"/>
                  </a:moveTo>
                  <a:cubicBezTo>
                    <a:pt x="45" y="79"/>
                    <a:pt x="45" y="79"/>
                    <a:pt x="45" y="80"/>
                  </a:cubicBezTo>
                  <a:cubicBezTo>
                    <a:pt x="44" y="80"/>
                    <a:pt x="44" y="80"/>
                    <a:pt x="44" y="80"/>
                  </a:cubicBezTo>
                  <a:cubicBezTo>
                    <a:pt x="44" y="81"/>
                    <a:pt x="44" y="82"/>
                    <a:pt x="44" y="83"/>
                  </a:cubicBezTo>
                  <a:cubicBezTo>
                    <a:pt x="43" y="85"/>
                    <a:pt x="42" y="87"/>
                    <a:pt x="42" y="90"/>
                  </a:cubicBezTo>
                  <a:cubicBezTo>
                    <a:pt x="41" y="89"/>
                    <a:pt x="41" y="89"/>
                    <a:pt x="41" y="89"/>
                  </a:cubicBezTo>
                  <a:cubicBezTo>
                    <a:pt x="37" y="89"/>
                    <a:pt x="34" y="89"/>
                    <a:pt x="30" y="90"/>
                  </a:cubicBezTo>
                  <a:cubicBezTo>
                    <a:pt x="28" y="91"/>
                    <a:pt x="26" y="91"/>
                    <a:pt x="24" y="91"/>
                  </a:cubicBezTo>
                  <a:cubicBezTo>
                    <a:pt x="26" y="89"/>
                    <a:pt x="27" y="87"/>
                    <a:pt x="29" y="84"/>
                  </a:cubicBezTo>
                  <a:cubicBezTo>
                    <a:pt x="33" y="84"/>
                    <a:pt x="38" y="85"/>
                    <a:pt x="42" y="84"/>
                  </a:cubicBezTo>
                  <a:cubicBezTo>
                    <a:pt x="43" y="84"/>
                    <a:pt x="43" y="82"/>
                    <a:pt x="42" y="82"/>
                  </a:cubicBezTo>
                  <a:cubicBezTo>
                    <a:pt x="38" y="82"/>
                    <a:pt x="34" y="82"/>
                    <a:pt x="30" y="82"/>
                  </a:cubicBezTo>
                  <a:cubicBezTo>
                    <a:pt x="32" y="80"/>
                    <a:pt x="34" y="77"/>
                    <a:pt x="35" y="75"/>
                  </a:cubicBezTo>
                  <a:cubicBezTo>
                    <a:pt x="39" y="75"/>
                    <a:pt x="44" y="74"/>
                    <a:pt x="48" y="74"/>
                  </a:cubicBezTo>
                  <a:cubicBezTo>
                    <a:pt x="47" y="75"/>
                    <a:pt x="47" y="77"/>
                    <a:pt x="46" y="78"/>
                  </a:cubicBezTo>
                  <a:close/>
                  <a:moveTo>
                    <a:pt x="66" y="44"/>
                  </a:moveTo>
                  <a:cubicBezTo>
                    <a:pt x="60" y="42"/>
                    <a:pt x="54" y="41"/>
                    <a:pt x="47" y="41"/>
                  </a:cubicBezTo>
                  <a:cubicBezTo>
                    <a:pt x="54" y="37"/>
                    <a:pt x="62" y="38"/>
                    <a:pt x="67" y="44"/>
                  </a:cubicBezTo>
                  <a:cubicBezTo>
                    <a:pt x="68" y="45"/>
                    <a:pt x="69" y="46"/>
                    <a:pt x="70" y="47"/>
                  </a:cubicBezTo>
                  <a:cubicBezTo>
                    <a:pt x="65" y="46"/>
                    <a:pt x="59" y="48"/>
                    <a:pt x="56" y="51"/>
                  </a:cubicBezTo>
                  <a:cubicBezTo>
                    <a:pt x="56" y="51"/>
                    <a:pt x="56" y="52"/>
                    <a:pt x="55" y="52"/>
                  </a:cubicBezTo>
                  <a:cubicBezTo>
                    <a:pt x="50" y="51"/>
                    <a:pt x="45" y="50"/>
                    <a:pt x="39" y="50"/>
                  </a:cubicBezTo>
                  <a:cubicBezTo>
                    <a:pt x="40" y="47"/>
                    <a:pt x="41" y="45"/>
                    <a:pt x="44" y="43"/>
                  </a:cubicBezTo>
                  <a:cubicBezTo>
                    <a:pt x="44" y="43"/>
                    <a:pt x="45" y="42"/>
                    <a:pt x="45" y="42"/>
                  </a:cubicBezTo>
                  <a:cubicBezTo>
                    <a:pt x="52" y="43"/>
                    <a:pt x="59" y="45"/>
                    <a:pt x="66" y="46"/>
                  </a:cubicBezTo>
                  <a:cubicBezTo>
                    <a:pt x="67" y="46"/>
                    <a:pt x="67" y="44"/>
                    <a:pt x="66" y="44"/>
                  </a:cubicBezTo>
                  <a:close/>
                  <a:moveTo>
                    <a:pt x="56" y="66"/>
                  </a:moveTo>
                  <a:cubicBezTo>
                    <a:pt x="56" y="66"/>
                    <a:pt x="56" y="65"/>
                    <a:pt x="56" y="65"/>
                  </a:cubicBezTo>
                  <a:cubicBezTo>
                    <a:pt x="57" y="65"/>
                    <a:pt x="57" y="65"/>
                    <a:pt x="57" y="65"/>
                  </a:cubicBezTo>
                  <a:cubicBezTo>
                    <a:pt x="58" y="65"/>
                    <a:pt x="59" y="64"/>
                    <a:pt x="58" y="64"/>
                  </a:cubicBezTo>
                  <a:cubicBezTo>
                    <a:pt x="57" y="63"/>
                    <a:pt x="56" y="63"/>
                    <a:pt x="56" y="63"/>
                  </a:cubicBezTo>
                  <a:cubicBezTo>
                    <a:pt x="55" y="60"/>
                    <a:pt x="57" y="57"/>
                    <a:pt x="59" y="55"/>
                  </a:cubicBezTo>
                  <a:cubicBezTo>
                    <a:pt x="59" y="55"/>
                    <a:pt x="60" y="55"/>
                    <a:pt x="61" y="55"/>
                  </a:cubicBezTo>
                  <a:cubicBezTo>
                    <a:pt x="62" y="55"/>
                    <a:pt x="62" y="54"/>
                    <a:pt x="61" y="54"/>
                  </a:cubicBezTo>
                  <a:cubicBezTo>
                    <a:pt x="61" y="54"/>
                    <a:pt x="60" y="53"/>
                    <a:pt x="60" y="53"/>
                  </a:cubicBezTo>
                  <a:cubicBezTo>
                    <a:pt x="64" y="51"/>
                    <a:pt x="67" y="52"/>
                    <a:pt x="71" y="51"/>
                  </a:cubicBezTo>
                  <a:cubicBezTo>
                    <a:pt x="71" y="51"/>
                    <a:pt x="71" y="51"/>
                    <a:pt x="72" y="51"/>
                  </a:cubicBezTo>
                  <a:cubicBezTo>
                    <a:pt x="76" y="64"/>
                    <a:pt x="65" y="77"/>
                    <a:pt x="51" y="77"/>
                  </a:cubicBezTo>
                  <a:cubicBezTo>
                    <a:pt x="52" y="74"/>
                    <a:pt x="54" y="70"/>
                    <a:pt x="56" y="67"/>
                  </a:cubicBezTo>
                  <a:cubicBezTo>
                    <a:pt x="56" y="67"/>
                    <a:pt x="57" y="66"/>
                    <a:pt x="56" y="66"/>
                  </a:cubicBezTo>
                  <a:close/>
                  <a:moveTo>
                    <a:pt x="54" y="55"/>
                  </a:moveTo>
                  <a:cubicBezTo>
                    <a:pt x="53" y="57"/>
                    <a:pt x="53" y="60"/>
                    <a:pt x="53" y="63"/>
                  </a:cubicBezTo>
                  <a:cubicBezTo>
                    <a:pt x="49" y="63"/>
                    <a:pt x="44" y="63"/>
                    <a:pt x="40" y="63"/>
                  </a:cubicBezTo>
                  <a:cubicBezTo>
                    <a:pt x="39" y="59"/>
                    <a:pt x="39" y="55"/>
                    <a:pt x="39" y="51"/>
                  </a:cubicBezTo>
                  <a:cubicBezTo>
                    <a:pt x="44" y="52"/>
                    <a:pt x="49" y="54"/>
                    <a:pt x="54" y="55"/>
                  </a:cubicBezTo>
                  <a:close/>
                  <a:moveTo>
                    <a:pt x="40" y="67"/>
                  </a:moveTo>
                  <a:cubicBezTo>
                    <a:pt x="41" y="66"/>
                    <a:pt x="41" y="65"/>
                    <a:pt x="40" y="65"/>
                  </a:cubicBezTo>
                  <a:cubicBezTo>
                    <a:pt x="45" y="65"/>
                    <a:pt x="49" y="66"/>
                    <a:pt x="54" y="66"/>
                  </a:cubicBezTo>
                  <a:cubicBezTo>
                    <a:pt x="52" y="68"/>
                    <a:pt x="51" y="70"/>
                    <a:pt x="49" y="72"/>
                  </a:cubicBezTo>
                  <a:cubicBezTo>
                    <a:pt x="45" y="72"/>
                    <a:pt x="41" y="72"/>
                    <a:pt x="36" y="73"/>
                  </a:cubicBezTo>
                  <a:cubicBezTo>
                    <a:pt x="37" y="71"/>
                    <a:pt x="39" y="69"/>
                    <a:pt x="40" y="67"/>
                  </a:cubicBezTo>
                  <a:close/>
                  <a:moveTo>
                    <a:pt x="50" y="114"/>
                  </a:moveTo>
                  <a:cubicBezTo>
                    <a:pt x="50" y="105"/>
                    <a:pt x="51" y="96"/>
                    <a:pt x="49" y="88"/>
                  </a:cubicBezTo>
                  <a:cubicBezTo>
                    <a:pt x="49" y="87"/>
                    <a:pt x="49" y="86"/>
                    <a:pt x="49" y="85"/>
                  </a:cubicBezTo>
                  <a:cubicBezTo>
                    <a:pt x="49" y="85"/>
                    <a:pt x="50" y="85"/>
                    <a:pt x="50" y="85"/>
                  </a:cubicBezTo>
                  <a:cubicBezTo>
                    <a:pt x="75" y="86"/>
                    <a:pt x="91" y="53"/>
                    <a:pt x="69" y="37"/>
                  </a:cubicBezTo>
                  <a:cubicBezTo>
                    <a:pt x="61" y="30"/>
                    <a:pt x="49" y="31"/>
                    <a:pt x="41" y="37"/>
                  </a:cubicBezTo>
                  <a:cubicBezTo>
                    <a:pt x="33" y="42"/>
                    <a:pt x="29" y="55"/>
                    <a:pt x="35" y="63"/>
                  </a:cubicBezTo>
                  <a:cubicBezTo>
                    <a:pt x="35" y="63"/>
                    <a:pt x="35" y="63"/>
                    <a:pt x="35" y="64"/>
                  </a:cubicBezTo>
                  <a:cubicBezTo>
                    <a:pt x="30" y="72"/>
                    <a:pt x="24" y="80"/>
                    <a:pt x="20" y="89"/>
                  </a:cubicBezTo>
                  <a:cubicBezTo>
                    <a:pt x="13" y="72"/>
                    <a:pt x="6" y="51"/>
                    <a:pt x="16" y="34"/>
                  </a:cubicBezTo>
                  <a:cubicBezTo>
                    <a:pt x="26" y="16"/>
                    <a:pt x="51" y="7"/>
                    <a:pt x="71" y="12"/>
                  </a:cubicBezTo>
                  <a:cubicBezTo>
                    <a:pt x="116" y="23"/>
                    <a:pt x="118" y="87"/>
                    <a:pt x="74" y="99"/>
                  </a:cubicBezTo>
                  <a:cubicBezTo>
                    <a:pt x="71" y="100"/>
                    <a:pt x="71" y="102"/>
                    <a:pt x="71" y="103"/>
                  </a:cubicBezTo>
                  <a:cubicBezTo>
                    <a:pt x="71" y="104"/>
                    <a:pt x="71" y="104"/>
                    <a:pt x="71" y="104"/>
                  </a:cubicBezTo>
                  <a:cubicBezTo>
                    <a:pt x="70" y="110"/>
                    <a:pt x="71" y="117"/>
                    <a:pt x="71" y="123"/>
                  </a:cubicBezTo>
                  <a:cubicBezTo>
                    <a:pt x="71" y="128"/>
                    <a:pt x="70" y="132"/>
                    <a:pt x="71" y="137"/>
                  </a:cubicBezTo>
                  <a:cubicBezTo>
                    <a:pt x="68" y="136"/>
                    <a:pt x="64" y="137"/>
                    <a:pt x="61" y="137"/>
                  </a:cubicBezTo>
                  <a:cubicBezTo>
                    <a:pt x="57" y="138"/>
                    <a:pt x="53" y="138"/>
                    <a:pt x="49" y="138"/>
                  </a:cubicBezTo>
                  <a:cubicBezTo>
                    <a:pt x="51" y="130"/>
                    <a:pt x="50" y="122"/>
                    <a:pt x="50" y="114"/>
                  </a:cubicBezTo>
                  <a:close/>
                  <a:moveTo>
                    <a:pt x="87" y="129"/>
                  </a:moveTo>
                  <a:cubicBezTo>
                    <a:pt x="84" y="125"/>
                    <a:pt x="80" y="121"/>
                    <a:pt x="77" y="117"/>
                  </a:cubicBezTo>
                  <a:cubicBezTo>
                    <a:pt x="77" y="114"/>
                    <a:pt x="77" y="110"/>
                    <a:pt x="76" y="107"/>
                  </a:cubicBezTo>
                  <a:cubicBezTo>
                    <a:pt x="80" y="111"/>
                    <a:pt x="84" y="115"/>
                    <a:pt x="88" y="118"/>
                  </a:cubicBezTo>
                  <a:cubicBezTo>
                    <a:pt x="88" y="122"/>
                    <a:pt x="87" y="125"/>
                    <a:pt x="87" y="129"/>
                  </a:cubicBezTo>
                  <a:close/>
                  <a:moveTo>
                    <a:pt x="88" y="143"/>
                  </a:moveTo>
                  <a:cubicBezTo>
                    <a:pt x="86" y="141"/>
                    <a:pt x="84" y="139"/>
                    <a:pt x="82" y="136"/>
                  </a:cubicBezTo>
                  <a:cubicBezTo>
                    <a:pt x="81" y="135"/>
                    <a:pt x="79" y="133"/>
                    <a:pt x="77" y="131"/>
                  </a:cubicBezTo>
                  <a:cubicBezTo>
                    <a:pt x="77" y="128"/>
                    <a:pt x="77" y="125"/>
                    <a:pt x="77" y="122"/>
                  </a:cubicBezTo>
                  <a:cubicBezTo>
                    <a:pt x="77" y="121"/>
                    <a:pt x="77" y="120"/>
                    <a:pt x="77" y="120"/>
                  </a:cubicBezTo>
                  <a:cubicBezTo>
                    <a:pt x="80" y="124"/>
                    <a:pt x="83" y="128"/>
                    <a:pt x="87" y="131"/>
                  </a:cubicBezTo>
                  <a:cubicBezTo>
                    <a:pt x="87" y="135"/>
                    <a:pt x="88" y="139"/>
                    <a:pt x="88" y="143"/>
                  </a:cubicBezTo>
                  <a:close/>
                  <a:moveTo>
                    <a:pt x="61" y="155"/>
                  </a:moveTo>
                  <a:cubicBezTo>
                    <a:pt x="60" y="152"/>
                    <a:pt x="57" y="150"/>
                    <a:pt x="55" y="148"/>
                  </a:cubicBezTo>
                  <a:cubicBezTo>
                    <a:pt x="54" y="146"/>
                    <a:pt x="52" y="145"/>
                    <a:pt x="50" y="143"/>
                  </a:cubicBezTo>
                  <a:cubicBezTo>
                    <a:pt x="52" y="144"/>
                    <a:pt x="54" y="144"/>
                    <a:pt x="56" y="144"/>
                  </a:cubicBezTo>
                  <a:cubicBezTo>
                    <a:pt x="58" y="146"/>
                    <a:pt x="60" y="148"/>
                    <a:pt x="62" y="150"/>
                  </a:cubicBezTo>
                  <a:cubicBezTo>
                    <a:pt x="63" y="151"/>
                    <a:pt x="64" y="153"/>
                    <a:pt x="65" y="154"/>
                  </a:cubicBezTo>
                  <a:cubicBezTo>
                    <a:pt x="64" y="154"/>
                    <a:pt x="62" y="154"/>
                    <a:pt x="61" y="155"/>
                  </a:cubicBezTo>
                  <a:close/>
                  <a:moveTo>
                    <a:pt x="68" y="154"/>
                  </a:moveTo>
                  <a:cubicBezTo>
                    <a:pt x="66" y="152"/>
                    <a:pt x="65" y="150"/>
                    <a:pt x="63" y="148"/>
                  </a:cubicBezTo>
                  <a:cubicBezTo>
                    <a:pt x="62" y="147"/>
                    <a:pt x="61" y="146"/>
                    <a:pt x="59" y="144"/>
                  </a:cubicBezTo>
                  <a:cubicBezTo>
                    <a:pt x="60" y="144"/>
                    <a:pt x="60" y="144"/>
                    <a:pt x="61" y="144"/>
                  </a:cubicBezTo>
                  <a:cubicBezTo>
                    <a:pt x="63" y="144"/>
                    <a:pt x="65" y="144"/>
                    <a:pt x="67" y="144"/>
                  </a:cubicBezTo>
                  <a:cubicBezTo>
                    <a:pt x="70" y="147"/>
                    <a:pt x="72" y="150"/>
                    <a:pt x="75" y="153"/>
                  </a:cubicBezTo>
                  <a:cubicBezTo>
                    <a:pt x="73" y="153"/>
                    <a:pt x="70" y="154"/>
                    <a:pt x="68" y="154"/>
                  </a:cubicBezTo>
                  <a:close/>
                  <a:moveTo>
                    <a:pt x="78" y="153"/>
                  </a:moveTo>
                  <a:cubicBezTo>
                    <a:pt x="75" y="150"/>
                    <a:pt x="73" y="147"/>
                    <a:pt x="70" y="144"/>
                  </a:cubicBezTo>
                  <a:cubicBezTo>
                    <a:pt x="71" y="143"/>
                    <a:pt x="72" y="143"/>
                    <a:pt x="74" y="142"/>
                  </a:cubicBezTo>
                  <a:cubicBezTo>
                    <a:pt x="74" y="142"/>
                    <a:pt x="75" y="142"/>
                    <a:pt x="75" y="142"/>
                  </a:cubicBezTo>
                  <a:cubicBezTo>
                    <a:pt x="76" y="144"/>
                    <a:pt x="78" y="145"/>
                    <a:pt x="79" y="147"/>
                  </a:cubicBezTo>
                  <a:cubicBezTo>
                    <a:pt x="81" y="149"/>
                    <a:pt x="82" y="151"/>
                    <a:pt x="85" y="153"/>
                  </a:cubicBezTo>
                  <a:cubicBezTo>
                    <a:pt x="82" y="153"/>
                    <a:pt x="80" y="153"/>
                    <a:pt x="78" y="153"/>
                  </a:cubicBezTo>
                  <a:close/>
                  <a:moveTo>
                    <a:pt x="88" y="153"/>
                  </a:moveTo>
                  <a:cubicBezTo>
                    <a:pt x="86" y="150"/>
                    <a:pt x="83" y="148"/>
                    <a:pt x="81" y="146"/>
                  </a:cubicBezTo>
                  <a:cubicBezTo>
                    <a:pt x="79" y="144"/>
                    <a:pt x="78" y="143"/>
                    <a:pt x="76" y="141"/>
                  </a:cubicBezTo>
                  <a:cubicBezTo>
                    <a:pt x="77" y="141"/>
                    <a:pt x="77" y="141"/>
                    <a:pt x="77" y="141"/>
                  </a:cubicBezTo>
                  <a:cubicBezTo>
                    <a:pt x="77" y="138"/>
                    <a:pt x="77" y="136"/>
                    <a:pt x="77" y="134"/>
                  </a:cubicBezTo>
                  <a:cubicBezTo>
                    <a:pt x="78" y="135"/>
                    <a:pt x="79" y="136"/>
                    <a:pt x="80" y="137"/>
                  </a:cubicBezTo>
                  <a:cubicBezTo>
                    <a:pt x="82" y="140"/>
                    <a:pt x="85" y="143"/>
                    <a:pt x="88" y="146"/>
                  </a:cubicBezTo>
                  <a:cubicBezTo>
                    <a:pt x="88" y="146"/>
                    <a:pt x="88" y="146"/>
                    <a:pt x="88" y="146"/>
                  </a:cubicBezTo>
                  <a:cubicBezTo>
                    <a:pt x="88" y="148"/>
                    <a:pt x="88" y="151"/>
                    <a:pt x="89" y="153"/>
                  </a:cubicBezTo>
                  <a:cubicBezTo>
                    <a:pt x="88" y="153"/>
                    <a:pt x="88" y="153"/>
                    <a:pt x="88" y="153"/>
                  </a:cubicBezTo>
                  <a:close/>
                  <a:moveTo>
                    <a:pt x="91" y="116"/>
                  </a:moveTo>
                  <a:cubicBezTo>
                    <a:pt x="91" y="115"/>
                    <a:pt x="91" y="115"/>
                    <a:pt x="91" y="115"/>
                  </a:cubicBezTo>
                  <a:cubicBezTo>
                    <a:pt x="90" y="114"/>
                    <a:pt x="89" y="114"/>
                    <a:pt x="88" y="115"/>
                  </a:cubicBezTo>
                  <a:cubicBezTo>
                    <a:pt x="88" y="115"/>
                    <a:pt x="88" y="116"/>
                    <a:pt x="88" y="116"/>
                  </a:cubicBezTo>
                  <a:cubicBezTo>
                    <a:pt x="87" y="114"/>
                    <a:pt x="85" y="113"/>
                    <a:pt x="83" y="111"/>
                  </a:cubicBezTo>
                  <a:cubicBezTo>
                    <a:pt x="81" y="109"/>
                    <a:pt x="79" y="108"/>
                    <a:pt x="77" y="106"/>
                  </a:cubicBezTo>
                  <a:cubicBezTo>
                    <a:pt x="81" y="105"/>
                    <a:pt x="84" y="104"/>
                    <a:pt x="87" y="102"/>
                  </a:cubicBezTo>
                  <a:cubicBezTo>
                    <a:pt x="90" y="105"/>
                    <a:pt x="94" y="108"/>
                    <a:pt x="97" y="111"/>
                  </a:cubicBezTo>
                  <a:cubicBezTo>
                    <a:pt x="95" y="113"/>
                    <a:pt x="93" y="114"/>
                    <a:pt x="91" y="116"/>
                  </a:cubicBezTo>
                  <a:close/>
                  <a:moveTo>
                    <a:pt x="99" y="110"/>
                  </a:moveTo>
                  <a:cubicBezTo>
                    <a:pt x="96" y="107"/>
                    <a:pt x="93" y="104"/>
                    <a:pt x="89" y="101"/>
                  </a:cubicBezTo>
                  <a:cubicBezTo>
                    <a:pt x="92" y="100"/>
                    <a:pt x="95" y="98"/>
                    <a:pt x="97" y="96"/>
                  </a:cubicBezTo>
                  <a:cubicBezTo>
                    <a:pt x="101" y="99"/>
                    <a:pt x="104" y="102"/>
                    <a:pt x="108" y="104"/>
                  </a:cubicBezTo>
                  <a:cubicBezTo>
                    <a:pt x="105" y="106"/>
                    <a:pt x="102" y="108"/>
                    <a:pt x="99" y="110"/>
                  </a:cubicBezTo>
                  <a:close/>
                  <a:moveTo>
                    <a:pt x="110" y="102"/>
                  </a:moveTo>
                  <a:cubicBezTo>
                    <a:pt x="106" y="100"/>
                    <a:pt x="103" y="97"/>
                    <a:pt x="99" y="94"/>
                  </a:cubicBezTo>
                  <a:cubicBezTo>
                    <a:pt x="101" y="92"/>
                    <a:pt x="103" y="90"/>
                    <a:pt x="105" y="87"/>
                  </a:cubicBezTo>
                  <a:cubicBezTo>
                    <a:pt x="108" y="90"/>
                    <a:pt x="111" y="93"/>
                    <a:pt x="115" y="95"/>
                  </a:cubicBezTo>
                  <a:cubicBezTo>
                    <a:pt x="116" y="95"/>
                    <a:pt x="117" y="95"/>
                    <a:pt x="116" y="94"/>
                  </a:cubicBezTo>
                  <a:cubicBezTo>
                    <a:pt x="114" y="92"/>
                    <a:pt x="112" y="91"/>
                    <a:pt x="110" y="89"/>
                  </a:cubicBezTo>
                  <a:cubicBezTo>
                    <a:pt x="109" y="88"/>
                    <a:pt x="107" y="87"/>
                    <a:pt x="106" y="86"/>
                  </a:cubicBezTo>
                  <a:cubicBezTo>
                    <a:pt x="108" y="83"/>
                    <a:pt x="110" y="79"/>
                    <a:pt x="111" y="75"/>
                  </a:cubicBezTo>
                  <a:cubicBezTo>
                    <a:pt x="112" y="77"/>
                    <a:pt x="114" y="78"/>
                    <a:pt x="115" y="79"/>
                  </a:cubicBezTo>
                  <a:cubicBezTo>
                    <a:pt x="117" y="81"/>
                    <a:pt x="120" y="84"/>
                    <a:pt x="122" y="85"/>
                  </a:cubicBezTo>
                  <a:cubicBezTo>
                    <a:pt x="120" y="90"/>
                    <a:pt x="118" y="94"/>
                    <a:pt x="114" y="98"/>
                  </a:cubicBezTo>
                  <a:cubicBezTo>
                    <a:pt x="113" y="100"/>
                    <a:pt x="111" y="101"/>
                    <a:pt x="110" y="102"/>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60"/>
            <p:cNvSpPr>
              <a:spLocks noEditPoints="1"/>
            </p:cNvSpPr>
            <p:nvPr/>
          </p:nvSpPr>
          <p:spPr bwMode="auto">
            <a:xfrm>
              <a:off x="6405563" y="6135688"/>
              <a:ext cx="128587" cy="120650"/>
            </a:xfrm>
            <a:custGeom>
              <a:avLst/>
              <a:gdLst>
                <a:gd name="T0" fmla="*/ 54 w 55"/>
                <a:gd name="T1" fmla="*/ 16 h 56"/>
                <a:gd name="T2" fmla="*/ 31 w 55"/>
                <a:gd name="T3" fmla="*/ 2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10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20"/>
                  </a:moveTo>
                  <a:cubicBezTo>
                    <a:pt x="54" y="19"/>
                    <a:pt x="55" y="17"/>
                    <a:pt x="54" y="16"/>
                  </a:cubicBezTo>
                  <a:cubicBezTo>
                    <a:pt x="47" y="11"/>
                    <a:pt x="40" y="6"/>
                    <a:pt x="33" y="1"/>
                  </a:cubicBezTo>
                  <a:cubicBezTo>
                    <a:pt x="32" y="0"/>
                    <a:pt x="31" y="1"/>
                    <a:pt x="31" y="2"/>
                  </a:cubicBezTo>
                  <a:cubicBezTo>
                    <a:pt x="30" y="1"/>
                    <a:pt x="30" y="1"/>
                    <a:pt x="30" y="2"/>
                  </a:cubicBezTo>
                  <a:cubicBezTo>
                    <a:pt x="22" y="3"/>
                    <a:pt x="14" y="3"/>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20"/>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5"/>
                    <a:pt x="36" y="11"/>
                  </a:cubicBezTo>
                  <a:cubicBezTo>
                    <a:pt x="40" y="15"/>
                    <a:pt x="44" y="18"/>
                    <a:pt x="49" y="22"/>
                  </a:cubicBezTo>
                  <a:cubicBezTo>
                    <a:pt x="48" y="25"/>
                    <a:pt x="49" y="28"/>
                    <a:pt x="49" y="32"/>
                  </a:cubicBezTo>
                  <a:close/>
                  <a:moveTo>
                    <a:pt x="7" y="10"/>
                  </a:moveTo>
                  <a:cubicBezTo>
                    <a:pt x="15" y="10"/>
                    <a:pt x="23" y="9"/>
                    <a:pt x="31" y="8"/>
                  </a:cubicBezTo>
                  <a:cubicBezTo>
                    <a:pt x="31" y="8"/>
                    <a:pt x="31" y="8"/>
                    <a:pt x="31" y="8"/>
                  </a:cubicBezTo>
                  <a:cubicBezTo>
                    <a:pt x="31" y="17"/>
                    <a:pt x="31" y="24"/>
                    <a:pt x="33" y="32"/>
                  </a:cubicBezTo>
                  <a:cubicBezTo>
                    <a:pt x="28" y="32"/>
                    <a:pt x="23" y="32"/>
                    <a:pt x="19" y="32"/>
                  </a:cubicBezTo>
                  <a:cubicBezTo>
                    <a:pt x="16" y="33"/>
                    <a:pt x="12" y="33"/>
                    <a:pt x="9" y="33"/>
                  </a:cubicBezTo>
                  <a:cubicBezTo>
                    <a:pt x="9" y="28"/>
                    <a:pt x="8" y="24"/>
                    <a:pt x="8" y="19"/>
                  </a:cubicBezTo>
                  <a:cubicBezTo>
                    <a:pt x="8" y="16"/>
                    <a:pt x="8" y="13"/>
                    <a:pt x="7" y="10"/>
                  </a:cubicBezTo>
                  <a:close/>
                  <a:moveTo>
                    <a:pt x="22" y="50"/>
                  </a:moveTo>
                  <a:cubicBezTo>
                    <a:pt x="21" y="47"/>
                    <a:pt x="18" y="45"/>
                    <a:pt x="16" y="43"/>
                  </a:cubicBezTo>
                  <a:cubicBezTo>
                    <a:pt x="13" y="41"/>
                    <a:pt x="11" y="39"/>
                    <a:pt x="9" y="38"/>
                  </a:cubicBezTo>
                  <a:cubicBezTo>
                    <a:pt x="12" y="39"/>
                    <a:pt x="16" y="39"/>
                    <a:pt x="19" y="40"/>
                  </a:cubicBezTo>
                  <a:cubicBezTo>
                    <a:pt x="21" y="42"/>
                    <a:pt x="24" y="43"/>
                    <a:pt x="26" y="45"/>
                  </a:cubicBezTo>
                  <a:cubicBezTo>
                    <a:pt x="28" y="46"/>
                    <a:pt x="30" y="48"/>
                    <a:pt x="32" y="49"/>
                  </a:cubicBezTo>
                  <a:cubicBezTo>
                    <a:pt x="29" y="50"/>
                    <a:pt x="26" y="50"/>
                    <a:pt x="22" y="50"/>
                  </a:cubicBezTo>
                  <a:close/>
                  <a:moveTo>
                    <a:pt x="35" y="49"/>
                  </a:moveTo>
                  <a:cubicBezTo>
                    <a:pt x="33" y="47"/>
                    <a:pt x="31" y="46"/>
                    <a:pt x="29" y="44"/>
                  </a:cubicBezTo>
                  <a:cubicBezTo>
                    <a:pt x="27" y="43"/>
                    <a:pt x="25" y="41"/>
                    <a:pt x="23" y="40"/>
                  </a:cubicBezTo>
                  <a:cubicBezTo>
                    <a:pt x="26" y="40"/>
                    <a:pt x="29" y="40"/>
                    <a:pt x="31" y="39"/>
                  </a:cubicBezTo>
                  <a:cubicBezTo>
                    <a:pt x="35" y="42"/>
                    <a:pt x="39" y="46"/>
                    <a:pt x="43" y="49"/>
                  </a:cubicBezTo>
                  <a:cubicBezTo>
                    <a:pt x="40" y="49"/>
                    <a:pt x="38" y="49"/>
                    <a:pt x="35" y="49"/>
                  </a:cubicBezTo>
                  <a:close/>
                  <a:moveTo>
                    <a:pt x="46" y="49"/>
                  </a:moveTo>
                  <a:cubicBezTo>
                    <a:pt x="42" y="45"/>
                    <a:pt x="38" y="42"/>
                    <a:pt x="34" y="39"/>
                  </a:cubicBezTo>
                  <a:cubicBezTo>
                    <a:pt x="34" y="39"/>
                    <a:pt x="34" y="39"/>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61"/>
            <p:cNvSpPr>
              <a:spLocks noEditPoints="1"/>
            </p:cNvSpPr>
            <p:nvPr/>
          </p:nvSpPr>
          <p:spPr bwMode="auto">
            <a:xfrm>
              <a:off x="4368800" y="4838700"/>
              <a:ext cx="128587" cy="120650"/>
            </a:xfrm>
            <a:custGeom>
              <a:avLst/>
              <a:gdLst>
                <a:gd name="T0" fmla="*/ 54 w 55"/>
                <a:gd name="T1" fmla="*/ 16 h 56"/>
                <a:gd name="T2" fmla="*/ 31 w 55"/>
                <a:gd name="T3" fmla="*/ 1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9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19"/>
                  </a:moveTo>
                  <a:cubicBezTo>
                    <a:pt x="54" y="19"/>
                    <a:pt x="55" y="17"/>
                    <a:pt x="54" y="16"/>
                  </a:cubicBezTo>
                  <a:cubicBezTo>
                    <a:pt x="47" y="11"/>
                    <a:pt x="40" y="5"/>
                    <a:pt x="33" y="1"/>
                  </a:cubicBezTo>
                  <a:cubicBezTo>
                    <a:pt x="32" y="0"/>
                    <a:pt x="31" y="1"/>
                    <a:pt x="31" y="1"/>
                  </a:cubicBezTo>
                  <a:cubicBezTo>
                    <a:pt x="30" y="1"/>
                    <a:pt x="30" y="1"/>
                    <a:pt x="30" y="1"/>
                  </a:cubicBezTo>
                  <a:cubicBezTo>
                    <a:pt x="22" y="3"/>
                    <a:pt x="14" y="2"/>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19"/>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4"/>
                    <a:pt x="36" y="11"/>
                  </a:cubicBezTo>
                  <a:cubicBezTo>
                    <a:pt x="40" y="15"/>
                    <a:pt x="44" y="18"/>
                    <a:pt x="49" y="21"/>
                  </a:cubicBezTo>
                  <a:cubicBezTo>
                    <a:pt x="48" y="25"/>
                    <a:pt x="49" y="28"/>
                    <a:pt x="49" y="32"/>
                  </a:cubicBezTo>
                  <a:close/>
                  <a:moveTo>
                    <a:pt x="7" y="9"/>
                  </a:moveTo>
                  <a:cubicBezTo>
                    <a:pt x="15" y="10"/>
                    <a:pt x="23" y="9"/>
                    <a:pt x="31" y="8"/>
                  </a:cubicBezTo>
                  <a:cubicBezTo>
                    <a:pt x="31" y="8"/>
                    <a:pt x="31" y="8"/>
                    <a:pt x="31" y="8"/>
                  </a:cubicBezTo>
                  <a:cubicBezTo>
                    <a:pt x="31" y="16"/>
                    <a:pt x="31" y="24"/>
                    <a:pt x="33" y="32"/>
                  </a:cubicBezTo>
                  <a:cubicBezTo>
                    <a:pt x="28" y="32"/>
                    <a:pt x="23" y="32"/>
                    <a:pt x="19" y="32"/>
                  </a:cubicBezTo>
                  <a:cubicBezTo>
                    <a:pt x="16" y="32"/>
                    <a:pt x="12" y="33"/>
                    <a:pt x="9" y="33"/>
                  </a:cubicBezTo>
                  <a:cubicBezTo>
                    <a:pt x="9" y="28"/>
                    <a:pt x="8" y="24"/>
                    <a:pt x="8" y="19"/>
                  </a:cubicBezTo>
                  <a:cubicBezTo>
                    <a:pt x="8" y="16"/>
                    <a:pt x="8" y="13"/>
                    <a:pt x="7" y="9"/>
                  </a:cubicBezTo>
                  <a:close/>
                  <a:moveTo>
                    <a:pt x="22" y="50"/>
                  </a:moveTo>
                  <a:cubicBezTo>
                    <a:pt x="21" y="47"/>
                    <a:pt x="18" y="45"/>
                    <a:pt x="16" y="43"/>
                  </a:cubicBezTo>
                  <a:cubicBezTo>
                    <a:pt x="13" y="41"/>
                    <a:pt x="11" y="39"/>
                    <a:pt x="9" y="38"/>
                  </a:cubicBezTo>
                  <a:cubicBezTo>
                    <a:pt x="12" y="39"/>
                    <a:pt x="16" y="39"/>
                    <a:pt x="19" y="40"/>
                  </a:cubicBezTo>
                  <a:cubicBezTo>
                    <a:pt x="21" y="42"/>
                    <a:pt x="24" y="43"/>
                    <a:pt x="27" y="45"/>
                  </a:cubicBezTo>
                  <a:cubicBezTo>
                    <a:pt x="28" y="46"/>
                    <a:pt x="30" y="48"/>
                    <a:pt x="32" y="49"/>
                  </a:cubicBezTo>
                  <a:cubicBezTo>
                    <a:pt x="29" y="49"/>
                    <a:pt x="26" y="50"/>
                    <a:pt x="22" y="50"/>
                  </a:cubicBezTo>
                  <a:close/>
                  <a:moveTo>
                    <a:pt x="35" y="49"/>
                  </a:moveTo>
                  <a:cubicBezTo>
                    <a:pt x="33" y="47"/>
                    <a:pt x="31" y="46"/>
                    <a:pt x="29" y="44"/>
                  </a:cubicBezTo>
                  <a:cubicBezTo>
                    <a:pt x="27" y="43"/>
                    <a:pt x="25" y="41"/>
                    <a:pt x="23" y="40"/>
                  </a:cubicBezTo>
                  <a:cubicBezTo>
                    <a:pt x="26" y="40"/>
                    <a:pt x="29" y="39"/>
                    <a:pt x="31" y="39"/>
                  </a:cubicBezTo>
                  <a:cubicBezTo>
                    <a:pt x="35" y="42"/>
                    <a:pt x="39" y="46"/>
                    <a:pt x="43" y="49"/>
                  </a:cubicBezTo>
                  <a:cubicBezTo>
                    <a:pt x="40" y="49"/>
                    <a:pt x="38" y="49"/>
                    <a:pt x="35" y="49"/>
                  </a:cubicBezTo>
                  <a:close/>
                  <a:moveTo>
                    <a:pt x="46" y="49"/>
                  </a:moveTo>
                  <a:cubicBezTo>
                    <a:pt x="42" y="45"/>
                    <a:pt x="38" y="42"/>
                    <a:pt x="34" y="39"/>
                  </a:cubicBezTo>
                  <a:cubicBezTo>
                    <a:pt x="34" y="39"/>
                    <a:pt x="34" y="38"/>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62"/>
            <p:cNvSpPr>
              <a:spLocks noEditPoints="1"/>
            </p:cNvSpPr>
            <p:nvPr/>
          </p:nvSpPr>
          <p:spPr bwMode="auto">
            <a:xfrm>
              <a:off x="4316413" y="4400550"/>
              <a:ext cx="180975" cy="395288"/>
            </a:xfrm>
            <a:custGeom>
              <a:avLst/>
              <a:gdLst>
                <a:gd name="T0" fmla="*/ 75 w 77"/>
                <a:gd name="T1" fmla="*/ 20 h 183"/>
                <a:gd name="T2" fmla="*/ 71 w 77"/>
                <a:gd name="T3" fmla="*/ 14 h 183"/>
                <a:gd name="T4" fmla="*/ 51 w 77"/>
                <a:gd name="T5" fmla="*/ 3 h 183"/>
                <a:gd name="T6" fmla="*/ 2 w 77"/>
                <a:gd name="T7" fmla="*/ 6 h 183"/>
                <a:gd name="T8" fmla="*/ 21 w 77"/>
                <a:gd name="T9" fmla="*/ 163 h 183"/>
                <a:gd name="T10" fmla="*/ 33 w 77"/>
                <a:gd name="T11" fmla="*/ 180 h 183"/>
                <a:gd name="T12" fmla="*/ 35 w 77"/>
                <a:gd name="T13" fmla="*/ 181 h 183"/>
                <a:gd name="T14" fmla="*/ 70 w 77"/>
                <a:gd name="T15" fmla="*/ 177 h 183"/>
                <a:gd name="T16" fmla="*/ 73 w 77"/>
                <a:gd name="T17" fmla="*/ 175 h 183"/>
                <a:gd name="T18" fmla="*/ 76 w 77"/>
                <a:gd name="T19" fmla="*/ 36 h 183"/>
                <a:gd name="T20" fmla="*/ 72 w 77"/>
                <a:gd name="T21" fmla="*/ 61 h 183"/>
                <a:gd name="T22" fmla="*/ 57 w 77"/>
                <a:gd name="T23" fmla="*/ 48 h 183"/>
                <a:gd name="T24" fmla="*/ 57 w 77"/>
                <a:gd name="T25" fmla="*/ 32 h 183"/>
                <a:gd name="T26" fmla="*/ 72 w 77"/>
                <a:gd name="T27" fmla="*/ 58 h 183"/>
                <a:gd name="T28" fmla="*/ 71 w 77"/>
                <a:gd name="T29" fmla="*/ 44 h 183"/>
                <a:gd name="T30" fmla="*/ 56 w 77"/>
                <a:gd name="T31" fmla="*/ 18 h 183"/>
                <a:gd name="T32" fmla="*/ 59 w 77"/>
                <a:gd name="T33" fmla="*/ 13 h 183"/>
                <a:gd name="T34" fmla="*/ 56 w 77"/>
                <a:gd name="T35" fmla="*/ 15 h 183"/>
                <a:gd name="T36" fmla="*/ 16 w 77"/>
                <a:gd name="T37" fmla="*/ 83 h 183"/>
                <a:gd name="T38" fmla="*/ 50 w 77"/>
                <a:gd name="T39" fmla="*/ 7 h 183"/>
                <a:gd name="T40" fmla="*/ 51 w 77"/>
                <a:gd name="T41" fmla="*/ 58 h 183"/>
                <a:gd name="T42" fmla="*/ 55 w 77"/>
                <a:gd name="T43" fmla="*/ 157 h 183"/>
                <a:gd name="T44" fmla="*/ 56 w 77"/>
                <a:gd name="T45" fmla="*/ 161 h 183"/>
                <a:gd name="T46" fmla="*/ 16 w 77"/>
                <a:gd name="T47" fmla="*/ 83 h 183"/>
                <a:gd name="T48" fmla="*/ 24 w 77"/>
                <a:gd name="T49" fmla="*/ 165 h 183"/>
                <a:gd name="T50" fmla="*/ 44 w 77"/>
                <a:gd name="T51" fmla="*/ 177 h 183"/>
                <a:gd name="T52" fmla="*/ 46 w 77"/>
                <a:gd name="T53" fmla="*/ 176 h 183"/>
                <a:gd name="T54" fmla="*/ 40 w 77"/>
                <a:gd name="T55" fmla="*/ 166 h 183"/>
                <a:gd name="T56" fmla="*/ 47 w 77"/>
                <a:gd name="T57" fmla="*/ 177 h 183"/>
                <a:gd name="T58" fmla="*/ 42 w 77"/>
                <a:gd name="T59" fmla="*/ 166 h 183"/>
                <a:gd name="T60" fmla="*/ 61 w 77"/>
                <a:gd name="T61" fmla="*/ 175 h 183"/>
                <a:gd name="T62" fmla="*/ 65 w 77"/>
                <a:gd name="T63" fmla="*/ 175 h 183"/>
                <a:gd name="T64" fmla="*/ 56 w 77"/>
                <a:gd name="T65" fmla="*/ 164 h 183"/>
                <a:gd name="T66" fmla="*/ 64 w 77"/>
                <a:gd name="T67" fmla="*/ 168 h 183"/>
                <a:gd name="T68" fmla="*/ 68 w 77"/>
                <a:gd name="T69" fmla="*/ 175 h 183"/>
                <a:gd name="T70" fmla="*/ 65 w 77"/>
                <a:gd name="T71" fmla="*/ 166 h 183"/>
                <a:gd name="T72" fmla="*/ 70 w 77"/>
                <a:gd name="T73" fmla="*/ 160 h 183"/>
                <a:gd name="T74" fmla="*/ 70 w 77"/>
                <a:gd name="T75" fmla="*/ 149 h 183"/>
                <a:gd name="T76" fmla="*/ 60 w 77"/>
                <a:gd name="T77" fmla="*/ 147 h 183"/>
                <a:gd name="T78" fmla="*/ 60 w 77"/>
                <a:gd name="T79" fmla="*/ 123 h 183"/>
                <a:gd name="T80" fmla="*/ 70 w 77"/>
                <a:gd name="T81" fmla="*/ 134 h 183"/>
                <a:gd name="T82" fmla="*/ 64 w 77"/>
                <a:gd name="T83" fmla="*/ 113 h 183"/>
                <a:gd name="T84" fmla="*/ 71 w 77"/>
                <a:gd name="T85" fmla="*/ 119 h 183"/>
                <a:gd name="T86" fmla="*/ 71 w 77"/>
                <a:gd name="T87" fmla="*/ 106 h 183"/>
                <a:gd name="T88" fmla="*/ 72 w 77"/>
                <a:gd name="T89" fmla="*/ 104 h 183"/>
                <a:gd name="T90" fmla="*/ 58 w 77"/>
                <a:gd name="T91" fmla="*/ 77 h 183"/>
                <a:gd name="T92" fmla="*/ 65 w 77"/>
                <a:gd name="T93" fmla="*/ 82 h 183"/>
                <a:gd name="T94" fmla="*/ 72 w 77"/>
                <a:gd name="T95" fmla="*/ 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183">
                  <a:moveTo>
                    <a:pt x="77" y="34"/>
                  </a:moveTo>
                  <a:cubicBezTo>
                    <a:pt x="77" y="34"/>
                    <a:pt x="76" y="34"/>
                    <a:pt x="76" y="33"/>
                  </a:cubicBezTo>
                  <a:cubicBezTo>
                    <a:pt x="76" y="29"/>
                    <a:pt x="76" y="24"/>
                    <a:pt x="75" y="20"/>
                  </a:cubicBezTo>
                  <a:cubicBezTo>
                    <a:pt x="77" y="19"/>
                    <a:pt x="77" y="17"/>
                    <a:pt x="75" y="16"/>
                  </a:cubicBezTo>
                  <a:cubicBezTo>
                    <a:pt x="75" y="15"/>
                    <a:pt x="75" y="15"/>
                    <a:pt x="75" y="15"/>
                  </a:cubicBezTo>
                  <a:cubicBezTo>
                    <a:pt x="75" y="13"/>
                    <a:pt x="72" y="12"/>
                    <a:pt x="71" y="14"/>
                  </a:cubicBezTo>
                  <a:cubicBezTo>
                    <a:pt x="68" y="12"/>
                    <a:pt x="64" y="11"/>
                    <a:pt x="61" y="9"/>
                  </a:cubicBezTo>
                  <a:cubicBezTo>
                    <a:pt x="58" y="7"/>
                    <a:pt x="55" y="4"/>
                    <a:pt x="51" y="3"/>
                  </a:cubicBezTo>
                  <a:cubicBezTo>
                    <a:pt x="51" y="3"/>
                    <a:pt x="51" y="3"/>
                    <a:pt x="51" y="3"/>
                  </a:cubicBezTo>
                  <a:cubicBezTo>
                    <a:pt x="43" y="0"/>
                    <a:pt x="35" y="2"/>
                    <a:pt x="27" y="2"/>
                  </a:cubicBezTo>
                  <a:cubicBezTo>
                    <a:pt x="19" y="3"/>
                    <a:pt x="11" y="3"/>
                    <a:pt x="4" y="4"/>
                  </a:cubicBezTo>
                  <a:cubicBezTo>
                    <a:pt x="2" y="5"/>
                    <a:pt x="2" y="6"/>
                    <a:pt x="2" y="6"/>
                  </a:cubicBezTo>
                  <a:cubicBezTo>
                    <a:pt x="1" y="7"/>
                    <a:pt x="0" y="8"/>
                    <a:pt x="0" y="9"/>
                  </a:cubicBezTo>
                  <a:cubicBezTo>
                    <a:pt x="4" y="35"/>
                    <a:pt x="8" y="62"/>
                    <a:pt x="11" y="89"/>
                  </a:cubicBezTo>
                  <a:cubicBezTo>
                    <a:pt x="14" y="114"/>
                    <a:pt x="16" y="139"/>
                    <a:pt x="21" y="163"/>
                  </a:cubicBezTo>
                  <a:cubicBezTo>
                    <a:pt x="20" y="163"/>
                    <a:pt x="19" y="164"/>
                    <a:pt x="20" y="165"/>
                  </a:cubicBezTo>
                  <a:cubicBezTo>
                    <a:pt x="22" y="168"/>
                    <a:pt x="24" y="171"/>
                    <a:pt x="27" y="174"/>
                  </a:cubicBezTo>
                  <a:cubicBezTo>
                    <a:pt x="28" y="176"/>
                    <a:pt x="30" y="179"/>
                    <a:pt x="33" y="180"/>
                  </a:cubicBezTo>
                  <a:cubicBezTo>
                    <a:pt x="33" y="181"/>
                    <a:pt x="33" y="181"/>
                    <a:pt x="34" y="181"/>
                  </a:cubicBezTo>
                  <a:cubicBezTo>
                    <a:pt x="34" y="181"/>
                    <a:pt x="34" y="181"/>
                    <a:pt x="35" y="181"/>
                  </a:cubicBezTo>
                  <a:cubicBezTo>
                    <a:pt x="35" y="181"/>
                    <a:pt x="35" y="181"/>
                    <a:pt x="35" y="181"/>
                  </a:cubicBezTo>
                  <a:cubicBezTo>
                    <a:pt x="35" y="182"/>
                    <a:pt x="35" y="181"/>
                    <a:pt x="35" y="181"/>
                  </a:cubicBezTo>
                  <a:cubicBezTo>
                    <a:pt x="46" y="182"/>
                    <a:pt x="59" y="183"/>
                    <a:pt x="69" y="179"/>
                  </a:cubicBezTo>
                  <a:cubicBezTo>
                    <a:pt x="70" y="179"/>
                    <a:pt x="70" y="178"/>
                    <a:pt x="70" y="177"/>
                  </a:cubicBezTo>
                  <a:cubicBezTo>
                    <a:pt x="71" y="178"/>
                    <a:pt x="72" y="178"/>
                    <a:pt x="73" y="177"/>
                  </a:cubicBezTo>
                  <a:cubicBezTo>
                    <a:pt x="73" y="177"/>
                    <a:pt x="73" y="176"/>
                    <a:pt x="73" y="176"/>
                  </a:cubicBezTo>
                  <a:cubicBezTo>
                    <a:pt x="73" y="176"/>
                    <a:pt x="73" y="175"/>
                    <a:pt x="73" y="175"/>
                  </a:cubicBezTo>
                  <a:cubicBezTo>
                    <a:pt x="73" y="175"/>
                    <a:pt x="73" y="175"/>
                    <a:pt x="73" y="175"/>
                  </a:cubicBezTo>
                  <a:cubicBezTo>
                    <a:pt x="76" y="150"/>
                    <a:pt x="77" y="124"/>
                    <a:pt x="76" y="99"/>
                  </a:cubicBezTo>
                  <a:cubicBezTo>
                    <a:pt x="76" y="78"/>
                    <a:pt x="77" y="57"/>
                    <a:pt x="76" y="36"/>
                  </a:cubicBezTo>
                  <a:cubicBezTo>
                    <a:pt x="77" y="36"/>
                    <a:pt x="77" y="35"/>
                    <a:pt x="77" y="34"/>
                  </a:cubicBezTo>
                  <a:close/>
                  <a:moveTo>
                    <a:pt x="63" y="54"/>
                  </a:moveTo>
                  <a:cubicBezTo>
                    <a:pt x="66" y="56"/>
                    <a:pt x="68" y="59"/>
                    <a:pt x="72" y="61"/>
                  </a:cubicBezTo>
                  <a:cubicBezTo>
                    <a:pt x="72" y="66"/>
                    <a:pt x="72" y="70"/>
                    <a:pt x="72" y="75"/>
                  </a:cubicBezTo>
                  <a:cubicBezTo>
                    <a:pt x="68" y="70"/>
                    <a:pt x="63" y="66"/>
                    <a:pt x="58" y="62"/>
                  </a:cubicBezTo>
                  <a:cubicBezTo>
                    <a:pt x="58" y="58"/>
                    <a:pt x="57" y="53"/>
                    <a:pt x="57" y="48"/>
                  </a:cubicBezTo>
                  <a:cubicBezTo>
                    <a:pt x="59" y="50"/>
                    <a:pt x="61" y="52"/>
                    <a:pt x="63" y="54"/>
                  </a:cubicBezTo>
                  <a:close/>
                  <a:moveTo>
                    <a:pt x="57" y="46"/>
                  </a:moveTo>
                  <a:cubicBezTo>
                    <a:pt x="57" y="41"/>
                    <a:pt x="57" y="36"/>
                    <a:pt x="57" y="32"/>
                  </a:cubicBezTo>
                  <a:cubicBezTo>
                    <a:pt x="59" y="34"/>
                    <a:pt x="61" y="37"/>
                    <a:pt x="64" y="39"/>
                  </a:cubicBezTo>
                  <a:cubicBezTo>
                    <a:pt x="66" y="41"/>
                    <a:pt x="68" y="44"/>
                    <a:pt x="71" y="46"/>
                  </a:cubicBezTo>
                  <a:cubicBezTo>
                    <a:pt x="71" y="50"/>
                    <a:pt x="71" y="54"/>
                    <a:pt x="72" y="58"/>
                  </a:cubicBezTo>
                  <a:cubicBezTo>
                    <a:pt x="69" y="56"/>
                    <a:pt x="66" y="54"/>
                    <a:pt x="64" y="52"/>
                  </a:cubicBezTo>
                  <a:cubicBezTo>
                    <a:pt x="61" y="50"/>
                    <a:pt x="59" y="48"/>
                    <a:pt x="57" y="46"/>
                  </a:cubicBezTo>
                  <a:close/>
                  <a:moveTo>
                    <a:pt x="71" y="44"/>
                  </a:moveTo>
                  <a:cubicBezTo>
                    <a:pt x="69" y="42"/>
                    <a:pt x="67" y="40"/>
                    <a:pt x="64" y="38"/>
                  </a:cubicBezTo>
                  <a:cubicBezTo>
                    <a:pt x="62" y="35"/>
                    <a:pt x="59" y="33"/>
                    <a:pt x="57" y="30"/>
                  </a:cubicBezTo>
                  <a:cubicBezTo>
                    <a:pt x="57" y="26"/>
                    <a:pt x="56" y="22"/>
                    <a:pt x="56" y="18"/>
                  </a:cubicBezTo>
                  <a:cubicBezTo>
                    <a:pt x="61" y="22"/>
                    <a:pt x="66" y="28"/>
                    <a:pt x="71" y="32"/>
                  </a:cubicBezTo>
                  <a:cubicBezTo>
                    <a:pt x="71" y="36"/>
                    <a:pt x="71" y="40"/>
                    <a:pt x="71" y="44"/>
                  </a:cubicBezTo>
                  <a:close/>
                  <a:moveTo>
                    <a:pt x="59" y="13"/>
                  </a:moveTo>
                  <a:cubicBezTo>
                    <a:pt x="62" y="15"/>
                    <a:pt x="67" y="17"/>
                    <a:pt x="71" y="19"/>
                  </a:cubicBezTo>
                  <a:cubicBezTo>
                    <a:pt x="71" y="22"/>
                    <a:pt x="71" y="25"/>
                    <a:pt x="71" y="28"/>
                  </a:cubicBezTo>
                  <a:cubicBezTo>
                    <a:pt x="66" y="23"/>
                    <a:pt x="61" y="19"/>
                    <a:pt x="56" y="15"/>
                  </a:cubicBezTo>
                  <a:cubicBezTo>
                    <a:pt x="56" y="14"/>
                    <a:pt x="56" y="12"/>
                    <a:pt x="56" y="11"/>
                  </a:cubicBezTo>
                  <a:cubicBezTo>
                    <a:pt x="57" y="12"/>
                    <a:pt x="58" y="12"/>
                    <a:pt x="59" y="13"/>
                  </a:cubicBezTo>
                  <a:close/>
                  <a:moveTo>
                    <a:pt x="16" y="83"/>
                  </a:moveTo>
                  <a:cubicBezTo>
                    <a:pt x="13" y="58"/>
                    <a:pt x="10" y="34"/>
                    <a:pt x="6" y="10"/>
                  </a:cubicBezTo>
                  <a:cubicBezTo>
                    <a:pt x="14" y="10"/>
                    <a:pt x="23" y="10"/>
                    <a:pt x="31" y="9"/>
                  </a:cubicBezTo>
                  <a:cubicBezTo>
                    <a:pt x="37" y="9"/>
                    <a:pt x="44" y="10"/>
                    <a:pt x="50" y="7"/>
                  </a:cubicBezTo>
                  <a:cubicBezTo>
                    <a:pt x="50" y="7"/>
                    <a:pt x="50" y="7"/>
                    <a:pt x="50" y="7"/>
                  </a:cubicBezTo>
                  <a:cubicBezTo>
                    <a:pt x="50" y="24"/>
                    <a:pt x="50" y="41"/>
                    <a:pt x="51" y="58"/>
                  </a:cubicBezTo>
                  <a:cubicBezTo>
                    <a:pt x="51" y="58"/>
                    <a:pt x="51" y="58"/>
                    <a:pt x="51" y="58"/>
                  </a:cubicBezTo>
                  <a:cubicBezTo>
                    <a:pt x="51" y="58"/>
                    <a:pt x="51" y="58"/>
                    <a:pt x="51" y="58"/>
                  </a:cubicBezTo>
                  <a:cubicBezTo>
                    <a:pt x="51" y="68"/>
                    <a:pt x="52" y="78"/>
                    <a:pt x="52" y="87"/>
                  </a:cubicBezTo>
                  <a:cubicBezTo>
                    <a:pt x="53" y="110"/>
                    <a:pt x="52" y="135"/>
                    <a:pt x="55" y="157"/>
                  </a:cubicBezTo>
                  <a:cubicBezTo>
                    <a:pt x="55" y="157"/>
                    <a:pt x="54" y="158"/>
                    <a:pt x="55" y="159"/>
                  </a:cubicBezTo>
                  <a:cubicBezTo>
                    <a:pt x="55" y="159"/>
                    <a:pt x="55" y="159"/>
                    <a:pt x="55" y="159"/>
                  </a:cubicBezTo>
                  <a:cubicBezTo>
                    <a:pt x="55" y="160"/>
                    <a:pt x="56" y="160"/>
                    <a:pt x="56" y="161"/>
                  </a:cubicBezTo>
                  <a:cubicBezTo>
                    <a:pt x="51" y="160"/>
                    <a:pt x="46" y="161"/>
                    <a:pt x="41" y="161"/>
                  </a:cubicBezTo>
                  <a:cubicBezTo>
                    <a:pt x="35" y="161"/>
                    <a:pt x="29" y="161"/>
                    <a:pt x="24" y="162"/>
                  </a:cubicBezTo>
                  <a:cubicBezTo>
                    <a:pt x="24" y="135"/>
                    <a:pt x="19" y="109"/>
                    <a:pt x="16" y="83"/>
                  </a:cubicBezTo>
                  <a:close/>
                  <a:moveTo>
                    <a:pt x="36" y="178"/>
                  </a:moveTo>
                  <a:cubicBezTo>
                    <a:pt x="35" y="175"/>
                    <a:pt x="32" y="173"/>
                    <a:pt x="30" y="172"/>
                  </a:cubicBezTo>
                  <a:cubicBezTo>
                    <a:pt x="28" y="169"/>
                    <a:pt x="26" y="167"/>
                    <a:pt x="24" y="165"/>
                  </a:cubicBezTo>
                  <a:cubicBezTo>
                    <a:pt x="26" y="166"/>
                    <a:pt x="29" y="166"/>
                    <a:pt x="32" y="166"/>
                  </a:cubicBezTo>
                  <a:cubicBezTo>
                    <a:pt x="34" y="168"/>
                    <a:pt x="36" y="170"/>
                    <a:pt x="38" y="172"/>
                  </a:cubicBezTo>
                  <a:cubicBezTo>
                    <a:pt x="40" y="174"/>
                    <a:pt x="42" y="176"/>
                    <a:pt x="44" y="177"/>
                  </a:cubicBezTo>
                  <a:cubicBezTo>
                    <a:pt x="42" y="177"/>
                    <a:pt x="39" y="178"/>
                    <a:pt x="36" y="178"/>
                  </a:cubicBezTo>
                  <a:close/>
                  <a:moveTo>
                    <a:pt x="47" y="177"/>
                  </a:moveTo>
                  <a:cubicBezTo>
                    <a:pt x="47" y="176"/>
                    <a:pt x="46" y="176"/>
                    <a:pt x="46" y="176"/>
                  </a:cubicBezTo>
                  <a:cubicBezTo>
                    <a:pt x="44" y="174"/>
                    <a:pt x="41" y="172"/>
                    <a:pt x="39" y="170"/>
                  </a:cubicBezTo>
                  <a:cubicBezTo>
                    <a:pt x="37" y="169"/>
                    <a:pt x="36" y="168"/>
                    <a:pt x="34" y="166"/>
                  </a:cubicBezTo>
                  <a:cubicBezTo>
                    <a:pt x="36" y="166"/>
                    <a:pt x="38" y="166"/>
                    <a:pt x="40" y="166"/>
                  </a:cubicBezTo>
                  <a:cubicBezTo>
                    <a:pt x="42" y="168"/>
                    <a:pt x="44" y="170"/>
                    <a:pt x="47" y="172"/>
                  </a:cubicBezTo>
                  <a:cubicBezTo>
                    <a:pt x="48" y="174"/>
                    <a:pt x="49" y="175"/>
                    <a:pt x="50" y="176"/>
                  </a:cubicBezTo>
                  <a:cubicBezTo>
                    <a:pt x="49" y="176"/>
                    <a:pt x="48" y="176"/>
                    <a:pt x="47" y="177"/>
                  </a:cubicBezTo>
                  <a:close/>
                  <a:moveTo>
                    <a:pt x="53" y="176"/>
                  </a:moveTo>
                  <a:cubicBezTo>
                    <a:pt x="51" y="174"/>
                    <a:pt x="49" y="172"/>
                    <a:pt x="47" y="170"/>
                  </a:cubicBezTo>
                  <a:cubicBezTo>
                    <a:pt x="45" y="169"/>
                    <a:pt x="43" y="168"/>
                    <a:pt x="42" y="166"/>
                  </a:cubicBezTo>
                  <a:cubicBezTo>
                    <a:pt x="45" y="166"/>
                    <a:pt x="48" y="166"/>
                    <a:pt x="51" y="166"/>
                  </a:cubicBezTo>
                  <a:cubicBezTo>
                    <a:pt x="53" y="168"/>
                    <a:pt x="55" y="170"/>
                    <a:pt x="57" y="172"/>
                  </a:cubicBezTo>
                  <a:cubicBezTo>
                    <a:pt x="59" y="173"/>
                    <a:pt x="60" y="174"/>
                    <a:pt x="61" y="175"/>
                  </a:cubicBezTo>
                  <a:cubicBezTo>
                    <a:pt x="58" y="175"/>
                    <a:pt x="56" y="175"/>
                    <a:pt x="53" y="176"/>
                  </a:cubicBezTo>
                  <a:close/>
                  <a:moveTo>
                    <a:pt x="68" y="175"/>
                  </a:moveTo>
                  <a:cubicBezTo>
                    <a:pt x="67" y="175"/>
                    <a:pt x="66" y="175"/>
                    <a:pt x="65" y="175"/>
                  </a:cubicBezTo>
                  <a:cubicBezTo>
                    <a:pt x="63" y="173"/>
                    <a:pt x="61" y="171"/>
                    <a:pt x="59" y="170"/>
                  </a:cubicBezTo>
                  <a:cubicBezTo>
                    <a:pt x="57" y="168"/>
                    <a:pt x="55" y="167"/>
                    <a:pt x="54" y="165"/>
                  </a:cubicBezTo>
                  <a:cubicBezTo>
                    <a:pt x="55" y="165"/>
                    <a:pt x="55" y="165"/>
                    <a:pt x="56" y="164"/>
                  </a:cubicBezTo>
                  <a:cubicBezTo>
                    <a:pt x="57" y="164"/>
                    <a:pt x="57" y="164"/>
                    <a:pt x="57" y="164"/>
                  </a:cubicBezTo>
                  <a:cubicBezTo>
                    <a:pt x="58" y="164"/>
                    <a:pt x="58" y="163"/>
                    <a:pt x="59" y="163"/>
                  </a:cubicBezTo>
                  <a:cubicBezTo>
                    <a:pt x="60" y="164"/>
                    <a:pt x="62" y="166"/>
                    <a:pt x="64" y="168"/>
                  </a:cubicBezTo>
                  <a:cubicBezTo>
                    <a:pt x="66" y="170"/>
                    <a:pt x="68" y="172"/>
                    <a:pt x="70" y="174"/>
                  </a:cubicBezTo>
                  <a:cubicBezTo>
                    <a:pt x="70" y="175"/>
                    <a:pt x="70" y="176"/>
                    <a:pt x="70" y="176"/>
                  </a:cubicBezTo>
                  <a:cubicBezTo>
                    <a:pt x="70" y="176"/>
                    <a:pt x="69" y="175"/>
                    <a:pt x="68" y="175"/>
                  </a:cubicBezTo>
                  <a:close/>
                  <a:moveTo>
                    <a:pt x="70" y="160"/>
                  </a:moveTo>
                  <a:cubicBezTo>
                    <a:pt x="70" y="163"/>
                    <a:pt x="70" y="167"/>
                    <a:pt x="70" y="171"/>
                  </a:cubicBezTo>
                  <a:cubicBezTo>
                    <a:pt x="68" y="169"/>
                    <a:pt x="67" y="168"/>
                    <a:pt x="65" y="166"/>
                  </a:cubicBezTo>
                  <a:cubicBezTo>
                    <a:pt x="63" y="164"/>
                    <a:pt x="61" y="163"/>
                    <a:pt x="59" y="161"/>
                  </a:cubicBezTo>
                  <a:cubicBezTo>
                    <a:pt x="59" y="157"/>
                    <a:pt x="60" y="153"/>
                    <a:pt x="60" y="150"/>
                  </a:cubicBezTo>
                  <a:cubicBezTo>
                    <a:pt x="63" y="153"/>
                    <a:pt x="66" y="157"/>
                    <a:pt x="70" y="160"/>
                  </a:cubicBezTo>
                  <a:close/>
                  <a:moveTo>
                    <a:pt x="60" y="147"/>
                  </a:moveTo>
                  <a:cubicBezTo>
                    <a:pt x="60" y="144"/>
                    <a:pt x="60" y="141"/>
                    <a:pt x="60" y="138"/>
                  </a:cubicBezTo>
                  <a:cubicBezTo>
                    <a:pt x="63" y="142"/>
                    <a:pt x="66" y="146"/>
                    <a:pt x="70" y="149"/>
                  </a:cubicBezTo>
                  <a:cubicBezTo>
                    <a:pt x="70" y="152"/>
                    <a:pt x="70" y="154"/>
                    <a:pt x="70" y="157"/>
                  </a:cubicBezTo>
                  <a:cubicBezTo>
                    <a:pt x="68" y="155"/>
                    <a:pt x="66" y="154"/>
                    <a:pt x="65" y="153"/>
                  </a:cubicBezTo>
                  <a:cubicBezTo>
                    <a:pt x="63" y="151"/>
                    <a:pt x="61" y="149"/>
                    <a:pt x="60" y="147"/>
                  </a:cubicBezTo>
                  <a:close/>
                  <a:moveTo>
                    <a:pt x="70" y="146"/>
                  </a:moveTo>
                  <a:cubicBezTo>
                    <a:pt x="67" y="142"/>
                    <a:pt x="63" y="138"/>
                    <a:pt x="60" y="134"/>
                  </a:cubicBezTo>
                  <a:cubicBezTo>
                    <a:pt x="60" y="131"/>
                    <a:pt x="60" y="127"/>
                    <a:pt x="60" y="123"/>
                  </a:cubicBezTo>
                  <a:cubicBezTo>
                    <a:pt x="63" y="127"/>
                    <a:pt x="66" y="132"/>
                    <a:pt x="70" y="136"/>
                  </a:cubicBezTo>
                  <a:cubicBezTo>
                    <a:pt x="70" y="140"/>
                    <a:pt x="70" y="143"/>
                    <a:pt x="70" y="146"/>
                  </a:cubicBezTo>
                  <a:close/>
                  <a:moveTo>
                    <a:pt x="70" y="134"/>
                  </a:moveTo>
                  <a:cubicBezTo>
                    <a:pt x="67" y="130"/>
                    <a:pt x="63" y="125"/>
                    <a:pt x="60" y="121"/>
                  </a:cubicBezTo>
                  <a:cubicBezTo>
                    <a:pt x="59" y="117"/>
                    <a:pt x="59" y="113"/>
                    <a:pt x="59" y="108"/>
                  </a:cubicBezTo>
                  <a:cubicBezTo>
                    <a:pt x="61" y="110"/>
                    <a:pt x="62" y="111"/>
                    <a:pt x="64" y="113"/>
                  </a:cubicBezTo>
                  <a:cubicBezTo>
                    <a:pt x="66" y="116"/>
                    <a:pt x="68" y="119"/>
                    <a:pt x="71" y="121"/>
                  </a:cubicBezTo>
                  <a:cubicBezTo>
                    <a:pt x="71" y="126"/>
                    <a:pt x="71" y="130"/>
                    <a:pt x="70" y="134"/>
                  </a:cubicBezTo>
                  <a:close/>
                  <a:moveTo>
                    <a:pt x="71" y="119"/>
                  </a:moveTo>
                  <a:cubicBezTo>
                    <a:pt x="68" y="114"/>
                    <a:pt x="63" y="110"/>
                    <a:pt x="59" y="106"/>
                  </a:cubicBezTo>
                  <a:cubicBezTo>
                    <a:pt x="59" y="102"/>
                    <a:pt x="59" y="98"/>
                    <a:pt x="58" y="94"/>
                  </a:cubicBezTo>
                  <a:cubicBezTo>
                    <a:pt x="63" y="98"/>
                    <a:pt x="67" y="103"/>
                    <a:pt x="71" y="106"/>
                  </a:cubicBezTo>
                  <a:cubicBezTo>
                    <a:pt x="71" y="110"/>
                    <a:pt x="71" y="114"/>
                    <a:pt x="71" y="119"/>
                  </a:cubicBezTo>
                  <a:close/>
                  <a:moveTo>
                    <a:pt x="72" y="96"/>
                  </a:moveTo>
                  <a:cubicBezTo>
                    <a:pt x="72" y="99"/>
                    <a:pt x="72" y="101"/>
                    <a:pt x="72" y="104"/>
                  </a:cubicBezTo>
                  <a:cubicBezTo>
                    <a:pt x="68" y="100"/>
                    <a:pt x="63" y="96"/>
                    <a:pt x="58" y="92"/>
                  </a:cubicBezTo>
                  <a:cubicBezTo>
                    <a:pt x="58" y="89"/>
                    <a:pt x="58" y="87"/>
                    <a:pt x="58" y="84"/>
                  </a:cubicBezTo>
                  <a:cubicBezTo>
                    <a:pt x="58" y="82"/>
                    <a:pt x="58" y="80"/>
                    <a:pt x="58" y="77"/>
                  </a:cubicBezTo>
                  <a:cubicBezTo>
                    <a:pt x="62" y="82"/>
                    <a:pt x="67" y="88"/>
                    <a:pt x="72" y="91"/>
                  </a:cubicBezTo>
                  <a:cubicBezTo>
                    <a:pt x="72" y="93"/>
                    <a:pt x="72" y="94"/>
                    <a:pt x="72" y="96"/>
                  </a:cubicBezTo>
                  <a:close/>
                  <a:moveTo>
                    <a:pt x="65" y="82"/>
                  </a:moveTo>
                  <a:cubicBezTo>
                    <a:pt x="62" y="80"/>
                    <a:pt x="60" y="77"/>
                    <a:pt x="58" y="75"/>
                  </a:cubicBezTo>
                  <a:cubicBezTo>
                    <a:pt x="58" y="71"/>
                    <a:pt x="58" y="68"/>
                    <a:pt x="58" y="65"/>
                  </a:cubicBezTo>
                  <a:cubicBezTo>
                    <a:pt x="62" y="69"/>
                    <a:pt x="67" y="74"/>
                    <a:pt x="72" y="77"/>
                  </a:cubicBezTo>
                  <a:cubicBezTo>
                    <a:pt x="72" y="81"/>
                    <a:pt x="72" y="85"/>
                    <a:pt x="72" y="89"/>
                  </a:cubicBezTo>
                  <a:cubicBezTo>
                    <a:pt x="70" y="86"/>
                    <a:pt x="67" y="84"/>
                    <a:pt x="65" y="82"/>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63"/>
            <p:cNvSpPr>
              <a:spLocks noEditPoints="1"/>
            </p:cNvSpPr>
            <p:nvPr/>
          </p:nvSpPr>
          <p:spPr bwMode="auto">
            <a:xfrm>
              <a:off x="5503863" y="649288"/>
              <a:ext cx="704850" cy="565150"/>
            </a:xfrm>
            <a:custGeom>
              <a:avLst/>
              <a:gdLst>
                <a:gd name="T0" fmla="*/ 301 w 302"/>
                <a:gd name="T1" fmla="*/ 126 h 262"/>
                <a:gd name="T2" fmla="*/ 236 w 302"/>
                <a:gd name="T3" fmla="*/ 72 h 262"/>
                <a:gd name="T4" fmla="*/ 170 w 302"/>
                <a:gd name="T5" fmla="*/ 20 h 262"/>
                <a:gd name="T6" fmla="*/ 167 w 302"/>
                <a:gd name="T7" fmla="*/ 19 h 262"/>
                <a:gd name="T8" fmla="*/ 166 w 302"/>
                <a:gd name="T9" fmla="*/ 18 h 262"/>
                <a:gd name="T10" fmla="*/ 106 w 302"/>
                <a:gd name="T11" fmla="*/ 1 h 262"/>
                <a:gd name="T12" fmla="*/ 105 w 302"/>
                <a:gd name="T13" fmla="*/ 1 h 262"/>
                <a:gd name="T14" fmla="*/ 105 w 302"/>
                <a:gd name="T15" fmla="*/ 1 h 262"/>
                <a:gd name="T16" fmla="*/ 102 w 302"/>
                <a:gd name="T17" fmla="*/ 2 h 262"/>
                <a:gd name="T18" fmla="*/ 103 w 302"/>
                <a:gd name="T19" fmla="*/ 2 h 262"/>
                <a:gd name="T20" fmla="*/ 102 w 302"/>
                <a:gd name="T21" fmla="*/ 3 h 262"/>
                <a:gd name="T22" fmla="*/ 33 w 302"/>
                <a:gd name="T23" fmla="*/ 75 h 262"/>
                <a:gd name="T24" fmla="*/ 10 w 302"/>
                <a:gd name="T25" fmla="*/ 113 h 262"/>
                <a:gd name="T26" fmla="*/ 11 w 302"/>
                <a:gd name="T27" fmla="*/ 115 h 262"/>
                <a:gd name="T28" fmla="*/ 96 w 302"/>
                <a:gd name="T29" fmla="*/ 187 h 262"/>
                <a:gd name="T30" fmla="*/ 182 w 302"/>
                <a:gd name="T31" fmla="*/ 258 h 262"/>
                <a:gd name="T32" fmla="*/ 185 w 302"/>
                <a:gd name="T33" fmla="*/ 259 h 262"/>
                <a:gd name="T34" fmla="*/ 201 w 302"/>
                <a:gd name="T35" fmla="*/ 254 h 262"/>
                <a:gd name="T36" fmla="*/ 234 w 302"/>
                <a:gd name="T37" fmla="*/ 215 h 262"/>
                <a:gd name="T38" fmla="*/ 299 w 302"/>
                <a:gd name="T39" fmla="*/ 134 h 262"/>
                <a:gd name="T40" fmla="*/ 299 w 302"/>
                <a:gd name="T41" fmla="*/ 130 h 262"/>
                <a:gd name="T42" fmla="*/ 301 w 302"/>
                <a:gd name="T43" fmla="*/ 126 h 262"/>
                <a:gd name="T44" fmla="*/ 154 w 302"/>
                <a:gd name="T45" fmla="*/ 20 h 262"/>
                <a:gd name="T46" fmla="*/ 142 w 302"/>
                <a:gd name="T47" fmla="*/ 31 h 262"/>
                <a:gd name="T48" fmla="*/ 133 w 302"/>
                <a:gd name="T49" fmla="*/ 40 h 262"/>
                <a:gd name="T50" fmla="*/ 128 w 302"/>
                <a:gd name="T51" fmla="*/ 41 h 262"/>
                <a:gd name="T52" fmla="*/ 117 w 302"/>
                <a:gd name="T53" fmla="*/ 21 h 262"/>
                <a:gd name="T54" fmla="*/ 109 w 302"/>
                <a:gd name="T55" fmla="*/ 7 h 262"/>
                <a:gd name="T56" fmla="*/ 154 w 302"/>
                <a:gd name="T57" fmla="*/ 20 h 262"/>
                <a:gd name="T58" fmla="*/ 295 w 302"/>
                <a:gd name="T59" fmla="*/ 130 h 262"/>
                <a:gd name="T60" fmla="*/ 243 w 302"/>
                <a:gd name="T61" fmla="*/ 195 h 262"/>
                <a:gd name="T62" fmla="*/ 217 w 302"/>
                <a:gd name="T63" fmla="*/ 225 h 262"/>
                <a:gd name="T64" fmla="*/ 187 w 302"/>
                <a:gd name="T65" fmla="*/ 255 h 262"/>
                <a:gd name="T66" fmla="*/ 187 w 302"/>
                <a:gd name="T67" fmla="*/ 254 h 262"/>
                <a:gd name="T68" fmla="*/ 98 w 302"/>
                <a:gd name="T69" fmla="*/ 181 h 262"/>
                <a:gd name="T70" fmla="*/ 15 w 302"/>
                <a:gd name="T71" fmla="*/ 113 h 262"/>
                <a:gd name="T72" fmla="*/ 35 w 302"/>
                <a:gd name="T73" fmla="*/ 81 h 262"/>
                <a:gd name="T74" fmla="*/ 58 w 302"/>
                <a:gd name="T75" fmla="*/ 57 h 262"/>
                <a:gd name="T76" fmla="*/ 104 w 302"/>
                <a:gd name="T77" fmla="*/ 5 h 262"/>
                <a:gd name="T78" fmla="*/ 115 w 302"/>
                <a:gd name="T79" fmla="*/ 30 h 262"/>
                <a:gd name="T80" fmla="*/ 127 w 302"/>
                <a:gd name="T81" fmla="*/ 49 h 262"/>
                <a:gd name="T82" fmla="*/ 137 w 302"/>
                <a:gd name="T83" fmla="*/ 44 h 262"/>
                <a:gd name="T84" fmla="*/ 160 w 302"/>
                <a:gd name="T85" fmla="*/ 21 h 262"/>
                <a:gd name="T86" fmla="*/ 165 w 302"/>
                <a:gd name="T87" fmla="*/ 22 h 262"/>
                <a:gd name="T88" fmla="*/ 165 w 302"/>
                <a:gd name="T89" fmla="*/ 22 h 262"/>
                <a:gd name="T90" fmla="*/ 166 w 302"/>
                <a:gd name="T91" fmla="*/ 24 h 262"/>
                <a:gd name="T92" fmla="*/ 234 w 302"/>
                <a:gd name="T93" fmla="*/ 79 h 262"/>
                <a:gd name="T94" fmla="*/ 297 w 302"/>
                <a:gd name="T95" fmla="*/ 129 h 262"/>
                <a:gd name="T96" fmla="*/ 295 w 302"/>
                <a:gd name="T97" fmla="*/ 13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2" h="262">
                  <a:moveTo>
                    <a:pt x="301" y="126"/>
                  </a:moveTo>
                  <a:cubicBezTo>
                    <a:pt x="281" y="106"/>
                    <a:pt x="258" y="90"/>
                    <a:pt x="236" y="72"/>
                  </a:cubicBezTo>
                  <a:cubicBezTo>
                    <a:pt x="214" y="55"/>
                    <a:pt x="192" y="37"/>
                    <a:pt x="170" y="20"/>
                  </a:cubicBezTo>
                  <a:cubicBezTo>
                    <a:pt x="169" y="19"/>
                    <a:pt x="168" y="19"/>
                    <a:pt x="167" y="19"/>
                  </a:cubicBezTo>
                  <a:cubicBezTo>
                    <a:pt x="167" y="18"/>
                    <a:pt x="167" y="18"/>
                    <a:pt x="166" y="18"/>
                  </a:cubicBezTo>
                  <a:cubicBezTo>
                    <a:pt x="147" y="11"/>
                    <a:pt x="126" y="6"/>
                    <a:pt x="106" y="1"/>
                  </a:cubicBezTo>
                  <a:cubicBezTo>
                    <a:pt x="106" y="1"/>
                    <a:pt x="106" y="1"/>
                    <a:pt x="105" y="1"/>
                  </a:cubicBezTo>
                  <a:cubicBezTo>
                    <a:pt x="105" y="1"/>
                    <a:pt x="105" y="1"/>
                    <a:pt x="105" y="1"/>
                  </a:cubicBezTo>
                  <a:cubicBezTo>
                    <a:pt x="104" y="0"/>
                    <a:pt x="102" y="0"/>
                    <a:pt x="102" y="2"/>
                  </a:cubicBezTo>
                  <a:cubicBezTo>
                    <a:pt x="102" y="2"/>
                    <a:pt x="103" y="2"/>
                    <a:pt x="103" y="2"/>
                  </a:cubicBezTo>
                  <a:cubicBezTo>
                    <a:pt x="102" y="2"/>
                    <a:pt x="102" y="3"/>
                    <a:pt x="102" y="3"/>
                  </a:cubicBezTo>
                  <a:cubicBezTo>
                    <a:pt x="79" y="26"/>
                    <a:pt x="55" y="50"/>
                    <a:pt x="33" y="75"/>
                  </a:cubicBezTo>
                  <a:cubicBezTo>
                    <a:pt x="28" y="80"/>
                    <a:pt x="0" y="103"/>
                    <a:pt x="10" y="113"/>
                  </a:cubicBezTo>
                  <a:cubicBezTo>
                    <a:pt x="10" y="114"/>
                    <a:pt x="10" y="114"/>
                    <a:pt x="11" y="115"/>
                  </a:cubicBezTo>
                  <a:cubicBezTo>
                    <a:pt x="36" y="142"/>
                    <a:pt x="68" y="164"/>
                    <a:pt x="96" y="187"/>
                  </a:cubicBezTo>
                  <a:cubicBezTo>
                    <a:pt x="125" y="210"/>
                    <a:pt x="153" y="235"/>
                    <a:pt x="182" y="258"/>
                  </a:cubicBezTo>
                  <a:cubicBezTo>
                    <a:pt x="183" y="259"/>
                    <a:pt x="184" y="259"/>
                    <a:pt x="185" y="259"/>
                  </a:cubicBezTo>
                  <a:cubicBezTo>
                    <a:pt x="192" y="262"/>
                    <a:pt x="196" y="259"/>
                    <a:pt x="201" y="254"/>
                  </a:cubicBezTo>
                  <a:cubicBezTo>
                    <a:pt x="213" y="242"/>
                    <a:pt x="223" y="228"/>
                    <a:pt x="234" y="215"/>
                  </a:cubicBezTo>
                  <a:cubicBezTo>
                    <a:pt x="256" y="188"/>
                    <a:pt x="278" y="161"/>
                    <a:pt x="299" y="134"/>
                  </a:cubicBezTo>
                  <a:cubicBezTo>
                    <a:pt x="301" y="132"/>
                    <a:pt x="300" y="131"/>
                    <a:pt x="299" y="130"/>
                  </a:cubicBezTo>
                  <a:cubicBezTo>
                    <a:pt x="301" y="130"/>
                    <a:pt x="302" y="127"/>
                    <a:pt x="301" y="126"/>
                  </a:cubicBezTo>
                  <a:close/>
                  <a:moveTo>
                    <a:pt x="154" y="20"/>
                  </a:moveTo>
                  <a:cubicBezTo>
                    <a:pt x="150" y="23"/>
                    <a:pt x="146" y="27"/>
                    <a:pt x="142" y="31"/>
                  </a:cubicBezTo>
                  <a:cubicBezTo>
                    <a:pt x="139" y="34"/>
                    <a:pt x="136" y="37"/>
                    <a:pt x="133" y="40"/>
                  </a:cubicBezTo>
                  <a:cubicBezTo>
                    <a:pt x="130" y="42"/>
                    <a:pt x="131" y="43"/>
                    <a:pt x="128" y="41"/>
                  </a:cubicBezTo>
                  <a:cubicBezTo>
                    <a:pt x="123" y="37"/>
                    <a:pt x="120" y="26"/>
                    <a:pt x="117" y="21"/>
                  </a:cubicBezTo>
                  <a:cubicBezTo>
                    <a:pt x="115" y="16"/>
                    <a:pt x="112" y="11"/>
                    <a:pt x="109" y="7"/>
                  </a:cubicBezTo>
                  <a:cubicBezTo>
                    <a:pt x="123" y="12"/>
                    <a:pt x="139" y="16"/>
                    <a:pt x="154" y="20"/>
                  </a:cubicBezTo>
                  <a:close/>
                  <a:moveTo>
                    <a:pt x="295" y="130"/>
                  </a:moveTo>
                  <a:cubicBezTo>
                    <a:pt x="278" y="151"/>
                    <a:pt x="260" y="173"/>
                    <a:pt x="243" y="195"/>
                  </a:cubicBezTo>
                  <a:cubicBezTo>
                    <a:pt x="234" y="205"/>
                    <a:pt x="226" y="215"/>
                    <a:pt x="217" y="225"/>
                  </a:cubicBezTo>
                  <a:cubicBezTo>
                    <a:pt x="211" y="232"/>
                    <a:pt x="197" y="254"/>
                    <a:pt x="187" y="255"/>
                  </a:cubicBezTo>
                  <a:cubicBezTo>
                    <a:pt x="187" y="254"/>
                    <a:pt x="187" y="254"/>
                    <a:pt x="187" y="254"/>
                  </a:cubicBezTo>
                  <a:cubicBezTo>
                    <a:pt x="157" y="230"/>
                    <a:pt x="127" y="206"/>
                    <a:pt x="98" y="181"/>
                  </a:cubicBezTo>
                  <a:cubicBezTo>
                    <a:pt x="71" y="158"/>
                    <a:pt x="44" y="132"/>
                    <a:pt x="15" y="113"/>
                  </a:cubicBezTo>
                  <a:cubicBezTo>
                    <a:pt x="11" y="102"/>
                    <a:pt x="28" y="89"/>
                    <a:pt x="35" y="81"/>
                  </a:cubicBezTo>
                  <a:cubicBezTo>
                    <a:pt x="42" y="73"/>
                    <a:pt x="50" y="65"/>
                    <a:pt x="58" y="57"/>
                  </a:cubicBezTo>
                  <a:cubicBezTo>
                    <a:pt x="73" y="40"/>
                    <a:pt x="88" y="22"/>
                    <a:pt x="104" y="5"/>
                  </a:cubicBezTo>
                  <a:cubicBezTo>
                    <a:pt x="107" y="14"/>
                    <a:pt x="111" y="22"/>
                    <a:pt x="115" y="30"/>
                  </a:cubicBezTo>
                  <a:cubicBezTo>
                    <a:pt x="118" y="35"/>
                    <a:pt x="121" y="47"/>
                    <a:pt x="127" y="49"/>
                  </a:cubicBezTo>
                  <a:cubicBezTo>
                    <a:pt x="131" y="51"/>
                    <a:pt x="135" y="46"/>
                    <a:pt x="137" y="44"/>
                  </a:cubicBezTo>
                  <a:cubicBezTo>
                    <a:pt x="145" y="37"/>
                    <a:pt x="153" y="29"/>
                    <a:pt x="160" y="21"/>
                  </a:cubicBezTo>
                  <a:cubicBezTo>
                    <a:pt x="161" y="21"/>
                    <a:pt x="163" y="22"/>
                    <a:pt x="165" y="22"/>
                  </a:cubicBezTo>
                  <a:cubicBezTo>
                    <a:pt x="165" y="22"/>
                    <a:pt x="165" y="22"/>
                    <a:pt x="165" y="22"/>
                  </a:cubicBezTo>
                  <a:cubicBezTo>
                    <a:pt x="165" y="23"/>
                    <a:pt x="165" y="24"/>
                    <a:pt x="166" y="24"/>
                  </a:cubicBezTo>
                  <a:cubicBezTo>
                    <a:pt x="188" y="43"/>
                    <a:pt x="211" y="61"/>
                    <a:pt x="234" y="79"/>
                  </a:cubicBezTo>
                  <a:cubicBezTo>
                    <a:pt x="255" y="96"/>
                    <a:pt x="275" y="114"/>
                    <a:pt x="297" y="129"/>
                  </a:cubicBezTo>
                  <a:cubicBezTo>
                    <a:pt x="297" y="129"/>
                    <a:pt x="296" y="129"/>
                    <a:pt x="295" y="130"/>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64"/>
            <p:cNvSpPr/>
            <p:nvPr/>
          </p:nvSpPr>
          <p:spPr bwMode="auto">
            <a:xfrm>
              <a:off x="5610225" y="741363"/>
              <a:ext cx="150812" cy="144463"/>
            </a:xfrm>
            <a:custGeom>
              <a:avLst/>
              <a:gdLst>
                <a:gd name="T0" fmla="*/ 60 w 64"/>
                <a:gd name="T1" fmla="*/ 1 h 67"/>
                <a:gd name="T2" fmla="*/ 31 w 64"/>
                <a:gd name="T3" fmla="*/ 33 h 67"/>
                <a:gd name="T4" fmla="*/ 1 w 64"/>
                <a:gd name="T5" fmla="*/ 64 h 67"/>
                <a:gd name="T6" fmla="*/ 3 w 64"/>
                <a:gd name="T7" fmla="*/ 66 h 67"/>
                <a:gd name="T8" fmla="*/ 63 w 64"/>
                <a:gd name="T9" fmla="*/ 3 h 67"/>
                <a:gd name="T10" fmla="*/ 60 w 64"/>
                <a:gd name="T11" fmla="*/ 1 h 67"/>
              </a:gdLst>
              <a:ahLst/>
              <a:cxnLst>
                <a:cxn ang="0">
                  <a:pos x="T0" y="T1"/>
                </a:cxn>
                <a:cxn ang="0">
                  <a:pos x="T2" y="T3"/>
                </a:cxn>
                <a:cxn ang="0">
                  <a:pos x="T4" y="T5"/>
                </a:cxn>
                <a:cxn ang="0">
                  <a:pos x="T6" y="T7"/>
                </a:cxn>
                <a:cxn ang="0">
                  <a:pos x="T8" y="T9"/>
                </a:cxn>
                <a:cxn ang="0">
                  <a:pos x="T10" y="T11"/>
                </a:cxn>
              </a:cxnLst>
              <a:rect l="0" t="0" r="r" b="b"/>
              <a:pathLst>
                <a:path w="64" h="67">
                  <a:moveTo>
                    <a:pt x="60" y="1"/>
                  </a:moveTo>
                  <a:cubicBezTo>
                    <a:pt x="50" y="11"/>
                    <a:pt x="41" y="22"/>
                    <a:pt x="31" y="33"/>
                  </a:cubicBezTo>
                  <a:cubicBezTo>
                    <a:pt x="21" y="43"/>
                    <a:pt x="11" y="53"/>
                    <a:pt x="1" y="64"/>
                  </a:cubicBezTo>
                  <a:cubicBezTo>
                    <a:pt x="0" y="65"/>
                    <a:pt x="2" y="67"/>
                    <a:pt x="3" y="66"/>
                  </a:cubicBezTo>
                  <a:cubicBezTo>
                    <a:pt x="24" y="48"/>
                    <a:pt x="47" y="26"/>
                    <a:pt x="63" y="3"/>
                  </a:cubicBezTo>
                  <a:cubicBezTo>
                    <a:pt x="64" y="1"/>
                    <a:pt x="62" y="0"/>
                    <a:pt x="60"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65"/>
            <p:cNvSpPr/>
            <p:nvPr/>
          </p:nvSpPr>
          <p:spPr bwMode="auto">
            <a:xfrm>
              <a:off x="5653088" y="771525"/>
              <a:ext cx="149225" cy="144463"/>
            </a:xfrm>
            <a:custGeom>
              <a:avLst/>
              <a:gdLst>
                <a:gd name="T0" fmla="*/ 59 w 64"/>
                <a:gd name="T1" fmla="*/ 1 h 67"/>
                <a:gd name="T2" fmla="*/ 2 w 64"/>
                <a:gd name="T3" fmla="*/ 64 h 67"/>
                <a:gd name="T4" fmla="*/ 3 w 64"/>
                <a:gd name="T5" fmla="*/ 66 h 67"/>
                <a:gd name="T6" fmla="*/ 63 w 64"/>
                <a:gd name="T7" fmla="*/ 4 h 67"/>
                <a:gd name="T8" fmla="*/ 59 w 64"/>
                <a:gd name="T9" fmla="*/ 1 h 67"/>
              </a:gdLst>
              <a:ahLst/>
              <a:cxnLst>
                <a:cxn ang="0">
                  <a:pos x="T0" y="T1"/>
                </a:cxn>
                <a:cxn ang="0">
                  <a:pos x="T2" y="T3"/>
                </a:cxn>
                <a:cxn ang="0">
                  <a:pos x="T4" y="T5"/>
                </a:cxn>
                <a:cxn ang="0">
                  <a:pos x="T6" y="T7"/>
                </a:cxn>
                <a:cxn ang="0">
                  <a:pos x="T8" y="T9"/>
                </a:cxn>
              </a:cxnLst>
              <a:rect l="0" t="0" r="r" b="b"/>
              <a:pathLst>
                <a:path w="64" h="67">
                  <a:moveTo>
                    <a:pt x="59" y="1"/>
                  </a:moveTo>
                  <a:cubicBezTo>
                    <a:pt x="39" y="20"/>
                    <a:pt x="20" y="42"/>
                    <a:pt x="2" y="64"/>
                  </a:cubicBezTo>
                  <a:cubicBezTo>
                    <a:pt x="0" y="65"/>
                    <a:pt x="2" y="67"/>
                    <a:pt x="3" y="66"/>
                  </a:cubicBezTo>
                  <a:cubicBezTo>
                    <a:pt x="25" y="47"/>
                    <a:pt x="46" y="26"/>
                    <a:pt x="63" y="4"/>
                  </a:cubicBezTo>
                  <a:cubicBezTo>
                    <a:pt x="64" y="2"/>
                    <a:pt x="61" y="0"/>
                    <a:pt x="59"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66"/>
            <p:cNvSpPr/>
            <p:nvPr/>
          </p:nvSpPr>
          <p:spPr bwMode="auto">
            <a:xfrm>
              <a:off x="5694363" y="746125"/>
              <a:ext cx="204787" cy="204788"/>
            </a:xfrm>
            <a:custGeom>
              <a:avLst/>
              <a:gdLst>
                <a:gd name="T0" fmla="*/ 82 w 87"/>
                <a:gd name="T1" fmla="*/ 2 h 95"/>
                <a:gd name="T2" fmla="*/ 1 w 87"/>
                <a:gd name="T3" fmla="*/ 91 h 95"/>
                <a:gd name="T4" fmla="*/ 4 w 87"/>
                <a:gd name="T5" fmla="*/ 93 h 95"/>
                <a:gd name="T6" fmla="*/ 85 w 87"/>
                <a:gd name="T7" fmla="*/ 5 h 95"/>
                <a:gd name="T8" fmla="*/ 82 w 87"/>
                <a:gd name="T9" fmla="*/ 2 h 95"/>
              </a:gdLst>
              <a:ahLst/>
              <a:cxnLst>
                <a:cxn ang="0">
                  <a:pos x="T0" y="T1"/>
                </a:cxn>
                <a:cxn ang="0">
                  <a:pos x="T2" y="T3"/>
                </a:cxn>
                <a:cxn ang="0">
                  <a:pos x="T4" y="T5"/>
                </a:cxn>
                <a:cxn ang="0">
                  <a:pos x="T6" y="T7"/>
                </a:cxn>
                <a:cxn ang="0">
                  <a:pos x="T8" y="T9"/>
                </a:cxn>
              </a:cxnLst>
              <a:rect l="0" t="0" r="r" b="b"/>
              <a:pathLst>
                <a:path w="87" h="95">
                  <a:moveTo>
                    <a:pt x="82" y="2"/>
                  </a:moveTo>
                  <a:cubicBezTo>
                    <a:pt x="55" y="31"/>
                    <a:pt x="25" y="59"/>
                    <a:pt x="1" y="91"/>
                  </a:cubicBezTo>
                  <a:cubicBezTo>
                    <a:pt x="0" y="93"/>
                    <a:pt x="3" y="95"/>
                    <a:pt x="4" y="93"/>
                  </a:cubicBezTo>
                  <a:cubicBezTo>
                    <a:pt x="34" y="66"/>
                    <a:pt x="58" y="34"/>
                    <a:pt x="85" y="5"/>
                  </a:cubicBezTo>
                  <a:cubicBezTo>
                    <a:pt x="87" y="3"/>
                    <a:pt x="84" y="0"/>
                    <a:pt x="82" y="2"/>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67"/>
            <p:cNvSpPr/>
            <p:nvPr/>
          </p:nvSpPr>
          <p:spPr bwMode="auto">
            <a:xfrm>
              <a:off x="5734050" y="773113"/>
              <a:ext cx="211137" cy="214313"/>
            </a:xfrm>
            <a:custGeom>
              <a:avLst/>
              <a:gdLst>
                <a:gd name="T0" fmla="*/ 83 w 90"/>
                <a:gd name="T1" fmla="*/ 3 h 99"/>
                <a:gd name="T2" fmla="*/ 2 w 90"/>
                <a:gd name="T3" fmla="*/ 95 h 99"/>
                <a:gd name="T4" fmla="*/ 4 w 90"/>
                <a:gd name="T5" fmla="*/ 97 h 99"/>
                <a:gd name="T6" fmla="*/ 87 w 90"/>
                <a:gd name="T7" fmla="*/ 7 h 99"/>
                <a:gd name="T8" fmla="*/ 83 w 90"/>
                <a:gd name="T9" fmla="*/ 3 h 99"/>
              </a:gdLst>
              <a:ahLst/>
              <a:cxnLst>
                <a:cxn ang="0">
                  <a:pos x="T0" y="T1"/>
                </a:cxn>
                <a:cxn ang="0">
                  <a:pos x="T2" y="T3"/>
                </a:cxn>
                <a:cxn ang="0">
                  <a:pos x="T4" y="T5"/>
                </a:cxn>
                <a:cxn ang="0">
                  <a:pos x="T6" y="T7"/>
                </a:cxn>
                <a:cxn ang="0">
                  <a:pos x="T8" y="T9"/>
                </a:cxn>
              </a:cxnLst>
              <a:rect l="0" t="0" r="r" b="b"/>
              <a:pathLst>
                <a:path w="90" h="99">
                  <a:moveTo>
                    <a:pt x="83" y="3"/>
                  </a:moveTo>
                  <a:cubicBezTo>
                    <a:pt x="57" y="34"/>
                    <a:pt x="28" y="64"/>
                    <a:pt x="2" y="95"/>
                  </a:cubicBezTo>
                  <a:cubicBezTo>
                    <a:pt x="0" y="97"/>
                    <a:pt x="3" y="99"/>
                    <a:pt x="4" y="97"/>
                  </a:cubicBezTo>
                  <a:cubicBezTo>
                    <a:pt x="35" y="70"/>
                    <a:pt x="61" y="39"/>
                    <a:pt x="87" y="7"/>
                  </a:cubicBezTo>
                  <a:cubicBezTo>
                    <a:pt x="90" y="4"/>
                    <a:pt x="85" y="0"/>
                    <a:pt x="83" y="3"/>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68"/>
            <p:cNvSpPr/>
            <p:nvPr/>
          </p:nvSpPr>
          <p:spPr bwMode="auto">
            <a:xfrm>
              <a:off x="5783263" y="809625"/>
              <a:ext cx="201612" cy="219075"/>
            </a:xfrm>
            <a:custGeom>
              <a:avLst/>
              <a:gdLst>
                <a:gd name="T0" fmla="*/ 81 w 86"/>
                <a:gd name="T1" fmla="*/ 2 h 101"/>
                <a:gd name="T2" fmla="*/ 1 w 86"/>
                <a:gd name="T3" fmla="*/ 95 h 101"/>
                <a:gd name="T4" fmla="*/ 5 w 86"/>
                <a:gd name="T5" fmla="*/ 98 h 101"/>
                <a:gd name="T6" fmla="*/ 44 w 86"/>
                <a:gd name="T7" fmla="*/ 52 h 101"/>
                <a:gd name="T8" fmla="*/ 84 w 86"/>
                <a:gd name="T9" fmla="*/ 6 h 101"/>
                <a:gd name="T10" fmla="*/ 81 w 86"/>
                <a:gd name="T11" fmla="*/ 2 h 101"/>
              </a:gdLst>
              <a:ahLst/>
              <a:cxnLst>
                <a:cxn ang="0">
                  <a:pos x="T0" y="T1"/>
                </a:cxn>
                <a:cxn ang="0">
                  <a:pos x="T2" y="T3"/>
                </a:cxn>
                <a:cxn ang="0">
                  <a:pos x="T4" y="T5"/>
                </a:cxn>
                <a:cxn ang="0">
                  <a:pos x="T6" y="T7"/>
                </a:cxn>
                <a:cxn ang="0">
                  <a:pos x="T8" y="T9"/>
                </a:cxn>
                <a:cxn ang="0">
                  <a:pos x="T10" y="T11"/>
                </a:cxn>
              </a:cxnLst>
              <a:rect l="0" t="0" r="r" b="b"/>
              <a:pathLst>
                <a:path w="86" h="101">
                  <a:moveTo>
                    <a:pt x="81" y="2"/>
                  </a:moveTo>
                  <a:cubicBezTo>
                    <a:pt x="51" y="29"/>
                    <a:pt x="24" y="63"/>
                    <a:pt x="1" y="95"/>
                  </a:cubicBezTo>
                  <a:cubicBezTo>
                    <a:pt x="0" y="98"/>
                    <a:pt x="3" y="101"/>
                    <a:pt x="5" y="98"/>
                  </a:cubicBezTo>
                  <a:cubicBezTo>
                    <a:pt x="18" y="83"/>
                    <a:pt x="31" y="67"/>
                    <a:pt x="44" y="52"/>
                  </a:cubicBezTo>
                  <a:cubicBezTo>
                    <a:pt x="57" y="36"/>
                    <a:pt x="71" y="22"/>
                    <a:pt x="84" y="6"/>
                  </a:cubicBezTo>
                  <a:cubicBezTo>
                    <a:pt x="86" y="3"/>
                    <a:pt x="83" y="0"/>
                    <a:pt x="81" y="2"/>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69"/>
            <p:cNvSpPr/>
            <p:nvPr/>
          </p:nvSpPr>
          <p:spPr bwMode="auto">
            <a:xfrm>
              <a:off x="5830888" y="836613"/>
              <a:ext cx="192087" cy="223838"/>
            </a:xfrm>
            <a:custGeom>
              <a:avLst/>
              <a:gdLst>
                <a:gd name="T0" fmla="*/ 77 w 82"/>
                <a:gd name="T1" fmla="*/ 3 h 104"/>
                <a:gd name="T2" fmla="*/ 2 w 82"/>
                <a:gd name="T3" fmla="*/ 99 h 104"/>
                <a:gd name="T4" fmla="*/ 5 w 82"/>
                <a:gd name="T5" fmla="*/ 102 h 104"/>
                <a:gd name="T6" fmla="*/ 80 w 82"/>
                <a:gd name="T7" fmla="*/ 6 h 104"/>
                <a:gd name="T8" fmla="*/ 77 w 82"/>
                <a:gd name="T9" fmla="*/ 3 h 104"/>
              </a:gdLst>
              <a:ahLst/>
              <a:cxnLst>
                <a:cxn ang="0">
                  <a:pos x="T0" y="T1"/>
                </a:cxn>
                <a:cxn ang="0">
                  <a:pos x="T2" y="T3"/>
                </a:cxn>
                <a:cxn ang="0">
                  <a:pos x="T4" y="T5"/>
                </a:cxn>
                <a:cxn ang="0">
                  <a:pos x="T6" y="T7"/>
                </a:cxn>
                <a:cxn ang="0">
                  <a:pos x="T8" y="T9"/>
                </a:cxn>
              </a:cxnLst>
              <a:rect l="0" t="0" r="r" b="b"/>
              <a:pathLst>
                <a:path w="82" h="104">
                  <a:moveTo>
                    <a:pt x="77" y="3"/>
                  </a:moveTo>
                  <a:cubicBezTo>
                    <a:pt x="50" y="33"/>
                    <a:pt x="24" y="66"/>
                    <a:pt x="2" y="99"/>
                  </a:cubicBezTo>
                  <a:cubicBezTo>
                    <a:pt x="0" y="101"/>
                    <a:pt x="4" y="104"/>
                    <a:pt x="5" y="102"/>
                  </a:cubicBezTo>
                  <a:cubicBezTo>
                    <a:pt x="32" y="72"/>
                    <a:pt x="57" y="39"/>
                    <a:pt x="80" y="6"/>
                  </a:cubicBezTo>
                  <a:cubicBezTo>
                    <a:pt x="82" y="3"/>
                    <a:pt x="78" y="0"/>
                    <a:pt x="77" y="3"/>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70"/>
            <p:cNvSpPr/>
            <p:nvPr/>
          </p:nvSpPr>
          <p:spPr bwMode="auto">
            <a:xfrm>
              <a:off x="5875338" y="874713"/>
              <a:ext cx="200025" cy="222250"/>
            </a:xfrm>
            <a:custGeom>
              <a:avLst/>
              <a:gdLst>
                <a:gd name="T0" fmla="*/ 81 w 86"/>
                <a:gd name="T1" fmla="*/ 2 h 103"/>
                <a:gd name="T2" fmla="*/ 1 w 86"/>
                <a:gd name="T3" fmla="*/ 98 h 103"/>
                <a:gd name="T4" fmla="*/ 5 w 86"/>
                <a:gd name="T5" fmla="*/ 101 h 103"/>
                <a:gd name="T6" fmla="*/ 84 w 86"/>
                <a:gd name="T7" fmla="*/ 6 h 103"/>
                <a:gd name="T8" fmla="*/ 81 w 86"/>
                <a:gd name="T9" fmla="*/ 2 h 103"/>
              </a:gdLst>
              <a:ahLst/>
              <a:cxnLst>
                <a:cxn ang="0">
                  <a:pos x="T0" y="T1"/>
                </a:cxn>
                <a:cxn ang="0">
                  <a:pos x="T2" y="T3"/>
                </a:cxn>
                <a:cxn ang="0">
                  <a:pos x="T4" y="T5"/>
                </a:cxn>
                <a:cxn ang="0">
                  <a:pos x="T6" y="T7"/>
                </a:cxn>
                <a:cxn ang="0">
                  <a:pos x="T8" y="T9"/>
                </a:cxn>
              </a:cxnLst>
              <a:rect l="0" t="0" r="r" b="b"/>
              <a:pathLst>
                <a:path w="86" h="103">
                  <a:moveTo>
                    <a:pt x="81" y="2"/>
                  </a:moveTo>
                  <a:cubicBezTo>
                    <a:pt x="52" y="32"/>
                    <a:pt x="25" y="64"/>
                    <a:pt x="1" y="98"/>
                  </a:cubicBezTo>
                  <a:cubicBezTo>
                    <a:pt x="0" y="101"/>
                    <a:pt x="3" y="103"/>
                    <a:pt x="5" y="101"/>
                  </a:cubicBezTo>
                  <a:cubicBezTo>
                    <a:pt x="31" y="69"/>
                    <a:pt x="58" y="38"/>
                    <a:pt x="84" y="6"/>
                  </a:cubicBezTo>
                  <a:cubicBezTo>
                    <a:pt x="86" y="3"/>
                    <a:pt x="83" y="0"/>
                    <a:pt x="81" y="2"/>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71"/>
            <p:cNvSpPr/>
            <p:nvPr/>
          </p:nvSpPr>
          <p:spPr bwMode="auto">
            <a:xfrm>
              <a:off x="5926138" y="908050"/>
              <a:ext cx="207962" cy="225425"/>
            </a:xfrm>
            <a:custGeom>
              <a:avLst/>
              <a:gdLst>
                <a:gd name="T0" fmla="*/ 81 w 89"/>
                <a:gd name="T1" fmla="*/ 4 h 105"/>
                <a:gd name="T2" fmla="*/ 2 w 89"/>
                <a:gd name="T3" fmla="*/ 100 h 105"/>
                <a:gd name="T4" fmla="*/ 5 w 89"/>
                <a:gd name="T5" fmla="*/ 103 h 105"/>
                <a:gd name="T6" fmla="*/ 86 w 89"/>
                <a:gd name="T7" fmla="*/ 8 h 105"/>
                <a:gd name="T8" fmla="*/ 81 w 89"/>
                <a:gd name="T9" fmla="*/ 4 h 105"/>
              </a:gdLst>
              <a:ahLst/>
              <a:cxnLst>
                <a:cxn ang="0">
                  <a:pos x="T0" y="T1"/>
                </a:cxn>
                <a:cxn ang="0">
                  <a:pos x="T2" y="T3"/>
                </a:cxn>
                <a:cxn ang="0">
                  <a:pos x="T4" y="T5"/>
                </a:cxn>
                <a:cxn ang="0">
                  <a:pos x="T6" y="T7"/>
                </a:cxn>
                <a:cxn ang="0">
                  <a:pos x="T8" y="T9"/>
                </a:cxn>
              </a:cxnLst>
              <a:rect l="0" t="0" r="r" b="b"/>
              <a:pathLst>
                <a:path w="89" h="105">
                  <a:moveTo>
                    <a:pt x="81" y="4"/>
                  </a:moveTo>
                  <a:cubicBezTo>
                    <a:pt x="53" y="35"/>
                    <a:pt x="26" y="67"/>
                    <a:pt x="2" y="100"/>
                  </a:cubicBezTo>
                  <a:cubicBezTo>
                    <a:pt x="0" y="102"/>
                    <a:pt x="3" y="105"/>
                    <a:pt x="5" y="103"/>
                  </a:cubicBezTo>
                  <a:cubicBezTo>
                    <a:pt x="33" y="72"/>
                    <a:pt x="60" y="40"/>
                    <a:pt x="86" y="8"/>
                  </a:cubicBezTo>
                  <a:cubicBezTo>
                    <a:pt x="89" y="5"/>
                    <a:pt x="84" y="0"/>
                    <a:pt x="81" y="4"/>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72"/>
            <p:cNvSpPr>
              <a:spLocks noEditPoints="1"/>
            </p:cNvSpPr>
            <p:nvPr/>
          </p:nvSpPr>
          <p:spPr bwMode="auto">
            <a:xfrm>
              <a:off x="6369050" y="587375"/>
              <a:ext cx="938212" cy="744538"/>
            </a:xfrm>
            <a:custGeom>
              <a:avLst/>
              <a:gdLst>
                <a:gd name="T0" fmla="*/ 344 w 401"/>
                <a:gd name="T1" fmla="*/ 95 h 345"/>
                <a:gd name="T2" fmla="*/ 267 w 401"/>
                <a:gd name="T3" fmla="*/ 25 h 345"/>
                <a:gd name="T4" fmla="*/ 218 w 401"/>
                <a:gd name="T5" fmla="*/ 10 h 345"/>
                <a:gd name="T6" fmla="*/ 24 w 401"/>
                <a:gd name="T7" fmla="*/ 271 h 345"/>
                <a:gd name="T8" fmla="*/ 151 w 401"/>
                <a:gd name="T9" fmla="*/ 326 h 345"/>
                <a:gd name="T10" fmla="*/ 229 w 401"/>
                <a:gd name="T11" fmla="*/ 345 h 345"/>
                <a:gd name="T12" fmla="*/ 245 w 401"/>
                <a:gd name="T13" fmla="*/ 327 h 345"/>
                <a:gd name="T14" fmla="*/ 228 w 401"/>
                <a:gd name="T15" fmla="*/ 298 h 345"/>
                <a:gd name="T16" fmla="*/ 328 w 401"/>
                <a:gd name="T17" fmla="*/ 251 h 345"/>
                <a:gd name="T18" fmla="*/ 385 w 401"/>
                <a:gd name="T19" fmla="*/ 131 h 345"/>
                <a:gd name="T20" fmla="*/ 394 w 401"/>
                <a:gd name="T21" fmla="*/ 155 h 345"/>
                <a:gd name="T22" fmla="*/ 385 w 401"/>
                <a:gd name="T23" fmla="*/ 131 h 345"/>
                <a:gd name="T24" fmla="*/ 272 w 401"/>
                <a:gd name="T25" fmla="*/ 87 h 345"/>
                <a:gd name="T26" fmla="*/ 272 w 401"/>
                <a:gd name="T27" fmla="*/ 85 h 345"/>
                <a:gd name="T28" fmla="*/ 282 w 401"/>
                <a:gd name="T29" fmla="*/ 47 h 345"/>
                <a:gd name="T30" fmla="*/ 282 w 401"/>
                <a:gd name="T31" fmla="*/ 47 h 345"/>
                <a:gd name="T32" fmla="*/ 272 w 401"/>
                <a:gd name="T33" fmla="*/ 36 h 345"/>
                <a:gd name="T34" fmla="*/ 253 w 401"/>
                <a:gd name="T35" fmla="*/ 29 h 345"/>
                <a:gd name="T36" fmla="*/ 252 w 401"/>
                <a:gd name="T37" fmla="*/ 28 h 345"/>
                <a:gd name="T38" fmla="*/ 32 w 401"/>
                <a:gd name="T39" fmla="*/ 272 h 345"/>
                <a:gd name="T40" fmla="*/ 41 w 401"/>
                <a:gd name="T41" fmla="*/ 279 h 345"/>
                <a:gd name="T42" fmla="*/ 32 w 401"/>
                <a:gd name="T43" fmla="*/ 264 h 345"/>
                <a:gd name="T44" fmla="*/ 55 w 401"/>
                <a:gd name="T45" fmla="*/ 287 h 345"/>
                <a:gd name="T46" fmla="*/ 55 w 401"/>
                <a:gd name="T47" fmla="*/ 287 h 345"/>
                <a:gd name="T48" fmla="*/ 64 w 401"/>
                <a:gd name="T49" fmla="*/ 267 h 345"/>
                <a:gd name="T50" fmla="*/ 122 w 401"/>
                <a:gd name="T51" fmla="*/ 313 h 345"/>
                <a:gd name="T52" fmla="*/ 123 w 401"/>
                <a:gd name="T53" fmla="*/ 313 h 345"/>
                <a:gd name="T54" fmla="*/ 148 w 401"/>
                <a:gd name="T55" fmla="*/ 321 h 345"/>
                <a:gd name="T56" fmla="*/ 148 w 401"/>
                <a:gd name="T57" fmla="*/ 321 h 345"/>
                <a:gd name="T58" fmla="*/ 157 w 401"/>
                <a:gd name="T59" fmla="*/ 286 h 345"/>
                <a:gd name="T60" fmla="*/ 232 w 401"/>
                <a:gd name="T61" fmla="*/ 339 h 345"/>
                <a:gd name="T62" fmla="*/ 239 w 401"/>
                <a:gd name="T63" fmla="*/ 329 h 345"/>
                <a:gd name="T64" fmla="*/ 220 w 401"/>
                <a:gd name="T65" fmla="*/ 325 h 345"/>
                <a:gd name="T66" fmla="*/ 215 w 401"/>
                <a:gd name="T67" fmla="*/ 313 h 345"/>
                <a:gd name="T68" fmla="*/ 215 w 401"/>
                <a:gd name="T69" fmla="*/ 312 h 345"/>
                <a:gd name="T70" fmla="*/ 224 w 401"/>
                <a:gd name="T71" fmla="*/ 303 h 345"/>
                <a:gd name="T72" fmla="*/ 212 w 401"/>
                <a:gd name="T73" fmla="*/ 286 h 345"/>
                <a:gd name="T74" fmla="*/ 207 w 401"/>
                <a:gd name="T75" fmla="*/ 291 h 345"/>
                <a:gd name="T76" fmla="*/ 155 w 401"/>
                <a:gd name="T77" fmla="*/ 281 h 345"/>
                <a:gd name="T78" fmla="*/ 13 w 401"/>
                <a:gd name="T79" fmla="*/ 231 h 345"/>
                <a:gd name="T80" fmla="*/ 122 w 401"/>
                <a:gd name="T81" fmla="*/ 75 h 345"/>
                <a:gd name="T82" fmla="*/ 267 w 401"/>
                <a:gd name="T83" fmla="*/ 106 h 345"/>
                <a:gd name="T84" fmla="*/ 295 w 401"/>
                <a:gd name="T85" fmla="*/ 236 h 345"/>
                <a:gd name="T86" fmla="*/ 275 w 401"/>
                <a:gd name="T87" fmla="*/ 294 h 345"/>
                <a:gd name="T88" fmla="*/ 297 w 401"/>
                <a:gd name="T89" fmla="*/ 289 h 345"/>
                <a:gd name="T90" fmla="*/ 297 w 401"/>
                <a:gd name="T91" fmla="*/ 289 h 345"/>
                <a:gd name="T92" fmla="*/ 316 w 401"/>
                <a:gd name="T93" fmla="*/ 272 h 345"/>
                <a:gd name="T94" fmla="*/ 305 w 401"/>
                <a:gd name="T95" fmla="*/ 241 h 345"/>
                <a:gd name="T96" fmla="*/ 327 w 401"/>
                <a:gd name="T97" fmla="*/ 248 h 345"/>
                <a:gd name="T98" fmla="*/ 304 w 401"/>
                <a:gd name="T99" fmla="*/ 238 h 345"/>
                <a:gd name="T100" fmla="*/ 338 w 401"/>
                <a:gd name="T101" fmla="*/ 245 h 345"/>
                <a:gd name="T102" fmla="*/ 338 w 401"/>
                <a:gd name="T103" fmla="*/ 245 h 345"/>
                <a:gd name="T104" fmla="*/ 368 w 401"/>
                <a:gd name="T105" fmla="*/ 227 h 345"/>
                <a:gd name="T106" fmla="*/ 369 w 401"/>
                <a:gd name="T107" fmla="*/ 225 h 345"/>
                <a:gd name="T108" fmla="*/ 369 w 401"/>
                <a:gd name="T109" fmla="*/ 226 h 345"/>
                <a:gd name="T110" fmla="*/ 390 w 401"/>
                <a:gd name="T111" fmla="*/ 194 h 345"/>
                <a:gd name="T112" fmla="*/ 378 w 401"/>
                <a:gd name="T113" fmla="*/ 167 h 345"/>
                <a:gd name="T114" fmla="*/ 394 w 401"/>
                <a:gd name="T115" fmla="*/ 176 h 345"/>
                <a:gd name="T116" fmla="*/ 395 w 401"/>
                <a:gd name="T117" fmla="*/ 17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1" h="345">
                  <a:moveTo>
                    <a:pt x="395" y="140"/>
                  </a:moveTo>
                  <a:cubicBezTo>
                    <a:pt x="395" y="140"/>
                    <a:pt x="396" y="139"/>
                    <a:pt x="395" y="139"/>
                  </a:cubicBezTo>
                  <a:cubicBezTo>
                    <a:pt x="395" y="138"/>
                    <a:pt x="394" y="138"/>
                    <a:pt x="394" y="138"/>
                  </a:cubicBezTo>
                  <a:cubicBezTo>
                    <a:pt x="385" y="117"/>
                    <a:pt x="367" y="99"/>
                    <a:pt x="344" y="95"/>
                  </a:cubicBezTo>
                  <a:cubicBezTo>
                    <a:pt x="331" y="89"/>
                    <a:pt x="316" y="87"/>
                    <a:pt x="302" y="88"/>
                  </a:cubicBezTo>
                  <a:cubicBezTo>
                    <a:pt x="302" y="88"/>
                    <a:pt x="302" y="88"/>
                    <a:pt x="302" y="88"/>
                  </a:cubicBezTo>
                  <a:cubicBezTo>
                    <a:pt x="306" y="68"/>
                    <a:pt x="294" y="46"/>
                    <a:pt x="279" y="33"/>
                  </a:cubicBezTo>
                  <a:cubicBezTo>
                    <a:pt x="275" y="30"/>
                    <a:pt x="271" y="27"/>
                    <a:pt x="267" y="25"/>
                  </a:cubicBezTo>
                  <a:cubicBezTo>
                    <a:pt x="267" y="24"/>
                    <a:pt x="267" y="23"/>
                    <a:pt x="266" y="23"/>
                  </a:cubicBezTo>
                  <a:cubicBezTo>
                    <a:pt x="266" y="23"/>
                    <a:pt x="266" y="24"/>
                    <a:pt x="265" y="24"/>
                  </a:cubicBezTo>
                  <a:cubicBezTo>
                    <a:pt x="253" y="17"/>
                    <a:pt x="239" y="13"/>
                    <a:pt x="225" y="12"/>
                  </a:cubicBezTo>
                  <a:cubicBezTo>
                    <a:pt x="223" y="11"/>
                    <a:pt x="220" y="10"/>
                    <a:pt x="218" y="10"/>
                  </a:cubicBezTo>
                  <a:cubicBezTo>
                    <a:pt x="175" y="0"/>
                    <a:pt x="126" y="25"/>
                    <a:pt x="118" y="70"/>
                  </a:cubicBezTo>
                  <a:cubicBezTo>
                    <a:pt x="58" y="30"/>
                    <a:pt x="0" y="125"/>
                    <a:pt x="39" y="175"/>
                  </a:cubicBezTo>
                  <a:cubicBezTo>
                    <a:pt x="16" y="185"/>
                    <a:pt x="1" y="211"/>
                    <a:pt x="9" y="236"/>
                  </a:cubicBezTo>
                  <a:cubicBezTo>
                    <a:pt x="5" y="244"/>
                    <a:pt x="20" y="265"/>
                    <a:pt x="24" y="271"/>
                  </a:cubicBezTo>
                  <a:cubicBezTo>
                    <a:pt x="36" y="285"/>
                    <a:pt x="54" y="296"/>
                    <a:pt x="73" y="294"/>
                  </a:cubicBezTo>
                  <a:cubicBezTo>
                    <a:pt x="74" y="294"/>
                    <a:pt x="74" y="294"/>
                    <a:pt x="75" y="294"/>
                  </a:cubicBezTo>
                  <a:cubicBezTo>
                    <a:pt x="79" y="300"/>
                    <a:pt x="85" y="305"/>
                    <a:pt x="91" y="309"/>
                  </a:cubicBezTo>
                  <a:cubicBezTo>
                    <a:pt x="108" y="320"/>
                    <a:pt x="131" y="329"/>
                    <a:pt x="151" y="326"/>
                  </a:cubicBezTo>
                  <a:cubicBezTo>
                    <a:pt x="151" y="326"/>
                    <a:pt x="152" y="326"/>
                    <a:pt x="152" y="326"/>
                  </a:cubicBezTo>
                  <a:cubicBezTo>
                    <a:pt x="158" y="325"/>
                    <a:pt x="164" y="323"/>
                    <a:pt x="169" y="319"/>
                  </a:cubicBezTo>
                  <a:cubicBezTo>
                    <a:pt x="170" y="319"/>
                    <a:pt x="170" y="318"/>
                    <a:pt x="170" y="317"/>
                  </a:cubicBezTo>
                  <a:cubicBezTo>
                    <a:pt x="184" y="334"/>
                    <a:pt x="207" y="344"/>
                    <a:pt x="229" y="345"/>
                  </a:cubicBezTo>
                  <a:cubicBezTo>
                    <a:pt x="230" y="345"/>
                    <a:pt x="230" y="344"/>
                    <a:pt x="231" y="344"/>
                  </a:cubicBezTo>
                  <a:cubicBezTo>
                    <a:pt x="231" y="345"/>
                    <a:pt x="232" y="345"/>
                    <a:pt x="233" y="344"/>
                  </a:cubicBezTo>
                  <a:cubicBezTo>
                    <a:pt x="237" y="340"/>
                    <a:pt x="241" y="335"/>
                    <a:pt x="245" y="331"/>
                  </a:cubicBezTo>
                  <a:cubicBezTo>
                    <a:pt x="246" y="329"/>
                    <a:pt x="246" y="328"/>
                    <a:pt x="245" y="327"/>
                  </a:cubicBezTo>
                  <a:cubicBezTo>
                    <a:pt x="237" y="319"/>
                    <a:pt x="233" y="311"/>
                    <a:pt x="229" y="302"/>
                  </a:cubicBezTo>
                  <a:cubicBezTo>
                    <a:pt x="229" y="302"/>
                    <a:pt x="229" y="302"/>
                    <a:pt x="229" y="302"/>
                  </a:cubicBezTo>
                  <a:cubicBezTo>
                    <a:pt x="230" y="301"/>
                    <a:pt x="229" y="301"/>
                    <a:pt x="229" y="301"/>
                  </a:cubicBezTo>
                  <a:cubicBezTo>
                    <a:pt x="228" y="300"/>
                    <a:pt x="228" y="299"/>
                    <a:pt x="228" y="298"/>
                  </a:cubicBezTo>
                  <a:cubicBezTo>
                    <a:pt x="231" y="299"/>
                    <a:pt x="234" y="300"/>
                    <a:pt x="237" y="300"/>
                  </a:cubicBezTo>
                  <a:cubicBezTo>
                    <a:pt x="239" y="300"/>
                    <a:pt x="242" y="301"/>
                    <a:pt x="244" y="301"/>
                  </a:cubicBezTo>
                  <a:cubicBezTo>
                    <a:pt x="265" y="305"/>
                    <a:pt x="284" y="302"/>
                    <a:pt x="302" y="292"/>
                  </a:cubicBezTo>
                  <a:cubicBezTo>
                    <a:pt x="316" y="284"/>
                    <a:pt x="333" y="269"/>
                    <a:pt x="328" y="251"/>
                  </a:cubicBezTo>
                  <a:cubicBezTo>
                    <a:pt x="347" y="255"/>
                    <a:pt x="366" y="240"/>
                    <a:pt x="377" y="227"/>
                  </a:cubicBezTo>
                  <a:cubicBezTo>
                    <a:pt x="390" y="212"/>
                    <a:pt x="399" y="194"/>
                    <a:pt x="400" y="175"/>
                  </a:cubicBezTo>
                  <a:cubicBezTo>
                    <a:pt x="401" y="163"/>
                    <a:pt x="399" y="151"/>
                    <a:pt x="395" y="140"/>
                  </a:cubicBezTo>
                  <a:close/>
                  <a:moveTo>
                    <a:pt x="385" y="131"/>
                  </a:moveTo>
                  <a:cubicBezTo>
                    <a:pt x="383" y="130"/>
                    <a:pt x="381" y="129"/>
                    <a:pt x="379" y="127"/>
                  </a:cubicBezTo>
                  <a:cubicBezTo>
                    <a:pt x="378" y="127"/>
                    <a:pt x="378" y="128"/>
                    <a:pt x="378" y="128"/>
                  </a:cubicBezTo>
                  <a:cubicBezTo>
                    <a:pt x="381" y="130"/>
                    <a:pt x="384" y="132"/>
                    <a:pt x="386" y="134"/>
                  </a:cubicBezTo>
                  <a:cubicBezTo>
                    <a:pt x="390" y="141"/>
                    <a:pt x="392" y="148"/>
                    <a:pt x="394" y="155"/>
                  </a:cubicBezTo>
                  <a:cubicBezTo>
                    <a:pt x="389" y="152"/>
                    <a:pt x="384" y="149"/>
                    <a:pt x="380" y="146"/>
                  </a:cubicBezTo>
                  <a:cubicBezTo>
                    <a:pt x="379" y="143"/>
                    <a:pt x="379" y="140"/>
                    <a:pt x="379" y="137"/>
                  </a:cubicBezTo>
                  <a:cubicBezTo>
                    <a:pt x="377" y="127"/>
                    <a:pt x="373" y="118"/>
                    <a:pt x="367" y="112"/>
                  </a:cubicBezTo>
                  <a:cubicBezTo>
                    <a:pt x="374" y="117"/>
                    <a:pt x="380" y="124"/>
                    <a:pt x="385" y="131"/>
                  </a:cubicBezTo>
                  <a:close/>
                  <a:moveTo>
                    <a:pt x="296" y="87"/>
                  </a:moveTo>
                  <a:cubicBezTo>
                    <a:pt x="296" y="88"/>
                    <a:pt x="296" y="88"/>
                    <a:pt x="296" y="89"/>
                  </a:cubicBezTo>
                  <a:cubicBezTo>
                    <a:pt x="287" y="90"/>
                    <a:pt x="278" y="93"/>
                    <a:pt x="270" y="97"/>
                  </a:cubicBezTo>
                  <a:cubicBezTo>
                    <a:pt x="271" y="93"/>
                    <a:pt x="271" y="90"/>
                    <a:pt x="272" y="87"/>
                  </a:cubicBezTo>
                  <a:cubicBezTo>
                    <a:pt x="280" y="84"/>
                    <a:pt x="287" y="82"/>
                    <a:pt x="295" y="80"/>
                  </a:cubicBezTo>
                  <a:cubicBezTo>
                    <a:pt x="295" y="82"/>
                    <a:pt x="295" y="85"/>
                    <a:pt x="296" y="87"/>
                  </a:cubicBezTo>
                  <a:close/>
                  <a:moveTo>
                    <a:pt x="294" y="78"/>
                  </a:moveTo>
                  <a:cubicBezTo>
                    <a:pt x="287" y="78"/>
                    <a:pt x="279" y="81"/>
                    <a:pt x="272" y="85"/>
                  </a:cubicBezTo>
                  <a:cubicBezTo>
                    <a:pt x="273" y="80"/>
                    <a:pt x="273" y="75"/>
                    <a:pt x="273" y="71"/>
                  </a:cubicBezTo>
                  <a:cubicBezTo>
                    <a:pt x="279" y="68"/>
                    <a:pt x="285" y="66"/>
                    <a:pt x="291" y="64"/>
                  </a:cubicBezTo>
                  <a:cubicBezTo>
                    <a:pt x="292" y="68"/>
                    <a:pt x="294" y="73"/>
                    <a:pt x="294" y="78"/>
                  </a:cubicBezTo>
                  <a:close/>
                  <a:moveTo>
                    <a:pt x="282" y="47"/>
                  </a:moveTo>
                  <a:cubicBezTo>
                    <a:pt x="286" y="52"/>
                    <a:pt x="288" y="57"/>
                    <a:pt x="290" y="62"/>
                  </a:cubicBezTo>
                  <a:cubicBezTo>
                    <a:pt x="284" y="63"/>
                    <a:pt x="278" y="66"/>
                    <a:pt x="272" y="69"/>
                  </a:cubicBezTo>
                  <a:cubicBezTo>
                    <a:pt x="272" y="64"/>
                    <a:pt x="270" y="58"/>
                    <a:pt x="268" y="53"/>
                  </a:cubicBezTo>
                  <a:cubicBezTo>
                    <a:pt x="273" y="51"/>
                    <a:pt x="278" y="49"/>
                    <a:pt x="282" y="47"/>
                  </a:cubicBezTo>
                  <a:close/>
                  <a:moveTo>
                    <a:pt x="281" y="45"/>
                  </a:moveTo>
                  <a:cubicBezTo>
                    <a:pt x="276" y="47"/>
                    <a:pt x="272" y="49"/>
                    <a:pt x="268" y="51"/>
                  </a:cubicBezTo>
                  <a:cubicBezTo>
                    <a:pt x="266" y="47"/>
                    <a:pt x="264" y="43"/>
                    <a:pt x="261" y="39"/>
                  </a:cubicBezTo>
                  <a:cubicBezTo>
                    <a:pt x="265" y="38"/>
                    <a:pt x="268" y="37"/>
                    <a:pt x="272" y="36"/>
                  </a:cubicBezTo>
                  <a:cubicBezTo>
                    <a:pt x="275" y="39"/>
                    <a:pt x="278" y="42"/>
                    <a:pt x="281" y="45"/>
                  </a:cubicBezTo>
                  <a:close/>
                  <a:moveTo>
                    <a:pt x="270" y="35"/>
                  </a:moveTo>
                  <a:cubicBezTo>
                    <a:pt x="267" y="35"/>
                    <a:pt x="263" y="36"/>
                    <a:pt x="260" y="38"/>
                  </a:cubicBezTo>
                  <a:cubicBezTo>
                    <a:pt x="258" y="35"/>
                    <a:pt x="255" y="32"/>
                    <a:pt x="253" y="29"/>
                  </a:cubicBezTo>
                  <a:cubicBezTo>
                    <a:pt x="255" y="28"/>
                    <a:pt x="257" y="28"/>
                    <a:pt x="259" y="27"/>
                  </a:cubicBezTo>
                  <a:cubicBezTo>
                    <a:pt x="263" y="29"/>
                    <a:pt x="266" y="32"/>
                    <a:pt x="270" y="35"/>
                  </a:cubicBezTo>
                  <a:close/>
                  <a:moveTo>
                    <a:pt x="257" y="26"/>
                  </a:moveTo>
                  <a:cubicBezTo>
                    <a:pt x="255" y="27"/>
                    <a:pt x="253" y="27"/>
                    <a:pt x="252" y="28"/>
                  </a:cubicBezTo>
                  <a:cubicBezTo>
                    <a:pt x="252" y="28"/>
                    <a:pt x="252" y="28"/>
                    <a:pt x="252" y="28"/>
                  </a:cubicBezTo>
                  <a:cubicBezTo>
                    <a:pt x="249" y="25"/>
                    <a:pt x="245" y="22"/>
                    <a:pt x="242" y="20"/>
                  </a:cubicBezTo>
                  <a:cubicBezTo>
                    <a:pt x="247" y="22"/>
                    <a:pt x="252" y="24"/>
                    <a:pt x="257" y="26"/>
                  </a:cubicBezTo>
                  <a:close/>
                  <a:moveTo>
                    <a:pt x="32" y="272"/>
                  </a:moveTo>
                  <a:cubicBezTo>
                    <a:pt x="27" y="267"/>
                    <a:pt x="23" y="262"/>
                    <a:pt x="20" y="256"/>
                  </a:cubicBezTo>
                  <a:cubicBezTo>
                    <a:pt x="19" y="254"/>
                    <a:pt x="16" y="251"/>
                    <a:pt x="14" y="247"/>
                  </a:cubicBezTo>
                  <a:cubicBezTo>
                    <a:pt x="18" y="253"/>
                    <a:pt x="23" y="258"/>
                    <a:pt x="29" y="262"/>
                  </a:cubicBezTo>
                  <a:cubicBezTo>
                    <a:pt x="33" y="268"/>
                    <a:pt x="37" y="274"/>
                    <a:pt x="41" y="279"/>
                  </a:cubicBezTo>
                  <a:cubicBezTo>
                    <a:pt x="38" y="277"/>
                    <a:pt x="35" y="275"/>
                    <a:pt x="32" y="272"/>
                  </a:cubicBezTo>
                  <a:close/>
                  <a:moveTo>
                    <a:pt x="42" y="280"/>
                  </a:moveTo>
                  <a:cubicBezTo>
                    <a:pt x="42" y="280"/>
                    <a:pt x="42" y="280"/>
                    <a:pt x="42" y="279"/>
                  </a:cubicBezTo>
                  <a:cubicBezTo>
                    <a:pt x="39" y="274"/>
                    <a:pt x="35" y="269"/>
                    <a:pt x="32" y="264"/>
                  </a:cubicBezTo>
                  <a:cubicBezTo>
                    <a:pt x="35" y="266"/>
                    <a:pt x="39" y="268"/>
                    <a:pt x="42" y="269"/>
                  </a:cubicBezTo>
                  <a:cubicBezTo>
                    <a:pt x="46" y="274"/>
                    <a:pt x="49" y="280"/>
                    <a:pt x="53" y="286"/>
                  </a:cubicBezTo>
                  <a:cubicBezTo>
                    <a:pt x="49" y="284"/>
                    <a:pt x="45" y="283"/>
                    <a:pt x="42" y="280"/>
                  </a:cubicBezTo>
                  <a:close/>
                  <a:moveTo>
                    <a:pt x="55" y="287"/>
                  </a:moveTo>
                  <a:cubicBezTo>
                    <a:pt x="52" y="281"/>
                    <a:pt x="48" y="275"/>
                    <a:pt x="44" y="269"/>
                  </a:cubicBezTo>
                  <a:cubicBezTo>
                    <a:pt x="47" y="270"/>
                    <a:pt x="51" y="270"/>
                    <a:pt x="54" y="270"/>
                  </a:cubicBezTo>
                  <a:cubicBezTo>
                    <a:pt x="59" y="276"/>
                    <a:pt x="63" y="283"/>
                    <a:pt x="68" y="290"/>
                  </a:cubicBezTo>
                  <a:cubicBezTo>
                    <a:pt x="64" y="289"/>
                    <a:pt x="59" y="288"/>
                    <a:pt x="55" y="287"/>
                  </a:cubicBezTo>
                  <a:close/>
                  <a:moveTo>
                    <a:pt x="70" y="290"/>
                  </a:moveTo>
                  <a:cubicBezTo>
                    <a:pt x="70" y="289"/>
                    <a:pt x="70" y="289"/>
                    <a:pt x="70" y="289"/>
                  </a:cubicBezTo>
                  <a:cubicBezTo>
                    <a:pt x="66" y="282"/>
                    <a:pt x="61" y="276"/>
                    <a:pt x="56" y="270"/>
                  </a:cubicBezTo>
                  <a:cubicBezTo>
                    <a:pt x="58" y="269"/>
                    <a:pt x="61" y="268"/>
                    <a:pt x="64" y="267"/>
                  </a:cubicBezTo>
                  <a:cubicBezTo>
                    <a:pt x="65" y="275"/>
                    <a:pt x="68" y="283"/>
                    <a:pt x="72" y="290"/>
                  </a:cubicBezTo>
                  <a:cubicBezTo>
                    <a:pt x="71" y="290"/>
                    <a:pt x="71" y="290"/>
                    <a:pt x="70" y="290"/>
                  </a:cubicBezTo>
                  <a:close/>
                  <a:moveTo>
                    <a:pt x="109" y="314"/>
                  </a:moveTo>
                  <a:cubicBezTo>
                    <a:pt x="113" y="314"/>
                    <a:pt x="118" y="314"/>
                    <a:pt x="122" y="313"/>
                  </a:cubicBezTo>
                  <a:cubicBezTo>
                    <a:pt x="124" y="316"/>
                    <a:pt x="126" y="318"/>
                    <a:pt x="129" y="320"/>
                  </a:cubicBezTo>
                  <a:cubicBezTo>
                    <a:pt x="122" y="319"/>
                    <a:pt x="116" y="317"/>
                    <a:pt x="109" y="314"/>
                  </a:cubicBezTo>
                  <a:close/>
                  <a:moveTo>
                    <a:pt x="133" y="321"/>
                  </a:moveTo>
                  <a:cubicBezTo>
                    <a:pt x="130" y="318"/>
                    <a:pt x="126" y="316"/>
                    <a:pt x="123" y="313"/>
                  </a:cubicBezTo>
                  <a:cubicBezTo>
                    <a:pt x="128" y="312"/>
                    <a:pt x="132" y="311"/>
                    <a:pt x="135" y="309"/>
                  </a:cubicBezTo>
                  <a:cubicBezTo>
                    <a:pt x="138" y="313"/>
                    <a:pt x="142" y="317"/>
                    <a:pt x="146" y="321"/>
                  </a:cubicBezTo>
                  <a:cubicBezTo>
                    <a:pt x="141" y="321"/>
                    <a:pt x="137" y="321"/>
                    <a:pt x="133" y="321"/>
                  </a:cubicBezTo>
                  <a:close/>
                  <a:moveTo>
                    <a:pt x="148" y="321"/>
                  </a:moveTo>
                  <a:cubicBezTo>
                    <a:pt x="144" y="317"/>
                    <a:pt x="140" y="313"/>
                    <a:pt x="136" y="308"/>
                  </a:cubicBezTo>
                  <a:cubicBezTo>
                    <a:pt x="140" y="306"/>
                    <a:pt x="143" y="304"/>
                    <a:pt x="146" y="301"/>
                  </a:cubicBezTo>
                  <a:cubicBezTo>
                    <a:pt x="151" y="307"/>
                    <a:pt x="156" y="313"/>
                    <a:pt x="161" y="318"/>
                  </a:cubicBezTo>
                  <a:cubicBezTo>
                    <a:pt x="157" y="319"/>
                    <a:pt x="152" y="320"/>
                    <a:pt x="148" y="321"/>
                  </a:cubicBezTo>
                  <a:close/>
                  <a:moveTo>
                    <a:pt x="167" y="316"/>
                  </a:moveTo>
                  <a:cubicBezTo>
                    <a:pt x="166" y="316"/>
                    <a:pt x="164" y="317"/>
                    <a:pt x="163" y="317"/>
                  </a:cubicBezTo>
                  <a:cubicBezTo>
                    <a:pt x="158" y="312"/>
                    <a:pt x="153" y="306"/>
                    <a:pt x="147" y="300"/>
                  </a:cubicBezTo>
                  <a:cubicBezTo>
                    <a:pt x="151" y="296"/>
                    <a:pt x="155" y="291"/>
                    <a:pt x="157" y="286"/>
                  </a:cubicBezTo>
                  <a:cubicBezTo>
                    <a:pt x="158" y="297"/>
                    <a:pt x="162" y="307"/>
                    <a:pt x="169" y="316"/>
                  </a:cubicBezTo>
                  <a:cubicBezTo>
                    <a:pt x="168" y="316"/>
                    <a:pt x="168" y="316"/>
                    <a:pt x="167" y="316"/>
                  </a:cubicBezTo>
                  <a:close/>
                  <a:moveTo>
                    <a:pt x="239" y="329"/>
                  </a:moveTo>
                  <a:cubicBezTo>
                    <a:pt x="237" y="332"/>
                    <a:pt x="234" y="336"/>
                    <a:pt x="232" y="339"/>
                  </a:cubicBezTo>
                  <a:cubicBezTo>
                    <a:pt x="231" y="339"/>
                    <a:pt x="231" y="339"/>
                    <a:pt x="231" y="339"/>
                  </a:cubicBezTo>
                  <a:cubicBezTo>
                    <a:pt x="229" y="337"/>
                    <a:pt x="227" y="335"/>
                    <a:pt x="226" y="333"/>
                  </a:cubicBezTo>
                  <a:cubicBezTo>
                    <a:pt x="229" y="331"/>
                    <a:pt x="232" y="328"/>
                    <a:pt x="235" y="325"/>
                  </a:cubicBezTo>
                  <a:cubicBezTo>
                    <a:pt x="237" y="327"/>
                    <a:pt x="238" y="328"/>
                    <a:pt x="239" y="329"/>
                  </a:cubicBezTo>
                  <a:close/>
                  <a:moveTo>
                    <a:pt x="230" y="318"/>
                  </a:moveTo>
                  <a:cubicBezTo>
                    <a:pt x="231" y="320"/>
                    <a:pt x="233" y="322"/>
                    <a:pt x="234" y="324"/>
                  </a:cubicBezTo>
                  <a:cubicBezTo>
                    <a:pt x="231" y="327"/>
                    <a:pt x="228" y="329"/>
                    <a:pt x="225" y="332"/>
                  </a:cubicBezTo>
                  <a:cubicBezTo>
                    <a:pt x="223" y="330"/>
                    <a:pt x="221" y="327"/>
                    <a:pt x="220" y="325"/>
                  </a:cubicBezTo>
                  <a:cubicBezTo>
                    <a:pt x="223" y="323"/>
                    <a:pt x="227" y="321"/>
                    <a:pt x="230" y="318"/>
                  </a:cubicBezTo>
                  <a:close/>
                  <a:moveTo>
                    <a:pt x="229" y="316"/>
                  </a:moveTo>
                  <a:cubicBezTo>
                    <a:pt x="226" y="319"/>
                    <a:pt x="223" y="321"/>
                    <a:pt x="219" y="324"/>
                  </a:cubicBezTo>
                  <a:cubicBezTo>
                    <a:pt x="218" y="320"/>
                    <a:pt x="216" y="317"/>
                    <a:pt x="215" y="313"/>
                  </a:cubicBezTo>
                  <a:cubicBezTo>
                    <a:pt x="217" y="311"/>
                    <a:pt x="220" y="309"/>
                    <a:pt x="222" y="307"/>
                  </a:cubicBezTo>
                  <a:cubicBezTo>
                    <a:pt x="223" y="306"/>
                    <a:pt x="224" y="306"/>
                    <a:pt x="224" y="305"/>
                  </a:cubicBezTo>
                  <a:cubicBezTo>
                    <a:pt x="225" y="309"/>
                    <a:pt x="227" y="313"/>
                    <a:pt x="229" y="316"/>
                  </a:cubicBezTo>
                  <a:close/>
                  <a:moveTo>
                    <a:pt x="215" y="312"/>
                  </a:moveTo>
                  <a:cubicBezTo>
                    <a:pt x="214" y="308"/>
                    <a:pt x="213" y="305"/>
                    <a:pt x="213" y="302"/>
                  </a:cubicBezTo>
                  <a:cubicBezTo>
                    <a:pt x="216" y="300"/>
                    <a:pt x="219" y="299"/>
                    <a:pt x="222" y="297"/>
                  </a:cubicBezTo>
                  <a:cubicBezTo>
                    <a:pt x="223" y="297"/>
                    <a:pt x="223" y="297"/>
                    <a:pt x="223" y="297"/>
                  </a:cubicBezTo>
                  <a:cubicBezTo>
                    <a:pt x="223" y="299"/>
                    <a:pt x="223" y="301"/>
                    <a:pt x="224" y="303"/>
                  </a:cubicBezTo>
                  <a:cubicBezTo>
                    <a:pt x="220" y="305"/>
                    <a:pt x="217" y="309"/>
                    <a:pt x="215" y="312"/>
                  </a:cubicBezTo>
                  <a:close/>
                  <a:moveTo>
                    <a:pt x="244" y="295"/>
                  </a:moveTo>
                  <a:cubicBezTo>
                    <a:pt x="237" y="295"/>
                    <a:pt x="218" y="294"/>
                    <a:pt x="214" y="286"/>
                  </a:cubicBezTo>
                  <a:cubicBezTo>
                    <a:pt x="213" y="284"/>
                    <a:pt x="212" y="285"/>
                    <a:pt x="212" y="286"/>
                  </a:cubicBezTo>
                  <a:cubicBezTo>
                    <a:pt x="212" y="291"/>
                    <a:pt x="216" y="294"/>
                    <a:pt x="220" y="296"/>
                  </a:cubicBezTo>
                  <a:cubicBezTo>
                    <a:pt x="217" y="297"/>
                    <a:pt x="215" y="299"/>
                    <a:pt x="213" y="300"/>
                  </a:cubicBezTo>
                  <a:cubicBezTo>
                    <a:pt x="212" y="297"/>
                    <a:pt x="212" y="294"/>
                    <a:pt x="213" y="291"/>
                  </a:cubicBezTo>
                  <a:cubicBezTo>
                    <a:pt x="213" y="287"/>
                    <a:pt x="207" y="287"/>
                    <a:pt x="207" y="291"/>
                  </a:cubicBezTo>
                  <a:cubicBezTo>
                    <a:pt x="204" y="308"/>
                    <a:pt x="210" y="325"/>
                    <a:pt x="221" y="338"/>
                  </a:cubicBezTo>
                  <a:cubicBezTo>
                    <a:pt x="190" y="333"/>
                    <a:pt x="167" y="313"/>
                    <a:pt x="161" y="281"/>
                  </a:cubicBezTo>
                  <a:cubicBezTo>
                    <a:pt x="160" y="280"/>
                    <a:pt x="159" y="280"/>
                    <a:pt x="158" y="280"/>
                  </a:cubicBezTo>
                  <a:cubicBezTo>
                    <a:pt x="157" y="280"/>
                    <a:pt x="155" y="280"/>
                    <a:pt x="155" y="281"/>
                  </a:cubicBezTo>
                  <a:cubicBezTo>
                    <a:pt x="145" y="297"/>
                    <a:pt x="128" y="309"/>
                    <a:pt x="108" y="308"/>
                  </a:cubicBezTo>
                  <a:cubicBezTo>
                    <a:pt x="85" y="306"/>
                    <a:pt x="69" y="285"/>
                    <a:pt x="69" y="263"/>
                  </a:cubicBezTo>
                  <a:cubicBezTo>
                    <a:pt x="69" y="261"/>
                    <a:pt x="67" y="260"/>
                    <a:pt x="65" y="261"/>
                  </a:cubicBezTo>
                  <a:cubicBezTo>
                    <a:pt x="44" y="275"/>
                    <a:pt x="18" y="251"/>
                    <a:pt x="13" y="231"/>
                  </a:cubicBezTo>
                  <a:cubicBezTo>
                    <a:pt x="7" y="208"/>
                    <a:pt x="21" y="186"/>
                    <a:pt x="43" y="178"/>
                  </a:cubicBezTo>
                  <a:cubicBezTo>
                    <a:pt x="45" y="178"/>
                    <a:pt x="45" y="176"/>
                    <a:pt x="44" y="175"/>
                  </a:cubicBezTo>
                  <a:cubicBezTo>
                    <a:pt x="6" y="129"/>
                    <a:pt x="61" y="32"/>
                    <a:pt x="118" y="76"/>
                  </a:cubicBezTo>
                  <a:cubicBezTo>
                    <a:pt x="119" y="77"/>
                    <a:pt x="122" y="77"/>
                    <a:pt x="122" y="75"/>
                  </a:cubicBezTo>
                  <a:cubicBezTo>
                    <a:pt x="129" y="31"/>
                    <a:pt x="171" y="6"/>
                    <a:pt x="214" y="15"/>
                  </a:cubicBezTo>
                  <a:cubicBezTo>
                    <a:pt x="253" y="23"/>
                    <a:pt x="274" y="62"/>
                    <a:pt x="262" y="100"/>
                  </a:cubicBezTo>
                  <a:cubicBezTo>
                    <a:pt x="261" y="100"/>
                    <a:pt x="262" y="101"/>
                    <a:pt x="262" y="102"/>
                  </a:cubicBezTo>
                  <a:cubicBezTo>
                    <a:pt x="261" y="105"/>
                    <a:pt x="264" y="108"/>
                    <a:pt x="267" y="106"/>
                  </a:cubicBezTo>
                  <a:cubicBezTo>
                    <a:pt x="285" y="96"/>
                    <a:pt x="305" y="95"/>
                    <a:pt x="325" y="98"/>
                  </a:cubicBezTo>
                  <a:cubicBezTo>
                    <a:pt x="350" y="100"/>
                    <a:pt x="368" y="115"/>
                    <a:pt x="372" y="141"/>
                  </a:cubicBezTo>
                  <a:cubicBezTo>
                    <a:pt x="377" y="182"/>
                    <a:pt x="344" y="236"/>
                    <a:pt x="298" y="231"/>
                  </a:cubicBezTo>
                  <a:cubicBezTo>
                    <a:pt x="296" y="230"/>
                    <a:pt x="294" y="234"/>
                    <a:pt x="295" y="236"/>
                  </a:cubicBezTo>
                  <a:cubicBezTo>
                    <a:pt x="309" y="257"/>
                    <a:pt x="290" y="280"/>
                    <a:pt x="270" y="289"/>
                  </a:cubicBezTo>
                  <a:cubicBezTo>
                    <a:pt x="262" y="293"/>
                    <a:pt x="253" y="295"/>
                    <a:pt x="244" y="295"/>
                  </a:cubicBezTo>
                  <a:close/>
                  <a:moveTo>
                    <a:pt x="267" y="297"/>
                  </a:moveTo>
                  <a:cubicBezTo>
                    <a:pt x="270" y="296"/>
                    <a:pt x="273" y="295"/>
                    <a:pt x="275" y="294"/>
                  </a:cubicBezTo>
                  <a:cubicBezTo>
                    <a:pt x="280" y="292"/>
                    <a:pt x="284" y="289"/>
                    <a:pt x="288" y="286"/>
                  </a:cubicBezTo>
                  <a:cubicBezTo>
                    <a:pt x="290" y="287"/>
                    <a:pt x="292" y="289"/>
                    <a:pt x="294" y="290"/>
                  </a:cubicBezTo>
                  <a:cubicBezTo>
                    <a:pt x="286" y="294"/>
                    <a:pt x="277" y="296"/>
                    <a:pt x="267" y="297"/>
                  </a:cubicBezTo>
                  <a:close/>
                  <a:moveTo>
                    <a:pt x="297" y="289"/>
                  </a:moveTo>
                  <a:cubicBezTo>
                    <a:pt x="294" y="287"/>
                    <a:pt x="292" y="286"/>
                    <a:pt x="290" y="285"/>
                  </a:cubicBezTo>
                  <a:cubicBezTo>
                    <a:pt x="292" y="282"/>
                    <a:pt x="294" y="280"/>
                    <a:pt x="296" y="278"/>
                  </a:cubicBezTo>
                  <a:cubicBezTo>
                    <a:pt x="300" y="280"/>
                    <a:pt x="303" y="281"/>
                    <a:pt x="306" y="282"/>
                  </a:cubicBezTo>
                  <a:cubicBezTo>
                    <a:pt x="303" y="285"/>
                    <a:pt x="300" y="287"/>
                    <a:pt x="297" y="289"/>
                  </a:cubicBezTo>
                  <a:close/>
                  <a:moveTo>
                    <a:pt x="308" y="281"/>
                  </a:moveTo>
                  <a:cubicBezTo>
                    <a:pt x="305" y="279"/>
                    <a:pt x="301" y="278"/>
                    <a:pt x="297" y="276"/>
                  </a:cubicBezTo>
                  <a:cubicBezTo>
                    <a:pt x="300" y="273"/>
                    <a:pt x="303" y="269"/>
                    <a:pt x="304" y="265"/>
                  </a:cubicBezTo>
                  <a:cubicBezTo>
                    <a:pt x="308" y="267"/>
                    <a:pt x="312" y="270"/>
                    <a:pt x="316" y="272"/>
                  </a:cubicBezTo>
                  <a:cubicBezTo>
                    <a:pt x="314" y="275"/>
                    <a:pt x="311" y="278"/>
                    <a:pt x="308" y="281"/>
                  </a:cubicBezTo>
                  <a:close/>
                  <a:moveTo>
                    <a:pt x="317" y="270"/>
                  </a:moveTo>
                  <a:cubicBezTo>
                    <a:pt x="313" y="268"/>
                    <a:pt x="309" y="265"/>
                    <a:pt x="305" y="263"/>
                  </a:cubicBezTo>
                  <a:cubicBezTo>
                    <a:pt x="307" y="256"/>
                    <a:pt x="308" y="249"/>
                    <a:pt x="305" y="241"/>
                  </a:cubicBezTo>
                  <a:cubicBezTo>
                    <a:pt x="311" y="246"/>
                    <a:pt x="317" y="250"/>
                    <a:pt x="323" y="253"/>
                  </a:cubicBezTo>
                  <a:cubicBezTo>
                    <a:pt x="322" y="260"/>
                    <a:pt x="320" y="266"/>
                    <a:pt x="317" y="270"/>
                  </a:cubicBezTo>
                  <a:close/>
                  <a:moveTo>
                    <a:pt x="327" y="248"/>
                  </a:moveTo>
                  <a:cubicBezTo>
                    <a:pt x="327" y="248"/>
                    <a:pt x="327" y="248"/>
                    <a:pt x="327" y="248"/>
                  </a:cubicBezTo>
                  <a:cubicBezTo>
                    <a:pt x="326" y="246"/>
                    <a:pt x="324" y="246"/>
                    <a:pt x="324" y="248"/>
                  </a:cubicBezTo>
                  <a:cubicBezTo>
                    <a:pt x="324" y="249"/>
                    <a:pt x="323" y="250"/>
                    <a:pt x="323" y="251"/>
                  </a:cubicBezTo>
                  <a:cubicBezTo>
                    <a:pt x="317" y="247"/>
                    <a:pt x="311" y="243"/>
                    <a:pt x="304" y="238"/>
                  </a:cubicBezTo>
                  <a:cubicBezTo>
                    <a:pt x="304" y="238"/>
                    <a:pt x="304" y="238"/>
                    <a:pt x="304" y="238"/>
                  </a:cubicBezTo>
                  <a:cubicBezTo>
                    <a:pt x="310" y="238"/>
                    <a:pt x="316" y="238"/>
                    <a:pt x="321" y="236"/>
                  </a:cubicBezTo>
                  <a:cubicBezTo>
                    <a:pt x="326" y="239"/>
                    <a:pt x="331" y="243"/>
                    <a:pt x="336" y="246"/>
                  </a:cubicBezTo>
                  <a:cubicBezTo>
                    <a:pt x="333" y="246"/>
                    <a:pt x="330" y="247"/>
                    <a:pt x="327" y="248"/>
                  </a:cubicBezTo>
                  <a:close/>
                  <a:moveTo>
                    <a:pt x="338" y="245"/>
                  </a:moveTo>
                  <a:cubicBezTo>
                    <a:pt x="333" y="242"/>
                    <a:pt x="328" y="239"/>
                    <a:pt x="323" y="235"/>
                  </a:cubicBezTo>
                  <a:cubicBezTo>
                    <a:pt x="329" y="233"/>
                    <a:pt x="335" y="230"/>
                    <a:pt x="341" y="226"/>
                  </a:cubicBezTo>
                  <a:cubicBezTo>
                    <a:pt x="346" y="230"/>
                    <a:pt x="352" y="233"/>
                    <a:pt x="357" y="236"/>
                  </a:cubicBezTo>
                  <a:cubicBezTo>
                    <a:pt x="352" y="240"/>
                    <a:pt x="345" y="243"/>
                    <a:pt x="338" y="245"/>
                  </a:cubicBezTo>
                  <a:close/>
                  <a:moveTo>
                    <a:pt x="359" y="234"/>
                  </a:moveTo>
                  <a:cubicBezTo>
                    <a:pt x="353" y="232"/>
                    <a:pt x="348" y="229"/>
                    <a:pt x="342" y="225"/>
                  </a:cubicBezTo>
                  <a:cubicBezTo>
                    <a:pt x="346" y="223"/>
                    <a:pt x="349" y="220"/>
                    <a:pt x="352" y="217"/>
                  </a:cubicBezTo>
                  <a:cubicBezTo>
                    <a:pt x="357" y="221"/>
                    <a:pt x="362" y="224"/>
                    <a:pt x="368" y="227"/>
                  </a:cubicBezTo>
                  <a:cubicBezTo>
                    <a:pt x="368" y="227"/>
                    <a:pt x="368" y="227"/>
                    <a:pt x="368" y="227"/>
                  </a:cubicBezTo>
                  <a:cubicBezTo>
                    <a:pt x="365" y="230"/>
                    <a:pt x="362" y="232"/>
                    <a:pt x="359" y="234"/>
                  </a:cubicBezTo>
                  <a:close/>
                  <a:moveTo>
                    <a:pt x="369" y="226"/>
                  </a:moveTo>
                  <a:cubicBezTo>
                    <a:pt x="369" y="226"/>
                    <a:pt x="369" y="225"/>
                    <a:pt x="369" y="225"/>
                  </a:cubicBezTo>
                  <a:cubicBezTo>
                    <a:pt x="364" y="222"/>
                    <a:pt x="359" y="219"/>
                    <a:pt x="354" y="215"/>
                  </a:cubicBezTo>
                  <a:cubicBezTo>
                    <a:pt x="357" y="212"/>
                    <a:pt x="360" y="208"/>
                    <a:pt x="363" y="204"/>
                  </a:cubicBezTo>
                  <a:cubicBezTo>
                    <a:pt x="368" y="207"/>
                    <a:pt x="374" y="211"/>
                    <a:pt x="379" y="214"/>
                  </a:cubicBezTo>
                  <a:cubicBezTo>
                    <a:pt x="376" y="218"/>
                    <a:pt x="373" y="222"/>
                    <a:pt x="369" y="226"/>
                  </a:cubicBezTo>
                  <a:close/>
                  <a:moveTo>
                    <a:pt x="380" y="213"/>
                  </a:moveTo>
                  <a:cubicBezTo>
                    <a:pt x="375" y="209"/>
                    <a:pt x="369" y="206"/>
                    <a:pt x="364" y="202"/>
                  </a:cubicBezTo>
                  <a:cubicBezTo>
                    <a:pt x="368" y="196"/>
                    <a:pt x="371" y="190"/>
                    <a:pt x="373" y="183"/>
                  </a:cubicBezTo>
                  <a:cubicBezTo>
                    <a:pt x="378" y="187"/>
                    <a:pt x="384" y="191"/>
                    <a:pt x="390" y="194"/>
                  </a:cubicBezTo>
                  <a:cubicBezTo>
                    <a:pt x="387" y="200"/>
                    <a:pt x="384" y="207"/>
                    <a:pt x="380" y="213"/>
                  </a:cubicBezTo>
                  <a:close/>
                  <a:moveTo>
                    <a:pt x="390" y="192"/>
                  </a:moveTo>
                  <a:cubicBezTo>
                    <a:pt x="385" y="189"/>
                    <a:pt x="379" y="185"/>
                    <a:pt x="374" y="181"/>
                  </a:cubicBezTo>
                  <a:cubicBezTo>
                    <a:pt x="376" y="177"/>
                    <a:pt x="377" y="172"/>
                    <a:pt x="378" y="167"/>
                  </a:cubicBezTo>
                  <a:cubicBezTo>
                    <a:pt x="383" y="171"/>
                    <a:pt x="388" y="175"/>
                    <a:pt x="394" y="179"/>
                  </a:cubicBezTo>
                  <a:cubicBezTo>
                    <a:pt x="393" y="183"/>
                    <a:pt x="392" y="188"/>
                    <a:pt x="390" y="192"/>
                  </a:cubicBezTo>
                  <a:close/>
                  <a:moveTo>
                    <a:pt x="395" y="170"/>
                  </a:moveTo>
                  <a:cubicBezTo>
                    <a:pt x="394" y="172"/>
                    <a:pt x="394" y="174"/>
                    <a:pt x="394" y="176"/>
                  </a:cubicBezTo>
                  <a:cubicBezTo>
                    <a:pt x="389" y="173"/>
                    <a:pt x="383" y="169"/>
                    <a:pt x="378" y="165"/>
                  </a:cubicBezTo>
                  <a:cubicBezTo>
                    <a:pt x="379" y="159"/>
                    <a:pt x="380" y="154"/>
                    <a:pt x="380" y="148"/>
                  </a:cubicBezTo>
                  <a:cubicBezTo>
                    <a:pt x="384" y="151"/>
                    <a:pt x="389" y="154"/>
                    <a:pt x="394" y="157"/>
                  </a:cubicBezTo>
                  <a:cubicBezTo>
                    <a:pt x="395" y="161"/>
                    <a:pt x="395" y="166"/>
                    <a:pt x="395" y="170"/>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73"/>
            <p:cNvSpPr/>
            <p:nvPr/>
          </p:nvSpPr>
          <p:spPr bwMode="auto">
            <a:xfrm>
              <a:off x="6635750" y="898525"/>
              <a:ext cx="76200" cy="157163"/>
            </a:xfrm>
            <a:custGeom>
              <a:avLst/>
              <a:gdLst>
                <a:gd name="T0" fmla="*/ 24 w 33"/>
                <a:gd name="T1" fmla="*/ 58 h 73"/>
                <a:gd name="T2" fmla="*/ 23 w 33"/>
                <a:gd name="T3" fmla="*/ 37 h 73"/>
                <a:gd name="T4" fmla="*/ 23 w 33"/>
                <a:gd name="T5" fmla="*/ 15 h 73"/>
                <a:gd name="T6" fmla="*/ 28 w 33"/>
                <a:gd name="T7" fmla="*/ 8 h 73"/>
                <a:gd name="T8" fmla="*/ 21 w 33"/>
                <a:gd name="T9" fmla="*/ 1 h 73"/>
                <a:gd name="T10" fmla="*/ 6 w 33"/>
                <a:gd name="T11" fmla="*/ 1 h 73"/>
                <a:gd name="T12" fmla="*/ 5 w 33"/>
                <a:gd name="T13" fmla="*/ 13 h 73"/>
                <a:gd name="T14" fmla="*/ 10 w 33"/>
                <a:gd name="T15" fmla="*/ 14 h 73"/>
                <a:gd name="T16" fmla="*/ 11 w 33"/>
                <a:gd name="T17" fmla="*/ 59 h 73"/>
                <a:gd name="T18" fmla="*/ 9 w 33"/>
                <a:gd name="T19" fmla="*/ 59 h 73"/>
                <a:gd name="T20" fmla="*/ 8 w 33"/>
                <a:gd name="T21" fmla="*/ 70 h 73"/>
                <a:gd name="T22" fmla="*/ 24 w 33"/>
                <a:gd name="T23" fmla="*/ 72 h 73"/>
                <a:gd name="T24" fmla="*/ 24 w 33"/>
                <a:gd name="T25" fmla="*/ 5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73">
                  <a:moveTo>
                    <a:pt x="24" y="58"/>
                  </a:moveTo>
                  <a:cubicBezTo>
                    <a:pt x="24" y="52"/>
                    <a:pt x="23" y="44"/>
                    <a:pt x="23" y="37"/>
                  </a:cubicBezTo>
                  <a:cubicBezTo>
                    <a:pt x="23" y="30"/>
                    <a:pt x="23" y="22"/>
                    <a:pt x="23" y="15"/>
                  </a:cubicBezTo>
                  <a:cubicBezTo>
                    <a:pt x="26" y="14"/>
                    <a:pt x="28" y="11"/>
                    <a:pt x="28" y="8"/>
                  </a:cubicBezTo>
                  <a:cubicBezTo>
                    <a:pt x="28" y="4"/>
                    <a:pt x="25" y="2"/>
                    <a:pt x="21" y="1"/>
                  </a:cubicBezTo>
                  <a:cubicBezTo>
                    <a:pt x="17" y="1"/>
                    <a:pt x="11" y="0"/>
                    <a:pt x="6" y="1"/>
                  </a:cubicBezTo>
                  <a:cubicBezTo>
                    <a:pt x="2" y="3"/>
                    <a:pt x="0" y="10"/>
                    <a:pt x="5" y="13"/>
                  </a:cubicBezTo>
                  <a:cubicBezTo>
                    <a:pt x="6" y="13"/>
                    <a:pt x="8" y="14"/>
                    <a:pt x="10" y="14"/>
                  </a:cubicBezTo>
                  <a:cubicBezTo>
                    <a:pt x="10" y="28"/>
                    <a:pt x="7" y="45"/>
                    <a:pt x="11" y="59"/>
                  </a:cubicBezTo>
                  <a:cubicBezTo>
                    <a:pt x="10" y="59"/>
                    <a:pt x="10" y="59"/>
                    <a:pt x="9" y="59"/>
                  </a:cubicBezTo>
                  <a:cubicBezTo>
                    <a:pt x="4" y="61"/>
                    <a:pt x="3" y="68"/>
                    <a:pt x="8" y="70"/>
                  </a:cubicBezTo>
                  <a:cubicBezTo>
                    <a:pt x="12" y="73"/>
                    <a:pt x="19" y="72"/>
                    <a:pt x="24" y="72"/>
                  </a:cubicBezTo>
                  <a:cubicBezTo>
                    <a:pt x="32" y="72"/>
                    <a:pt x="33" y="58"/>
                    <a:pt x="24" y="58"/>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74"/>
            <p:cNvSpPr>
              <a:spLocks noEditPoints="1"/>
            </p:cNvSpPr>
            <p:nvPr/>
          </p:nvSpPr>
          <p:spPr bwMode="auto">
            <a:xfrm>
              <a:off x="6705600" y="890588"/>
              <a:ext cx="119062" cy="161925"/>
            </a:xfrm>
            <a:custGeom>
              <a:avLst/>
              <a:gdLst>
                <a:gd name="T0" fmla="*/ 39 w 51"/>
                <a:gd name="T1" fmla="*/ 15 h 75"/>
                <a:gd name="T2" fmla="*/ 5 w 51"/>
                <a:gd name="T3" fmla="*/ 10 h 75"/>
                <a:gd name="T4" fmla="*/ 4 w 51"/>
                <a:gd name="T5" fmla="*/ 34 h 75"/>
                <a:gd name="T6" fmla="*/ 7 w 51"/>
                <a:gd name="T7" fmla="*/ 68 h 75"/>
                <a:gd name="T8" fmla="*/ 16 w 51"/>
                <a:gd name="T9" fmla="*/ 72 h 75"/>
                <a:gd name="T10" fmla="*/ 31 w 51"/>
                <a:gd name="T11" fmla="*/ 73 h 75"/>
                <a:gd name="T12" fmla="*/ 45 w 51"/>
                <a:gd name="T13" fmla="*/ 59 h 75"/>
                <a:gd name="T14" fmla="*/ 39 w 51"/>
                <a:gd name="T15" fmla="*/ 15 h 75"/>
                <a:gd name="T16" fmla="*/ 32 w 51"/>
                <a:gd name="T17" fmla="*/ 55 h 75"/>
                <a:gd name="T18" fmla="*/ 20 w 51"/>
                <a:gd name="T19" fmla="*/ 60 h 75"/>
                <a:gd name="T20" fmla="*/ 20 w 51"/>
                <a:gd name="T21" fmla="*/ 60 h 75"/>
                <a:gd name="T22" fmla="*/ 18 w 51"/>
                <a:gd name="T23" fmla="*/ 36 h 75"/>
                <a:gd name="T24" fmla="*/ 17 w 51"/>
                <a:gd name="T25" fmla="*/ 21 h 75"/>
                <a:gd name="T26" fmla="*/ 17 w 51"/>
                <a:gd name="T27" fmla="*/ 20 h 75"/>
                <a:gd name="T28" fmla="*/ 21 w 51"/>
                <a:gd name="T29" fmla="*/ 20 h 75"/>
                <a:gd name="T30" fmla="*/ 35 w 51"/>
                <a:gd name="T31" fmla="*/ 41 h 75"/>
                <a:gd name="T32" fmla="*/ 32 w 51"/>
                <a:gd name="T33" fmla="*/ 5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75">
                  <a:moveTo>
                    <a:pt x="39" y="15"/>
                  </a:moveTo>
                  <a:cubicBezTo>
                    <a:pt x="32" y="9"/>
                    <a:pt x="12" y="0"/>
                    <a:pt x="5" y="10"/>
                  </a:cubicBezTo>
                  <a:cubicBezTo>
                    <a:pt x="0" y="15"/>
                    <a:pt x="4" y="27"/>
                    <a:pt x="4" y="34"/>
                  </a:cubicBezTo>
                  <a:cubicBezTo>
                    <a:pt x="5" y="45"/>
                    <a:pt x="5" y="57"/>
                    <a:pt x="7" y="68"/>
                  </a:cubicBezTo>
                  <a:cubicBezTo>
                    <a:pt x="8" y="72"/>
                    <a:pt x="12" y="73"/>
                    <a:pt x="16" y="72"/>
                  </a:cubicBezTo>
                  <a:cubicBezTo>
                    <a:pt x="19" y="75"/>
                    <a:pt x="26" y="74"/>
                    <a:pt x="31" y="73"/>
                  </a:cubicBezTo>
                  <a:cubicBezTo>
                    <a:pt x="38" y="71"/>
                    <a:pt x="42" y="66"/>
                    <a:pt x="45" y="59"/>
                  </a:cubicBezTo>
                  <a:cubicBezTo>
                    <a:pt x="51" y="45"/>
                    <a:pt x="51" y="26"/>
                    <a:pt x="39" y="15"/>
                  </a:cubicBezTo>
                  <a:close/>
                  <a:moveTo>
                    <a:pt x="32" y="55"/>
                  </a:moveTo>
                  <a:cubicBezTo>
                    <a:pt x="29" y="60"/>
                    <a:pt x="25" y="60"/>
                    <a:pt x="20" y="60"/>
                  </a:cubicBezTo>
                  <a:cubicBezTo>
                    <a:pt x="20" y="60"/>
                    <a:pt x="20" y="60"/>
                    <a:pt x="20" y="60"/>
                  </a:cubicBezTo>
                  <a:cubicBezTo>
                    <a:pt x="19" y="52"/>
                    <a:pt x="19" y="44"/>
                    <a:pt x="18" y="36"/>
                  </a:cubicBezTo>
                  <a:cubicBezTo>
                    <a:pt x="18" y="33"/>
                    <a:pt x="19" y="24"/>
                    <a:pt x="17" y="21"/>
                  </a:cubicBezTo>
                  <a:cubicBezTo>
                    <a:pt x="17" y="20"/>
                    <a:pt x="17" y="20"/>
                    <a:pt x="17" y="20"/>
                  </a:cubicBezTo>
                  <a:cubicBezTo>
                    <a:pt x="18" y="20"/>
                    <a:pt x="20" y="20"/>
                    <a:pt x="21" y="20"/>
                  </a:cubicBezTo>
                  <a:cubicBezTo>
                    <a:pt x="30" y="23"/>
                    <a:pt x="36" y="32"/>
                    <a:pt x="35" y="41"/>
                  </a:cubicBezTo>
                  <a:cubicBezTo>
                    <a:pt x="35" y="46"/>
                    <a:pt x="34" y="52"/>
                    <a:pt x="32" y="55"/>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75"/>
            <p:cNvSpPr/>
            <p:nvPr/>
          </p:nvSpPr>
          <p:spPr bwMode="auto">
            <a:xfrm>
              <a:off x="6829425" y="892175"/>
              <a:ext cx="74612" cy="147638"/>
            </a:xfrm>
            <a:custGeom>
              <a:avLst/>
              <a:gdLst>
                <a:gd name="T0" fmla="*/ 27 w 32"/>
                <a:gd name="T1" fmla="*/ 51 h 68"/>
                <a:gd name="T2" fmla="*/ 28 w 32"/>
                <a:gd name="T3" fmla="*/ 51 h 68"/>
                <a:gd name="T4" fmla="*/ 25 w 32"/>
                <a:gd name="T5" fmla="*/ 50 h 68"/>
                <a:gd name="T6" fmla="*/ 16 w 32"/>
                <a:gd name="T7" fmla="*/ 51 h 68"/>
                <a:gd name="T8" fmla="*/ 16 w 32"/>
                <a:gd name="T9" fmla="*/ 43 h 68"/>
                <a:gd name="T10" fmla="*/ 21 w 32"/>
                <a:gd name="T11" fmla="*/ 44 h 68"/>
                <a:gd name="T12" fmla="*/ 27 w 32"/>
                <a:gd name="T13" fmla="*/ 37 h 68"/>
                <a:gd name="T14" fmla="*/ 21 w 32"/>
                <a:gd name="T15" fmla="*/ 30 h 68"/>
                <a:gd name="T16" fmla="*/ 17 w 32"/>
                <a:gd name="T17" fmla="*/ 30 h 68"/>
                <a:gd name="T18" fmla="*/ 17 w 32"/>
                <a:gd name="T19" fmla="*/ 22 h 68"/>
                <a:gd name="T20" fmla="*/ 17 w 32"/>
                <a:gd name="T21" fmla="*/ 15 h 68"/>
                <a:gd name="T22" fmla="*/ 19 w 32"/>
                <a:gd name="T23" fmla="*/ 14 h 68"/>
                <a:gd name="T24" fmla="*/ 27 w 32"/>
                <a:gd name="T25" fmla="*/ 9 h 68"/>
                <a:gd name="T26" fmla="*/ 26 w 32"/>
                <a:gd name="T27" fmla="*/ 3 h 68"/>
                <a:gd name="T28" fmla="*/ 6 w 32"/>
                <a:gd name="T29" fmla="*/ 4 h 68"/>
                <a:gd name="T30" fmla="*/ 3 w 32"/>
                <a:gd name="T31" fmla="*/ 30 h 68"/>
                <a:gd name="T32" fmla="*/ 5 w 32"/>
                <a:gd name="T33" fmla="*/ 61 h 68"/>
                <a:gd name="T34" fmla="*/ 27 w 32"/>
                <a:gd name="T35" fmla="*/ 63 h 68"/>
                <a:gd name="T36" fmla="*/ 32 w 32"/>
                <a:gd name="T37" fmla="*/ 56 h 68"/>
                <a:gd name="T38" fmla="*/ 27 w 32"/>
                <a:gd name="T39" fmla="*/ 5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68">
                  <a:moveTo>
                    <a:pt x="27" y="51"/>
                  </a:moveTo>
                  <a:cubicBezTo>
                    <a:pt x="27" y="51"/>
                    <a:pt x="28" y="51"/>
                    <a:pt x="28" y="51"/>
                  </a:cubicBezTo>
                  <a:cubicBezTo>
                    <a:pt x="27" y="50"/>
                    <a:pt x="26" y="50"/>
                    <a:pt x="25" y="50"/>
                  </a:cubicBezTo>
                  <a:cubicBezTo>
                    <a:pt x="23" y="50"/>
                    <a:pt x="17" y="51"/>
                    <a:pt x="16" y="51"/>
                  </a:cubicBezTo>
                  <a:cubicBezTo>
                    <a:pt x="16" y="50"/>
                    <a:pt x="16" y="47"/>
                    <a:pt x="16" y="43"/>
                  </a:cubicBezTo>
                  <a:cubicBezTo>
                    <a:pt x="18" y="43"/>
                    <a:pt x="19" y="44"/>
                    <a:pt x="21" y="44"/>
                  </a:cubicBezTo>
                  <a:cubicBezTo>
                    <a:pt x="24" y="44"/>
                    <a:pt x="27" y="40"/>
                    <a:pt x="27" y="37"/>
                  </a:cubicBezTo>
                  <a:cubicBezTo>
                    <a:pt x="27" y="33"/>
                    <a:pt x="24" y="30"/>
                    <a:pt x="21" y="30"/>
                  </a:cubicBezTo>
                  <a:cubicBezTo>
                    <a:pt x="19" y="30"/>
                    <a:pt x="18" y="30"/>
                    <a:pt x="17" y="30"/>
                  </a:cubicBezTo>
                  <a:cubicBezTo>
                    <a:pt x="17" y="28"/>
                    <a:pt x="17" y="25"/>
                    <a:pt x="17" y="22"/>
                  </a:cubicBezTo>
                  <a:cubicBezTo>
                    <a:pt x="17" y="20"/>
                    <a:pt x="17" y="17"/>
                    <a:pt x="17" y="15"/>
                  </a:cubicBezTo>
                  <a:cubicBezTo>
                    <a:pt x="17" y="15"/>
                    <a:pt x="18" y="15"/>
                    <a:pt x="19" y="14"/>
                  </a:cubicBezTo>
                  <a:cubicBezTo>
                    <a:pt x="23" y="13"/>
                    <a:pt x="25" y="11"/>
                    <a:pt x="27" y="9"/>
                  </a:cubicBezTo>
                  <a:cubicBezTo>
                    <a:pt x="28" y="7"/>
                    <a:pt x="28" y="5"/>
                    <a:pt x="26" y="3"/>
                  </a:cubicBezTo>
                  <a:cubicBezTo>
                    <a:pt x="21" y="0"/>
                    <a:pt x="11" y="0"/>
                    <a:pt x="6" y="4"/>
                  </a:cubicBezTo>
                  <a:cubicBezTo>
                    <a:pt x="0" y="9"/>
                    <a:pt x="3" y="23"/>
                    <a:pt x="3" y="30"/>
                  </a:cubicBezTo>
                  <a:cubicBezTo>
                    <a:pt x="3" y="38"/>
                    <a:pt x="0" y="54"/>
                    <a:pt x="5" y="61"/>
                  </a:cubicBezTo>
                  <a:cubicBezTo>
                    <a:pt x="9" y="68"/>
                    <a:pt x="20" y="64"/>
                    <a:pt x="27" y="63"/>
                  </a:cubicBezTo>
                  <a:cubicBezTo>
                    <a:pt x="29" y="63"/>
                    <a:pt x="32" y="59"/>
                    <a:pt x="32" y="56"/>
                  </a:cubicBezTo>
                  <a:cubicBezTo>
                    <a:pt x="31" y="52"/>
                    <a:pt x="29" y="52"/>
                    <a:pt x="27" y="5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76"/>
            <p:cNvSpPr>
              <a:spLocks noEditPoints="1"/>
            </p:cNvSpPr>
            <p:nvPr/>
          </p:nvSpPr>
          <p:spPr bwMode="auto">
            <a:xfrm>
              <a:off x="6910388" y="892175"/>
              <a:ext cx="107950" cy="142875"/>
            </a:xfrm>
            <a:custGeom>
              <a:avLst/>
              <a:gdLst>
                <a:gd name="T0" fmla="*/ 41 w 46"/>
                <a:gd name="T1" fmla="*/ 55 h 66"/>
                <a:gd name="T2" fmla="*/ 20 w 46"/>
                <a:gd name="T3" fmla="*/ 1 h 66"/>
                <a:gd name="T4" fmla="*/ 3 w 46"/>
                <a:gd name="T5" fmla="*/ 19 h 66"/>
                <a:gd name="T6" fmla="*/ 4 w 46"/>
                <a:gd name="T7" fmla="*/ 60 h 66"/>
                <a:gd name="T8" fmla="*/ 15 w 46"/>
                <a:gd name="T9" fmla="*/ 60 h 66"/>
                <a:gd name="T10" fmla="*/ 15 w 46"/>
                <a:gd name="T11" fmla="*/ 43 h 66"/>
                <a:gd name="T12" fmla="*/ 26 w 46"/>
                <a:gd name="T13" fmla="*/ 43 h 66"/>
                <a:gd name="T14" fmla="*/ 27 w 46"/>
                <a:gd name="T15" fmla="*/ 43 h 66"/>
                <a:gd name="T16" fmla="*/ 28 w 46"/>
                <a:gd name="T17" fmla="*/ 55 h 66"/>
                <a:gd name="T18" fmla="*/ 41 w 46"/>
                <a:gd name="T19" fmla="*/ 55 h 66"/>
                <a:gd name="T20" fmla="*/ 23 w 46"/>
                <a:gd name="T21" fmla="*/ 31 h 66"/>
                <a:gd name="T22" fmla="*/ 17 w 46"/>
                <a:gd name="T23" fmla="*/ 32 h 66"/>
                <a:gd name="T24" fmla="*/ 15 w 46"/>
                <a:gd name="T25" fmla="*/ 33 h 66"/>
                <a:gd name="T26" fmla="*/ 16 w 46"/>
                <a:gd name="T27" fmla="*/ 19 h 66"/>
                <a:gd name="T28" fmla="*/ 24 w 46"/>
                <a:gd name="T29" fmla="*/ 18 h 66"/>
                <a:gd name="T30" fmla="*/ 26 w 46"/>
                <a:gd name="T31" fmla="*/ 24 h 66"/>
                <a:gd name="T32" fmla="*/ 27 w 46"/>
                <a:gd name="T33" fmla="*/ 30 h 66"/>
                <a:gd name="T34" fmla="*/ 23 w 46"/>
                <a:gd name="T35"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66">
                  <a:moveTo>
                    <a:pt x="41" y="55"/>
                  </a:moveTo>
                  <a:cubicBezTo>
                    <a:pt x="39" y="40"/>
                    <a:pt x="46" y="0"/>
                    <a:pt x="20" y="1"/>
                  </a:cubicBezTo>
                  <a:cubicBezTo>
                    <a:pt x="10" y="1"/>
                    <a:pt x="4" y="10"/>
                    <a:pt x="3" y="19"/>
                  </a:cubicBezTo>
                  <a:cubicBezTo>
                    <a:pt x="0" y="31"/>
                    <a:pt x="0" y="48"/>
                    <a:pt x="4" y="60"/>
                  </a:cubicBezTo>
                  <a:cubicBezTo>
                    <a:pt x="6" y="65"/>
                    <a:pt x="14" y="66"/>
                    <a:pt x="15" y="60"/>
                  </a:cubicBezTo>
                  <a:cubicBezTo>
                    <a:pt x="16" y="55"/>
                    <a:pt x="16" y="49"/>
                    <a:pt x="15" y="43"/>
                  </a:cubicBezTo>
                  <a:cubicBezTo>
                    <a:pt x="19" y="43"/>
                    <a:pt x="23" y="43"/>
                    <a:pt x="26" y="43"/>
                  </a:cubicBezTo>
                  <a:cubicBezTo>
                    <a:pt x="27" y="43"/>
                    <a:pt x="27" y="43"/>
                    <a:pt x="27" y="43"/>
                  </a:cubicBezTo>
                  <a:cubicBezTo>
                    <a:pt x="27" y="47"/>
                    <a:pt x="27" y="51"/>
                    <a:pt x="28" y="55"/>
                  </a:cubicBezTo>
                  <a:cubicBezTo>
                    <a:pt x="27" y="64"/>
                    <a:pt x="42" y="64"/>
                    <a:pt x="41" y="55"/>
                  </a:cubicBezTo>
                  <a:close/>
                  <a:moveTo>
                    <a:pt x="23" y="31"/>
                  </a:moveTo>
                  <a:cubicBezTo>
                    <a:pt x="21" y="32"/>
                    <a:pt x="19" y="32"/>
                    <a:pt x="17" y="32"/>
                  </a:cubicBezTo>
                  <a:cubicBezTo>
                    <a:pt x="16" y="33"/>
                    <a:pt x="15" y="33"/>
                    <a:pt x="15" y="33"/>
                  </a:cubicBezTo>
                  <a:cubicBezTo>
                    <a:pt x="15" y="28"/>
                    <a:pt x="14" y="22"/>
                    <a:pt x="16" y="19"/>
                  </a:cubicBezTo>
                  <a:cubicBezTo>
                    <a:pt x="19" y="19"/>
                    <a:pt x="22" y="18"/>
                    <a:pt x="24" y="18"/>
                  </a:cubicBezTo>
                  <a:cubicBezTo>
                    <a:pt x="25" y="20"/>
                    <a:pt x="26" y="22"/>
                    <a:pt x="26" y="24"/>
                  </a:cubicBezTo>
                  <a:cubicBezTo>
                    <a:pt x="27" y="26"/>
                    <a:pt x="27" y="28"/>
                    <a:pt x="27" y="30"/>
                  </a:cubicBezTo>
                  <a:cubicBezTo>
                    <a:pt x="26" y="30"/>
                    <a:pt x="24" y="30"/>
                    <a:pt x="23" y="3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77"/>
            <p:cNvSpPr>
              <a:spLocks noEditPoints="1"/>
            </p:cNvSpPr>
            <p:nvPr/>
          </p:nvSpPr>
          <p:spPr bwMode="auto">
            <a:xfrm>
              <a:off x="5449888" y="1179513"/>
              <a:ext cx="407987" cy="1074738"/>
            </a:xfrm>
            <a:custGeom>
              <a:avLst/>
              <a:gdLst>
                <a:gd name="T0" fmla="*/ 36 w 175"/>
                <a:gd name="T1" fmla="*/ 27 h 498"/>
                <a:gd name="T2" fmla="*/ 31 w 175"/>
                <a:gd name="T3" fmla="*/ 2 h 498"/>
                <a:gd name="T4" fmla="*/ 11 w 175"/>
                <a:gd name="T5" fmla="*/ 9 h 498"/>
                <a:gd name="T6" fmla="*/ 18 w 175"/>
                <a:gd name="T7" fmla="*/ 107 h 498"/>
                <a:gd name="T8" fmla="*/ 62 w 175"/>
                <a:gd name="T9" fmla="*/ 234 h 498"/>
                <a:gd name="T10" fmla="*/ 101 w 175"/>
                <a:gd name="T11" fmla="*/ 357 h 498"/>
                <a:gd name="T12" fmla="*/ 152 w 175"/>
                <a:gd name="T13" fmla="*/ 481 h 498"/>
                <a:gd name="T14" fmla="*/ 160 w 175"/>
                <a:gd name="T15" fmla="*/ 485 h 498"/>
                <a:gd name="T16" fmla="*/ 169 w 175"/>
                <a:gd name="T17" fmla="*/ 498 h 498"/>
                <a:gd name="T18" fmla="*/ 174 w 175"/>
                <a:gd name="T19" fmla="*/ 477 h 498"/>
                <a:gd name="T20" fmla="*/ 124 w 175"/>
                <a:gd name="T21" fmla="*/ 282 h 498"/>
                <a:gd name="T22" fmla="*/ 109 w 175"/>
                <a:gd name="T23" fmla="*/ 216 h 498"/>
                <a:gd name="T24" fmla="*/ 116 w 175"/>
                <a:gd name="T25" fmla="*/ 203 h 498"/>
                <a:gd name="T26" fmla="*/ 22 w 175"/>
                <a:gd name="T27" fmla="*/ 8 h 498"/>
                <a:gd name="T28" fmla="*/ 33 w 175"/>
                <a:gd name="T29" fmla="*/ 27 h 498"/>
                <a:gd name="T30" fmla="*/ 15 w 175"/>
                <a:gd name="T31" fmla="*/ 10 h 498"/>
                <a:gd name="T32" fmla="*/ 135 w 175"/>
                <a:gd name="T33" fmla="*/ 348 h 498"/>
                <a:gd name="T34" fmla="*/ 157 w 175"/>
                <a:gd name="T35" fmla="*/ 479 h 498"/>
                <a:gd name="T36" fmla="*/ 163 w 175"/>
                <a:gd name="T37" fmla="*/ 471 h 498"/>
                <a:gd name="T38" fmla="*/ 147 w 175"/>
                <a:gd name="T39" fmla="*/ 455 h 498"/>
                <a:gd name="T40" fmla="*/ 147 w 175"/>
                <a:gd name="T41" fmla="*/ 453 h 498"/>
                <a:gd name="T42" fmla="*/ 154 w 175"/>
                <a:gd name="T43" fmla="*/ 444 h 498"/>
                <a:gd name="T44" fmla="*/ 149 w 175"/>
                <a:gd name="T45" fmla="*/ 427 h 498"/>
                <a:gd name="T46" fmla="*/ 129 w 175"/>
                <a:gd name="T47" fmla="*/ 409 h 498"/>
                <a:gd name="T48" fmla="*/ 129 w 175"/>
                <a:gd name="T49" fmla="*/ 407 h 498"/>
                <a:gd name="T50" fmla="*/ 141 w 175"/>
                <a:gd name="T51" fmla="*/ 398 h 498"/>
                <a:gd name="T52" fmla="*/ 134 w 175"/>
                <a:gd name="T53" fmla="*/ 382 h 498"/>
                <a:gd name="T54" fmla="*/ 111 w 175"/>
                <a:gd name="T55" fmla="*/ 360 h 498"/>
                <a:gd name="T56" fmla="*/ 110 w 175"/>
                <a:gd name="T57" fmla="*/ 358 h 498"/>
                <a:gd name="T58" fmla="*/ 123 w 175"/>
                <a:gd name="T59" fmla="*/ 349 h 498"/>
                <a:gd name="T60" fmla="*/ 96 w 175"/>
                <a:gd name="T61" fmla="*/ 320 h 498"/>
                <a:gd name="T62" fmla="*/ 95 w 175"/>
                <a:gd name="T63" fmla="*/ 318 h 498"/>
                <a:gd name="T64" fmla="*/ 107 w 175"/>
                <a:gd name="T65" fmla="*/ 305 h 498"/>
                <a:gd name="T66" fmla="*/ 82 w 175"/>
                <a:gd name="T67" fmla="*/ 280 h 498"/>
                <a:gd name="T68" fmla="*/ 82 w 175"/>
                <a:gd name="T69" fmla="*/ 278 h 498"/>
                <a:gd name="T70" fmla="*/ 95 w 175"/>
                <a:gd name="T71" fmla="*/ 262 h 498"/>
                <a:gd name="T72" fmla="*/ 86 w 175"/>
                <a:gd name="T73" fmla="*/ 243 h 498"/>
                <a:gd name="T74" fmla="*/ 66 w 175"/>
                <a:gd name="T75" fmla="*/ 235 h 498"/>
                <a:gd name="T76" fmla="*/ 103 w 175"/>
                <a:gd name="T77" fmla="*/ 217 h 498"/>
                <a:gd name="T78" fmla="*/ 56 w 175"/>
                <a:gd name="T79" fmla="*/ 220 h 498"/>
                <a:gd name="T80" fmla="*/ 71 w 175"/>
                <a:gd name="T81" fmla="*/ 216 h 498"/>
                <a:gd name="T82" fmla="*/ 63 w 175"/>
                <a:gd name="T83" fmla="*/ 196 h 498"/>
                <a:gd name="T84" fmla="*/ 41 w 175"/>
                <a:gd name="T85" fmla="*/ 174 h 498"/>
                <a:gd name="T86" fmla="*/ 41 w 175"/>
                <a:gd name="T87" fmla="*/ 174 h 498"/>
                <a:gd name="T88" fmla="*/ 54 w 175"/>
                <a:gd name="T89" fmla="*/ 159 h 498"/>
                <a:gd name="T90" fmla="*/ 30 w 175"/>
                <a:gd name="T91" fmla="*/ 138 h 498"/>
                <a:gd name="T92" fmla="*/ 30 w 175"/>
                <a:gd name="T93" fmla="*/ 136 h 498"/>
                <a:gd name="T94" fmla="*/ 43 w 175"/>
                <a:gd name="T95" fmla="*/ 122 h 498"/>
                <a:gd name="T96" fmla="*/ 42 w 175"/>
                <a:gd name="T97" fmla="*/ 104 h 498"/>
                <a:gd name="T98" fmla="*/ 21 w 175"/>
                <a:gd name="T99" fmla="*/ 91 h 498"/>
                <a:gd name="T100" fmla="*/ 35 w 175"/>
                <a:gd name="T101" fmla="*/ 77 h 498"/>
                <a:gd name="T102" fmla="*/ 17 w 175"/>
                <a:gd name="T103" fmla="*/ 56 h 498"/>
                <a:gd name="T104" fmla="*/ 17 w 175"/>
                <a:gd name="T105" fmla="*/ 54 h 498"/>
                <a:gd name="T106" fmla="*/ 36 w 175"/>
                <a:gd name="T107" fmla="*/ 47 h 498"/>
                <a:gd name="T108" fmla="*/ 63 w 175"/>
                <a:gd name="T109" fmla="*/ 82 h 498"/>
                <a:gd name="T110" fmla="*/ 103 w 175"/>
                <a:gd name="T111" fmla="*/ 216 h 498"/>
                <a:gd name="T112" fmla="*/ 56 w 175"/>
                <a:gd name="T113" fmla="*/ 46 h 498"/>
                <a:gd name="T114" fmla="*/ 102 w 175"/>
                <a:gd name="T115" fmla="*/ 185 h 498"/>
                <a:gd name="T116" fmla="*/ 114 w 175"/>
                <a:gd name="T117" fmla="*/ 200 h 498"/>
                <a:gd name="T118" fmla="*/ 106 w 175"/>
                <a:gd name="T119" fmla="*/ 187 h 498"/>
                <a:gd name="T120" fmla="*/ 108 w 175"/>
                <a:gd name="T121" fmla="*/ 182 h 498"/>
                <a:gd name="T122" fmla="*/ 54 w 175"/>
                <a:gd name="T123" fmla="*/ 4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 h="498">
                  <a:moveTo>
                    <a:pt x="95" y="84"/>
                  </a:moveTo>
                  <a:cubicBezTo>
                    <a:pt x="89" y="69"/>
                    <a:pt x="72" y="18"/>
                    <a:pt x="48" y="35"/>
                  </a:cubicBezTo>
                  <a:cubicBezTo>
                    <a:pt x="45" y="31"/>
                    <a:pt x="41" y="28"/>
                    <a:pt x="36" y="27"/>
                  </a:cubicBezTo>
                  <a:cubicBezTo>
                    <a:pt x="36" y="19"/>
                    <a:pt x="36" y="9"/>
                    <a:pt x="32" y="3"/>
                  </a:cubicBezTo>
                  <a:cubicBezTo>
                    <a:pt x="32" y="2"/>
                    <a:pt x="31" y="2"/>
                    <a:pt x="31" y="2"/>
                  </a:cubicBezTo>
                  <a:cubicBezTo>
                    <a:pt x="31" y="2"/>
                    <a:pt x="31" y="2"/>
                    <a:pt x="31" y="2"/>
                  </a:cubicBezTo>
                  <a:cubicBezTo>
                    <a:pt x="28" y="0"/>
                    <a:pt x="23" y="1"/>
                    <a:pt x="20" y="2"/>
                  </a:cubicBezTo>
                  <a:cubicBezTo>
                    <a:pt x="17" y="3"/>
                    <a:pt x="13" y="5"/>
                    <a:pt x="12" y="8"/>
                  </a:cubicBezTo>
                  <a:cubicBezTo>
                    <a:pt x="12" y="8"/>
                    <a:pt x="11" y="9"/>
                    <a:pt x="11" y="9"/>
                  </a:cubicBezTo>
                  <a:cubicBezTo>
                    <a:pt x="12" y="17"/>
                    <a:pt x="15" y="25"/>
                    <a:pt x="19" y="32"/>
                  </a:cubicBezTo>
                  <a:cubicBezTo>
                    <a:pt x="19" y="32"/>
                    <a:pt x="19" y="32"/>
                    <a:pt x="19" y="32"/>
                  </a:cubicBezTo>
                  <a:cubicBezTo>
                    <a:pt x="0" y="47"/>
                    <a:pt x="14" y="89"/>
                    <a:pt x="18" y="107"/>
                  </a:cubicBezTo>
                  <a:cubicBezTo>
                    <a:pt x="23" y="129"/>
                    <a:pt x="28" y="150"/>
                    <a:pt x="35" y="171"/>
                  </a:cubicBezTo>
                  <a:cubicBezTo>
                    <a:pt x="39" y="187"/>
                    <a:pt x="44" y="204"/>
                    <a:pt x="51" y="220"/>
                  </a:cubicBezTo>
                  <a:cubicBezTo>
                    <a:pt x="53" y="227"/>
                    <a:pt x="56" y="232"/>
                    <a:pt x="62" y="234"/>
                  </a:cubicBezTo>
                  <a:cubicBezTo>
                    <a:pt x="65" y="254"/>
                    <a:pt x="73" y="274"/>
                    <a:pt x="80" y="293"/>
                  </a:cubicBezTo>
                  <a:cubicBezTo>
                    <a:pt x="87" y="315"/>
                    <a:pt x="94" y="336"/>
                    <a:pt x="102" y="357"/>
                  </a:cubicBezTo>
                  <a:cubicBezTo>
                    <a:pt x="102" y="357"/>
                    <a:pt x="101" y="357"/>
                    <a:pt x="101" y="357"/>
                  </a:cubicBezTo>
                  <a:cubicBezTo>
                    <a:pt x="100" y="357"/>
                    <a:pt x="100" y="358"/>
                    <a:pt x="101" y="358"/>
                  </a:cubicBezTo>
                  <a:cubicBezTo>
                    <a:pt x="101" y="358"/>
                    <a:pt x="102" y="358"/>
                    <a:pt x="103" y="358"/>
                  </a:cubicBezTo>
                  <a:cubicBezTo>
                    <a:pt x="118" y="400"/>
                    <a:pt x="133" y="441"/>
                    <a:pt x="152" y="481"/>
                  </a:cubicBezTo>
                  <a:cubicBezTo>
                    <a:pt x="152" y="482"/>
                    <a:pt x="153" y="482"/>
                    <a:pt x="153" y="482"/>
                  </a:cubicBezTo>
                  <a:cubicBezTo>
                    <a:pt x="153" y="483"/>
                    <a:pt x="154" y="484"/>
                    <a:pt x="155" y="484"/>
                  </a:cubicBezTo>
                  <a:cubicBezTo>
                    <a:pt x="156" y="484"/>
                    <a:pt x="158" y="485"/>
                    <a:pt x="160" y="485"/>
                  </a:cubicBezTo>
                  <a:cubicBezTo>
                    <a:pt x="160" y="486"/>
                    <a:pt x="160" y="487"/>
                    <a:pt x="160" y="488"/>
                  </a:cubicBezTo>
                  <a:cubicBezTo>
                    <a:pt x="161" y="490"/>
                    <a:pt x="161" y="492"/>
                    <a:pt x="162" y="493"/>
                  </a:cubicBezTo>
                  <a:cubicBezTo>
                    <a:pt x="163" y="495"/>
                    <a:pt x="165" y="498"/>
                    <a:pt x="169" y="498"/>
                  </a:cubicBezTo>
                  <a:cubicBezTo>
                    <a:pt x="175" y="496"/>
                    <a:pt x="172" y="486"/>
                    <a:pt x="170" y="482"/>
                  </a:cubicBezTo>
                  <a:cubicBezTo>
                    <a:pt x="172" y="481"/>
                    <a:pt x="173" y="480"/>
                    <a:pt x="174" y="478"/>
                  </a:cubicBezTo>
                  <a:cubicBezTo>
                    <a:pt x="174" y="478"/>
                    <a:pt x="174" y="477"/>
                    <a:pt x="174" y="477"/>
                  </a:cubicBezTo>
                  <a:cubicBezTo>
                    <a:pt x="175" y="477"/>
                    <a:pt x="175" y="476"/>
                    <a:pt x="175" y="475"/>
                  </a:cubicBezTo>
                  <a:cubicBezTo>
                    <a:pt x="166" y="431"/>
                    <a:pt x="153" y="389"/>
                    <a:pt x="141" y="346"/>
                  </a:cubicBezTo>
                  <a:cubicBezTo>
                    <a:pt x="135" y="325"/>
                    <a:pt x="130" y="304"/>
                    <a:pt x="124" y="282"/>
                  </a:cubicBezTo>
                  <a:cubicBezTo>
                    <a:pt x="119" y="262"/>
                    <a:pt x="115" y="241"/>
                    <a:pt x="107" y="222"/>
                  </a:cubicBezTo>
                  <a:cubicBezTo>
                    <a:pt x="108" y="221"/>
                    <a:pt x="108" y="221"/>
                    <a:pt x="109" y="220"/>
                  </a:cubicBezTo>
                  <a:cubicBezTo>
                    <a:pt x="110" y="219"/>
                    <a:pt x="110" y="217"/>
                    <a:pt x="109" y="216"/>
                  </a:cubicBezTo>
                  <a:cubicBezTo>
                    <a:pt x="110" y="216"/>
                    <a:pt x="110" y="215"/>
                    <a:pt x="110" y="214"/>
                  </a:cubicBezTo>
                  <a:cubicBezTo>
                    <a:pt x="109" y="210"/>
                    <a:pt x="107" y="205"/>
                    <a:pt x="106" y="201"/>
                  </a:cubicBezTo>
                  <a:cubicBezTo>
                    <a:pt x="110" y="203"/>
                    <a:pt x="114" y="205"/>
                    <a:pt x="116" y="203"/>
                  </a:cubicBezTo>
                  <a:cubicBezTo>
                    <a:pt x="117" y="203"/>
                    <a:pt x="119" y="202"/>
                    <a:pt x="119" y="200"/>
                  </a:cubicBezTo>
                  <a:cubicBezTo>
                    <a:pt x="119" y="160"/>
                    <a:pt x="111" y="121"/>
                    <a:pt x="95" y="84"/>
                  </a:cubicBezTo>
                  <a:close/>
                  <a:moveTo>
                    <a:pt x="22" y="8"/>
                  </a:moveTo>
                  <a:cubicBezTo>
                    <a:pt x="24" y="7"/>
                    <a:pt x="27" y="7"/>
                    <a:pt x="30" y="6"/>
                  </a:cubicBezTo>
                  <a:cubicBezTo>
                    <a:pt x="30" y="9"/>
                    <a:pt x="30" y="12"/>
                    <a:pt x="31" y="15"/>
                  </a:cubicBezTo>
                  <a:cubicBezTo>
                    <a:pt x="31" y="19"/>
                    <a:pt x="32" y="23"/>
                    <a:pt x="33" y="27"/>
                  </a:cubicBezTo>
                  <a:cubicBezTo>
                    <a:pt x="31" y="27"/>
                    <a:pt x="29" y="27"/>
                    <a:pt x="26" y="28"/>
                  </a:cubicBezTo>
                  <a:cubicBezTo>
                    <a:pt x="24" y="28"/>
                    <a:pt x="23" y="29"/>
                    <a:pt x="21" y="30"/>
                  </a:cubicBezTo>
                  <a:cubicBezTo>
                    <a:pt x="20" y="23"/>
                    <a:pt x="18" y="16"/>
                    <a:pt x="15" y="10"/>
                  </a:cubicBezTo>
                  <a:cubicBezTo>
                    <a:pt x="17" y="10"/>
                    <a:pt x="20" y="8"/>
                    <a:pt x="22" y="8"/>
                  </a:cubicBezTo>
                  <a:close/>
                  <a:moveTo>
                    <a:pt x="118" y="284"/>
                  </a:moveTo>
                  <a:cubicBezTo>
                    <a:pt x="124" y="305"/>
                    <a:pt x="129" y="327"/>
                    <a:pt x="135" y="348"/>
                  </a:cubicBezTo>
                  <a:cubicBezTo>
                    <a:pt x="147" y="390"/>
                    <a:pt x="156" y="434"/>
                    <a:pt x="171" y="476"/>
                  </a:cubicBezTo>
                  <a:cubicBezTo>
                    <a:pt x="169" y="476"/>
                    <a:pt x="167" y="477"/>
                    <a:pt x="165" y="478"/>
                  </a:cubicBezTo>
                  <a:cubicBezTo>
                    <a:pt x="162" y="478"/>
                    <a:pt x="160" y="479"/>
                    <a:pt x="157" y="479"/>
                  </a:cubicBezTo>
                  <a:cubicBezTo>
                    <a:pt x="157" y="479"/>
                    <a:pt x="157" y="478"/>
                    <a:pt x="156" y="478"/>
                  </a:cubicBezTo>
                  <a:cubicBezTo>
                    <a:pt x="155" y="475"/>
                    <a:pt x="154" y="471"/>
                    <a:pt x="153" y="468"/>
                  </a:cubicBezTo>
                  <a:cubicBezTo>
                    <a:pt x="156" y="469"/>
                    <a:pt x="159" y="470"/>
                    <a:pt x="163" y="471"/>
                  </a:cubicBezTo>
                  <a:cubicBezTo>
                    <a:pt x="163" y="471"/>
                    <a:pt x="163" y="470"/>
                    <a:pt x="163" y="470"/>
                  </a:cubicBezTo>
                  <a:cubicBezTo>
                    <a:pt x="159" y="468"/>
                    <a:pt x="156" y="467"/>
                    <a:pt x="152" y="466"/>
                  </a:cubicBezTo>
                  <a:cubicBezTo>
                    <a:pt x="151" y="462"/>
                    <a:pt x="149" y="458"/>
                    <a:pt x="147" y="455"/>
                  </a:cubicBezTo>
                  <a:cubicBezTo>
                    <a:pt x="151" y="456"/>
                    <a:pt x="155" y="457"/>
                    <a:pt x="159" y="458"/>
                  </a:cubicBezTo>
                  <a:cubicBezTo>
                    <a:pt x="160" y="458"/>
                    <a:pt x="160" y="457"/>
                    <a:pt x="160" y="457"/>
                  </a:cubicBezTo>
                  <a:cubicBezTo>
                    <a:pt x="155" y="455"/>
                    <a:pt x="151" y="454"/>
                    <a:pt x="147" y="453"/>
                  </a:cubicBezTo>
                  <a:cubicBezTo>
                    <a:pt x="145" y="449"/>
                    <a:pt x="144" y="445"/>
                    <a:pt x="142" y="441"/>
                  </a:cubicBezTo>
                  <a:cubicBezTo>
                    <a:pt x="146" y="442"/>
                    <a:pt x="150" y="444"/>
                    <a:pt x="153" y="445"/>
                  </a:cubicBezTo>
                  <a:cubicBezTo>
                    <a:pt x="154" y="446"/>
                    <a:pt x="155" y="444"/>
                    <a:pt x="154" y="444"/>
                  </a:cubicBezTo>
                  <a:cubicBezTo>
                    <a:pt x="150" y="442"/>
                    <a:pt x="146" y="441"/>
                    <a:pt x="141" y="439"/>
                  </a:cubicBezTo>
                  <a:cubicBezTo>
                    <a:pt x="139" y="434"/>
                    <a:pt x="138" y="429"/>
                    <a:pt x="136" y="424"/>
                  </a:cubicBezTo>
                  <a:cubicBezTo>
                    <a:pt x="140" y="426"/>
                    <a:pt x="145" y="427"/>
                    <a:pt x="149" y="427"/>
                  </a:cubicBezTo>
                  <a:cubicBezTo>
                    <a:pt x="150" y="427"/>
                    <a:pt x="150" y="426"/>
                    <a:pt x="149" y="426"/>
                  </a:cubicBezTo>
                  <a:cubicBezTo>
                    <a:pt x="145" y="425"/>
                    <a:pt x="140" y="424"/>
                    <a:pt x="135" y="423"/>
                  </a:cubicBezTo>
                  <a:cubicBezTo>
                    <a:pt x="133" y="418"/>
                    <a:pt x="131" y="413"/>
                    <a:pt x="129" y="409"/>
                  </a:cubicBezTo>
                  <a:cubicBezTo>
                    <a:pt x="134" y="410"/>
                    <a:pt x="138" y="412"/>
                    <a:pt x="143" y="413"/>
                  </a:cubicBezTo>
                  <a:cubicBezTo>
                    <a:pt x="143" y="413"/>
                    <a:pt x="144" y="412"/>
                    <a:pt x="143" y="412"/>
                  </a:cubicBezTo>
                  <a:cubicBezTo>
                    <a:pt x="138" y="410"/>
                    <a:pt x="134" y="409"/>
                    <a:pt x="129" y="407"/>
                  </a:cubicBezTo>
                  <a:cubicBezTo>
                    <a:pt x="127" y="402"/>
                    <a:pt x="125" y="397"/>
                    <a:pt x="123" y="392"/>
                  </a:cubicBezTo>
                  <a:cubicBezTo>
                    <a:pt x="129" y="395"/>
                    <a:pt x="135" y="397"/>
                    <a:pt x="141" y="399"/>
                  </a:cubicBezTo>
                  <a:cubicBezTo>
                    <a:pt x="142" y="399"/>
                    <a:pt x="142" y="398"/>
                    <a:pt x="141" y="398"/>
                  </a:cubicBezTo>
                  <a:cubicBezTo>
                    <a:pt x="135" y="395"/>
                    <a:pt x="129" y="393"/>
                    <a:pt x="122" y="391"/>
                  </a:cubicBezTo>
                  <a:cubicBezTo>
                    <a:pt x="121" y="386"/>
                    <a:pt x="119" y="381"/>
                    <a:pt x="117" y="376"/>
                  </a:cubicBezTo>
                  <a:cubicBezTo>
                    <a:pt x="122" y="379"/>
                    <a:pt x="128" y="381"/>
                    <a:pt x="134" y="382"/>
                  </a:cubicBezTo>
                  <a:cubicBezTo>
                    <a:pt x="135" y="382"/>
                    <a:pt x="135" y="380"/>
                    <a:pt x="134" y="380"/>
                  </a:cubicBezTo>
                  <a:cubicBezTo>
                    <a:pt x="128" y="379"/>
                    <a:pt x="122" y="377"/>
                    <a:pt x="116" y="375"/>
                  </a:cubicBezTo>
                  <a:cubicBezTo>
                    <a:pt x="114" y="370"/>
                    <a:pt x="113" y="365"/>
                    <a:pt x="111" y="360"/>
                  </a:cubicBezTo>
                  <a:cubicBezTo>
                    <a:pt x="115" y="361"/>
                    <a:pt x="119" y="362"/>
                    <a:pt x="123" y="364"/>
                  </a:cubicBezTo>
                  <a:cubicBezTo>
                    <a:pt x="124" y="364"/>
                    <a:pt x="124" y="363"/>
                    <a:pt x="124" y="362"/>
                  </a:cubicBezTo>
                  <a:cubicBezTo>
                    <a:pt x="119" y="360"/>
                    <a:pt x="115" y="359"/>
                    <a:pt x="110" y="358"/>
                  </a:cubicBezTo>
                  <a:cubicBezTo>
                    <a:pt x="109" y="357"/>
                    <a:pt x="109" y="355"/>
                    <a:pt x="108" y="354"/>
                  </a:cubicBezTo>
                  <a:cubicBezTo>
                    <a:pt x="107" y="351"/>
                    <a:pt x="106" y="347"/>
                    <a:pt x="105" y="344"/>
                  </a:cubicBezTo>
                  <a:cubicBezTo>
                    <a:pt x="111" y="346"/>
                    <a:pt x="117" y="347"/>
                    <a:pt x="123" y="349"/>
                  </a:cubicBezTo>
                  <a:cubicBezTo>
                    <a:pt x="124" y="349"/>
                    <a:pt x="125" y="347"/>
                    <a:pt x="124" y="347"/>
                  </a:cubicBezTo>
                  <a:cubicBezTo>
                    <a:pt x="117" y="346"/>
                    <a:pt x="111" y="344"/>
                    <a:pt x="104" y="343"/>
                  </a:cubicBezTo>
                  <a:cubicBezTo>
                    <a:pt x="102" y="335"/>
                    <a:pt x="99" y="328"/>
                    <a:pt x="96" y="320"/>
                  </a:cubicBezTo>
                  <a:cubicBezTo>
                    <a:pt x="103" y="322"/>
                    <a:pt x="109" y="324"/>
                    <a:pt x="116" y="324"/>
                  </a:cubicBezTo>
                  <a:cubicBezTo>
                    <a:pt x="117" y="325"/>
                    <a:pt x="117" y="323"/>
                    <a:pt x="116" y="323"/>
                  </a:cubicBezTo>
                  <a:cubicBezTo>
                    <a:pt x="109" y="322"/>
                    <a:pt x="102" y="320"/>
                    <a:pt x="95" y="318"/>
                  </a:cubicBezTo>
                  <a:cubicBezTo>
                    <a:pt x="94" y="313"/>
                    <a:pt x="92" y="308"/>
                    <a:pt x="90" y="303"/>
                  </a:cubicBezTo>
                  <a:cubicBezTo>
                    <a:pt x="95" y="304"/>
                    <a:pt x="101" y="306"/>
                    <a:pt x="106" y="307"/>
                  </a:cubicBezTo>
                  <a:cubicBezTo>
                    <a:pt x="107" y="307"/>
                    <a:pt x="108" y="306"/>
                    <a:pt x="107" y="305"/>
                  </a:cubicBezTo>
                  <a:cubicBezTo>
                    <a:pt x="101" y="304"/>
                    <a:pt x="95" y="302"/>
                    <a:pt x="89" y="301"/>
                  </a:cubicBezTo>
                  <a:cubicBezTo>
                    <a:pt x="88" y="298"/>
                    <a:pt x="87" y="295"/>
                    <a:pt x="86" y="292"/>
                  </a:cubicBezTo>
                  <a:cubicBezTo>
                    <a:pt x="85" y="288"/>
                    <a:pt x="83" y="284"/>
                    <a:pt x="82" y="280"/>
                  </a:cubicBezTo>
                  <a:cubicBezTo>
                    <a:pt x="88" y="281"/>
                    <a:pt x="93" y="282"/>
                    <a:pt x="99" y="283"/>
                  </a:cubicBezTo>
                  <a:cubicBezTo>
                    <a:pt x="100" y="284"/>
                    <a:pt x="100" y="282"/>
                    <a:pt x="99" y="282"/>
                  </a:cubicBezTo>
                  <a:cubicBezTo>
                    <a:pt x="93" y="280"/>
                    <a:pt x="88" y="279"/>
                    <a:pt x="82" y="278"/>
                  </a:cubicBezTo>
                  <a:cubicBezTo>
                    <a:pt x="79" y="272"/>
                    <a:pt x="77" y="265"/>
                    <a:pt x="75" y="258"/>
                  </a:cubicBezTo>
                  <a:cubicBezTo>
                    <a:pt x="82" y="260"/>
                    <a:pt x="88" y="261"/>
                    <a:pt x="94" y="263"/>
                  </a:cubicBezTo>
                  <a:cubicBezTo>
                    <a:pt x="95" y="263"/>
                    <a:pt x="95" y="262"/>
                    <a:pt x="95" y="262"/>
                  </a:cubicBezTo>
                  <a:cubicBezTo>
                    <a:pt x="88" y="259"/>
                    <a:pt x="81" y="257"/>
                    <a:pt x="75" y="256"/>
                  </a:cubicBezTo>
                  <a:cubicBezTo>
                    <a:pt x="73" y="251"/>
                    <a:pt x="70" y="245"/>
                    <a:pt x="68" y="239"/>
                  </a:cubicBezTo>
                  <a:cubicBezTo>
                    <a:pt x="74" y="241"/>
                    <a:pt x="80" y="242"/>
                    <a:pt x="86" y="243"/>
                  </a:cubicBezTo>
                  <a:cubicBezTo>
                    <a:pt x="87" y="244"/>
                    <a:pt x="87" y="242"/>
                    <a:pt x="86" y="242"/>
                  </a:cubicBezTo>
                  <a:cubicBezTo>
                    <a:pt x="80" y="240"/>
                    <a:pt x="73" y="238"/>
                    <a:pt x="67" y="237"/>
                  </a:cubicBezTo>
                  <a:cubicBezTo>
                    <a:pt x="67" y="237"/>
                    <a:pt x="66" y="236"/>
                    <a:pt x="66" y="235"/>
                  </a:cubicBezTo>
                  <a:cubicBezTo>
                    <a:pt x="77" y="238"/>
                    <a:pt x="92" y="233"/>
                    <a:pt x="103" y="225"/>
                  </a:cubicBezTo>
                  <a:cubicBezTo>
                    <a:pt x="106" y="245"/>
                    <a:pt x="113" y="265"/>
                    <a:pt x="118" y="284"/>
                  </a:cubicBezTo>
                  <a:close/>
                  <a:moveTo>
                    <a:pt x="103" y="217"/>
                  </a:moveTo>
                  <a:cubicBezTo>
                    <a:pt x="103" y="217"/>
                    <a:pt x="103" y="217"/>
                    <a:pt x="103" y="217"/>
                  </a:cubicBezTo>
                  <a:cubicBezTo>
                    <a:pt x="95" y="224"/>
                    <a:pt x="87" y="228"/>
                    <a:pt x="77" y="230"/>
                  </a:cubicBezTo>
                  <a:cubicBezTo>
                    <a:pt x="66" y="231"/>
                    <a:pt x="60" y="227"/>
                    <a:pt x="56" y="220"/>
                  </a:cubicBezTo>
                  <a:cubicBezTo>
                    <a:pt x="55" y="218"/>
                    <a:pt x="54" y="215"/>
                    <a:pt x="54" y="213"/>
                  </a:cubicBezTo>
                  <a:cubicBezTo>
                    <a:pt x="59" y="215"/>
                    <a:pt x="65" y="217"/>
                    <a:pt x="71" y="218"/>
                  </a:cubicBezTo>
                  <a:cubicBezTo>
                    <a:pt x="71" y="218"/>
                    <a:pt x="72" y="217"/>
                    <a:pt x="71" y="216"/>
                  </a:cubicBezTo>
                  <a:cubicBezTo>
                    <a:pt x="65" y="215"/>
                    <a:pt x="59" y="214"/>
                    <a:pt x="53" y="212"/>
                  </a:cubicBezTo>
                  <a:cubicBezTo>
                    <a:pt x="51" y="205"/>
                    <a:pt x="49" y="199"/>
                    <a:pt x="47" y="192"/>
                  </a:cubicBezTo>
                  <a:cubicBezTo>
                    <a:pt x="52" y="193"/>
                    <a:pt x="58" y="195"/>
                    <a:pt x="63" y="196"/>
                  </a:cubicBezTo>
                  <a:cubicBezTo>
                    <a:pt x="63" y="196"/>
                    <a:pt x="64" y="195"/>
                    <a:pt x="63" y="195"/>
                  </a:cubicBezTo>
                  <a:cubicBezTo>
                    <a:pt x="58" y="194"/>
                    <a:pt x="52" y="192"/>
                    <a:pt x="47" y="191"/>
                  </a:cubicBezTo>
                  <a:cubicBezTo>
                    <a:pt x="45" y="185"/>
                    <a:pt x="43" y="180"/>
                    <a:pt x="41" y="174"/>
                  </a:cubicBezTo>
                  <a:cubicBezTo>
                    <a:pt x="46" y="176"/>
                    <a:pt x="51" y="178"/>
                    <a:pt x="57" y="179"/>
                  </a:cubicBezTo>
                  <a:cubicBezTo>
                    <a:pt x="57" y="179"/>
                    <a:pt x="57" y="178"/>
                    <a:pt x="57" y="178"/>
                  </a:cubicBezTo>
                  <a:cubicBezTo>
                    <a:pt x="52" y="177"/>
                    <a:pt x="46" y="175"/>
                    <a:pt x="41" y="174"/>
                  </a:cubicBezTo>
                  <a:cubicBezTo>
                    <a:pt x="39" y="168"/>
                    <a:pt x="37" y="162"/>
                    <a:pt x="35" y="156"/>
                  </a:cubicBezTo>
                  <a:cubicBezTo>
                    <a:pt x="41" y="158"/>
                    <a:pt x="48" y="159"/>
                    <a:pt x="54" y="160"/>
                  </a:cubicBezTo>
                  <a:cubicBezTo>
                    <a:pt x="54" y="160"/>
                    <a:pt x="55" y="159"/>
                    <a:pt x="54" y="159"/>
                  </a:cubicBezTo>
                  <a:cubicBezTo>
                    <a:pt x="48" y="157"/>
                    <a:pt x="41" y="156"/>
                    <a:pt x="35" y="155"/>
                  </a:cubicBezTo>
                  <a:cubicBezTo>
                    <a:pt x="33" y="149"/>
                    <a:pt x="32" y="144"/>
                    <a:pt x="30" y="138"/>
                  </a:cubicBezTo>
                  <a:cubicBezTo>
                    <a:pt x="30" y="138"/>
                    <a:pt x="30" y="138"/>
                    <a:pt x="30" y="138"/>
                  </a:cubicBezTo>
                  <a:cubicBezTo>
                    <a:pt x="39" y="140"/>
                    <a:pt x="49" y="142"/>
                    <a:pt x="58" y="144"/>
                  </a:cubicBezTo>
                  <a:cubicBezTo>
                    <a:pt x="59" y="144"/>
                    <a:pt x="59" y="143"/>
                    <a:pt x="58" y="143"/>
                  </a:cubicBezTo>
                  <a:cubicBezTo>
                    <a:pt x="49" y="140"/>
                    <a:pt x="39" y="138"/>
                    <a:pt x="30" y="136"/>
                  </a:cubicBezTo>
                  <a:cubicBezTo>
                    <a:pt x="28" y="130"/>
                    <a:pt x="27" y="125"/>
                    <a:pt x="26" y="119"/>
                  </a:cubicBezTo>
                  <a:cubicBezTo>
                    <a:pt x="31" y="120"/>
                    <a:pt x="37" y="122"/>
                    <a:pt x="42" y="123"/>
                  </a:cubicBezTo>
                  <a:cubicBezTo>
                    <a:pt x="43" y="123"/>
                    <a:pt x="43" y="122"/>
                    <a:pt x="43" y="122"/>
                  </a:cubicBezTo>
                  <a:cubicBezTo>
                    <a:pt x="37" y="120"/>
                    <a:pt x="31" y="119"/>
                    <a:pt x="26" y="117"/>
                  </a:cubicBezTo>
                  <a:cubicBezTo>
                    <a:pt x="24" y="111"/>
                    <a:pt x="23" y="105"/>
                    <a:pt x="22" y="99"/>
                  </a:cubicBezTo>
                  <a:cubicBezTo>
                    <a:pt x="29" y="100"/>
                    <a:pt x="35" y="102"/>
                    <a:pt x="42" y="104"/>
                  </a:cubicBezTo>
                  <a:cubicBezTo>
                    <a:pt x="43" y="104"/>
                    <a:pt x="43" y="103"/>
                    <a:pt x="42" y="103"/>
                  </a:cubicBezTo>
                  <a:cubicBezTo>
                    <a:pt x="36" y="101"/>
                    <a:pt x="29" y="99"/>
                    <a:pt x="22" y="98"/>
                  </a:cubicBezTo>
                  <a:cubicBezTo>
                    <a:pt x="21" y="96"/>
                    <a:pt x="21" y="93"/>
                    <a:pt x="21" y="91"/>
                  </a:cubicBezTo>
                  <a:cubicBezTo>
                    <a:pt x="20" y="86"/>
                    <a:pt x="19" y="80"/>
                    <a:pt x="18" y="75"/>
                  </a:cubicBezTo>
                  <a:cubicBezTo>
                    <a:pt x="24" y="76"/>
                    <a:pt x="29" y="77"/>
                    <a:pt x="35" y="79"/>
                  </a:cubicBezTo>
                  <a:cubicBezTo>
                    <a:pt x="36" y="79"/>
                    <a:pt x="36" y="78"/>
                    <a:pt x="35" y="77"/>
                  </a:cubicBezTo>
                  <a:cubicBezTo>
                    <a:pt x="30" y="76"/>
                    <a:pt x="24" y="74"/>
                    <a:pt x="18" y="73"/>
                  </a:cubicBezTo>
                  <a:cubicBezTo>
                    <a:pt x="17" y="70"/>
                    <a:pt x="17" y="67"/>
                    <a:pt x="17" y="64"/>
                  </a:cubicBezTo>
                  <a:cubicBezTo>
                    <a:pt x="17" y="62"/>
                    <a:pt x="17" y="59"/>
                    <a:pt x="17" y="56"/>
                  </a:cubicBezTo>
                  <a:cubicBezTo>
                    <a:pt x="24" y="57"/>
                    <a:pt x="30" y="59"/>
                    <a:pt x="37" y="61"/>
                  </a:cubicBezTo>
                  <a:cubicBezTo>
                    <a:pt x="38" y="61"/>
                    <a:pt x="38" y="60"/>
                    <a:pt x="37" y="59"/>
                  </a:cubicBezTo>
                  <a:cubicBezTo>
                    <a:pt x="31" y="57"/>
                    <a:pt x="24" y="56"/>
                    <a:pt x="17" y="54"/>
                  </a:cubicBezTo>
                  <a:cubicBezTo>
                    <a:pt x="18" y="50"/>
                    <a:pt x="19" y="46"/>
                    <a:pt x="20" y="42"/>
                  </a:cubicBezTo>
                  <a:cubicBezTo>
                    <a:pt x="25" y="44"/>
                    <a:pt x="30" y="46"/>
                    <a:pt x="35" y="49"/>
                  </a:cubicBezTo>
                  <a:cubicBezTo>
                    <a:pt x="36" y="49"/>
                    <a:pt x="37" y="48"/>
                    <a:pt x="36" y="47"/>
                  </a:cubicBezTo>
                  <a:cubicBezTo>
                    <a:pt x="31" y="45"/>
                    <a:pt x="26" y="43"/>
                    <a:pt x="21" y="41"/>
                  </a:cubicBezTo>
                  <a:cubicBezTo>
                    <a:pt x="24" y="33"/>
                    <a:pt x="30" y="29"/>
                    <a:pt x="41" y="38"/>
                  </a:cubicBezTo>
                  <a:cubicBezTo>
                    <a:pt x="52" y="47"/>
                    <a:pt x="58" y="69"/>
                    <a:pt x="63" y="82"/>
                  </a:cubicBezTo>
                  <a:cubicBezTo>
                    <a:pt x="68" y="97"/>
                    <a:pt x="73" y="112"/>
                    <a:pt x="77" y="127"/>
                  </a:cubicBezTo>
                  <a:cubicBezTo>
                    <a:pt x="86" y="156"/>
                    <a:pt x="94" y="186"/>
                    <a:pt x="103" y="216"/>
                  </a:cubicBezTo>
                  <a:cubicBezTo>
                    <a:pt x="103" y="216"/>
                    <a:pt x="103" y="216"/>
                    <a:pt x="103" y="216"/>
                  </a:cubicBezTo>
                  <a:cubicBezTo>
                    <a:pt x="103" y="217"/>
                    <a:pt x="103" y="217"/>
                    <a:pt x="103" y="217"/>
                  </a:cubicBezTo>
                  <a:close/>
                  <a:moveTo>
                    <a:pt x="73" y="91"/>
                  </a:moveTo>
                  <a:cubicBezTo>
                    <a:pt x="70" y="82"/>
                    <a:pt x="65" y="62"/>
                    <a:pt x="56" y="46"/>
                  </a:cubicBezTo>
                  <a:cubicBezTo>
                    <a:pt x="75" y="62"/>
                    <a:pt x="83" y="83"/>
                    <a:pt x="90" y="107"/>
                  </a:cubicBezTo>
                  <a:cubicBezTo>
                    <a:pt x="97" y="132"/>
                    <a:pt x="101" y="156"/>
                    <a:pt x="105" y="182"/>
                  </a:cubicBezTo>
                  <a:cubicBezTo>
                    <a:pt x="104" y="182"/>
                    <a:pt x="103" y="184"/>
                    <a:pt x="102" y="185"/>
                  </a:cubicBezTo>
                  <a:cubicBezTo>
                    <a:pt x="93" y="153"/>
                    <a:pt x="83" y="122"/>
                    <a:pt x="73" y="91"/>
                  </a:cubicBezTo>
                  <a:close/>
                  <a:moveTo>
                    <a:pt x="101" y="116"/>
                  </a:moveTo>
                  <a:cubicBezTo>
                    <a:pt x="109" y="144"/>
                    <a:pt x="113" y="171"/>
                    <a:pt x="114" y="200"/>
                  </a:cubicBezTo>
                  <a:cubicBezTo>
                    <a:pt x="113" y="199"/>
                    <a:pt x="110" y="198"/>
                    <a:pt x="110" y="198"/>
                  </a:cubicBezTo>
                  <a:cubicBezTo>
                    <a:pt x="108" y="196"/>
                    <a:pt x="106" y="195"/>
                    <a:pt x="105" y="193"/>
                  </a:cubicBezTo>
                  <a:cubicBezTo>
                    <a:pt x="105" y="191"/>
                    <a:pt x="105" y="188"/>
                    <a:pt x="106" y="187"/>
                  </a:cubicBezTo>
                  <a:cubicBezTo>
                    <a:pt x="108" y="186"/>
                    <a:pt x="109" y="185"/>
                    <a:pt x="109" y="184"/>
                  </a:cubicBezTo>
                  <a:cubicBezTo>
                    <a:pt x="109" y="183"/>
                    <a:pt x="109" y="182"/>
                    <a:pt x="108" y="182"/>
                  </a:cubicBezTo>
                  <a:cubicBezTo>
                    <a:pt x="108" y="182"/>
                    <a:pt x="108" y="182"/>
                    <a:pt x="108" y="182"/>
                  </a:cubicBezTo>
                  <a:cubicBezTo>
                    <a:pt x="107" y="152"/>
                    <a:pt x="100" y="122"/>
                    <a:pt x="90" y="95"/>
                  </a:cubicBezTo>
                  <a:cubicBezTo>
                    <a:pt x="84" y="76"/>
                    <a:pt x="76" y="51"/>
                    <a:pt x="56" y="43"/>
                  </a:cubicBezTo>
                  <a:cubicBezTo>
                    <a:pt x="56" y="42"/>
                    <a:pt x="55" y="43"/>
                    <a:pt x="54" y="43"/>
                  </a:cubicBezTo>
                  <a:cubicBezTo>
                    <a:pt x="53" y="42"/>
                    <a:pt x="52" y="40"/>
                    <a:pt x="51" y="38"/>
                  </a:cubicBezTo>
                  <a:cubicBezTo>
                    <a:pt x="77" y="29"/>
                    <a:pt x="97" y="101"/>
                    <a:pt x="101" y="116"/>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78"/>
            <p:cNvSpPr>
              <a:spLocks noEditPoints="1"/>
            </p:cNvSpPr>
            <p:nvPr/>
          </p:nvSpPr>
          <p:spPr bwMode="auto">
            <a:xfrm>
              <a:off x="3435350" y="3844925"/>
              <a:ext cx="573087" cy="609600"/>
            </a:xfrm>
            <a:custGeom>
              <a:avLst/>
              <a:gdLst>
                <a:gd name="T0" fmla="*/ 106 w 245"/>
                <a:gd name="T1" fmla="*/ 281 h 283"/>
                <a:gd name="T2" fmla="*/ 207 w 245"/>
                <a:gd name="T3" fmla="*/ 255 h 283"/>
                <a:gd name="T4" fmla="*/ 75 w 245"/>
                <a:gd name="T5" fmla="*/ 231 h 283"/>
                <a:gd name="T6" fmla="*/ 180 w 245"/>
                <a:gd name="T7" fmla="*/ 64 h 283"/>
                <a:gd name="T8" fmla="*/ 208 w 245"/>
                <a:gd name="T9" fmla="*/ 105 h 283"/>
                <a:gd name="T10" fmla="*/ 195 w 245"/>
                <a:gd name="T11" fmla="*/ 174 h 283"/>
                <a:gd name="T12" fmla="*/ 144 w 245"/>
                <a:gd name="T13" fmla="*/ 88 h 283"/>
                <a:gd name="T14" fmla="*/ 164 w 245"/>
                <a:gd name="T15" fmla="*/ 204 h 283"/>
                <a:gd name="T16" fmla="*/ 231 w 245"/>
                <a:gd name="T17" fmla="*/ 149 h 283"/>
                <a:gd name="T18" fmla="*/ 161 w 245"/>
                <a:gd name="T19" fmla="*/ 198 h 283"/>
                <a:gd name="T20" fmla="*/ 132 w 245"/>
                <a:gd name="T21" fmla="*/ 218 h 283"/>
                <a:gd name="T22" fmla="*/ 111 w 245"/>
                <a:gd name="T23" fmla="*/ 218 h 283"/>
                <a:gd name="T24" fmla="*/ 102 w 245"/>
                <a:gd name="T25" fmla="*/ 204 h 283"/>
                <a:gd name="T26" fmla="*/ 90 w 245"/>
                <a:gd name="T27" fmla="*/ 192 h 283"/>
                <a:gd name="T28" fmla="*/ 84 w 245"/>
                <a:gd name="T29" fmla="*/ 173 h 283"/>
                <a:gd name="T30" fmla="*/ 77 w 245"/>
                <a:gd name="T31" fmla="*/ 160 h 283"/>
                <a:gd name="T32" fmla="*/ 85 w 245"/>
                <a:gd name="T33" fmla="*/ 136 h 283"/>
                <a:gd name="T34" fmla="*/ 149 w 245"/>
                <a:gd name="T35" fmla="*/ 186 h 283"/>
                <a:gd name="T36" fmla="*/ 149 w 245"/>
                <a:gd name="T37" fmla="*/ 178 h 283"/>
                <a:gd name="T38" fmla="*/ 149 w 245"/>
                <a:gd name="T39" fmla="*/ 163 h 283"/>
                <a:gd name="T40" fmla="*/ 158 w 245"/>
                <a:gd name="T41" fmla="*/ 136 h 283"/>
                <a:gd name="T42" fmla="*/ 159 w 245"/>
                <a:gd name="T43" fmla="*/ 110 h 283"/>
                <a:gd name="T44" fmla="*/ 141 w 245"/>
                <a:gd name="T45" fmla="*/ 108 h 283"/>
                <a:gd name="T46" fmla="*/ 120 w 245"/>
                <a:gd name="T47" fmla="*/ 103 h 283"/>
                <a:gd name="T48" fmla="*/ 101 w 245"/>
                <a:gd name="T49" fmla="*/ 110 h 283"/>
                <a:gd name="T50" fmla="*/ 67 w 245"/>
                <a:gd name="T51" fmla="*/ 136 h 283"/>
                <a:gd name="T52" fmla="*/ 67 w 245"/>
                <a:gd name="T53" fmla="*/ 135 h 283"/>
                <a:gd name="T54" fmla="*/ 71 w 245"/>
                <a:gd name="T55" fmla="*/ 115 h 283"/>
                <a:gd name="T56" fmla="*/ 153 w 245"/>
                <a:gd name="T57" fmla="*/ 87 h 283"/>
                <a:gd name="T58" fmla="*/ 211 w 245"/>
                <a:gd name="T59" fmla="*/ 165 h 283"/>
                <a:gd name="T60" fmla="*/ 216 w 245"/>
                <a:gd name="T61" fmla="*/ 151 h 283"/>
                <a:gd name="T62" fmla="*/ 218 w 245"/>
                <a:gd name="T63" fmla="*/ 144 h 283"/>
                <a:gd name="T64" fmla="*/ 218 w 245"/>
                <a:gd name="T65" fmla="*/ 122 h 283"/>
                <a:gd name="T66" fmla="*/ 213 w 245"/>
                <a:gd name="T67" fmla="*/ 100 h 283"/>
                <a:gd name="T68" fmla="*/ 211 w 245"/>
                <a:gd name="T69" fmla="*/ 67 h 283"/>
                <a:gd name="T70" fmla="*/ 192 w 245"/>
                <a:gd name="T71" fmla="*/ 56 h 283"/>
                <a:gd name="T72" fmla="*/ 174 w 245"/>
                <a:gd name="T73" fmla="*/ 45 h 283"/>
                <a:gd name="T74" fmla="*/ 154 w 245"/>
                <a:gd name="T75" fmla="*/ 37 h 283"/>
                <a:gd name="T76" fmla="*/ 137 w 245"/>
                <a:gd name="T77" fmla="*/ 30 h 283"/>
                <a:gd name="T78" fmla="*/ 35 w 245"/>
                <a:gd name="T79" fmla="*/ 118 h 283"/>
                <a:gd name="T80" fmla="*/ 205 w 245"/>
                <a:gd name="T81" fmla="*/ 239 h 283"/>
                <a:gd name="T82" fmla="*/ 161 w 245"/>
                <a:gd name="T83" fmla="*/ 270 h 283"/>
                <a:gd name="T84" fmla="*/ 135 w 245"/>
                <a:gd name="T85" fmla="*/ 274 h 283"/>
                <a:gd name="T86" fmla="*/ 124 w 245"/>
                <a:gd name="T87" fmla="*/ 275 h 283"/>
                <a:gd name="T88" fmla="*/ 107 w 245"/>
                <a:gd name="T89" fmla="*/ 274 h 283"/>
                <a:gd name="T90" fmla="*/ 85 w 245"/>
                <a:gd name="T91" fmla="*/ 268 h 283"/>
                <a:gd name="T92" fmla="*/ 68 w 245"/>
                <a:gd name="T93" fmla="*/ 260 h 283"/>
                <a:gd name="T94" fmla="*/ 64 w 245"/>
                <a:gd name="T95" fmla="*/ 232 h 283"/>
                <a:gd name="T96" fmla="*/ 50 w 245"/>
                <a:gd name="T97" fmla="*/ 245 h 283"/>
                <a:gd name="T98" fmla="*/ 38 w 245"/>
                <a:gd name="T99" fmla="*/ 230 h 283"/>
                <a:gd name="T100" fmla="*/ 30 w 245"/>
                <a:gd name="T101" fmla="*/ 216 h 283"/>
                <a:gd name="T102" fmla="*/ 24 w 245"/>
                <a:gd name="T103" fmla="*/ 199 h 283"/>
                <a:gd name="T104" fmla="*/ 20 w 245"/>
                <a:gd name="T105" fmla="*/ 183 h 283"/>
                <a:gd name="T106" fmla="*/ 17 w 245"/>
                <a:gd name="T107" fmla="*/ 168 h 283"/>
                <a:gd name="T108" fmla="*/ 29 w 245"/>
                <a:gd name="T109" fmla="*/ 141 h 283"/>
                <a:gd name="T110" fmla="*/ 26 w 245"/>
                <a:gd name="T111" fmla="*/ 124 h 283"/>
                <a:gd name="T112" fmla="*/ 29 w 245"/>
                <a:gd name="T113" fmla="*/ 107 h 283"/>
                <a:gd name="T114" fmla="*/ 35 w 245"/>
                <a:gd name="T115" fmla="*/ 84 h 283"/>
                <a:gd name="T116" fmla="*/ 47 w 245"/>
                <a:gd name="T117" fmla="*/ 59 h 283"/>
                <a:gd name="T118" fmla="*/ 219 w 245"/>
                <a:gd name="T119" fmla="*/ 64 h 283"/>
                <a:gd name="T120" fmla="*/ 115 w 245"/>
                <a:gd name="T121" fmla="*/ 194 h 283"/>
                <a:gd name="T122" fmla="*/ 143 w 245"/>
                <a:gd name="T123" fmla="*/ 11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5" h="283">
                  <a:moveTo>
                    <a:pt x="151" y="11"/>
                  </a:moveTo>
                  <a:cubicBezTo>
                    <a:pt x="98" y="0"/>
                    <a:pt x="45" y="27"/>
                    <a:pt x="22" y="76"/>
                  </a:cubicBezTo>
                  <a:cubicBezTo>
                    <a:pt x="0" y="121"/>
                    <a:pt x="5" y="192"/>
                    <a:pt x="32" y="234"/>
                  </a:cubicBezTo>
                  <a:cubicBezTo>
                    <a:pt x="49" y="260"/>
                    <a:pt x="76" y="277"/>
                    <a:pt x="106" y="281"/>
                  </a:cubicBezTo>
                  <a:cubicBezTo>
                    <a:pt x="126" y="283"/>
                    <a:pt x="146" y="280"/>
                    <a:pt x="164" y="275"/>
                  </a:cubicBezTo>
                  <a:cubicBezTo>
                    <a:pt x="180" y="271"/>
                    <a:pt x="195" y="267"/>
                    <a:pt x="206" y="255"/>
                  </a:cubicBezTo>
                  <a:cubicBezTo>
                    <a:pt x="207" y="255"/>
                    <a:pt x="207" y="255"/>
                    <a:pt x="207" y="255"/>
                  </a:cubicBezTo>
                  <a:cubicBezTo>
                    <a:pt x="207" y="255"/>
                    <a:pt x="207" y="255"/>
                    <a:pt x="207" y="255"/>
                  </a:cubicBezTo>
                  <a:cubicBezTo>
                    <a:pt x="215" y="252"/>
                    <a:pt x="215" y="240"/>
                    <a:pt x="211" y="234"/>
                  </a:cubicBezTo>
                  <a:cubicBezTo>
                    <a:pt x="207" y="229"/>
                    <a:pt x="199" y="227"/>
                    <a:pt x="193" y="231"/>
                  </a:cubicBezTo>
                  <a:cubicBezTo>
                    <a:pt x="193" y="231"/>
                    <a:pt x="193" y="231"/>
                    <a:pt x="193" y="231"/>
                  </a:cubicBezTo>
                  <a:cubicBezTo>
                    <a:pt x="158" y="254"/>
                    <a:pt x="110" y="255"/>
                    <a:pt x="75" y="231"/>
                  </a:cubicBezTo>
                  <a:cubicBezTo>
                    <a:pt x="35" y="204"/>
                    <a:pt x="31" y="132"/>
                    <a:pt x="50" y="91"/>
                  </a:cubicBezTo>
                  <a:cubicBezTo>
                    <a:pt x="71" y="46"/>
                    <a:pt x="119" y="27"/>
                    <a:pt x="163" y="52"/>
                  </a:cubicBezTo>
                  <a:cubicBezTo>
                    <a:pt x="169" y="56"/>
                    <a:pt x="175" y="60"/>
                    <a:pt x="180" y="64"/>
                  </a:cubicBezTo>
                  <a:cubicBezTo>
                    <a:pt x="180" y="64"/>
                    <a:pt x="180" y="64"/>
                    <a:pt x="180" y="64"/>
                  </a:cubicBezTo>
                  <a:cubicBezTo>
                    <a:pt x="180" y="65"/>
                    <a:pt x="180" y="65"/>
                    <a:pt x="180" y="65"/>
                  </a:cubicBezTo>
                  <a:cubicBezTo>
                    <a:pt x="181" y="65"/>
                    <a:pt x="181" y="65"/>
                    <a:pt x="181" y="65"/>
                  </a:cubicBezTo>
                  <a:cubicBezTo>
                    <a:pt x="192" y="75"/>
                    <a:pt x="202" y="88"/>
                    <a:pt x="207" y="102"/>
                  </a:cubicBezTo>
                  <a:cubicBezTo>
                    <a:pt x="207" y="103"/>
                    <a:pt x="208" y="104"/>
                    <a:pt x="208" y="105"/>
                  </a:cubicBezTo>
                  <a:cubicBezTo>
                    <a:pt x="208" y="105"/>
                    <a:pt x="208" y="105"/>
                    <a:pt x="208" y="105"/>
                  </a:cubicBezTo>
                  <a:cubicBezTo>
                    <a:pt x="207" y="106"/>
                    <a:pt x="208" y="106"/>
                    <a:pt x="208" y="106"/>
                  </a:cubicBezTo>
                  <a:cubicBezTo>
                    <a:pt x="211" y="115"/>
                    <a:pt x="213" y="126"/>
                    <a:pt x="212" y="136"/>
                  </a:cubicBezTo>
                  <a:cubicBezTo>
                    <a:pt x="211" y="147"/>
                    <a:pt x="207" y="167"/>
                    <a:pt x="195" y="174"/>
                  </a:cubicBezTo>
                  <a:cubicBezTo>
                    <a:pt x="194" y="173"/>
                    <a:pt x="193" y="172"/>
                    <a:pt x="192" y="173"/>
                  </a:cubicBezTo>
                  <a:cubicBezTo>
                    <a:pt x="158" y="179"/>
                    <a:pt x="185" y="100"/>
                    <a:pt x="168" y="84"/>
                  </a:cubicBezTo>
                  <a:cubicBezTo>
                    <a:pt x="165" y="78"/>
                    <a:pt x="154" y="79"/>
                    <a:pt x="150" y="82"/>
                  </a:cubicBezTo>
                  <a:cubicBezTo>
                    <a:pt x="148" y="83"/>
                    <a:pt x="146" y="86"/>
                    <a:pt x="144" y="88"/>
                  </a:cubicBezTo>
                  <a:cubicBezTo>
                    <a:pt x="130" y="70"/>
                    <a:pt x="102" y="71"/>
                    <a:pt x="85" y="85"/>
                  </a:cubicBezTo>
                  <a:cubicBezTo>
                    <a:pt x="62" y="104"/>
                    <a:pt x="58" y="136"/>
                    <a:pt x="63" y="164"/>
                  </a:cubicBezTo>
                  <a:cubicBezTo>
                    <a:pt x="68" y="193"/>
                    <a:pt x="83" y="219"/>
                    <a:pt x="113" y="224"/>
                  </a:cubicBezTo>
                  <a:cubicBezTo>
                    <a:pt x="129" y="227"/>
                    <a:pt x="158" y="222"/>
                    <a:pt x="164" y="204"/>
                  </a:cubicBezTo>
                  <a:cubicBezTo>
                    <a:pt x="174" y="219"/>
                    <a:pt x="198" y="214"/>
                    <a:pt x="211" y="203"/>
                  </a:cubicBezTo>
                  <a:cubicBezTo>
                    <a:pt x="232" y="185"/>
                    <a:pt x="238" y="156"/>
                    <a:pt x="240" y="129"/>
                  </a:cubicBezTo>
                  <a:cubicBezTo>
                    <a:pt x="245" y="73"/>
                    <a:pt x="206" y="22"/>
                    <a:pt x="151" y="11"/>
                  </a:cubicBezTo>
                  <a:close/>
                  <a:moveTo>
                    <a:pt x="231" y="149"/>
                  </a:moveTo>
                  <a:cubicBezTo>
                    <a:pt x="229" y="161"/>
                    <a:pt x="225" y="173"/>
                    <a:pt x="218" y="184"/>
                  </a:cubicBezTo>
                  <a:cubicBezTo>
                    <a:pt x="208" y="200"/>
                    <a:pt x="181" y="218"/>
                    <a:pt x="166" y="196"/>
                  </a:cubicBezTo>
                  <a:cubicBezTo>
                    <a:pt x="164" y="194"/>
                    <a:pt x="160" y="195"/>
                    <a:pt x="161" y="198"/>
                  </a:cubicBezTo>
                  <a:cubicBezTo>
                    <a:pt x="161" y="198"/>
                    <a:pt x="161" y="198"/>
                    <a:pt x="161" y="198"/>
                  </a:cubicBezTo>
                  <a:cubicBezTo>
                    <a:pt x="154" y="208"/>
                    <a:pt x="145" y="215"/>
                    <a:pt x="135" y="218"/>
                  </a:cubicBezTo>
                  <a:cubicBezTo>
                    <a:pt x="139" y="214"/>
                    <a:pt x="144" y="210"/>
                    <a:pt x="148" y="206"/>
                  </a:cubicBezTo>
                  <a:cubicBezTo>
                    <a:pt x="148" y="205"/>
                    <a:pt x="148" y="204"/>
                    <a:pt x="147" y="205"/>
                  </a:cubicBezTo>
                  <a:cubicBezTo>
                    <a:pt x="142" y="209"/>
                    <a:pt x="137" y="214"/>
                    <a:pt x="132" y="218"/>
                  </a:cubicBezTo>
                  <a:cubicBezTo>
                    <a:pt x="126" y="220"/>
                    <a:pt x="119" y="220"/>
                    <a:pt x="112" y="218"/>
                  </a:cubicBezTo>
                  <a:cubicBezTo>
                    <a:pt x="118" y="213"/>
                    <a:pt x="124" y="209"/>
                    <a:pt x="129" y="204"/>
                  </a:cubicBezTo>
                  <a:cubicBezTo>
                    <a:pt x="130" y="203"/>
                    <a:pt x="129" y="203"/>
                    <a:pt x="128" y="203"/>
                  </a:cubicBezTo>
                  <a:cubicBezTo>
                    <a:pt x="122" y="208"/>
                    <a:pt x="117" y="213"/>
                    <a:pt x="111" y="218"/>
                  </a:cubicBezTo>
                  <a:cubicBezTo>
                    <a:pt x="110" y="217"/>
                    <a:pt x="109" y="217"/>
                    <a:pt x="108" y="217"/>
                  </a:cubicBezTo>
                  <a:cubicBezTo>
                    <a:pt x="103" y="216"/>
                    <a:pt x="99" y="214"/>
                    <a:pt x="95" y="211"/>
                  </a:cubicBezTo>
                  <a:cubicBezTo>
                    <a:pt x="99" y="210"/>
                    <a:pt x="101" y="208"/>
                    <a:pt x="103" y="205"/>
                  </a:cubicBezTo>
                  <a:cubicBezTo>
                    <a:pt x="103" y="204"/>
                    <a:pt x="103" y="203"/>
                    <a:pt x="102" y="204"/>
                  </a:cubicBezTo>
                  <a:cubicBezTo>
                    <a:pt x="100" y="207"/>
                    <a:pt x="98" y="210"/>
                    <a:pt x="94" y="211"/>
                  </a:cubicBezTo>
                  <a:cubicBezTo>
                    <a:pt x="90" y="208"/>
                    <a:pt x="87" y="205"/>
                    <a:pt x="84" y="202"/>
                  </a:cubicBezTo>
                  <a:cubicBezTo>
                    <a:pt x="87" y="199"/>
                    <a:pt x="89" y="196"/>
                    <a:pt x="91" y="193"/>
                  </a:cubicBezTo>
                  <a:cubicBezTo>
                    <a:pt x="92" y="192"/>
                    <a:pt x="91" y="192"/>
                    <a:pt x="90" y="192"/>
                  </a:cubicBezTo>
                  <a:cubicBezTo>
                    <a:pt x="88" y="195"/>
                    <a:pt x="85" y="197"/>
                    <a:pt x="83" y="200"/>
                  </a:cubicBezTo>
                  <a:cubicBezTo>
                    <a:pt x="79" y="196"/>
                    <a:pt x="77" y="191"/>
                    <a:pt x="74" y="185"/>
                  </a:cubicBezTo>
                  <a:cubicBezTo>
                    <a:pt x="78" y="182"/>
                    <a:pt x="81" y="178"/>
                    <a:pt x="85" y="174"/>
                  </a:cubicBezTo>
                  <a:cubicBezTo>
                    <a:pt x="85" y="173"/>
                    <a:pt x="84" y="172"/>
                    <a:pt x="84" y="173"/>
                  </a:cubicBezTo>
                  <a:cubicBezTo>
                    <a:pt x="80" y="177"/>
                    <a:pt x="77" y="180"/>
                    <a:pt x="74" y="184"/>
                  </a:cubicBezTo>
                  <a:cubicBezTo>
                    <a:pt x="72" y="179"/>
                    <a:pt x="70" y="174"/>
                    <a:pt x="69" y="169"/>
                  </a:cubicBezTo>
                  <a:cubicBezTo>
                    <a:pt x="72" y="166"/>
                    <a:pt x="75" y="164"/>
                    <a:pt x="78" y="161"/>
                  </a:cubicBezTo>
                  <a:cubicBezTo>
                    <a:pt x="78" y="160"/>
                    <a:pt x="77" y="160"/>
                    <a:pt x="77" y="160"/>
                  </a:cubicBezTo>
                  <a:cubicBezTo>
                    <a:pt x="74" y="163"/>
                    <a:pt x="72" y="165"/>
                    <a:pt x="69" y="168"/>
                  </a:cubicBezTo>
                  <a:cubicBezTo>
                    <a:pt x="69" y="167"/>
                    <a:pt x="69" y="166"/>
                    <a:pt x="68" y="165"/>
                  </a:cubicBezTo>
                  <a:cubicBezTo>
                    <a:pt x="68" y="162"/>
                    <a:pt x="67" y="158"/>
                    <a:pt x="67" y="154"/>
                  </a:cubicBezTo>
                  <a:cubicBezTo>
                    <a:pt x="73" y="148"/>
                    <a:pt x="79" y="142"/>
                    <a:pt x="85" y="136"/>
                  </a:cubicBezTo>
                  <a:cubicBezTo>
                    <a:pt x="83" y="145"/>
                    <a:pt x="83" y="154"/>
                    <a:pt x="84" y="163"/>
                  </a:cubicBezTo>
                  <a:cubicBezTo>
                    <a:pt x="86" y="178"/>
                    <a:pt x="94" y="193"/>
                    <a:pt x="109" y="198"/>
                  </a:cubicBezTo>
                  <a:cubicBezTo>
                    <a:pt x="122" y="203"/>
                    <a:pt x="139" y="200"/>
                    <a:pt x="147" y="188"/>
                  </a:cubicBezTo>
                  <a:cubicBezTo>
                    <a:pt x="148" y="188"/>
                    <a:pt x="149" y="187"/>
                    <a:pt x="149" y="186"/>
                  </a:cubicBezTo>
                  <a:cubicBezTo>
                    <a:pt x="149" y="184"/>
                    <a:pt x="149" y="182"/>
                    <a:pt x="149" y="180"/>
                  </a:cubicBezTo>
                  <a:cubicBezTo>
                    <a:pt x="153" y="177"/>
                    <a:pt x="156" y="174"/>
                    <a:pt x="159" y="170"/>
                  </a:cubicBezTo>
                  <a:cubicBezTo>
                    <a:pt x="159" y="170"/>
                    <a:pt x="158" y="169"/>
                    <a:pt x="158" y="169"/>
                  </a:cubicBezTo>
                  <a:cubicBezTo>
                    <a:pt x="155" y="172"/>
                    <a:pt x="152" y="175"/>
                    <a:pt x="149" y="178"/>
                  </a:cubicBezTo>
                  <a:cubicBezTo>
                    <a:pt x="149" y="173"/>
                    <a:pt x="149" y="169"/>
                    <a:pt x="149" y="164"/>
                  </a:cubicBezTo>
                  <a:cubicBezTo>
                    <a:pt x="152" y="161"/>
                    <a:pt x="155" y="159"/>
                    <a:pt x="159" y="156"/>
                  </a:cubicBezTo>
                  <a:cubicBezTo>
                    <a:pt x="159" y="155"/>
                    <a:pt x="158" y="154"/>
                    <a:pt x="158" y="155"/>
                  </a:cubicBezTo>
                  <a:cubicBezTo>
                    <a:pt x="155" y="157"/>
                    <a:pt x="152" y="160"/>
                    <a:pt x="149" y="163"/>
                  </a:cubicBezTo>
                  <a:cubicBezTo>
                    <a:pt x="149" y="157"/>
                    <a:pt x="149" y="152"/>
                    <a:pt x="148" y="146"/>
                  </a:cubicBezTo>
                  <a:cubicBezTo>
                    <a:pt x="148" y="146"/>
                    <a:pt x="148" y="146"/>
                    <a:pt x="148" y="146"/>
                  </a:cubicBezTo>
                  <a:cubicBezTo>
                    <a:pt x="152" y="143"/>
                    <a:pt x="155" y="140"/>
                    <a:pt x="159" y="136"/>
                  </a:cubicBezTo>
                  <a:cubicBezTo>
                    <a:pt x="159" y="136"/>
                    <a:pt x="159" y="135"/>
                    <a:pt x="158" y="136"/>
                  </a:cubicBezTo>
                  <a:cubicBezTo>
                    <a:pt x="155" y="139"/>
                    <a:pt x="152" y="142"/>
                    <a:pt x="148" y="145"/>
                  </a:cubicBezTo>
                  <a:cubicBezTo>
                    <a:pt x="148" y="138"/>
                    <a:pt x="149" y="131"/>
                    <a:pt x="148" y="124"/>
                  </a:cubicBezTo>
                  <a:cubicBezTo>
                    <a:pt x="152" y="119"/>
                    <a:pt x="156" y="115"/>
                    <a:pt x="160" y="111"/>
                  </a:cubicBezTo>
                  <a:cubicBezTo>
                    <a:pt x="160" y="111"/>
                    <a:pt x="160" y="110"/>
                    <a:pt x="159" y="110"/>
                  </a:cubicBezTo>
                  <a:cubicBezTo>
                    <a:pt x="155" y="114"/>
                    <a:pt x="152" y="118"/>
                    <a:pt x="148" y="122"/>
                  </a:cubicBezTo>
                  <a:cubicBezTo>
                    <a:pt x="148" y="119"/>
                    <a:pt x="148" y="116"/>
                    <a:pt x="147" y="114"/>
                  </a:cubicBezTo>
                  <a:cubicBezTo>
                    <a:pt x="147" y="113"/>
                    <a:pt x="147" y="112"/>
                    <a:pt x="146" y="111"/>
                  </a:cubicBezTo>
                  <a:cubicBezTo>
                    <a:pt x="144" y="110"/>
                    <a:pt x="143" y="109"/>
                    <a:pt x="141" y="108"/>
                  </a:cubicBezTo>
                  <a:cubicBezTo>
                    <a:pt x="143" y="106"/>
                    <a:pt x="145" y="104"/>
                    <a:pt x="148" y="102"/>
                  </a:cubicBezTo>
                  <a:cubicBezTo>
                    <a:pt x="148" y="101"/>
                    <a:pt x="147" y="100"/>
                    <a:pt x="147" y="101"/>
                  </a:cubicBezTo>
                  <a:cubicBezTo>
                    <a:pt x="145" y="103"/>
                    <a:pt x="142" y="105"/>
                    <a:pt x="140" y="107"/>
                  </a:cubicBezTo>
                  <a:cubicBezTo>
                    <a:pt x="134" y="104"/>
                    <a:pt x="127" y="103"/>
                    <a:pt x="120" y="103"/>
                  </a:cubicBezTo>
                  <a:cubicBezTo>
                    <a:pt x="123" y="100"/>
                    <a:pt x="126" y="98"/>
                    <a:pt x="129" y="97"/>
                  </a:cubicBezTo>
                  <a:cubicBezTo>
                    <a:pt x="130" y="97"/>
                    <a:pt x="129" y="96"/>
                    <a:pt x="129" y="96"/>
                  </a:cubicBezTo>
                  <a:cubicBezTo>
                    <a:pt x="125" y="98"/>
                    <a:pt x="122" y="100"/>
                    <a:pt x="119" y="103"/>
                  </a:cubicBezTo>
                  <a:cubicBezTo>
                    <a:pt x="113" y="103"/>
                    <a:pt x="106" y="106"/>
                    <a:pt x="101" y="110"/>
                  </a:cubicBezTo>
                  <a:cubicBezTo>
                    <a:pt x="92" y="116"/>
                    <a:pt x="87" y="125"/>
                    <a:pt x="85" y="135"/>
                  </a:cubicBezTo>
                  <a:cubicBezTo>
                    <a:pt x="85" y="134"/>
                    <a:pt x="85" y="134"/>
                    <a:pt x="84" y="135"/>
                  </a:cubicBezTo>
                  <a:cubicBezTo>
                    <a:pt x="79" y="141"/>
                    <a:pt x="73" y="147"/>
                    <a:pt x="67" y="153"/>
                  </a:cubicBezTo>
                  <a:cubicBezTo>
                    <a:pt x="66" y="147"/>
                    <a:pt x="66" y="142"/>
                    <a:pt x="67" y="136"/>
                  </a:cubicBezTo>
                  <a:cubicBezTo>
                    <a:pt x="67" y="136"/>
                    <a:pt x="67" y="136"/>
                    <a:pt x="67" y="136"/>
                  </a:cubicBezTo>
                  <a:cubicBezTo>
                    <a:pt x="72" y="131"/>
                    <a:pt x="76" y="126"/>
                    <a:pt x="81" y="122"/>
                  </a:cubicBezTo>
                  <a:cubicBezTo>
                    <a:pt x="82" y="122"/>
                    <a:pt x="81" y="121"/>
                    <a:pt x="80" y="121"/>
                  </a:cubicBezTo>
                  <a:cubicBezTo>
                    <a:pt x="75" y="125"/>
                    <a:pt x="71" y="130"/>
                    <a:pt x="67" y="135"/>
                  </a:cubicBezTo>
                  <a:cubicBezTo>
                    <a:pt x="67" y="129"/>
                    <a:pt x="68" y="123"/>
                    <a:pt x="70" y="117"/>
                  </a:cubicBezTo>
                  <a:cubicBezTo>
                    <a:pt x="78" y="110"/>
                    <a:pt x="86" y="103"/>
                    <a:pt x="94" y="96"/>
                  </a:cubicBezTo>
                  <a:cubicBezTo>
                    <a:pt x="94" y="95"/>
                    <a:pt x="94" y="95"/>
                    <a:pt x="93" y="95"/>
                  </a:cubicBezTo>
                  <a:cubicBezTo>
                    <a:pt x="85" y="102"/>
                    <a:pt x="78" y="108"/>
                    <a:pt x="71" y="115"/>
                  </a:cubicBezTo>
                  <a:cubicBezTo>
                    <a:pt x="73" y="108"/>
                    <a:pt x="77" y="101"/>
                    <a:pt x="82" y="96"/>
                  </a:cubicBezTo>
                  <a:cubicBezTo>
                    <a:pt x="99" y="77"/>
                    <a:pt x="126" y="75"/>
                    <a:pt x="143" y="95"/>
                  </a:cubicBezTo>
                  <a:cubicBezTo>
                    <a:pt x="144" y="96"/>
                    <a:pt x="146" y="96"/>
                    <a:pt x="147" y="94"/>
                  </a:cubicBezTo>
                  <a:cubicBezTo>
                    <a:pt x="149" y="93"/>
                    <a:pt x="150" y="89"/>
                    <a:pt x="153" y="87"/>
                  </a:cubicBezTo>
                  <a:cubicBezTo>
                    <a:pt x="154" y="86"/>
                    <a:pt x="157" y="85"/>
                    <a:pt x="159" y="85"/>
                  </a:cubicBezTo>
                  <a:cubicBezTo>
                    <a:pt x="161" y="86"/>
                    <a:pt x="163" y="87"/>
                    <a:pt x="165" y="88"/>
                  </a:cubicBezTo>
                  <a:cubicBezTo>
                    <a:pt x="175" y="109"/>
                    <a:pt x="151" y="185"/>
                    <a:pt x="192" y="180"/>
                  </a:cubicBezTo>
                  <a:cubicBezTo>
                    <a:pt x="201" y="180"/>
                    <a:pt x="207" y="173"/>
                    <a:pt x="211" y="165"/>
                  </a:cubicBezTo>
                  <a:cubicBezTo>
                    <a:pt x="215" y="162"/>
                    <a:pt x="219" y="159"/>
                    <a:pt x="222" y="156"/>
                  </a:cubicBezTo>
                  <a:cubicBezTo>
                    <a:pt x="223" y="155"/>
                    <a:pt x="222" y="154"/>
                    <a:pt x="221" y="155"/>
                  </a:cubicBezTo>
                  <a:cubicBezTo>
                    <a:pt x="218" y="157"/>
                    <a:pt x="215" y="160"/>
                    <a:pt x="212" y="162"/>
                  </a:cubicBezTo>
                  <a:cubicBezTo>
                    <a:pt x="214" y="159"/>
                    <a:pt x="215" y="155"/>
                    <a:pt x="216" y="151"/>
                  </a:cubicBezTo>
                  <a:cubicBezTo>
                    <a:pt x="217" y="149"/>
                    <a:pt x="217" y="147"/>
                    <a:pt x="217" y="145"/>
                  </a:cubicBezTo>
                  <a:cubicBezTo>
                    <a:pt x="221" y="142"/>
                    <a:pt x="225" y="139"/>
                    <a:pt x="229" y="135"/>
                  </a:cubicBezTo>
                  <a:cubicBezTo>
                    <a:pt x="229" y="135"/>
                    <a:pt x="229" y="135"/>
                    <a:pt x="228" y="135"/>
                  </a:cubicBezTo>
                  <a:cubicBezTo>
                    <a:pt x="225" y="138"/>
                    <a:pt x="221" y="141"/>
                    <a:pt x="218" y="144"/>
                  </a:cubicBezTo>
                  <a:cubicBezTo>
                    <a:pt x="219" y="137"/>
                    <a:pt x="219" y="131"/>
                    <a:pt x="218" y="124"/>
                  </a:cubicBezTo>
                  <a:cubicBezTo>
                    <a:pt x="222" y="122"/>
                    <a:pt x="225" y="119"/>
                    <a:pt x="228" y="117"/>
                  </a:cubicBezTo>
                  <a:cubicBezTo>
                    <a:pt x="229" y="117"/>
                    <a:pt x="228" y="116"/>
                    <a:pt x="227" y="116"/>
                  </a:cubicBezTo>
                  <a:cubicBezTo>
                    <a:pt x="224" y="118"/>
                    <a:pt x="221" y="120"/>
                    <a:pt x="218" y="122"/>
                  </a:cubicBezTo>
                  <a:cubicBezTo>
                    <a:pt x="218" y="115"/>
                    <a:pt x="216" y="108"/>
                    <a:pt x="214" y="101"/>
                  </a:cubicBezTo>
                  <a:cubicBezTo>
                    <a:pt x="216" y="99"/>
                    <a:pt x="219" y="97"/>
                    <a:pt x="221" y="95"/>
                  </a:cubicBezTo>
                  <a:cubicBezTo>
                    <a:pt x="222" y="94"/>
                    <a:pt x="221" y="94"/>
                    <a:pt x="221" y="94"/>
                  </a:cubicBezTo>
                  <a:cubicBezTo>
                    <a:pt x="218" y="96"/>
                    <a:pt x="216" y="98"/>
                    <a:pt x="213" y="100"/>
                  </a:cubicBezTo>
                  <a:cubicBezTo>
                    <a:pt x="212" y="98"/>
                    <a:pt x="211" y="95"/>
                    <a:pt x="210" y="93"/>
                  </a:cubicBezTo>
                  <a:cubicBezTo>
                    <a:pt x="208" y="88"/>
                    <a:pt x="205" y="83"/>
                    <a:pt x="202" y="78"/>
                  </a:cubicBezTo>
                  <a:cubicBezTo>
                    <a:pt x="205" y="75"/>
                    <a:pt x="209" y="71"/>
                    <a:pt x="212" y="68"/>
                  </a:cubicBezTo>
                  <a:cubicBezTo>
                    <a:pt x="213" y="67"/>
                    <a:pt x="212" y="66"/>
                    <a:pt x="211" y="67"/>
                  </a:cubicBezTo>
                  <a:cubicBezTo>
                    <a:pt x="208" y="70"/>
                    <a:pt x="204" y="74"/>
                    <a:pt x="201" y="77"/>
                  </a:cubicBezTo>
                  <a:cubicBezTo>
                    <a:pt x="197" y="71"/>
                    <a:pt x="192" y="66"/>
                    <a:pt x="186" y="61"/>
                  </a:cubicBezTo>
                  <a:cubicBezTo>
                    <a:pt x="188" y="60"/>
                    <a:pt x="190" y="58"/>
                    <a:pt x="192" y="57"/>
                  </a:cubicBezTo>
                  <a:cubicBezTo>
                    <a:pt x="193" y="56"/>
                    <a:pt x="192" y="56"/>
                    <a:pt x="192" y="56"/>
                  </a:cubicBezTo>
                  <a:cubicBezTo>
                    <a:pt x="190" y="58"/>
                    <a:pt x="188" y="59"/>
                    <a:pt x="186" y="60"/>
                  </a:cubicBezTo>
                  <a:cubicBezTo>
                    <a:pt x="181" y="56"/>
                    <a:pt x="176" y="52"/>
                    <a:pt x="170" y="49"/>
                  </a:cubicBezTo>
                  <a:cubicBezTo>
                    <a:pt x="172" y="48"/>
                    <a:pt x="173" y="47"/>
                    <a:pt x="175" y="46"/>
                  </a:cubicBezTo>
                  <a:cubicBezTo>
                    <a:pt x="175" y="46"/>
                    <a:pt x="175" y="45"/>
                    <a:pt x="174" y="45"/>
                  </a:cubicBezTo>
                  <a:cubicBezTo>
                    <a:pt x="173" y="46"/>
                    <a:pt x="171" y="47"/>
                    <a:pt x="170" y="48"/>
                  </a:cubicBezTo>
                  <a:cubicBezTo>
                    <a:pt x="164" y="45"/>
                    <a:pt x="158" y="42"/>
                    <a:pt x="151" y="39"/>
                  </a:cubicBezTo>
                  <a:cubicBezTo>
                    <a:pt x="152" y="39"/>
                    <a:pt x="153" y="38"/>
                    <a:pt x="154" y="38"/>
                  </a:cubicBezTo>
                  <a:cubicBezTo>
                    <a:pt x="155" y="37"/>
                    <a:pt x="154" y="36"/>
                    <a:pt x="154" y="37"/>
                  </a:cubicBezTo>
                  <a:cubicBezTo>
                    <a:pt x="153" y="38"/>
                    <a:pt x="151" y="38"/>
                    <a:pt x="150" y="39"/>
                  </a:cubicBezTo>
                  <a:cubicBezTo>
                    <a:pt x="143" y="37"/>
                    <a:pt x="137" y="35"/>
                    <a:pt x="130" y="34"/>
                  </a:cubicBezTo>
                  <a:cubicBezTo>
                    <a:pt x="132" y="33"/>
                    <a:pt x="135" y="32"/>
                    <a:pt x="137" y="31"/>
                  </a:cubicBezTo>
                  <a:cubicBezTo>
                    <a:pt x="138" y="30"/>
                    <a:pt x="137" y="30"/>
                    <a:pt x="137" y="30"/>
                  </a:cubicBezTo>
                  <a:cubicBezTo>
                    <a:pt x="134" y="31"/>
                    <a:pt x="132" y="33"/>
                    <a:pt x="129" y="34"/>
                  </a:cubicBezTo>
                  <a:cubicBezTo>
                    <a:pt x="129" y="34"/>
                    <a:pt x="129" y="34"/>
                    <a:pt x="129" y="34"/>
                  </a:cubicBezTo>
                  <a:cubicBezTo>
                    <a:pt x="123" y="34"/>
                    <a:pt x="118" y="34"/>
                    <a:pt x="112" y="35"/>
                  </a:cubicBezTo>
                  <a:cubicBezTo>
                    <a:pt x="70" y="40"/>
                    <a:pt x="42" y="78"/>
                    <a:pt x="35" y="118"/>
                  </a:cubicBezTo>
                  <a:cubicBezTo>
                    <a:pt x="28" y="158"/>
                    <a:pt x="35" y="211"/>
                    <a:pt x="70" y="236"/>
                  </a:cubicBezTo>
                  <a:cubicBezTo>
                    <a:pt x="107" y="262"/>
                    <a:pt x="159" y="262"/>
                    <a:pt x="196" y="237"/>
                  </a:cubicBezTo>
                  <a:cubicBezTo>
                    <a:pt x="197" y="237"/>
                    <a:pt x="197" y="236"/>
                    <a:pt x="197" y="236"/>
                  </a:cubicBezTo>
                  <a:cubicBezTo>
                    <a:pt x="200" y="235"/>
                    <a:pt x="204" y="236"/>
                    <a:pt x="205" y="239"/>
                  </a:cubicBezTo>
                  <a:cubicBezTo>
                    <a:pt x="206" y="240"/>
                    <a:pt x="207" y="242"/>
                    <a:pt x="206" y="244"/>
                  </a:cubicBezTo>
                  <a:cubicBezTo>
                    <a:pt x="206" y="246"/>
                    <a:pt x="205" y="247"/>
                    <a:pt x="204" y="249"/>
                  </a:cubicBezTo>
                  <a:cubicBezTo>
                    <a:pt x="203" y="249"/>
                    <a:pt x="202" y="249"/>
                    <a:pt x="201" y="250"/>
                  </a:cubicBezTo>
                  <a:cubicBezTo>
                    <a:pt x="192" y="260"/>
                    <a:pt x="176" y="266"/>
                    <a:pt x="161" y="270"/>
                  </a:cubicBezTo>
                  <a:cubicBezTo>
                    <a:pt x="165" y="266"/>
                    <a:pt x="170" y="261"/>
                    <a:pt x="174" y="256"/>
                  </a:cubicBezTo>
                  <a:cubicBezTo>
                    <a:pt x="175" y="256"/>
                    <a:pt x="174" y="255"/>
                    <a:pt x="173" y="255"/>
                  </a:cubicBezTo>
                  <a:cubicBezTo>
                    <a:pt x="168" y="261"/>
                    <a:pt x="163" y="266"/>
                    <a:pt x="157" y="271"/>
                  </a:cubicBezTo>
                  <a:cubicBezTo>
                    <a:pt x="150" y="272"/>
                    <a:pt x="142" y="273"/>
                    <a:pt x="135" y="274"/>
                  </a:cubicBezTo>
                  <a:cubicBezTo>
                    <a:pt x="140" y="270"/>
                    <a:pt x="145" y="266"/>
                    <a:pt x="150" y="261"/>
                  </a:cubicBezTo>
                  <a:cubicBezTo>
                    <a:pt x="150" y="261"/>
                    <a:pt x="149" y="260"/>
                    <a:pt x="148" y="260"/>
                  </a:cubicBezTo>
                  <a:cubicBezTo>
                    <a:pt x="143" y="265"/>
                    <a:pt x="138" y="270"/>
                    <a:pt x="132" y="274"/>
                  </a:cubicBezTo>
                  <a:cubicBezTo>
                    <a:pt x="129" y="274"/>
                    <a:pt x="126" y="275"/>
                    <a:pt x="124" y="275"/>
                  </a:cubicBezTo>
                  <a:cubicBezTo>
                    <a:pt x="118" y="275"/>
                    <a:pt x="113" y="274"/>
                    <a:pt x="108" y="274"/>
                  </a:cubicBezTo>
                  <a:cubicBezTo>
                    <a:pt x="112" y="270"/>
                    <a:pt x="116" y="267"/>
                    <a:pt x="120" y="263"/>
                  </a:cubicBezTo>
                  <a:cubicBezTo>
                    <a:pt x="121" y="263"/>
                    <a:pt x="120" y="262"/>
                    <a:pt x="119" y="262"/>
                  </a:cubicBezTo>
                  <a:cubicBezTo>
                    <a:pt x="115" y="266"/>
                    <a:pt x="111" y="270"/>
                    <a:pt x="107" y="274"/>
                  </a:cubicBezTo>
                  <a:cubicBezTo>
                    <a:pt x="100" y="273"/>
                    <a:pt x="93" y="271"/>
                    <a:pt x="87" y="269"/>
                  </a:cubicBezTo>
                  <a:cubicBezTo>
                    <a:pt x="92" y="266"/>
                    <a:pt x="96" y="262"/>
                    <a:pt x="101" y="258"/>
                  </a:cubicBezTo>
                  <a:cubicBezTo>
                    <a:pt x="101" y="257"/>
                    <a:pt x="100" y="256"/>
                    <a:pt x="100" y="257"/>
                  </a:cubicBezTo>
                  <a:cubicBezTo>
                    <a:pt x="95" y="261"/>
                    <a:pt x="90" y="265"/>
                    <a:pt x="85" y="268"/>
                  </a:cubicBezTo>
                  <a:cubicBezTo>
                    <a:pt x="79" y="266"/>
                    <a:pt x="74" y="263"/>
                    <a:pt x="69" y="260"/>
                  </a:cubicBezTo>
                  <a:cubicBezTo>
                    <a:pt x="71" y="257"/>
                    <a:pt x="74" y="255"/>
                    <a:pt x="77" y="252"/>
                  </a:cubicBezTo>
                  <a:cubicBezTo>
                    <a:pt x="77" y="252"/>
                    <a:pt x="77" y="251"/>
                    <a:pt x="76" y="251"/>
                  </a:cubicBezTo>
                  <a:cubicBezTo>
                    <a:pt x="73" y="254"/>
                    <a:pt x="71" y="257"/>
                    <a:pt x="68" y="260"/>
                  </a:cubicBezTo>
                  <a:cubicBezTo>
                    <a:pt x="62" y="256"/>
                    <a:pt x="56" y="251"/>
                    <a:pt x="51" y="246"/>
                  </a:cubicBezTo>
                  <a:cubicBezTo>
                    <a:pt x="51" y="246"/>
                    <a:pt x="51" y="246"/>
                    <a:pt x="51" y="246"/>
                  </a:cubicBezTo>
                  <a:cubicBezTo>
                    <a:pt x="56" y="243"/>
                    <a:pt x="61" y="238"/>
                    <a:pt x="65" y="233"/>
                  </a:cubicBezTo>
                  <a:cubicBezTo>
                    <a:pt x="65" y="232"/>
                    <a:pt x="64" y="231"/>
                    <a:pt x="64" y="232"/>
                  </a:cubicBezTo>
                  <a:cubicBezTo>
                    <a:pt x="59" y="236"/>
                    <a:pt x="55" y="240"/>
                    <a:pt x="51" y="244"/>
                  </a:cubicBezTo>
                  <a:cubicBezTo>
                    <a:pt x="51" y="244"/>
                    <a:pt x="51" y="244"/>
                    <a:pt x="51" y="243"/>
                  </a:cubicBezTo>
                  <a:cubicBezTo>
                    <a:pt x="51" y="243"/>
                    <a:pt x="50" y="243"/>
                    <a:pt x="50" y="243"/>
                  </a:cubicBezTo>
                  <a:cubicBezTo>
                    <a:pt x="50" y="244"/>
                    <a:pt x="50" y="244"/>
                    <a:pt x="50" y="245"/>
                  </a:cubicBezTo>
                  <a:cubicBezTo>
                    <a:pt x="46" y="241"/>
                    <a:pt x="42" y="236"/>
                    <a:pt x="39" y="231"/>
                  </a:cubicBezTo>
                  <a:cubicBezTo>
                    <a:pt x="42" y="228"/>
                    <a:pt x="45" y="226"/>
                    <a:pt x="48" y="223"/>
                  </a:cubicBezTo>
                  <a:cubicBezTo>
                    <a:pt x="49" y="222"/>
                    <a:pt x="48" y="221"/>
                    <a:pt x="47" y="222"/>
                  </a:cubicBezTo>
                  <a:cubicBezTo>
                    <a:pt x="44" y="224"/>
                    <a:pt x="41" y="227"/>
                    <a:pt x="38" y="230"/>
                  </a:cubicBezTo>
                  <a:cubicBezTo>
                    <a:pt x="35" y="226"/>
                    <a:pt x="33" y="222"/>
                    <a:pt x="31" y="217"/>
                  </a:cubicBezTo>
                  <a:cubicBezTo>
                    <a:pt x="34" y="214"/>
                    <a:pt x="38" y="211"/>
                    <a:pt x="41" y="207"/>
                  </a:cubicBezTo>
                  <a:cubicBezTo>
                    <a:pt x="42" y="207"/>
                    <a:pt x="41" y="206"/>
                    <a:pt x="41" y="207"/>
                  </a:cubicBezTo>
                  <a:cubicBezTo>
                    <a:pt x="37" y="210"/>
                    <a:pt x="34" y="213"/>
                    <a:pt x="30" y="216"/>
                  </a:cubicBezTo>
                  <a:cubicBezTo>
                    <a:pt x="28" y="211"/>
                    <a:pt x="26" y="206"/>
                    <a:pt x="24" y="200"/>
                  </a:cubicBezTo>
                  <a:cubicBezTo>
                    <a:pt x="28" y="197"/>
                    <a:pt x="31" y="193"/>
                    <a:pt x="35" y="190"/>
                  </a:cubicBezTo>
                  <a:cubicBezTo>
                    <a:pt x="35" y="189"/>
                    <a:pt x="34" y="188"/>
                    <a:pt x="34" y="189"/>
                  </a:cubicBezTo>
                  <a:cubicBezTo>
                    <a:pt x="30" y="192"/>
                    <a:pt x="27" y="195"/>
                    <a:pt x="24" y="199"/>
                  </a:cubicBezTo>
                  <a:cubicBezTo>
                    <a:pt x="22" y="194"/>
                    <a:pt x="21" y="189"/>
                    <a:pt x="20" y="184"/>
                  </a:cubicBezTo>
                  <a:cubicBezTo>
                    <a:pt x="22" y="181"/>
                    <a:pt x="25" y="179"/>
                    <a:pt x="28" y="176"/>
                  </a:cubicBezTo>
                  <a:cubicBezTo>
                    <a:pt x="28" y="176"/>
                    <a:pt x="28" y="175"/>
                    <a:pt x="27" y="175"/>
                  </a:cubicBezTo>
                  <a:cubicBezTo>
                    <a:pt x="24" y="178"/>
                    <a:pt x="22" y="180"/>
                    <a:pt x="20" y="183"/>
                  </a:cubicBezTo>
                  <a:cubicBezTo>
                    <a:pt x="19" y="178"/>
                    <a:pt x="18" y="174"/>
                    <a:pt x="17" y="169"/>
                  </a:cubicBezTo>
                  <a:cubicBezTo>
                    <a:pt x="21" y="166"/>
                    <a:pt x="24" y="163"/>
                    <a:pt x="27" y="160"/>
                  </a:cubicBezTo>
                  <a:cubicBezTo>
                    <a:pt x="28" y="160"/>
                    <a:pt x="27" y="159"/>
                    <a:pt x="26" y="159"/>
                  </a:cubicBezTo>
                  <a:cubicBezTo>
                    <a:pt x="23" y="162"/>
                    <a:pt x="20" y="165"/>
                    <a:pt x="17" y="168"/>
                  </a:cubicBezTo>
                  <a:cubicBezTo>
                    <a:pt x="17" y="164"/>
                    <a:pt x="16" y="159"/>
                    <a:pt x="16" y="154"/>
                  </a:cubicBezTo>
                  <a:cubicBezTo>
                    <a:pt x="16" y="154"/>
                    <a:pt x="16" y="154"/>
                    <a:pt x="16" y="154"/>
                  </a:cubicBezTo>
                  <a:cubicBezTo>
                    <a:pt x="21" y="150"/>
                    <a:pt x="25" y="146"/>
                    <a:pt x="30" y="141"/>
                  </a:cubicBezTo>
                  <a:cubicBezTo>
                    <a:pt x="30" y="141"/>
                    <a:pt x="29" y="140"/>
                    <a:pt x="29" y="141"/>
                  </a:cubicBezTo>
                  <a:cubicBezTo>
                    <a:pt x="24" y="145"/>
                    <a:pt x="20" y="149"/>
                    <a:pt x="16" y="153"/>
                  </a:cubicBezTo>
                  <a:cubicBezTo>
                    <a:pt x="16" y="147"/>
                    <a:pt x="16" y="141"/>
                    <a:pt x="16" y="136"/>
                  </a:cubicBezTo>
                  <a:cubicBezTo>
                    <a:pt x="20" y="132"/>
                    <a:pt x="23" y="128"/>
                    <a:pt x="27" y="125"/>
                  </a:cubicBezTo>
                  <a:cubicBezTo>
                    <a:pt x="28" y="124"/>
                    <a:pt x="27" y="123"/>
                    <a:pt x="26" y="124"/>
                  </a:cubicBezTo>
                  <a:cubicBezTo>
                    <a:pt x="23" y="127"/>
                    <a:pt x="19" y="131"/>
                    <a:pt x="16" y="134"/>
                  </a:cubicBezTo>
                  <a:cubicBezTo>
                    <a:pt x="16" y="130"/>
                    <a:pt x="16" y="126"/>
                    <a:pt x="17" y="121"/>
                  </a:cubicBezTo>
                  <a:cubicBezTo>
                    <a:pt x="17" y="121"/>
                    <a:pt x="17" y="120"/>
                    <a:pt x="17" y="120"/>
                  </a:cubicBezTo>
                  <a:cubicBezTo>
                    <a:pt x="21" y="116"/>
                    <a:pt x="25" y="111"/>
                    <a:pt x="29" y="107"/>
                  </a:cubicBezTo>
                  <a:cubicBezTo>
                    <a:pt x="29" y="106"/>
                    <a:pt x="28" y="106"/>
                    <a:pt x="28" y="106"/>
                  </a:cubicBezTo>
                  <a:cubicBezTo>
                    <a:pt x="24" y="110"/>
                    <a:pt x="21" y="114"/>
                    <a:pt x="17" y="118"/>
                  </a:cubicBezTo>
                  <a:cubicBezTo>
                    <a:pt x="18" y="111"/>
                    <a:pt x="19" y="105"/>
                    <a:pt x="21" y="98"/>
                  </a:cubicBezTo>
                  <a:cubicBezTo>
                    <a:pt x="26" y="93"/>
                    <a:pt x="31" y="89"/>
                    <a:pt x="35" y="84"/>
                  </a:cubicBezTo>
                  <a:cubicBezTo>
                    <a:pt x="36" y="83"/>
                    <a:pt x="35" y="83"/>
                    <a:pt x="35" y="83"/>
                  </a:cubicBezTo>
                  <a:cubicBezTo>
                    <a:pt x="30" y="88"/>
                    <a:pt x="26" y="92"/>
                    <a:pt x="21" y="96"/>
                  </a:cubicBezTo>
                  <a:cubicBezTo>
                    <a:pt x="23" y="89"/>
                    <a:pt x="26" y="82"/>
                    <a:pt x="30" y="75"/>
                  </a:cubicBezTo>
                  <a:cubicBezTo>
                    <a:pt x="35" y="69"/>
                    <a:pt x="41" y="64"/>
                    <a:pt x="47" y="59"/>
                  </a:cubicBezTo>
                  <a:cubicBezTo>
                    <a:pt x="47" y="58"/>
                    <a:pt x="46" y="57"/>
                    <a:pt x="46" y="58"/>
                  </a:cubicBezTo>
                  <a:cubicBezTo>
                    <a:pt x="41" y="62"/>
                    <a:pt x="36" y="67"/>
                    <a:pt x="32" y="71"/>
                  </a:cubicBezTo>
                  <a:cubicBezTo>
                    <a:pt x="46" y="47"/>
                    <a:pt x="68" y="27"/>
                    <a:pt x="97" y="19"/>
                  </a:cubicBezTo>
                  <a:cubicBezTo>
                    <a:pt x="141" y="7"/>
                    <a:pt x="193" y="25"/>
                    <a:pt x="219" y="64"/>
                  </a:cubicBezTo>
                  <a:cubicBezTo>
                    <a:pt x="236" y="90"/>
                    <a:pt x="236" y="119"/>
                    <a:pt x="231" y="149"/>
                  </a:cubicBezTo>
                  <a:close/>
                  <a:moveTo>
                    <a:pt x="142" y="149"/>
                  </a:moveTo>
                  <a:cubicBezTo>
                    <a:pt x="142" y="161"/>
                    <a:pt x="142" y="173"/>
                    <a:pt x="143" y="185"/>
                  </a:cubicBezTo>
                  <a:cubicBezTo>
                    <a:pt x="135" y="191"/>
                    <a:pt x="126" y="196"/>
                    <a:pt x="115" y="194"/>
                  </a:cubicBezTo>
                  <a:cubicBezTo>
                    <a:pt x="97" y="190"/>
                    <a:pt x="91" y="174"/>
                    <a:pt x="89" y="158"/>
                  </a:cubicBezTo>
                  <a:cubicBezTo>
                    <a:pt x="88" y="143"/>
                    <a:pt x="89" y="127"/>
                    <a:pt x="101" y="117"/>
                  </a:cubicBezTo>
                  <a:cubicBezTo>
                    <a:pt x="113" y="106"/>
                    <a:pt x="129" y="107"/>
                    <a:pt x="142" y="117"/>
                  </a:cubicBezTo>
                  <a:cubicBezTo>
                    <a:pt x="142" y="117"/>
                    <a:pt x="143" y="117"/>
                    <a:pt x="143" y="117"/>
                  </a:cubicBezTo>
                  <a:cubicBezTo>
                    <a:pt x="141" y="127"/>
                    <a:pt x="142" y="139"/>
                    <a:pt x="142" y="149"/>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79"/>
            <p:cNvSpPr>
              <a:spLocks noEditPoints="1"/>
            </p:cNvSpPr>
            <p:nvPr/>
          </p:nvSpPr>
          <p:spPr bwMode="auto">
            <a:xfrm>
              <a:off x="4921250" y="1654175"/>
              <a:ext cx="406400" cy="685800"/>
            </a:xfrm>
            <a:custGeom>
              <a:avLst/>
              <a:gdLst>
                <a:gd name="T0" fmla="*/ 174 w 174"/>
                <a:gd name="T1" fmla="*/ 302 h 318"/>
                <a:gd name="T2" fmla="*/ 172 w 174"/>
                <a:gd name="T3" fmla="*/ 156 h 318"/>
                <a:gd name="T4" fmla="*/ 168 w 174"/>
                <a:gd name="T5" fmla="*/ 29 h 318"/>
                <a:gd name="T6" fmla="*/ 169 w 174"/>
                <a:gd name="T7" fmla="*/ 19 h 318"/>
                <a:gd name="T8" fmla="*/ 169 w 174"/>
                <a:gd name="T9" fmla="*/ 18 h 318"/>
                <a:gd name="T10" fmla="*/ 149 w 174"/>
                <a:gd name="T11" fmla="*/ 3 h 318"/>
                <a:gd name="T12" fmla="*/ 74 w 174"/>
                <a:gd name="T13" fmla="*/ 1 h 318"/>
                <a:gd name="T14" fmla="*/ 37 w 174"/>
                <a:gd name="T15" fmla="*/ 2 h 318"/>
                <a:gd name="T16" fmla="*/ 14 w 174"/>
                <a:gd name="T17" fmla="*/ 5 h 318"/>
                <a:gd name="T18" fmla="*/ 6 w 174"/>
                <a:gd name="T19" fmla="*/ 16 h 318"/>
                <a:gd name="T20" fmla="*/ 6 w 174"/>
                <a:gd name="T21" fmla="*/ 17 h 318"/>
                <a:gd name="T22" fmla="*/ 4 w 174"/>
                <a:gd name="T23" fmla="*/ 156 h 318"/>
                <a:gd name="T24" fmla="*/ 3 w 174"/>
                <a:gd name="T25" fmla="*/ 223 h 318"/>
                <a:gd name="T26" fmla="*/ 2 w 174"/>
                <a:gd name="T27" fmla="*/ 295 h 318"/>
                <a:gd name="T28" fmla="*/ 9 w 174"/>
                <a:gd name="T29" fmla="*/ 311 h 318"/>
                <a:gd name="T30" fmla="*/ 31 w 174"/>
                <a:gd name="T31" fmla="*/ 316 h 318"/>
                <a:gd name="T32" fmla="*/ 69 w 174"/>
                <a:gd name="T33" fmla="*/ 317 h 318"/>
                <a:gd name="T34" fmla="*/ 147 w 174"/>
                <a:gd name="T35" fmla="*/ 318 h 318"/>
                <a:gd name="T36" fmla="*/ 173 w 174"/>
                <a:gd name="T37" fmla="*/ 304 h 318"/>
                <a:gd name="T38" fmla="*/ 174 w 174"/>
                <a:gd name="T39" fmla="*/ 302 h 318"/>
                <a:gd name="T40" fmla="*/ 123 w 174"/>
                <a:gd name="T41" fmla="*/ 313 h 318"/>
                <a:gd name="T42" fmla="*/ 84 w 174"/>
                <a:gd name="T43" fmla="*/ 312 h 318"/>
                <a:gd name="T44" fmla="*/ 49 w 174"/>
                <a:gd name="T45" fmla="*/ 312 h 318"/>
                <a:gd name="T46" fmla="*/ 6 w 174"/>
                <a:gd name="T47" fmla="*/ 297 h 318"/>
                <a:gd name="T48" fmla="*/ 7 w 174"/>
                <a:gd name="T49" fmla="*/ 296 h 318"/>
                <a:gd name="T50" fmla="*/ 9 w 174"/>
                <a:gd name="T51" fmla="*/ 226 h 318"/>
                <a:gd name="T52" fmla="*/ 10 w 174"/>
                <a:gd name="T53" fmla="*/ 156 h 318"/>
                <a:gd name="T54" fmla="*/ 8 w 174"/>
                <a:gd name="T55" fmla="*/ 22 h 318"/>
                <a:gd name="T56" fmla="*/ 25 w 174"/>
                <a:gd name="T57" fmla="*/ 7 h 318"/>
                <a:gd name="T58" fmla="*/ 43 w 174"/>
                <a:gd name="T59" fmla="*/ 6 h 318"/>
                <a:gd name="T60" fmla="*/ 83 w 174"/>
                <a:gd name="T61" fmla="*/ 6 h 318"/>
                <a:gd name="T62" fmla="*/ 119 w 174"/>
                <a:gd name="T63" fmla="*/ 6 h 318"/>
                <a:gd name="T64" fmla="*/ 165 w 174"/>
                <a:gd name="T65" fmla="*/ 15 h 318"/>
                <a:gd name="T66" fmla="*/ 165 w 174"/>
                <a:gd name="T67" fmla="*/ 16 h 318"/>
                <a:gd name="T68" fmla="*/ 166 w 174"/>
                <a:gd name="T69" fmla="*/ 159 h 318"/>
                <a:gd name="T70" fmla="*/ 167 w 174"/>
                <a:gd name="T71" fmla="*/ 302 h 318"/>
                <a:gd name="T72" fmla="*/ 168 w 174"/>
                <a:gd name="T73" fmla="*/ 304 h 318"/>
                <a:gd name="T74" fmla="*/ 123 w 174"/>
                <a:gd name="T75" fmla="*/ 31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318">
                  <a:moveTo>
                    <a:pt x="174" y="302"/>
                  </a:moveTo>
                  <a:cubicBezTo>
                    <a:pt x="174" y="253"/>
                    <a:pt x="173" y="204"/>
                    <a:pt x="172" y="156"/>
                  </a:cubicBezTo>
                  <a:cubicBezTo>
                    <a:pt x="171" y="114"/>
                    <a:pt x="172" y="71"/>
                    <a:pt x="168" y="29"/>
                  </a:cubicBezTo>
                  <a:cubicBezTo>
                    <a:pt x="169" y="26"/>
                    <a:pt x="169" y="22"/>
                    <a:pt x="169" y="19"/>
                  </a:cubicBezTo>
                  <a:cubicBezTo>
                    <a:pt x="169" y="18"/>
                    <a:pt x="169" y="18"/>
                    <a:pt x="169" y="18"/>
                  </a:cubicBezTo>
                  <a:cubicBezTo>
                    <a:pt x="170" y="6"/>
                    <a:pt x="159" y="4"/>
                    <a:pt x="149" y="3"/>
                  </a:cubicBezTo>
                  <a:cubicBezTo>
                    <a:pt x="124" y="0"/>
                    <a:pt x="98" y="1"/>
                    <a:pt x="74" y="1"/>
                  </a:cubicBezTo>
                  <a:cubicBezTo>
                    <a:pt x="61" y="2"/>
                    <a:pt x="49" y="2"/>
                    <a:pt x="37" y="2"/>
                  </a:cubicBezTo>
                  <a:cubicBezTo>
                    <a:pt x="31" y="3"/>
                    <a:pt x="21" y="1"/>
                    <a:pt x="14" y="5"/>
                  </a:cubicBezTo>
                  <a:cubicBezTo>
                    <a:pt x="9" y="7"/>
                    <a:pt x="7" y="11"/>
                    <a:pt x="6" y="16"/>
                  </a:cubicBezTo>
                  <a:cubicBezTo>
                    <a:pt x="6" y="16"/>
                    <a:pt x="6" y="17"/>
                    <a:pt x="6" y="17"/>
                  </a:cubicBezTo>
                  <a:cubicBezTo>
                    <a:pt x="2" y="63"/>
                    <a:pt x="5" y="110"/>
                    <a:pt x="4" y="156"/>
                  </a:cubicBezTo>
                  <a:cubicBezTo>
                    <a:pt x="4" y="179"/>
                    <a:pt x="4" y="201"/>
                    <a:pt x="3" y="223"/>
                  </a:cubicBezTo>
                  <a:cubicBezTo>
                    <a:pt x="3" y="247"/>
                    <a:pt x="0" y="272"/>
                    <a:pt x="2" y="295"/>
                  </a:cubicBezTo>
                  <a:cubicBezTo>
                    <a:pt x="0" y="301"/>
                    <a:pt x="3" y="307"/>
                    <a:pt x="9" y="311"/>
                  </a:cubicBezTo>
                  <a:cubicBezTo>
                    <a:pt x="15" y="316"/>
                    <a:pt x="23" y="316"/>
                    <a:pt x="31" y="316"/>
                  </a:cubicBezTo>
                  <a:cubicBezTo>
                    <a:pt x="44" y="316"/>
                    <a:pt x="56" y="316"/>
                    <a:pt x="69" y="317"/>
                  </a:cubicBezTo>
                  <a:cubicBezTo>
                    <a:pt x="95" y="317"/>
                    <a:pt x="121" y="318"/>
                    <a:pt x="147" y="318"/>
                  </a:cubicBezTo>
                  <a:cubicBezTo>
                    <a:pt x="158" y="318"/>
                    <a:pt x="172" y="317"/>
                    <a:pt x="173" y="304"/>
                  </a:cubicBezTo>
                  <a:cubicBezTo>
                    <a:pt x="174" y="303"/>
                    <a:pt x="174" y="303"/>
                    <a:pt x="174" y="302"/>
                  </a:cubicBezTo>
                  <a:close/>
                  <a:moveTo>
                    <a:pt x="123" y="313"/>
                  </a:moveTo>
                  <a:cubicBezTo>
                    <a:pt x="110" y="313"/>
                    <a:pt x="97" y="313"/>
                    <a:pt x="84" y="312"/>
                  </a:cubicBezTo>
                  <a:cubicBezTo>
                    <a:pt x="72" y="312"/>
                    <a:pt x="60" y="312"/>
                    <a:pt x="49" y="312"/>
                  </a:cubicBezTo>
                  <a:cubicBezTo>
                    <a:pt x="37" y="311"/>
                    <a:pt x="6" y="314"/>
                    <a:pt x="6" y="297"/>
                  </a:cubicBezTo>
                  <a:cubicBezTo>
                    <a:pt x="6" y="297"/>
                    <a:pt x="6" y="296"/>
                    <a:pt x="7" y="296"/>
                  </a:cubicBezTo>
                  <a:cubicBezTo>
                    <a:pt x="10" y="273"/>
                    <a:pt x="8" y="249"/>
                    <a:pt x="9" y="226"/>
                  </a:cubicBezTo>
                  <a:cubicBezTo>
                    <a:pt x="9" y="203"/>
                    <a:pt x="10" y="180"/>
                    <a:pt x="10" y="156"/>
                  </a:cubicBezTo>
                  <a:cubicBezTo>
                    <a:pt x="10" y="112"/>
                    <a:pt x="12" y="66"/>
                    <a:pt x="8" y="22"/>
                  </a:cubicBezTo>
                  <a:cubicBezTo>
                    <a:pt x="10" y="14"/>
                    <a:pt x="14" y="9"/>
                    <a:pt x="25" y="7"/>
                  </a:cubicBezTo>
                  <a:cubicBezTo>
                    <a:pt x="31" y="6"/>
                    <a:pt x="38" y="6"/>
                    <a:pt x="43" y="6"/>
                  </a:cubicBezTo>
                  <a:cubicBezTo>
                    <a:pt x="57" y="6"/>
                    <a:pt x="69" y="6"/>
                    <a:pt x="83" y="6"/>
                  </a:cubicBezTo>
                  <a:cubicBezTo>
                    <a:pt x="95" y="6"/>
                    <a:pt x="107" y="6"/>
                    <a:pt x="119" y="6"/>
                  </a:cubicBezTo>
                  <a:cubicBezTo>
                    <a:pt x="130" y="7"/>
                    <a:pt x="158" y="3"/>
                    <a:pt x="165" y="15"/>
                  </a:cubicBezTo>
                  <a:cubicBezTo>
                    <a:pt x="165" y="15"/>
                    <a:pt x="165" y="16"/>
                    <a:pt x="165" y="16"/>
                  </a:cubicBezTo>
                  <a:cubicBezTo>
                    <a:pt x="161" y="63"/>
                    <a:pt x="166" y="111"/>
                    <a:pt x="166" y="159"/>
                  </a:cubicBezTo>
                  <a:cubicBezTo>
                    <a:pt x="167" y="206"/>
                    <a:pt x="167" y="254"/>
                    <a:pt x="167" y="302"/>
                  </a:cubicBezTo>
                  <a:cubicBezTo>
                    <a:pt x="167" y="303"/>
                    <a:pt x="168" y="304"/>
                    <a:pt x="168" y="304"/>
                  </a:cubicBezTo>
                  <a:cubicBezTo>
                    <a:pt x="166" y="318"/>
                    <a:pt x="131" y="313"/>
                    <a:pt x="123" y="313"/>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80"/>
            <p:cNvSpPr>
              <a:spLocks noEditPoints="1"/>
            </p:cNvSpPr>
            <p:nvPr/>
          </p:nvSpPr>
          <p:spPr bwMode="auto">
            <a:xfrm>
              <a:off x="4953000" y="1768475"/>
              <a:ext cx="349250" cy="466725"/>
            </a:xfrm>
            <a:custGeom>
              <a:avLst/>
              <a:gdLst>
                <a:gd name="T0" fmla="*/ 140 w 149"/>
                <a:gd name="T1" fmla="*/ 6 h 216"/>
                <a:gd name="T2" fmla="*/ 80 w 149"/>
                <a:gd name="T3" fmla="*/ 2 h 216"/>
                <a:gd name="T4" fmla="*/ 8 w 149"/>
                <a:gd name="T5" fmla="*/ 1 h 216"/>
                <a:gd name="T6" fmla="*/ 4 w 149"/>
                <a:gd name="T7" fmla="*/ 104 h 216"/>
                <a:gd name="T8" fmla="*/ 3 w 149"/>
                <a:gd name="T9" fmla="*/ 141 h 216"/>
                <a:gd name="T10" fmla="*/ 5 w 149"/>
                <a:gd name="T11" fmla="*/ 142 h 216"/>
                <a:gd name="T12" fmla="*/ 6 w 149"/>
                <a:gd name="T13" fmla="*/ 207 h 216"/>
                <a:gd name="T14" fmla="*/ 8 w 149"/>
                <a:gd name="T15" fmla="*/ 210 h 216"/>
                <a:gd name="T16" fmla="*/ 142 w 149"/>
                <a:gd name="T17" fmla="*/ 211 h 216"/>
                <a:gd name="T18" fmla="*/ 140 w 149"/>
                <a:gd name="T19" fmla="*/ 8 h 216"/>
                <a:gd name="T20" fmla="*/ 9 w 149"/>
                <a:gd name="T21" fmla="*/ 207 h 216"/>
                <a:gd name="T22" fmla="*/ 10 w 149"/>
                <a:gd name="T23" fmla="*/ 202 h 216"/>
                <a:gd name="T24" fmla="*/ 108 w 149"/>
                <a:gd name="T25" fmla="*/ 201 h 216"/>
                <a:gd name="T26" fmla="*/ 10 w 149"/>
                <a:gd name="T27" fmla="*/ 190 h 216"/>
                <a:gd name="T28" fmla="*/ 78 w 149"/>
                <a:gd name="T29" fmla="*/ 188 h 216"/>
                <a:gd name="T30" fmla="*/ 10 w 149"/>
                <a:gd name="T31" fmla="*/ 174 h 216"/>
                <a:gd name="T32" fmla="*/ 109 w 149"/>
                <a:gd name="T33" fmla="*/ 170 h 216"/>
                <a:gd name="T34" fmla="*/ 10 w 149"/>
                <a:gd name="T35" fmla="*/ 160 h 216"/>
                <a:gd name="T36" fmla="*/ 64 w 149"/>
                <a:gd name="T37" fmla="*/ 157 h 216"/>
                <a:gd name="T38" fmla="*/ 10 w 149"/>
                <a:gd name="T39" fmla="*/ 155 h 216"/>
                <a:gd name="T40" fmla="*/ 101 w 149"/>
                <a:gd name="T41" fmla="*/ 145 h 216"/>
                <a:gd name="T42" fmla="*/ 10 w 149"/>
                <a:gd name="T43" fmla="*/ 141 h 216"/>
                <a:gd name="T44" fmla="*/ 68 w 149"/>
                <a:gd name="T45" fmla="*/ 129 h 216"/>
                <a:gd name="T46" fmla="*/ 10 w 149"/>
                <a:gd name="T47" fmla="*/ 127 h 216"/>
                <a:gd name="T48" fmla="*/ 108 w 149"/>
                <a:gd name="T49" fmla="*/ 114 h 216"/>
                <a:gd name="T50" fmla="*/ 10 w 149"/>
                <a:gd name="T51" fmla="*/ 113 h 216"/>
                <a:gd name="T52" fmla="*/ 59 w 149"/>
                <a:gd name="T53" fmla="*/ 102 h 216"/>
                <a:gd name="T54" fmla="*/ 10 w 149"/>
                <a:gd name="T55" fmla="*/ 100 h 216"/>
                <a:gd name="T56" fmla="*/ 84 w 149"/>
                <a:gd name="T57" fmla="*/ 92 h 216"/>
                <a:gd name="T58" fmla="*/ 10 w 149"/>
                <a:gd name="T59" fmla="*/ 87 h 216"/>
                <a:gd name="T60" fmla="*/ 90 w 149"/>
                <a:gd name="T61" fmla="*/ 80 h 216"/>
                <a:gd name="T62" fmla="*/ 10 w 149"/>
                <a:gd name="T63" fmla="*/ 75 h 216"/>
                <a:gd name="T64" fmla="*/ 57 w 149"/>
                <a:gd name="T65" fmla="*/ 64 h 216"/>
                <a:gd name="T66" fmla="*/ 10 w 149"/>
                <a:gd name="T67" fmla="*/ 62 h 216"/>
                <a:gd name="T68" fmla="*/ 86 w 149"/>
                <a:gd name="T69" fmla="*/ 53 h 216"/>
                <a:gd name="T70" fmla="*/ 11 w 149"/>
                <a:gd name="T71" fmla="*/ 49 h 216"/>
                <a:gd name="T72" fmla="*/ 58 w 149"/>
                <a:gd name="T73" fmla="*/ 41 h 216"/>
                <a:gd name="T74" fmla="*/ 11 w 149"/>
                <a:gd name="T75" fmla="*/ 37 h 216"/>
                <a:gd name="T76" fmla="*/ 95 w 149"/>
                <a:gd name="T77" fmla="*/ 26 h 216"/>
                <a:gd name="T78" fmla="*/ 10 w 149"/>
                <a:gd name="T79" fmla="*/ 21 h 216"/>
                <a:gd name="T80" fmla="*/ 72 w 149"/>
                <a:gd name="T81" fmla="*/ 6 h 216"/>
                <a:gd name="T82" fmla="*/ 139 w 149"/>
                <a:gd name="T83" fmla="*/ 20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216">
                  <a:moveTo>
                    <a:pt x="140" y="8"/>
                  </a:moveTo>
                  <a:cubicBezTo>
                    <a:pt x="141" y="8"/>
                    <a:pt x="141" y="6"/>
                    <a:pt x="140" y="6"/>
                  </a:cubicBezTo>
                  <a:cubicBezTo>
                    <a:pt x="133" y="2"/>
                    <a:pt x="126" y="3"/>
                    <a:pt x="118" y="3"/>
                  </a:cubicBezTo>
                  <a:cubicBezTo>
                    <a:pt x="106" y="2"/>
                    <a:pt x="93" y="2"/>
                    <a:pt x="80" y="2"/>
                  </a:cubicBezTo>
                  <a:cubicBezTo>
                    <a:pt x="56" y="1"/>
                    <a:pt x="32" y="0"/>
                    <a:pt x="8" y="1"/>
                  </a:cubicBezTo>
                  <a:cubicBezTo>
                    <a:pt x="8" y="1"/>
                    <a:pt x="8" y="1"/>
                    <a:pt x="8" y="1"/>
                  </a:cubicBezTo>
                  <a:cubicBezTo>
                    <a:pt x="8" y="0"/>
                    <a:pt x="6" y="0"/>
                    <a:pt x="6" y="1"/>
                  </a:cubicBezTo>
                  <a:cubicBezTo>
                    <a:pt x="0" y="34"/>
                    <a:pt x="4" y="70"/>
                    <a:pt x="4" y="104"/>
                  </a:cubicBezTo>
                  <a:cubicBezTo>
                    <a:pt x="4" y="116"/>
                    <a:pt x="4" y="129"/>
                    <a:pt x="5" y="141"/>
                  </a:cubicBezTo>
                  <a:cubicBezTo>
                    <a:pt x="4" y="141"/>
                    <a:pt x="3" y="141"/>
                    <a:pt x="3" y="141"/>
                  </a:cubicBezTo>
                  <a:cubicBezTo>
                    <a:pt x="2" y="141"/>
                    <a:pt x="2" y="142"/>
                    <a:pt x="3" y="142"/>
                  </a:cubicBezTo>
                  <a:cubicBezTo>
                    <a:pt x="3" y="142"/>
                    <a:pt x="4" y="142"/>
                    <a:pt x="5" y="142"/>
                  </a:cubicBezTo>
                  <a:cubicBezTo>
                    <a:pt x="5" y="147"/>
                    <a:pt x="5" y="151"/>
                    <a:pt x="5" y="155"/>
                  </a:cubicBezTo>
                  <a:cubicBezTo>
                    <a:pt x="5" y="172"/>
                    <a:pt x="4" y="190"/>
                    <a:pt x="6" y="207"/>
                  </a:cubicBezTo>
                  <a:cubicBezTo>
                    <a:pt x="6" y="208"/>
                    <a:pt x="7" y="208"/>
                    <a:pt x="7" y="208"/>
                  </a:cubicBezTo>
                  <a:cubicBezTo>
                    <a:pt x="7" y="209"/>
                    <a:pt x="7" y="210"/>
                    <a:pt x="8" y="210"/>
                  </a:cubicBezTo>
                  <a:cubicBezTo>
                    <a:pt x="51" y="216"/>
                    <a:pt x="97" y="214"/>
                    <a:pt x="140" y="213"/>
                  </a:cubicBezTo>
                  <a:cubicBezTo>
                    <a:pt x="142" y="213"/>
                    <a:pt x="142" y="212"/>
                    <a:pt x="142" y="211"/>
                  </a:cubicBezTo>
                  <a:cubicBezTo>
                    <a:pt x="142" y="211"/>
                    <a:pt x="142" y="211"/>
                    <a:pt x="142" y="211"/>
                  </a:cubicBezTo>
                  <a:cubicBezTo>
                    <a:pt x="149" y="144"/>
                    <a:pt x="144" y="75"/>
                    <a:pt x="140" y="8"/>
                  </a:cubicBezTo>
                  <a:close/>
                  <a:moveTo>
                    <a:pt x="139" y="209"/>
                  </a:moveTo>
                  <a:cubicBezTo>
                    <a:pt x="96" y="210"/>
                    <a:pt x="52" y="206"/>
                    <a:pt x="9" y="207"/>
                  </a:cubicBezTo>
                  <a:cubicBezTo>
                    <a:pt x="9" y="207"/>
                    <a:pt x="9" y="207"/>
                    <a:pt x="9" y="207"/>
                  </a:cubicBezTo>
                  <a:cubicBezTo>
                    <a:pt x="10" y="205"/>
                    <a:pt x="10" y="203"/>
                    <a:pt x="10" y="202"/>
                  </a:cubicBezTo>
                  <a:cubicBezTo>
                    <a:pt x="43" y="201"/>
                    <a:pt x="75" y="201"/>
                    <a:pt x="108" y="202"/>
                  </a:cubicBezTo>
                  <a:cubicBezTo>
                    <a:pt x="109" y="202"/>
                    <a:pt x="109" y="201"/>
                    <a:pt x="108" y="201"/>
                  </a:cubicBezTo>
                  <a:cubicBezTo>
                    <a:pt x="76" y="198"/>
                    <a:pt x="43" y="198"/>
                    <a:pt x="10" y="200"/>
                  </a:cubicBezTo>
                  <a:cubicBezTo>
                    <a:pt x="10" y="197"/>
                    <a:pt x="10" y="193"/>
                    <a:pt x="10" y="190"/>
                  </a:cubicBezTo>
                  <a:cubicBezTo>
                    <a:pt x="33" y="191"/>
                    <a:pt x="55" y="192"/>
                    <a:pt x="78" y="190"/>
                  </a:cubicBezTo>
                  <a:cubicBezTo>
                    <a:pt x="78" y="189"/>
                    <a:pt x="78" y="188"/>
                    <a:pt x="78" y="188"/>
                  </a:cubicBezTo>
                  <a:cubicBezTo>
                    <a:pt x="55" y="189"/>
                    <a:pt x="33" y="190"/>
                    <a:pt x="10" y="189"/>
                  </a:cubicBezTo>
                  <a:cubicBezTo>
                    <a:pt x="10" y="184"/>
                    <a:pt x="10" y="179"/>
                    <a:pt x="10" y="174"/>
                  </a:cubicBezTo>
                  <a:cubicBezTo>
                    <a:pt x="43" y="174"/>
                    <a:pt x="76" y="173"/>
                    <a:pt x="109" y="171"/>
                  </a:cubicBezTo>
                  <a:cubicBezTo>
                    <a:pt x="110" y="171"/>
                    <a:pt x="110" y="170"/>
                    <a:pt x="109" y="170"/>
                  </a:cubicBezTo>
                  <a:cubicBezTo>
                    <a:pt x="76" y="170"/>
                    <a:pt x="43" y="171"/>
                    <a:pt x="10" y="173"/>
                  </a:cubicBezTo>
                  <a:cubicBezTo>
                    <a:pt x="10" y="169"/>
                    <a:pt x="10" y="164"/>
                    <a:pt x="10" y="160"/>
                  </a:cubicBezTo>
                  <a:cubicBezTo>
                    <a:pt x="28" y="160"/>
                    <a:pt x="46" y="159"/>
                    <a:pt x="64" y="158"/>
                  </a:cubicBezTo>
                  <a:cubicBezTo>
                    <a:pt x="65" y="158"/>
                    <a:pt x="65" y="157"/>
                    <a:pt x="64" y="157"/>
                  </a:cubicBezTo>
                  <a:cubicBezTo>
                    <a:pt x="46" y="157"/>
                    <a:pt x="28" y="158"/>
                    <a:pt x="10" y="159"/>
                  </a:cubicBezTo>
                  <a:cubicBezTo>
                    <a:pt x="10" y="158"/>
                    <a:pt x="10" y="156"/>
                    <a:pt x="10" y="155"/>
                  </a:cubicBezTo>
                  <a:cubicBezTo>
                    <a:pt x="10" y="151"/>
                    <a:pt x="10" y="147"/>
                    <a:pt x="10" y="142"/>
                  </a:cubicBezTo>
                  <a:cubicBezTo>
                    <a:pt x="40" y="144"/>
                    <a:pt x="70" y="146"/>
                    <a:pt x="101" y="145"/>
                  </a:cubicBezTo>
                  <a:cubicBezTo>
                    <a:pt x="102" y="145"/>
                    <a:pt x="101" y="144"/>
                    <a:pt x="101" y="144"/>
                  </a:cubicBezTo>
                  <a:cubicBezTo>
                    <a:pt x="70" y="142"/>
                    <a:pt x="40" y="141"/>
                    <a:pt x="10" y="141"/>
                  </a:cubicBezTo>
                  <a:cubicBezTo>
                    <a:pt x="10" y="137"/>
                    <a:pt x="10" y="132"/>
                    <a:pt x="10" y="128"/>
                  </a:cubicBezTo>
                  <a:cubicBezTo>
                    <a:pt x="28" y="130"/>
                    <a:pt x="49" y="131"/>
                    <a:pt x="68" y="129"/>
                  </a:cubicBezTo>
                  <a:cubicBezTo>
                    <a:pt x="68" y="129"/>
                    <a:pt x="68" y="128"/>
                    <a:pt x="68" y="128"/>
                  </a:cubicBezTo>
                  <a:cubicBezTo>
                    <a:pt x="49" y="127"/>
                    <a:pt x="29" y="127"/>
                    <a:pt x="10" y="127"/>
                  </a:cubicBezTo>
                  <a:cubicBezTo>
                    <a:pt x="10" y="123"/>
                    <a:pt x="10" y="118"/>
                    <a:pt x="10" y="114"/>
                  </a:cubicBezTo>
                  <a:cubicBezTo>
                    <a:pt x="42" y="115"/>
                    <a:pt x="75" y="116"/>
                    <a:pt x="108" y="114"/>
                  </a:cubicBezTo>
                  <a:cubicBezTo>
                    <a:pt x="109" y="114"/>
                    <a:pt x="109" y="113"/>
                    <a:pt x="108" y="113"/>
                  </a:cubicBezTo>
                  <a:cubicBezTo>
                    <a:pt x="75" y="113"/>
                    <a:pt x="42" y="114"/>
                    <a:pt x="10" y="113"/>
                  </a:cubicBezTo>
                  <a:cubicBezTo>
                    <a:pt x="10" y="109"/>
                    <a:pt x="10" y="105"/>
                    <a:pt x="10" y="101"/>
                  </a:cubicBezTo>
                  <a:cubicBezTo>
                    <a:pt x="26" y="102"/>
                    <a:pt x="43" y="103"/>
                    <a:pt x="59" y="102"/>
                  </a:cubicBezTo>
                  <a:cubicBezTo>
                    <a:pt x="60" y="102"/>
                    <a:pt x="60" y="101"/>
                    <a:pt x="59" y="101"/>
                  </a:cubicBezTo>
                  <a:cubicBezTo>
                    <a:pt x="43" y="99"/>
                    <a:pt x="26" y="100"/>
                    <a:pt x="10" y="100"/>
                  </a:cubicBezTo>
                  <a:cubicBezTo>
                    <a:pt x="10" y="96"/>
                    <a:pt x="10" y="92"/>
                    <a:pt x="10" y="89"/>
                  </a:cubicBezTo>
                  <a:cubicBezTo>
                    <a:pt x="34" y="90"/>
                    <a:pt x="59" y="92"/>
                    <a:pt x="84" y="92"/>
                  </a:cubicBezTo>
                  <a:cubicBezTo>
                    <a:pt x="85" y="92"/>
                    <a:pt x="85" y="91"/>
                    <a:pt x="84" y="91"/>
                  </a:cubicBezTo>
                  <a:cubicBezTo>
                    <a:pt x="59" y="88"/>
                    <a:pt x="34" y="87"/>
                    <a:pt x="10" y="87"/>
                  </a:cubicBezTo>
                  <a:cubicBezTo>
                    <a:pt x="10" y="84"/>
                    <a:pt x="10" y="80"/>
                    <a:pt x="10" y="76"/>
                  </a:cubicBezTo>
                  <a:cubicBezTo>
                    <a:pt x="37" y="76"/>
                    <a:pt x="63" y="78"/>
                    <a:pt x="90" y="80"/>
                  </a:cubicBezTo>
                  <a:cubicBezTo>
                    <a:pt x="91" y="80"/>
                    <a:pt x="91" y="78"/>
                    <a:pt x="90" y="78"/>
                  </a:cubicBezTo>
                  <a:cubicBezTo>
                    <a:pt x="63" y="75"/>
                    <a:pt x="37" y="75"/>
                    <a:pt x="10" y="75"/>
                  </a:cubicBezTo>
                  <a:cubicBezTo>
                    <a:pt x="10" y="71"/>
                    <a:pt x="10" y="67"/>
                    <a:pt x="10" y="64"/>
                  </a:cubicBezTo>
                  <a:cubicBezTo>
                    <a:pt x="26" y="63"/>
                    <a:pt x="41" y="63"/>
                    <a:pt x="57" y="64"/>
                  </a:cubicBezTo>
                  <a:cubicBezTo>
                    <a:pt x="57" y="64"/>
                    <a:pt x="57" y="63"/>
                    <a:pt x="57" y="63"/>
                  </a:cubicBezTo>
                  <a:cubicBezTo>
                    <a:pt x="41" y="61"/>
                    <a:pt x="26" y="61"/>
                    <a:pt x="10" y="62"/>
                  </a:cubicBezTo>
                  <a:cubicBezTo>
                    <a:pt x="11" y="58"/>
                    <a:pt x="11" y="54"/>
                    <a:pt x="11" y="50"/>
                  </a:cubicBezTo>
                  <a:cubicBezTo>
                    <a:pt x="36" y="51"/>
                    <a:pt x="61" y="53"/>
                    <a:pt x="86" y="53"/>
                  </a:cubicBezTo>
                  <a:cubicBezTo>
                    <a:pt x="87" y="53"/>
                    <a:pt x="87" y="52"/>
                    <a:pt x="86" y="52"/>
                  </a:cubicBezTo>
                  <a:cubicBezTo>
                    <a:pt x="61" y="49"/>
                    <a:pt x="36" y="48"/>
                    <a:pt x="11" y="49"/>
                  </a:cubicBezTo>
                  <a:cubicBezTo>
                    <a:pt x="11" y="45"/>
                    <a:pt x="11" y="42"/>
                    <a:pt x="11" y="39"/>
                  </a:cubicBezTo>
                  <a:cubicBezTo>
                    <a:pt x="27" y="39"/>
                    <a:pt x="42" y="40"/>
                    <a:pt x="58" y="41"/>
                  </a:cubicBezTo>
                  <a:cubicBezTo>
                    <a:pt x="59" y="41"/>
                    <a:pt x="59" y="40"/>
                    <a:pt x="59" y="40"/>
                  </a:cubicBezTo>
                  <a:cubicBezTo>
                    <a:pt x="43" y="38"/>
                    <a:pt x="27" y="37"/>
                    <a:pt x="11" y="37"/>
                  </a:cubicBezTo>
                  <a:cubicBezTo>
                    <a:pt x="11" y="32"/>
                    <a:pt x="11" y="27"/>
                    <a:pt x="10" y="22"/>
                  </a:cubicBezTo>
                  <a:cubicBezTo>
                    <a:pt x="38" y="23"/>
                    <a:pt x="67" y="25"/>
                    <a:pt x="95" y="26"/>
                  </a:cubicBezTo>
                  <a:cubicBezTo>
                    <a:pt x="95" y="26"/>
                    <a:pt x="96" y="25"/>
                    <a:pt x="95" y="24"/>
                  </a:cubicBezTo>
                  <a:cubicBezTo>
                    <a:pt x="67" y="20"/>
                    <a:pt x="38" y="20"/>
                    <a:pt x="10" y="21"/>
                  </a:cubicBezTo>
                  <a:cubicBezTo>
                    <a:pt x="10" y="15"/>
                    <a:pt x="9" y="10"/>
                    <a:pt x="9" y="4"/>
                  </a:cubicBezTo>
                  <a:cubicBezTo>
                    <a:pt x="29" y="6"/>
                    <a:pt x="51" y="6"/>
                    <a:pt x="72" y="6"/>
                  </a:cubicBezTo>
                  <a:cubicBezTo>
                    <a:pt x="93" y="7"/>
                    <a:pt x="116" y="5"/>
                    <a:pt x="137" y="8"/>
                  </a:cubicBezTo>
                  <a:cubicBezTo>
                    <a:pt x="142" y="75"/>
                    <a:pt x="137" y="142"/>
                    <a:pt x="139" y="209"/>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81"/>
            <p:cNvSpPr>
              <a:spLocks noEditPoints="1"/>
            </p:cNvSpPr>
            <p:nvPr/>
          </p:nvSpPr>
          <p:spPr bwMode="auto">
            <a:xfrm>
              <a:off x="5075238" y="2244725"/>
              <a:ext cx="80962" cy="69850"/>
            </a:xfrm>
            <a:custGeom>
              <a:avLst/>
              <a:gdLst>
                <a:gd name="T0" fmla="*/ 18 w 35"/>
                <a:gd name="T1" fmla="*/ 2 h 32"/>
                <a:gd name="T2" fmla="*/ 18 w 35"/>
                <a:gd name="T3" fmla="*/ 2 h 32"/>
                <a:gd name="T4" fmla="*/ 2 w 35"/>
                <a:gd name="T5" fmla="*/ 14 h 32"/>
                <a:gd name="T6" fmla="*/ 15 w 35"/>
                <a:gd name="T7" fmla="*/ 31 h 32"/>
                <a:gd name="T8" fmla="*/ 34 w 35"/>
                <a:gd name="T9" fmla="*/ 17 h 32"/>
                <a:gd name="T10" fmla="*/ 18 w 35"/>
                <a:gd name="T11" fmla="*/ 2 h 32"/>
                <a:gd name="T12" fmla="*/ 27 w 35"/>
                <a:gd name="T13" fmla="*/ 21 h 32"/>
                <a:gd name="T14" fmla="*/ 12 w 35"/>
                <a:gd name="T15" fmla="*/ 26 h 32"/>
                <a:gd name="T16" fmla="*/ 7 w 35"/>
                <a:gd name="T17" fmla="*/ 12 h 32"/>
                <a:gd name="T18" fmla="*/ 17 w 35"/>
                <a:gd name="T19" fmla="*/ 4 h 32"/>
                <a:gd name="T20" fmla="*/ 19 w 35"/>
                <a:gd name="T21" fmla="*/ 5 h 32"/>
                <a:gd name="T22" fmla="*/ 27 w 35"/>
                <a:gd name="T23"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32">
                  <a:moveTo>
                    <a:pt x="18" y="2"/>
                  </a:moveTo>
                  <a:cubicBezTo>
                    <a:pt x="18" y="2"/>
                    <a:pt x="18" y="2"/>
                    <a:pt x="18" y="2"/>
                  </a:cubicBezTo>
                  <a:cubicBezTo>
                    <a:pt x="11" y="2"/>
                    <a:pt x="3" y="6"/>
                    <a:pt x="2" y="14"/>
                  </a:cubicBezTo>
                  <a:cubicBezTo>
                    <a:pt x="0" y="22"/>
                    <a:pt x="7" y="31"/>
                    <a:pt x="15" y="31"/>
                  </a:cubicBezTo>
                  <a:cubicBezTo>
                    <a:pt x="24" y="32"/>
                    <a:pt x="32" y="25"/>
                    <a:pt x="34" y="17"/>
                  </a:cubicBezTo>
                  <a:cubicBezTo>
                    <a:pt x="35" y="8"/>
                    <a:pt x="28" y="0"/>
                    <a:pt x="18" y="2"/>
                  </a:cubicBezTo>
                  <a:close/>
                  <a:moveTo>
                    <a:pt x="27" y="21"/>
                  </a:moveTo>
                  <a:cubicBezTo>
                    <a:pt x="24" y="26"/>
                    <a:pt x="18" y="29"/>
                    <a:pt x="12" y="26"/>
                  </a:cubicBezTo>
                  <a:cubicBezTo>
                    <a:pt x="7" y="24"/>
                    <a:pt x="4" y="17"/>
                    <a:pt x="7" y="12"/>
                  </a:cubicBezTo>
                  <a:cubicBezTo>
                    <a:pt x="9" y="8"/>
                    <a:pt x="13" y="6"/>
                    <a:pt x="17" y="4"/>
                  </a:cubicBezTo>
                  <a:cubicBezTo>
                    <a:pt x="18" y="5"/>
                    <a:pt x="18" y="5"/>
                    <a:pt x="19" y="5"/>
                  </a:cubicBezTo>
                  <a:cubicBezTo>
                    <a:pt x="28" y="4"/>
                    <a:pt x="31" y="15"/>
                    <a:pt x="27" y="2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82"/>
            <p:cNvSpPr>
              <a:spLocks noEditPoints="1"/>
            </p:cNvSpPr>
            <p:nvPr/>
          </p:nvSpPr>
          <p:spPr bwMode="auto">
            <a:xfrm>
              <a:off x="5060950" y="1695450"/>
              <a:ext cx="122237" cy="36513"/>
            </a:xfrm>
            <a:custGeom>
              <a:avLst/>
              <a:gdLst>
                <a:gd name="T0" fmla="*/ 46 w 52"/>
                <a:gd name="T1" fmla="*/ 3 h 17"/>
                <a:gd name="T2" fmla="*/ 25 w 52"/>
                <a:gd name="T3" fmla="*/ 2 h 17"/>
                <a:gd name="T4" fmla="*/ 10 w 52"/>
                <a:gd name="T5" fmla="*/ 2 h 17"/>
                <a:gd name="T6" fmla="*/ 4 w 52"/>
                <a:gd name="T7" fmla="*/ 3 h 17"/>
                <a:gd name="T8" fmla="*/ 0 w 52"/>
                <a:gd name="T9" fmla="*/ 9 h 17"/>
                <a:gd name="T10" fmla="*/ 3 w 52"/>
                <a:gd name="T11" fmla="*/ 15 h 17"/>
                <a:gd name="T12" fmla="*/ 6 w 52"/>
                <a:gd name="T13" fmla="*/ 16 h 17"/>
                <a:gd name="T14" fmla="*/ 44 w 52"/>
                <a:gd name="T15" fmla="*/ 17 h 17"/>
                <a:gd name="T16" fmla="*/ 45 w 52"/>
                <a:gd name="T17" fmla="*/ 17 h 17"/>
                <a:gd name="T18" fmla="*/ 51 w 52"/>
                <a:gd name="T19" fmla="*/ 11 h 17"/>
                <a:gd name="T20" fmla="*/ 46 w 52"/>
                <a:gd name="T21" fmla="*/ 3 h 17"/>
                <a:gd name="T22" fmla="*/ 45 w 52"/>
                <a:gd name="T23" fmla="*/ 14 h 17"/>
                <a:gd name="T24" fmla="*/ 44 w 52"/>
                <a:gd name="T25" fmla="*/ 14 h 17"/>
                <a:gd name="T26" fmla="*/ 9 w 52"/>
                <a:gd name="T27" fmla="*/ 14 h 17"/>
                <a:gd name="T28" fmla="*/ 8 w 52"/>
                <a:gd name="T29" fmla="*/ 13 h 17"/>
                <a:gd name="T30" fmla="*/ 6 w 52"/>
                <a:gd name="T31" fmla="*/ 11 h 17"/>
                <a:gd name="T32" fmla="*/ 5 w 52"/>
                <a:gd name="T33" fmla="*/ 8 h 17"/>
                <a:gd name="T34" fmla="*/ 10 w 52"/>
                <a:gd name="T35" fmla="*/ 5 h 17"/>
                <a:gd name="T36" fmla="*/ 25 w 52"/>
                <a:gd name="T37" fmla="*/ 6 h 17"/>
                <a:gd name="T38" fmla="*/ 45 w 52"/>
                <a:gd name="T39" fmla="*/ 6 h 17"/>
                <a:gd name="T40" fmla="*/ 47 w 52"/>
                <a:gd name="T41" fmla="*/ 10 h 17"/>
                <a:gd name="T42" fmla="*/ 45 w 52"/>
                <a:gd name="T43"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17">
                  <a:moveTo>
                    <a:pt x="46" y="3"/>
                  </a:moveTo>
                  <a:cubicBezTo>
                    <a:pt x="39" y="3"/>
                    <a:pt x="32" y="2"/>
                    <a:pt x="25" y="2"/>
                  </a:cubicBezTo>
                  <a:cubicBezTo>
                    <a:pt x="20" y="1"/>
                    <a:pt x="15" y="0"/>
                    <a:pt x="10" y="2"/>
                  </a:cubicBezTo>
                  <a:cubicBezTo>
                    <a:pt x="8" y="1"/>
                    <a:pt x="6" y="2"/>
                    <a:pt x="4" y="3"/>
                  </a:cubicBezTo>
                  <a:cubicBezTo>
                    <a:pt x="2" y="4"/>
                    <a:pt x="0" y="6"/>
                    <a:pt x="0" y="9"/>
                  </a:cubicBezTo>
                  <a:cubicBezTo>
                    <a:pt x="0" y="11"/>
                    <a:pt x="1" y="14"/>
                    <a:pt x="3" y="15"/>
                  </a:cubicBezTo>
                  <a:cubicBezTo>
                    <a:pt x="4" y="16"/>
                    <a:pt x="5" y="16"/>
                    <a:pt x="6" y="16"/>
                  </a:cubicBezTo>
                  <a:cubicBezTo>
                    <a:pt x="19" y="17"/>
                    <a:pt x="32" y="17"/>
                    <a:pt x="44" y="17"/>
                  </a:cubicBezTo>
                  <a:cubicBezTo>
                    <a:pt x="44" y="17"/>
                    <a:pt x="45" y="17"/>
                    <a:pt x="45" y="17"/>
                  </a:cubicBezTo>
                  <a:cubicBezTo>
                    <a:pt x="48" y="17"/>
                    <a:pt x="51" y="15"/>
                    <a:pt x="51" y="11"/>
                  </a:cubicBezTo>
                  <a:cubicBezTo>
                    <a:pt x="52" y="8"/>
                    <a:pt x="50" y="2"/>
                    <a:pt x="46" y="3"/>
                  </a:cubicBezTo>
                  <a:close/>
                  <a:moveTo>
                    <a:pt x="45" y="14"/>
                  </a:moveTo>
                  <a:cubicBezTo>
                    <a:pt x="44" y="14"/>
                    <a:pt x="44" y="14"/>
                    <a:pt x="44" y="14"/>
                  </a:cubicBezTo>
                  <a:cubicBezTo>
                    <a:pt x="32" y="13"/>
                    <a:pt x="20" y="13"/>
                    <a:pt x="9" y="14"/>
                  </a:cubicBezTo>
                  <a:cubicBezTo>
                    <a:pt x="9" y="13"/>
                    <a:pt x="8" y="13"/>
                    <a:pt x="8" y="13"/>
                  </a:cubicBezTo>
                  <a:cubicBezTo>
                    <a:pt x="8" y="13"/>
                    <a:pt x="6" y="12"/>
                    <a:pt x="6" y="11"/>
                  </a:cubicBezTo>
                  <a:cubicBezTo>
                    <a:pt x="5" y="11"/>
                    <a:pt x="5" y="10"/>
                    <a:pt x="5" y="8"/>
                  </a:cubicBezTo>
                  <a:cubicBezTo>
                    <a:pt x="6" y="6"/>
                    <a:pt x="8" y="6"/>
                    <a:pt x="10" y="5"/>
                  </a:cubicBezTo>
                  <a:cubicBezTo>
                    <a:pt x="15" y="7"/>
                    <a:pt x="20" y="6"/>
                    <a:pt x="25" y="6"/>
                  </a:cubicBezTo>
                  <a:cubicBezTo>
                    <a:pt x="32" y="6"/>
                    <a:pt x="38" y="6"/>
                    <a:pt x="45" y="6"/>
                  </a:cubicBezTo>
                  <a:cubicBezTo>
                    <a:pt x="46" y="8"/>
                    <a:pt x="48" y="8"/>
                    <a:pt x="47" y="10"/>
                  </a:cubicBezTo>
                  <a:cubicBezTo>
                    <a:pt x="47" y="12"/>
                    <a:pt x="46" y="13"/>
                    <a:pt x="45" y="14"/>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83"/>
            <p:cNvSpPr>
              <a:spLocks noEditPoints="1"/>
            </p:cNvSpPr>
            <p:nvPr/>
          </p:nvSpPr>
          <p:spPr bwMode="auto">
            <a:xfrm>
              <a:off x="4378325" y="4003675"/>
              <a:ext cx="498475" cy="263525"/>
            </a:xfrm>
            <a:custGeom>
              <a:avLst/>
              <a:gdLst>
                <a:gd name="T0" fmla="*/ 210 w 213"/>
                <a:gd name="T1" fmla="*/ 107 h 122"/>
                <a:gd name="T2" fmla="*/ 211 w 213"/>
                <a:gd name="T3" fmla="*/ 105 h 122"/>
                <a:gd name="T4" fmla="*/ 206 w 213"/>
                <a:gd name="T5" fmla="*/ 7 h 122"/>
                <a:gd name="T6" fmla="*/ 206 w 213"/>
                <a:gd name="T7" fmla="*/ 4 h 122"/>
                <a:gd name="T8" fmla="*/ 206 w 213"/>
                <a:gd name="T9" fmla="*/ 4 h 122"/>
                <a:gd name="T10" fmla="*/ 205 w 213"/>
                <a:gd name="T11" fmla="*/ 2 h 122"/>
                <a:gd name="T12" fmla="*/ 202 w 213"/>
                <a:gd name="T13" fmla="*/ 0 h 122"/>
                <a:gd name="T14" fmla="*/ 101 w 213"/>
                <a:gd name="T15" fmla="*/ 4 h 122"/>
                <a:gd name="T16" fmla="*/ 54 w 213"/>
                <a:gd name="T17" fmla="*/ 4 h 122"/>
                <a:gd name="T18" fmla="*/ 6 w 213"/>
                <a:gd name="T19" fmla="*/ 5 h 122"/>
                <a:gd name="T20" fmla="*/ 4 w 213"/>
                <a:gd name="T21" fmla="*/ 7 h 122"/>
                <a:gd name="T22" fmla="*/ 2 w 213"/>
                <a:gd name="T23" fmla="*/ 24 h 122"/>
                <a:gd name="T24" fmla="*/ 1 w 213"/>
                <a:gd name="T25" fmla="*/ 53 h 122"/>
                <a:gd name="T26" fmla="*/ 1 w 213"/>
                <a:gd name="T27" fmla="*/ 109 h 122"/>
                <a:gd name="T28" fmla="*/ 2 w 213"/>
                <a:gd name="T29" fmla="*/ 112 h 122"/>
                <a:gd name="T30" fmla="*/ 3 w 213"/>
                <a:gd name="T31" fmla="*/ 112 h 122"/>
                <a:gd name="T32" fmla="*/ 4 w 213"/>
                <a:gd name="T33" fmla="*/ 116 h 122"/>
                <a:gd name="T34" fmla="*/ 136 w 213"/>
                <a:gd name="T35" fmla="*/ 120 h 122"/>
                <a:gd name="T36" fmla="*/ 201 w 213"/>
                <a:gd name="T37" fmla="*/ 117 h 122"/>
                <a:gd name="T38" fmla="*/ 210 w 213"/>
                <a:gd name="T39" fmla="*/ 107 h 122"/>
                <a:gd name="T40" fmla="*/ 8 w 213"/>
                <a:gd name="T41" fmla="*/ 9 h 122"/>
                <a:gd name="T42" fmla="*/ 51 w 213"/>
                <a:gd name="T43" fmla="*/ 10 h 122"/>
                <a:gd name="T44" fmla="*/ 101 w 213"/>
                <a:gd name="T45" fmla="*/ 10 h 122"/>
                <a:gd name="T46" fmla="*/ 196 w 213"/>
                <a:gd name="T47" fmla="*/ 7 h 122"/>
                <a:gd name="T48" fmla="*/ 154 w 213"/>
                <a:gd name="T49" fmla="*/ 41 h 122"/>
                <a:gd name="T50" fmla="*/ 106 w 213"/>
                <a:gd name="T51" fmla="*/ 69 h 122"/>
                <a:gd name="T52" fmla="*/ 55 w 213"/>
                <a:gd name="T53" fmla="*/ 40 h 122"/>
                <a:gd name="T54" fmla="*/ 8 w 213"/>
                <a:gd name="T55" fmla="*/ 10 h 122"/>
                <a:gd name="T56" fmla="*/ 8 w 213"/>
                <a:gd name="T57" fmla="*/ 9 h 122"/>
                <a:gd name="T58" fmla="*/ 8 w 213"/>
                <a:gd name="T59" fmla="*/ 14 h 122"/>
                <a:gd name="T60" fmla="*/ 60 w 213"/>
                <a:gd name="T61" fmla="*/ 50 h 122"/>
                <a:gd name="T62" fmla="*/ 61 w 213"/>
                <a:gd name="T63" fmla="*/ 51 h 122"/>
                <a:gd name="T64" fmla="*/ 7 w 213"/>
                <a:gd name="T65" fmla="*/ 106 h 122"/>
                <a:gd name="T66" fmla="*/ 8 w 213"/>
                <a:gd name="T67" fmla="*/ 56 h 122"/>
                <a:gd name="T68" fmla="*/ 8 w 213"/>
                <a:gd name="T69" fmla="*/ 14 h 122"/>
                <a:gd name="T70" fmla="*/ 157 w 213"/>
                <a:gd name="T71" fmla="*/ 112 h 122"/>
                <a:gd name="T72" fmla="*/ 106 w 213"/>
                <a:gd name="T73" fmla="*/ 113 h 122"/>
                <a:gd name="T74" fmla="*/ 10 w 213"/>
                <a:gd name="T75" fmla="*/ 110 h 122"/>
                <a:gd name="T76" fmla="*/ 66 w 213"/>
                <a:gd name="T77" fmla="*/ 54 h 122"/>
                <a:gd name="T78" fmla="*/ 92 w 213"/>
                <a:gd name="T79" fmla="*/ 71 h 122"/>
                <a:gd name="T80" fmla="*/ 108 w 213"/>
                <a:gd name="T81" fmla="*/ 78 h 122"/>
                <a:gd name="T82" fmla="*/ 126 w 213"/>
                <a:gd name="T83" fmla="*/ 69 h 122"/>
                <a:gd name="T84" fmla="*/ 143 w 213"/>
                <a:gd name="T85" fmla="*/ 57 h 122"/>
                <a:gd name="T86" fmla="*/ 143 w 213"/>
                <a:gd name="T87" fmla="*/ 57 h 122"/>
                <a:gd name="T88" fmla="*/ 197 w 213"/>
                <a:gd name="T89" fmla="*/ 109 h 122"/>
                <a:gd name="T90" fmla="*/ 157 w 213"/>
                <a:gd name="T91" fmla="*/ 112 h 122"/>
                <a:gd name="T92" fmla="*/ 203 w 213"/>
                <a:gd name="T93" fmla="*/ 106 h 122"/>
                <a:gd name="T94" fmla="*/ 146 w 213"/>
                <a:gd name="T95" fmla="*/ 54 h 122"/>
                <a:gd name="T96" fmla="*/ 153 w 213"/>
                <a:gd name="T97" fmla="*/ 49 h 122"/>
                <a:gd name="T98" fmla="*/ 201 w 213"/>
                <a:gd name="T99" fmla="*/ 11 h 122"/>
                <a:gd name="T100" fmla="*/ 204 w 213"/>
                <a:gd name="T101" fmla="*/ 105 h 122"/>
                <a:gd name="T102" fmla="*/ 203 w 213"/>
                <a:gd name="T103"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22">
                  <a:moveTo>
                    <a:pt x="210" y="107"/>
                  </a:moveTo>
                  <a:cubicBezTo>
                    <a:pt x="210" y="106"/>
                    <a:pt x="211" y="106"/>
                    <a:pt x="211" y="105"/>
                  </a:cubicBezTo>
                  <a:cubicBezTo>
                    <a:pt x="209" y="72"/>
                    <a:pt x="210" y="39"/>
                    <a:pt x="206" y="7"/>
                  </a:cubicBezTo>
                  <a:cubicBezTo>
                    <a:pt x="207" y="6"/>
                    <a:pt x="206" y="5"/>
                    <a:pt x="206" y="4"/>
                  </a:cubicBezTo>
                  <a:cubicBezTo>
                    <a:pt x="206" y="4"/>
                    <a:pt x="206" y="4"/>
                    <a:pt x="206" y="4"/>
                  </a:cubicBezTo>
                  <a:cubicBezTo>
                    <a:pt x="206" y="3"/>
                    <a:pt x="205" y="2"/>
                    <a:pt x="205" y="2"/>
                  </a:cubicBezTo>
                  <a:cubicBezTo>
                    <a:pt x="204" y="1"/>
                    <a:pt x="203" y="0"/>
                    <a:pt x="202" y="0"/>
                  </a:cubicBezTo>
                  <a:cubicBezTo>
                    <a:pt x="168" y="2"/>
                    <a:pt x="135" y="3"/>
                    <a:pt x="101" y="4"/>
                  </a:cubicBezTo>
                  <a:cubicBezTo>
                    <a:pt x="86" y="4"/>
                    <a:pt x="70" y="4"/>
                    <a:pt x="54" y="4"/>
                  </a:cubicBezTo>
                  <a:cubicBezTo>
                    <a:pt x="38" y="4"/>
                    <a:pt x="22" y="3"/>
                    <a:pt x="6" y="5"/>
                  </a:cubicBezTo>
                  <a:cubicBezTo>
                    <a:pt x="5" y="5"/>
                    <a:pt x="4" y="6"/>
                    <a:pt x="4" y="7"/>
                  </a:cubicBezTo>
                  <a:cubicBezTo>
                    <a:pt x="1" y="12"/>
                    <a:pt x="2" y="19"/>
                    <a:pt x="2" y="24"/>
                  </a:cubicBezTo>
                  <a:cubicBezTo>
                    <a:pt x="2" y="34"/>
                    <a:pt x="2" y="43"/>
                    <a:pt x="1" y="53"/>
                  </a:cubicBezTo>
                  <a:cubicBezTo>
                    <a:pt x="1" y="72"/>
                    <a:pt x="0" y="90"/>
                    <a:pt x="1" y="109"/>
                  </a:cubicBezTo>
                  <a:cubicBezTo>
                    <a:pt x="1" y="110"/>
                    <a:pt x="1" y="111"/>
                    <a:pt x="2" y="112"/>
                  </a:cubicBezTo>
                  <a:cubicBezTo>
                    <a:pt x="2" y="112"/>
                    <a:pt x="2" y="112"/>
                    <a:pt x="3" y="112"/>
                  </a:cubicBezTo>
                  <a:cubicBezTo>
                    <a:pt x="2" y="114"/>
                    <a:pt x="3" y="115"/>
                    <a:pt x="4" y="116"/>
                  </a:cubicBezTo>
                  <a:cubicBezTo>
                    <a:pt x="47" y="121"/>
                    <a:pt x="92" y="121"/>
                    <a:pt x="136" y="120"/>
                  </a:cubicBezTo>
                  <a:cubicBezTo>
                    <a:pt x="157" y="120"/>
                    <a:pt x="181" y="122"/>
                    <a:pt x="201" y="117"/>
                  </a:cubicBezTo>
                  <a:cubicBezTo>
                    <a:pt x="207" y="116"/>
                    <a:pt x="213" y="113"/>
                    <a:pt x="210" y="107"/>
                  </a:cubicBezTo>
                  <a:close/>
                  <a:moveTo>
                    <a:pt x="8" y="9"/>
                  </a:moveTo>
                  <a:cubicBezTo>
                    <a:pt x="22" y="11"/>
                    <a:pt x="37" y="10"/>
                    <a:pt x="51" y="10"/>
                  </a:cubicBezTo>
                  <a:cubicBezTo>
                    <a:pt x="68" y="10"/>
                    <a:pt x="85" y="10"/>
                    <a:pt x="101" y="10"/>
                  </a:cubicBezTo>
                  <a:cubicBezTo>
                    <a:pt x="133" y="9"/>
                    <a:pt x="165" y="8"/>
                    <a:pt x="196" y="7"/>
                  </a:cubicBezTo>
                  <a:cubicBezTo>
                    <a:pt x="183" y="19"/>
                    <a:pt x="169" y="30"/>
                    <a:pt x="154" y="41"/>
                  </a:cubicBezTo>
                  <a:cubicBezTo>
                    <a:pt x="141" y="51"/>
                    <a:pt x="123" y="69"/>
                    <a:pt x="106" y="69"/>
                  </a:cubicBezTo>
                  <a:cubicBezTo>
                    <a:pt x="89" y="68"/>
                    <a:pt x="70" y="50"/>
                    <a:pt x="55" y="40"/>
                  </a:cubicBezTo>
                  <a:cubicBezTo>
                    <a:pt x="40" y="30"/>
                    <a:pt x="24" y="19"/>
                    <a:pt x="8" y="10"/>
                  </a:cubicBezTo>
                  <a:cubicBezTo>
                    <a:pt x="8" y="9"/>
                    <a:pt x="8" y="9"/>
                    <a:pt x="8" y="9"/>
                  </a:cubicBezTo>
                  <a:close/>
                  <a:moveTo>
                    <a:pt x="8" y="14"/>
                  </a:moveTo>
                  <a:cubicBezTo>
                    <a:pt x="24" y="27"/>
                    <a:pt x="42" y="38"/>
                    <a:pt x="60" y="50"/>
                  </a:cubicBezTo>
                  <a:cubicBezTo>
                    <a:pt x="60" y="50"/>
                    <a:pt x="60" y="50"/>
                    <a:pt x="61" y="51"/>
                  </a:cubicBezTo>
                  <a:cubicBezTo>
                    <a:pt x="43" y="69"/>
                    <a:pt x="24" y="87"/>
                    <a:pt x="7" y="106"/>
                  </a:cubicBezTo>
                  <a:cubicBezTo>
                    <a:pt x="7" y="89"/>
                    <a:pt x="7" y="73"/>
                    <a:pt x="8" y="56"/>
                  </a:cubicBezTo>
                  <a:cubicBezTo>
                    <a:pt x="8" y="43"/>
                    <a:pt x="7" y="28"/>
                    <a:pt x="8" y="14"/>
                  </a:cubicBezTo>
                  <a:close/>
                  <a:moveTo>
                    <a:pt x="157" y="112"/>
                  </a:moveTo>
                  <a:cubicBezTo>
                    <a:pt x="140" y="113"/>
                    <a:pt x="123" y="113"/>
                    <a:pt x="106" y="113"/>
                  </a:cubicBezTo>
                  <a:cubicBezTo>
                    <a:pt x="74" y="113"/>
                    <a:pt x="42" y="111"/>
                    <a:pt x="10" y="110"/>
                  </a:cubicBezTo>
                  <a:cubicBezTo>
                    <a:pt x="30" y="94"/>
                    <a:pt x="48" y="74"/>
                    <a:pt x="66" y="54"/>
                  </a:cubicBezTo>
                  <a:cubicBezTo>
                    <a:pt x="74" y="60"/>
                    <a:pt x="83" y="66"/>
                    <a:pt x="92" y="71"/>
                  </a:cubicBezTo>
                  <a:cubicBezTo>
                    <a:pt x="97" y="75"/>
                    <a:pt x="102" y="78"/>
                    <a:pt x="108" y="78"/>
                  </a:cubicBezTo>
                  <a:cubicBezTo>
                    <a:pt x="115" y="77"/>
                    <a:pt x="121" y="72"/>
                    <a:pt x="126" y="69"/>
                  </a:cubicBezTo>
                  <a:cubicBezTo>
                    <a:pt x="132" y="65"/>
                    <a:pt x="137" y="61"/>
                    <a:pt x="143" y="57"/>
                  </a:cubicBezTo>
                  <a:cubicBezTo>
                    <a:pt x="143" y="57"/>
                    <a:pt x="143" y="57"/>
                    <a:pt x="143" y="57"/>
                  </a:cubicBezTo>
                  <a:cubicBezTo>
                    <a:pt x="160" y="76"/>
                    <a:pt x="179" y="92"/>
                    <a:pt x="197" y="109"/>
                  </a:cubicBezTo>
                  <a:cubicBezTo>
                    <a:pt x="184" y="111"/>
                    <a:pt x="160" y="112"/>
                    <a:pt x="157" y="112"/>
                  </a:cubicBezTo>
                  <a:close/>
                  <a:moveTo>
                    <a:pt x="203" y="106"/>
                  </a:moveTo>
                  <a:cubicBezTo>
                    <a:pt x="184" y="89"/>
                    <a:pt x="166" y="70"/>
                    <a:pt x="146" y="54"/>
                  </a:cubicBezTo>
                  <a:cubicBezTo>
                    <a:pt x="148" y="53"/>
                    <a:pt x="151" y="51"/>
                    <a:pt x="153" y="49"/>
                  </a:cubicBezTo>
                  <a:cubicBezTo>
                    <a:pt x="169" y="37"/>
                    <a:pt x="185" y="25"/>
                    <a:pt x="201" y="11"/>
                  </a:cubicBezTo>
                  <a:cubicBezTo>
                    <a:pt x="200" y="43"/>
                    <a:pt x="203" y="74"/>
                    <a:pt x="204" y="105"/>
                  </a:cubicBezTo>
                  <a:cubicBezTo>
                    <a:pt x="204" y="105"/>
                    <a:pt x="203" y="106"/>
                    <a:pt x="203" y="106"/>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84"/>
            <p:cNvSpPr>
              <a:spLocks noEditPoints="1"/>
            </p:cNvSpPr>
            <p:nvPr/>
          </p:nvSpPr>
          <p:spPr bwMode="auto">
            <a:xfrm>
              <a:off x="4906963" y="4040188"/>
              <a:ext cx="839787" cy="430213"/>
            </a:xfrm>
            <a:custGeom>
              <a:avLst/>
              <a:gdLst>
                <a:gd name="T0" fmla="*/ 280 w 359"/>
                <a:gd name="T1" fmla="*/ 116 h 199"/>
                <a:gd name="T2" fmla="*/ 276 w 359"/>
                <a:gd name="T3" fmla="*/ 115 h 199"/>
                <a:gd name="T4" fmla="*/ 246 w 359"/>
                <a:gd name="T5" fmla="*/ 57 h 199"/>
                <a:gd name="T6" fmla="*/ 146 w 359"/>
                <a:gd name="T7" fmla="*/ 39 h 199"/>
                <a:gd name="T8" fmla="*/ 128 w 359"/>
                <a:gd name="T9" fmla="*/ 45 h 199"/>
                <a:gd name="T10" fmla="*/ 114 w 359"/>
                <a:gd name="T11" fmla="*/ 28 h 199"/>
                <a:gd name="T12" fmla="*/ 1 w 359"/>
                <a:gd name="T13" fmla="*/ 45 h 199"/>
                <a:gd name="T14" fmla="*/ 4 w 359"/>
                <a:gd name="T15" fmla="*/ 47 h 199"/>
                <a:gd name="T16" fmla="*/ 77 w 359"/>
                <a:gd name="T17" fmla="*/ 18 h 199"/>
                <a:gd name="T18" fmla="*/ 110 w 359"/>
                <a:gd name="T19" fmla="*/ 35 h 199"/>
                <a:gd name="T20" fmla="*/ 122 w 359"/>
                <a:gd name="T21" fmla="*/ 48 h 199"/>
                <a:gd name="T22" fmla="*/ 111 w 359"/>
                <a:gd name="T23" fmla="*/ 58 h 199"/>
                <a:gd name="T24" fmla="*/ 106 w 359"/>
                <a:gd name="T25" fmla="*/ 68 h 199"/>
                <a:gd name="T26" fmla="*/ 103 w 359"/>
                <a:gd name="T27" fmla="*/ 76 h 199"/>
                <a:gd name="T28" fmla="*/ 103 w 359"/>
                <a:gd name="T29" fmla="*/ 80 h 199"/>
                <a:gd name="T30" fmla="*/ 103 w 359"/>
                <a:gd name="T31" fmla="*/ 81 h 199"/>
                <a:gd name="T32" fmla="*/ 132 w 359"/>
                <a:gd name="T33" fmla="*/ 81 h 199"/>
                <a:gd name="T34" fmla="*/ 131 w 359"/>
                <a:gd name="T35" fmla="*/ 51 h 199"/>
                <a:gd name="T36" fmla="*/ 155 w 359"/>
                <a:gd name="T37" fmla="*/ 45 h 199"/>
                <a:gd name="T38" fmla="*/ 210 w 359"/>
                <a:gd name="T39" fmla="*/ 49 h 199"/>
                <a:gd name="T40" fmla="*/ 257 w 359"/>
                <a:gd name="T41" fmla="*/ 84 h 199"/>
                <a:gd name="T42" fmla="*/ 266 w 359"/>
                <a:gd name="T43" fmla="*/ 108 h 199"/>
                <a:gd name="T44" fmla="*/ 267 w 359"/>
                <a:gd name="T45" fmla="*/ 114 h 199"/>
                <a:gd name="T46" fmla="*/ 240 w 359"/>
                <a:gd name="T47" fmla="*/ 120 h 199"/>
                <a:gd name="T48" fmla="*/ 238 w 359"/>
                <a:gd name="T49" fmla="*/ 120 h 199"/>
                <a:gd name="T50" fmla="*/ 231 w 359"/>
                <a:gd name="T51" fmla="*/ 124 h 199"/>
                <a:gd name="T52" fmla="*/ 227 w 359"/>
                <a:gd name="T53" fmla="*/ 130 h 199"/>
                <a:gd name="T54" fmla="*/ 236 w 359"/>
                <a:gd name="T55" fmla="*/ 153 h 199"/>
                <a:gd name="T56" fmla="*/ 268 w 359"/>
                <a:gd name="T57" fmla="*/ 142 h 199"/>
                <a:gd name="T58" fmla="*/ 276 w 359"/>
                <a:gd name="T59" fmla="*/ 121 h 199"/>
                <a:gd name="T60" fmla="*/ 276 w 359"/>
                <a:gd name="T61" fmla="*/ 121 h 199"/>
                <a:gd name="T62" fmla="*/ 308 w 359"/>
                <a:gd name="T63" fmla="*/ 133 h 199"/>
                <a:gd name="T64" fmla="*/ 338 w 359"/>
                <a:gd name="T65" fmla="*/ 194 h 199"/>
                <a:gd name="T66" fmla="*/ 342 w 359"/>
                <a:gd name="T67" fmla="*/ 196 h 199"/>
                <a:gd name="T68" fmla="*/ 280 w 359"/>
                <a:gd name="T69" fmla="*/ 116 h 199"/>
                <a:gd name="T70" fmla="*/ 111 w 359"/>
                <a:gd name="T71" fmla="*/ 82 h 199"/>
                <a:gd name="T72" fmla="*/ 125 w 359"/>
                <a:gd name="T73" fmla="*/ 54 h 199"/>
                <a:gd name="T74" fmla="*/ 129 w 359"/>
                <a:gd name="T75" fmla="*/ 68 h 199"/>
                <a:gd name="T76" fmla="*/ 111 w 359"/>
                <a:gd name="T77" fmla="*/ 82 h 199"/>
                <a:gd name="T78" fmla="*/ 263 w 359"/>
                <a:gd name="T79" fmla="*/ 134 h 199"/>
                <a:gd name="T80" fmla="*/ 259 w 359"/>
                <a:gd name="T81" fmla="*/ 140 h 199"/>
                <a:gd name="T82" fmla="*/ 242 w 359"/>
                <a:gd name="T83" fmla="*/ 142 h 199"/>
                <a:gd name="T84" fmla="*/ 251 w 359"/>
                <a:gd name="T85" fmla="*/ 122 h 199"/>
                <a:gd name="T86" fmla="*/ 262 w 359"/>
                <a:gd name="T87" fmla="*/ 120 h 199"/>
                <a:gd name="T88" fmla="*/ 267 w 359"/>
                <a:gd name="T89" fmla="*/ 120 h 199"/>
                <a:gd name="T90" fmla="*/ 263 w 359"/>
                <a:gd name="T91" fmla="*/ 13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 h="199">
                  <a:moveTo>
                    <a:pt x="280" y="116"/>
                  </a:moveTo>
                  <a:cubicBezTo>
                    <a:pt x="279" y="115"/>
                    <a:pt x="278" y="115"/>
                    <a:pt x="276" y="115"/>
                  </a:cubicBezTo>
                  <a:cubicBezTo>
                    <a:pt x="276" y="93"/>
                    <a:pt x="261" y="69"/>
                    <a:pt x="246" y="57"/>
                  </a:cubicBezTo>
                  <a:cubicBezTo>
                    <a:pt x="219" y="36"/>
                    <a:pt x="178" y="33"/>
                    <a:pt x="146" y="39"/>
                  </a:cubicBezTo>
                  <a:cubicBezTo>
                    <a:pt x="140" y="40"/>
                    <a:pt x="134" y="42"/>
                    <a:pt x="128" y="45"/>
                  </a:cubicBezTo>
                  <a:cubicBezTo>
                    <a:pt x="124" y="38"/>
                    <a:pt x="119" y="33"/>
                    <a:pt x="114" y="28"/>
                  </a:cubicBezTo>
                  <a:cubicBezTo>
                    <a:pt x="80" y="0"/>
                    <a:pt x="23" y="4"/>
                    <a:pt x="1" y="45"/>
                  </a:cubicBezTo>
                  <a:cubicBezTo>
                    <a:pt x="0" y="47"/>
                    <a:pt x="2" y="49"/>
                    <a:pt x="4" y="47"/>
                  </a:cubicBezTo>
                  <a:cubicBezTo>
                    <a:pt x="23" y="26"/>
                    <a:pt x="48" y="11"/>
                    <a:pt x="77" y="18"/>
                  </a:cubicBezTo>
                  <a:cubicBezTo>
                    <a:pt x="90" y="20"/>
                    <a:pt x="101" y="26"/>
                    <a:pt x="110" y="35"/>
                  </a:cubicBezTo>
                  <a:cubicBezTo>
                    <a:pt x="115" y="39"/>
                    <a:pt x="119" y="43"/>
                    <a:pt x="122" y="48"/>
                  </a:cubicBezTo>
                  <a:cubicBezTo>
                    <a:pt x="118" y="51"/>
                    <a:pt x="114" y="54"/>
                    <a:pt x="111" y="58"/>
                  </a:cubicBezTo>
                  <a:cubicBezTo>
                    <a:pt x="109" y="61"/>
                    <a:pt x="107" y="64"/>
                    <a:pt x="106" y="68"/>
                  </a:cubicBezTo>
                  <a:cubicBezTo>
                    <a:pt x="104" y="70"/>
                    <a:pt x="103" y="73"/>
                    <a:pt x="103" y="76"/>
                  </a:cubicBezTo>
                  <a:cubicBezTo>
                    <a:pt x="103" y="77"/>
                    <a:pt x="103" y="78"/>
                    <a:pt x="103" y="80"/>
                  </a:cubicBezTo>
                  <a:cubicBezTo>
                    <a:pt x="103" y="80"/>
                    <a:pt x="103" y="80"/>
                    <a:pt x="103" y="81"/>
                  </a:cubicBezTo>
                  <a:cubicBezTo>
                    <a:pt x="108" y="93"/>
                    <a:pt x="125" y="92"/>
                    <a:pt x="132" y="81"/>
                  </a:cubicBezTo>
                  <a:cubicBezTo>
                    <a:pt x="138" y="72"/>
                    <a:pt x="136" y="61"/>
                    <a:pt x="131" y="51"/>
                  </a:cubicBezTo>
                  <a:cubicBezTo>
                    <a:pt x="140" y="47"/>
                    <a:pt x="148" y="46"/>
                    <a:pt x="155" y="45"/>
                  </a:cubicBezTo>
                  <a:cubicBezTo>
                    <a:pt x="173" y="43"/>
                    <a:pt x="193" y="45"/>
                    <a:pt x="210" y="49"/>
                  </a:cubicBezTo>
                  <a:cubicBezTo>
                    <a:pt x="230" y="55"/>
                    <a:pt x="247" y="66"/>
                    <a:pt x="257" y="84"/>
                  </a:cubicBezTo>
                  <a:cubicBezTo>
                    <a:pt x="262" y="91"/>
                    <a:pt x="265" y="99"/>
                    <a:pt x="266" y="108"/>
                  </a:cubicBezTo>
                  <a:cubicBezTo>
                    <a:pt x="266" y="110"/>
                    <a:pt x="267" y="112"/>
                    <a:pt x="267" y="114"/>
                  </a:cubicBezTo>
                  <a:cubicBezTo>
                    <a:pt x="257" y="114"/>
                    <a:pt x="247" y="115"/>
                    <a:pt x="240" y="120"/>
                  </a:cubicBezTo>
                  <a:cubicBezTo>
                    <a:pt x="239" y="120"/>
                    <a:pt x="239" y="120"/>
                    <a:pt x="238" y="120"/>
                  </a:cubicBezTo>
                  <a:cubicBezTo>
                    <a:pt x="236" y="121"/>
                    <a:pt x="233" y="122"/>
                    <a:pt x="231" y="124"/>
                  </a:cubicBezTo>
                  <a:cubicBezTo>
                    <a:pt x="229" y="126"/>
                    <a:pt x="228" y="128"/>
                    <a:pt x="227" y="130"/>
                  </a:cubicBezTo>
                  <a:cubicBezTo>
                    <a:pt x="222" y="139"/>
                    <a:pt x="227" y="149"/>
                    <a:pt x="236" y="153"/>
                  </a:cubicBezTo>
                  <a:cubicBezTo>
                    <a:pt x="247" y="157"/>
                    <a:pt x="261" y="151"/>
                    <a:pt x="268" y="142"/>
                  </a:cubicBezTo>
                  <a:cubicBezTo>
                    <a:pt x="273" y="136"/>
                    <a:pt x="275" y="129"/>
                    <a:pt x="276" y="121"/>
                  </a:cubicBezTo>
                  <a:cubicBezTo>
                    <a:pt x="276" y="121"/>
                    <a:pt x="276" y="121"/>
                    <a:pt x="276" y="121"/>
                  </a:cubicBezTo>
                  <a:cubicBezTo>
                    <a:pt x="288" y="123"/>
                    <a:pt x="299" y="127"/>
                    <a:pt x="308" y="133"/>
                  </a:cubicBezTo>
                  <a:cubicBezTo>
                    <a:pt x="330" y="147"/>
                    <a:pt x="342" y="168"/>
                    <a:pt x="338" y="194"/>
                  </a:cubicBezTo>
                  <a:cubicBezTo>
                    <a:pt x="337" y="197"/>
                    <a:pt x="341" y="199"/>
                    <a:pt x="342" y="196"/>
                  </a:cubicBezTo>
                  <a:cubicBezTo>
                    <a:pt x="359" y="157"/>
                    <a:pt x="315" y="122"/>
                    <a:pt x="280" y="116"/>
                  </a:cubicBezTo>
                  <a:close/>
                  <a:moveTo>
                    <a:pt x="111" y="82"/>
                  </a:moveTo>
                  <a:cubicBezTo>
                    <a:pt x="107" y="69"/>
                    <a:pt x="115" y="60"/>
                    <a:pt x="125" y="54"/>
                  </a:cubicBezTo>
                  <a:cubicBezTo>
                    <a:pt x="128" y="58"/>
                    <a:pt x="129" y="63"/>
                    <a:pt x="129" y="68"/>
                  </a:cubicBezTo>
                  <a:cubicBezTo>
                    <a:pt x="125" y="82"/>
                    <a:pt x="119" y="86"/>
                    <a:pt x="111" y="82"/>
                  </a:cubicBezTo>
                  <a:close/>
                  <a:moveTo>
                    <a:pt x="263" y="134"/>
                  </a:moveTo>
                  <a:cubicBezTo>
                    <a:pt x="259" y="140"/>
                    <a:pt x="259" y="140"/>
                    <a:pt x="259" y="140"/>
                  </a:cubicBezTo>
                  <a:cubicBezTo>
                    <a:pt x="253" y="145"/>
                    <a:pt x="247" y="146"/>
                    <a:pt x="242" y="142"/>
                  </a:cubicBezTo>
                  <a:cubicBezTo>
                    <a:pt x="240" y="130"/>
                    <a:pt x="242" y="123"/>
                    <a:pt x="251" y="122"/>
                  </a:cubicBezTo>
                  <a:cubicBezTo>
                    <a:pt x="254" y="121"/>
                    <a:pt x="258" y="120"/>
                    <a:pt x="262" y="120"/>
                  </a:cubicBezTo>
                  <a:cubicBezTo>
                    <a:pt x="264" y="120"/>
                    <a:pt x="265" y="120"/>
                    <a:pt x="267" y="120"/>
                  </a:cubicBezTo>
                  <a:cubicBezTo>
                    <a:pt x="267" y="125"/>
                    <a:pt x="265" y="130"/>
                    <a:pt x="263" y="134"/>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85"/>
            <p:cNvSpPr>
              <a:spLocks noEditPoints="1"/>
            </p:cNvSpPr>
            <p:nvPr/>
          </p:nvSpPr>
          <p:spPr bwMode="auto">
            <a:xfrm>
              <a:off x="7488238" y="1173163"/>
              <a:ext cx="681037" cy="404813"/>
            </a:xfrm>
            <a:custGeom>
              <a:avLst/>
              <a:gdLst>
                <a:gd name="T0" fmla="*/ 275 w 291"/>
                <a:gd name="T1" fmla="*/ 10 h 188"/>
                <a:gd name="T2" fmla="*/ 141 w 291"/>
                <a:gd name="T3" fmla="*/ 7 h 188"/>
                <a:gd name="T4" fmla="*/ 7 w 291"/>
                <a:gd name="T5" fmla="*/ 9 h 188"/>
                <a:gd name="T6" fmla="*/ 6 w 291"/>
                <a:gd name="T7" fmla="*/ 172 h 188"/>
                <a:gd name="T8" fmla="*/ 7 w 291"/>
                <a:gd name="T9" fmla="*/ 182 h 188"/>
                <a:gd name="T10" fmla="*/ 7 w 291"/>
                <a:gd name="T11" fmla="*/ 186 h 188"/>
                <a:gd name="T12" fmla="*/ 282 w 291"/>
                <a:gd name="T13" fmla="*/ 180 h 188"/>
                <a:gd name="T14" fmla="*/ 288 w 291"/>
                <a:gd name="T15" fmla="*/ 174 h 188"/>
                <a:gd name="T16" fmla="*/ 282 w 291"/>
                <a:gd name="T17" fmla="*/ 173 h 188"/>
                <a:gd name="T18" fmla="*/ 12 w 291"/>
                <a:gd name="T19" fmla="*/ 181 h 188"/>
                <a:gd name="T20" fmla="*/ 12 w 291"/>
                <a:gd name="T21" fmla="*/ 167 h 188"/>
                <a:gd name="T22" fmla="*/ 181 w 291"/>
                <a:gd name="T23" fmla="*/ 168 h 188"/>
                <a:gd name="T24" fmla="*/ 11 w 291"/>
                <a:gd name="T25" fmla="*/ 156 h 188"/>
                <a:gd name="T26" fmla="*/ 38 w 291"/>
                <a:gd name="T27" fmla="*/ 156 h 188"/>
                <a:gd name="T28" fmla="*/ 118 w 291"/>
                <a:gd name="T29" fmla="*/ 157 h 188"/>
                <a:gd name="T30" fmla="*/ 53 w 291"/>
                <a:gd name="T31" fmla="*/ 154 h 188"/>
                <a:gd name="T32" fmla="*/ 11 w 291"/>
                <a:gd name="T33" fmla="*/ 155 h 188"/>
                <a:gd name="T34" fmla="*/ 84 w 291"/>
                <a:gd name="T35" fmla="*/ 144 h 188"/>
                <a:gd name="T36" fmla="*/ 11 w 291"/>
                <a:gd name="T37" fmla="*/ 142 h 188"/>
                <a:gd name="T38" fmla="*/ 156 w 291"/>
                <a:gd name="T39" fmla="*/ 126 h 188"/>
                <a:gd name="T40" fmla="*/ 10 w 291"/>
                <a:gd name="T41" fmla="*/ 124 h 188"/>
                <a:gd name="T42" fmla="*/ 142 w 291"/>
                <a:gd name="T43" fmla="*/ 107 h 188"/>
                <a:gd name="T44" fmla="*/ 10 w 291"/>
                <a:gd name="T45" fmla="*/ 107 h 188"/>
                <a:gd name="T46" fmla="*/ 56 w 291"/>
                <a:gd name="T47" fmla="*/ 88 h 188"/>
                <a:gd name="T48" fmla="*/ 107 w 291"/>
                <a:gd name="T49" fmla="*/ 87 h 188"/>
                <a:gd name="T50" fmla="*/ 10 w 291"/>
                <a:gd name="T51" fmla="*/ 88 h 188"/>
                <a:gd name="T52" fmla="*/ 116 w 291"/>
                <a:gd name="T53" fmla="*/ 67 h 188"/>
                <a:gd name="T54" fmla="*/ 9 w 291"/>
                <a:gd name="T55" fmla="*/ 67 h 188"/>
                <a:gd name="T56" fmla="*/ 70 w 291"/>
                <a:gd name="T57" fmla="*/ 46 h 188"/>
                <a:gd name="T58" fmla="*/ 9 w 291"/>
                <a:gd name="T59" fmla="*/ 46 h 188"/>
                <a:gd name="T60" fmla="*/ 99 w 291"/>
                <a:gd name="T61" fmla="*/ 29 h 188"/>
                <a:gd name="T62" fmla="*/ 9 w 291"/>
                <a:gd name="T63" fmla="*/ 28 h 188"/>
                <a:gd name="T64" fmla="*/ 141 w 291"/>
                <a:gd name="T65" fmla="*/ 14 h 188"/>
                <a:gd name="T66" fmla="*/ 275 w 291"/>
                <a:gd name="T67" fmla="*/ 16 h 188"/>
                <a:gd name="T68" fmla="*/ 278 w 291"/>
                <a:gd name="T69" fmla="*/ 53 h 188"/>
                <a:gd name="T70" fmla="*/ 283 w 291"/>
                <a:gd name="T71" fmla="*/ 17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 h="188">
                  <a:moveTo>
                    <a:pt x="286" y="59"/>
                  </a:moveTo>
                  <a:cubicBezTo>
                    <a:pt x="285" y="55"/>
                    <a:pt x="289" y="0"/>
                    <a:pt x="275" y="10"/>
                  </a:cubicBezTo>
                  <a:cubicBezTo>
                    <a:pt x="275" y="10"/>
                    <a:pt x="275" y="10"/>
                    <a:pt x="275" y="10"/>
                  </a:cubicBezTo>
                  <a:cubicBezTo>
                    <a:pt x="230" y="7"/>
                    <a:pt x="185" y="7"/>
                    <a:pt x="141" y="7"/>
                  </a:cubicBezTo>
                  <a:cubicBezTo>
                    <a:pt x="97" y="6"/>
                    <a:pt x="51" y="4"/>
                    <a:pt x="7" y="9"/>
                  </a:cubicBezTo>
                  <a:cubicBezTo>
                    <a:pt x="7" y="9"/>
                    <a:pt x="7" y="9"/>
                    <a:pt x="7" y="9"/>
                  </a:cubicBezTo>
                  <a:cubicBezTo>
                    <a:pt x="5" y="8"/>
                    <a:pt x="3" y="9"/>
                    <a:pt x="3" y="12"/>
                  </a:cubicBezTo>
                  <a:cubicBezTo>
                    <a:pt x="0" y="65"/>
                    <a:pt x="2" y="119"/>
                    <a:pt x="6" y="172"/>
                  </a:cubicBezTo>
                  <a:cubicBezTo>
                    <a:pt x="6" y="175"/>
                    <a:pt x="6" y="177"/>
                    <a:pt x="6" y="179"/>
                  </a:cubicBezTo>
                  <a:cubicBezTo>
                    <a:pt x="6" y="180"/>
                    <a:pt x="6" y="181"/>
                    <a:pt x="7" y="182"/>
                  </a:cubicBezTo>
                  <a:cubicBezTo>
                    <a:pt x="7" y="182"/>
                    <a:pt x="7" y="182"/>
                    <a:pt x="7" y="182"/>
                  </a:cubicBezTo>
                  <a:cubicBezTo>
                    <a:pt x="4" y="182"/>
                    <a:pt x="4" y="185"/>
                    <a:pt x="7" y="186"/>
                  </a:cubicBezTo>
                  <a:cubicBezTo>
                    <a:pt x="52" y="188"/>
                    <a:pt x="99" y="185"/>
                    <a:pt x="145" y="184"/>
                  </a:cubicBezTo>
                  <a:cubicBezTo>
                    <a:pt x="190" y="183"/>
                    <a:pt x="236" y="182"/>
                    <a:pt x="282" y="180"/>
                  </a:cubicBezTo>
                  <a:cubicBezTo>
                    <a:pt x="284" y="180"/>
                    <a:pt x="285" y="178"/>
                    <a:pt x="285" y="176"/>
                  </a:cubicBezTo>
                  <a:cubicBezTo>
                    <a:pt x="286" y="176"/>
                    <a:pt x="288" y="175"/>
                    <a:pt x="288" y="174"/>
                  </a:cubicBezTo>
                  <a:cubicBezTo>
                    <a:pt x="291" y="136"/>
                    <a:pt x="287" y="97"/>
                    <a:pt x="286" y="59"/>
                  </a:cubicBezTo>
                  <a:close/>
                  <a:moveTo>
                    <a:pt x="282" y="173"/>
                  </a:moveTo>
                  <a:cubicBezTo>
                    <a:pt x="236" y="174"/>
                    <a:pt x="190" y="177"/>
                    <a:pt x="145" y="178"/>
                  </a:cubicBezTo>
                  <a:cubicBezTo>
                    <a:pt x="101" y="179"/>
                    <a:pt x="56" y="178"/>
                    <a:pt x="12" y="181"/>
                  </a:cubicBezTo>
                  <a:cubicBezTo>
                    <a:pt x="12" y="181"/>
                    <a:pt x="13" y="180"/>
                    <a:pt x="13" y="179"/>
                  </a:cubicBezTo>
                  <a:cubicBezTo>
                    <a:pt x="12" y="175"/>
                    <a:pt x="12" y="171"/>
                    <a:pt x="12" y="167"/>
                  </a:cubicBezTo>
                  <a:cubicBezTo>
                    <a:pt x="68" y="169"/>
                    <a:pt x="125" y="171"/>
                    <a:pt x="181" y="169"/>
                  </a:cubicBezTo>
                  <a:cubicBezTo>
                    <a:pt x="182" y="169"/>
                    <a:pt x="182" y="168"/>
                    <a:pt x="181" y="168"/>
                  </a:cubicBezTo>
                  <a:cubicBezTo>
                    <a:pt x="125" y="165"/>
                    <a:pt x="68" y="165"/>
                    <a:pt x="12" y="165"/>
                  </a:cubicBezTo>
                  <a:cubicBezTo>
                    <a:pt x="12" y="162"/>
                    <a:pt x="12" y="159"/>
                    <a:pt x="11" y="156"/>
                  </a:cubicBezTo>
                  <a:cubicBezTo>
                    <a:pt x="14" y="155"/>
                    <a:pt x="21" y="156"/>
                    <a:pt x="23" y="156"/>
                  </a:cubicBezTo>
                  <a:cubicBezTo>
                    <a:pt x="28" y="156"/>
                    <a:pt x="33" y="156"/>
                    <a:pt x="38" y="156"/>
                  </a:cubicBezTo>
                  <a:cubicBezTo>
                    <a:pt x="47" y="156"/>
                    <a:pt x="56" y="156"/>
                    <a:pt x="65" y="156"/>
                  </a:cubicBezTo>
                  <a:cubicBezTo>
                    <a:pt x="83" y="157"/>
                    <a:pt x="100" y="158"/>
                    <a:pt x="118" y="157"/>
                  </a:cubicBezTo>
                  <a:cubicBezTo>
                    <a:pt x="119" y="157"/>
                    <a:pt x="119" y="156"/>
                    <a:pt x="118" y="156"/>
                  </a:cubicBezTo>
                  <a:cubicBezTo>
                    <a:pt x="97" y="154"/>
                    <a:pt x="75" y="154"/>
                    <a:pt x="53" y="154"/>
                  </a:cubicBezTo>
                  <a:cubicBezTo>
                    <a:pt x="43" y="154"/>
                    <a:pt x="33" y="154"/>
                    <a:pt x="23" y="154"/>
                  </a:cubicBezTo>
                  <a:cubicBezTo>
                    <a:pt x="20" y="155"/>
                    <a:pt x="15" y="154"/>
                    <a:pt x="11" y="155"/>
                  </a:cubicBezTo>
                  <a:cubicBezTo>
                    <a:pt x="11" y="151"/>
                    <a:pt x="11" y="147"/>
                    <a:pt x="11" y="143"/>
                  </a:cubicBezTo>
                  <a:cubicBezTo>
                    <a:pt x="35" y="143"/>
                    <a:pt x="59" y="145"/>
                    <a:pt x="84" y="144"/>
                  </a:cubicBezTo>
                  <a:cubicBezTo>
                    <a:pt x="84" y="144"/>
                    <a:pt x="84" y="143"/>
                    <a:pt x="84" y="143"/>
                  </a:cubicBezTo>
                  <a:cubicBezTo>
                    <a:pt x="60" y="140"/>
                    <a:pt x="35" y="142"/>
                    <a:pt x="11" y="142"/>
                  </a:cubicBezTo>
                  <a:cubicBezTo>
                    <a:pt x="11" y="137"/>
                    <a:pt x="11" y="131"/>
                    <a:pt x="10" y="125"/>
                  </a:cubicBezTo>
                  <a:cubicBezTo>
                    <a:pt x="58" y="128"/>
                    <a:pt x="108" y="128"/>
                    <a:pt x="156" y="126"/>
                  </a:cubicBezTo>
                  <a:cubicBezTo>
                    <a:pt x="157" y="126"/>
                    <a:pt x="157" y="125"/>
                    <a:pt x="156" y="125"/>
                  </a:cubicBezTo>
                  <a:cubicBezTo>
                    <a:pt x="108" y="123"/>
                    <a:pt x="59" y="123"/>
                    <a:pt x="10" y="124"/>
                  </a:cubicBezTo>
                  <a:cubicBezTo>
                    <a:pt x="10" y="119"/>
                    <a:pt x="10" y="113"/>
                    <a:pt x="10" y="108"/>
                  </a:cubicBezTo>
                  <a:cubicBezTo>
                    <a:pt x="54" y="107"/>
                    <a:pt x="98" y="108"/>
                    <a:pt x="142" y="107"/>
                  </a:cubicBezTo>
                  <a:cubicBezTo>
                    <a:pt x="143" y="107"/>
                    <a:pt x="143" y="106"/>
                    <a:pt x="142" y="106"/>
                  </a:cubicBezTo>
                  <a:cubicBezTo>
                    <a:pt x="99" y="102"/>
                    <a:pt x="53" y="104"/>
                    <a:pt x="10" y="107"/>
                  </a:cubicBezTo>
                  <a:cubicBezTo>
                    <a:pt x="10" y="101"/>
                    <a:pt x="10" y="95"/>
                    <a:pt x="10" y="90"/>
                  </a:cubicBezTo>
                  <a:cubicBezTo>
                    <a:pt x="25" y="89"/>
                    <a:pt x="41" y="89"/>
                    <a:pt x="56" y="88"/>
                  </a:cubicBezTo>
                  <a:cubicBezTo>
                    <a:pt x="73" y="88"/>
                    <a:pt x="90" y="85"/>
                    <a:pt x="107" y="88"/>
                  </a:cubicBezTo>
                  <a:cubicBezTo>
                    <a:pt x="108" y="88"/>
                    <a:pt x="108" y="87"/>
                    <a:pt x="107" y="87"/>
                  </a:cubicBezTo>
                  <a:cubicBezTo>
                    <a:pt x="93" y="82"/>
                    <a:pt x="77" y="85"/>
                    <a:pt x="62" y="86"/>
                  </a:cubicBezTo>
                  <a:cubicBezTo>
                    <a:pt x="45" y="87"/>
                    <a:pt x="27" y="87"/>
                    <a:pt x="10" y="88"/>
                  </a:cubicBezTo>
                  <a:cubicBezTo>
                    <a:pt x="9" y="82"/>
                    <a:pt x="9" y="75"/>
                    <a:pt x="9" y="68"/>
                  </a:cubicBezTo>
                  <a:cubicBezTo>
                    <a:pt x="45" y="68"/>
                    <a:pt x="81" y="69"/>
                    <a:pt x="116" y="67"/>
                  </a:cubicBezTo>
                  <a:cubicBezTo>
                    <a:pt x="118" y="67"/>
                    <a:pt x="118" y="65"/>
                    <a:pt x="116" y="65"/>
                  </a:cubicBezTo>
                  <a:cubicBezTo>
                    <a:pt x="81" y="64"/>
                    <a:pt x="45" y="66"/>
                    <a:pt x="9" y="67"/>
                  </a:cubicBezTo>
                  <a:cubicBezTo>
                    <a:pt x="9" y="61"/>
                    <a:pt x="9" y="54"/>
                    <a:pt x="9" y="48"/>
                  </a:cubicBezTo>
                  <a:cubicBezTo>
                    <a:pt x="29" y="47"/>
                    <a:pt x="50" y="48"/>
                    <a:pt x="70" y="46"/>
                  </a:cubicBezTo>
                  <a:cubicBezTo>
                    <a:pt x="71" y="46"/>
                    <a:pt x="71" y="45"/>
                    <a:pt x="70" y="45"/>
                  </a:cubicBezTo>
                  <a:cubicBezTo>
                    <a:pt x="50" y="44"/>
                    <a:pt x="29" y="46"/>
                    <a:pt x="9" y="46"/>
                  </a:cubicBezTo>
                  <a:cubicBezTo>
                    <a:pt x="9" y="41"/>
                    <a:pt x="9" y="35"/>
                    <a:pt x="9" y="29"/>
                  </a:cubicBezTo>
                  <a:cubicBezTo>
                    <a:pt x="39" y="30"/>
                    <a:pt x="69" y="31"/>
                    <a:pt x="99" y="29"/>
                  </a:cubicBezTo>
                  <a:cubicBezTo>
                    <a:pt x="100" y="29"/>
                    <a:pt x="100" y="27"/>
                    <a:pt x="99" y="27"/>
                  </a:cubicBezTo>
                  <a:cubicBezTo>
                    <a:pt x="69" y="27"/>
                    <a:pt x="39" y="27"/>
                    <a:pt x="9" y="28"/>
                  </a:cubicBezTo>
                  <a:cubicBezTo>
                    <a:pt x="9" y="23"/>
                    <a:pt x="9" y="18"/>
                    <a:pt x="9" y="14"/>
                  </a:cubicBezTo>
                  <a:cubicBezTo>
                    <a:pt x="53" y="17"/>
                    <a:pt x="97" y="14"/>
                    <a:pt x="141" y="14"/>
                  </a:cubicBezTo>
                  <a:cubicBezTo>
                    <a:pt x="185" y="14"/>
                    <a:pt x="230" y="17"/>
                    <a:pt x="275" y="16"/>
                  </a:cubicBezTo>
                  <a:cubicBezTo>
                    <a:pt x="275" y="16"/>
                    <a:pt x="275" y="16"/>
                    <a:pt x="275" y="16"/>
                  </a:cubicBezTo>
                  <a:cubicBezTo>
                    <a:pt x="276" y="17"/>
                    <a:pt x="277" y="17"/>
                    <a:pt x="278" y="16"/>
                  </a:cubicBezTo>
                  <a:cubicBezTo>
                    <a:pt x="274" y="19"/>
                    <a:pt x="278" y="47"/>
                    <a:pt x="278" y="53"/>
                  </a:cubicBezTo>
                  <a:cubicBezTo>
                    <a:pt x="279" y="67"/>
                    <a:pt x="279" y="81"/>
                    <a:pt x="280" y="95"/>
                  </a:cubicBezTo>
                  <a:cubicBezTo>
                    <a:pt x="281" y="121"/>
                    <a:pt x="280" y="148"/>
                    <a:pt x="283" y="173"/>
                  </a:cubicBezTo>
                  <a:cubicBezTo>
                    <a:pt x="283" y="173"/>
                    <a:pt x="283" y="173"/>
                    <a:pt x="282" y="173"/>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86"/>
            <p:cNvSpPr/>
            <p:nvPr/>
          </p:nvSpPr>
          <p:spPr bwMode="auto">
            <a:xfrm>
              <a:off x="7507288" y="1568450"/>
              <a:ext cx="0" cy="0"/>
            </a:xfrm>
            <a:custGeom>
              <a:avLst/>
              <a:gdLst/>
              <a:ahLst/>
              <a:cxnLst>
                <a:cxn ang="0">
                  <a:pos x="0" y="0"/>
                </a:cxn>
                <a:cxn ang="0">
                  <a:pos x="0" y="0"/>
                </a:cxn>
              </a:cxnLst>
              <a:rect l="0" t="0" r="r" b="b"/>
              <a:pathLst>
                <a:path>
                  <a:moveTo>
                    <a:pt x="0" y="0"/>
                  </a:moveTo>
                  <a:cubicBezTo>
                    <a:pt x="0" y="0"/>
                    <a:pt x="0" y="0"/>
                    <a:pt x="0" y="0"/>
                  </a:cubicBezTo>
                </a:path>
              </a:pathLst>
            </a:custGeom>
            <a:noFill/>
            <a:ln w="0" cap="rnd">
              <a:solidFill>
                <a:srgbClr val="1D1D1B"/>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0" name="Freeform 87"/>
            <p:cNvSpPr>
              <a:spLocks noEditPoints="1"/>
            </p:cNvSpPr>
            <p:nvPr/>
          </p:nvSpPr>
          <p:spPr bwMode="auto">
            <a:xfrm>
              <a:off x="7808913" y="1144588"/>
              <a:ext cx="42862" cy="36513"/>
            </a:xfrm>
            <a:custGeom>
              <a:avLst/>
              <a:gdLst>
                <a:gd name="T0" fmla="*/ 8 w 18"/>
                <a:gd name="T1" fmla="*/ 1 h 17"/>
                <a:gd name="T2" fmla="*/ 7 w 18"/>
                <a:gd name="T3" fmla="*/ 1 h 17"/>
                <a:gd name="T4" fmla="*/ 1 w 18"/>
                <a:gd name="T5" fmla="*/ 7 h 17"/>
                <a:gd name="T6" fmla="*/ 8 w 18"/>
                <a:gd name="T7" fmla="*/ 16 h 17"/>
                <a:gd name="T8" fmla="*/ 17 w 18"/>
                <a:gd name="T9" fmla="*/ 9 h 17"/>
                <a:gd name="T10" fmla="*/ 8 w 18"/>
                <a:gd name="T11" fmla="*/ 1 h 17"/>
                <a:gd name="T12" fmla="*/ 8 w 18"/>
                <a:gd name="T13" fmla="*/ 12 h 17"/>
                <a:gd name="T14" fmla="*/ 6 w 18"/>
                <a:gd name="T15" fmla="*/ 8 h 17"/>
                <a:gd name="T16" fmla="*/ 7 w 18"/>
                <a:gd name="T17" fmla="*/ 6 h 17"/>
                <a:gd name="T18" fmla="*/ 9 w 18"/>
                <a:gd name="T19" fmla="*/ 5 h 17"/>
                <a:gd name="T20" fmla="*/ 9 w 18"/>
                <a:gd name="T21" fmla="*/ 5 h 17"/>
                <a:gd name="T22" fmla="*/ 13 w 18"/>
                <a:gd name="T23" fmla="*/ 9 h 17"/>
                <a:gd name="T24" fmla="*/ 8 w 18"/>
                <a:gd name="T2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7">
                  <a:moveTo>
                    <a:pt x="8" y="1"/>
                  </a:moveTo>
                  <a:cubicBezTo>
                    <a:pt x="8" y="1"/>
                    <a:pt x="7" y="1"/>
                    <a:pt x="7" y="1"/>
                  </a:cubicBezTo>
                  <a:cubicBezTo>
                    <a:pt x="5" y="1"/>
                    <a:pt x="2" y="4"/>
                    <a:pt x="1" y="7"/>
                  </a:cubicBezTo>
                  <a:cubicBezTo>
                    <a:pt x="0" y="11"/>
                    <a:pt x="3" y="16"/>
                    <a:pt x="8" y="16"/>
                  </a:cubicBezTo>
                  <a:cubicBezTo>
                    <a:pt x="12" y="17"/>
                    <a:pt x="17" y="14"/>
                    <a:pt x="17" y="9"/>
                  </a:cubicBezTo>
                  <a:cubicBezTo>
                    <a:pt x="18" y="5"/>
                    <a:pt x="13" y="0"/>
                    <a:pt x="8" y="1"/>
                  </a:cubicBezTo>
                  <a:close/>
                  <a:moveTo>
                    <a:pt x="8" y="12"/>
                  </a:moveTo>
                  <a:cubicBezTo>
                    <a:pt x="7" y="11"/>
                    <a:pt x="6" y="9"/>
                    <a:pt x="6" y="8"/>
                  </a:cubicBezTo>
                  <a:cubicBezTo>
                    <a:pt x="6" y="7"/>
                    <a:pt x="7" y="6"/>
                    <a:pt x="7" y="6"/>
                  </a:cubicBezTo>
                  <a:cubicBezTo>
                    <a:pt x="8" y="5"/>
                    <a:pt x="8" y="5"/>
                    <a:pt x="9" y="5"/>
                  </a:cubicBezTo>
                  <a:cubicBezTo>
                    <a:pt x="9" y="5"/>
                    <a:pt x="9" y="5"/>
                    <a:pt x="9" y="5"/>
                  </a:cubicBezTo>
                  <a:cubicBezTo>
                    <a:pt x="11" y="5"/>
                    <a:pt x="13" y="6"/>
                    <a:pt x="13" y="9"/>
                  </a:cubicBezTo>
                  <a:cubicBezTo>
                    <a:pt x="13" y="11"/>
                    <a:pt x="10" y="12"/>
                    <a:pt x="8" y="12"/>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88"/>
            <p:cNvSpPr>
              <a:spLocks noEditPoints="1"/>
            </p:cNvSpPr>
            <p:nvPr/>
          </p:nvSpPr>
          <p:spPr bwMode="auto">
            <a:xfrm>
              <a:off x="7486650" y="1617663"/>
              <a:ext cx="703262" cy="53975"/>
            </a:xfrm>
            <a:custGeom>
              <a:avLst/>
              <a:gdLst>
                <a:gd name="T0" fmla="*/ 293 w 301"/>
                <a:gd name="T1" fmla="*/ 2 h 25"/>
                <a:gd name="T2" fmla="*/ 157 w 301"/>
                <a:gd name="T3" fmla="*/ 4 h 25"/>
                <a:gd name="T4" fmla="*/ 6 w 301"/>
                <a:gd name="T5" fmla="*/ 7 h 25"/>
                <a:gd name="T6" fmla="*/ 0 w 301"/>
                <a:gd name="T7" fmla="*/ 19 h 25"/>
                <a:gd name="T8" fmla="*/ 74 w 301"/>
                <a:gd name="T9" fmla="*/ 22 h 25"/>
                <a:gd name="T10" fmla="*/ 300 w 301"/>
                <a:gd name="T11" fmla="*/ 17 h 25"/>
                <a:gd name="T12" fmla="*/ 5 w 301"/>
                <a:gd name="T13" fmla="*/ 20 h 25"/>
                <a:gd name="T14" fmla="*/ 19 w 301"/>
                <a:gd name="T15" fmla="*/ 11 h 25"/>
                <a:gd name="T16" fmla="*/ 19 w 301"/>
                <a:gd name="T17" fmla="*/ 18 h 25"/>
                <a:gd name="T18" fmla="*/ 34 w 301"/>
                <a:gd name="T19" fmla="*/ 11 h 25"/>
                <a:gd name="T20" fmla="*/ 49 w 301"/>
                <a:gd name="T21" fmla="*/ 18 h 25"/>
                <a:gd name="T22" fmla="*/ 37 w 301"/>
                <a:gd name="T23" fmla="*/ 11 h 25"/>
                <a:gd name="T24" fmla="*/ 49 w 301"/>
                <a:gd name="T25" fmla="*/ 18 h 25"/>
                <a:gd name="T26" fmla="*/ 51 w 301"/>
                <a:gd name="T27" fmla="*/ 17 h 25"/>
                <a:gd name="T28" fmla="*/ 68 w 301"/>
                <a:gd name="T29" fmla="*/ 11 h 25"/>
                <a:gd name="T30" fmla="*/ 74 w 301"/>
                <a:gd name="T31" fmla="*/ 17 h 25"/>
                <a:gd name="T32" fmla="*/ 72 w 301"/>
                <a:gd name="T33" fmla="*/ 11 h 25"/>
                <a:gd name="T34" fmla="*/ 99 w 301"/>
                <a:gd name="T35" fmla="*/ 17 h 25"/>
                <a:gd name="T36" fmla="*/ 100 w 301"/>
                <a:gd name="T37" fmla="*/ 10 h 25"/>
                <a:gd name="T38" fmla="*/ 102 w 301"/>
                <a:gd name="T39" fmla="*/ 17 h 25"/>
                <a:gd name="T40" fmla="*/ 114 w 301"/>
                <a:gd name="T41" fmla="*/ 10 h 25"/>
                <a:gd name="T42" fmla="*/ 118 w 301"/>
                <a:gd name="T43" fmla="*/ 12 h 25"/>
                <a:gd name="T44" fmla="*/ 129 w 301"/>
                <a:gd name="T45" fmla="*/ 17 h 25"/>
                <a:gd name="T46" fmla="*/ 131 w 301"/>
                <a:gd name="T47" fmla="*/ 12 h 25"/>
                <a:gd name="T48" fmla="*/ 142 w 301"/>
                <a:gd name="T49" fmla="*/ 16 h 25"/>
                <a:gd name="T50" fmla="*/ 146 w 301"/>
                <a:gd name="T51" fmla="*/ 16 h 25"/>
                <a:gd name="T52" fmla="*/ 155 w 301"/>
                <a:gd name="T53" fmla="*/ 9 h 25"/>
                <a:gd name="T54" fmla="*/ 146 w 301"/>
                <a:gd name="T55" fmla="*/ 16 h 25"/>
                <a:gd name="T56" fmla="*/ 169 w 301"/>
                <a:gd name="T57" fmla="*/ 9 h 25"/>
                <a:gd name="T58" fmla="*/ 176 w 301"/>
                <a:gd name="T59" fmla="*/ 16 h 25"/>
                <a:gd name="T60" fmla="*/ 183 w 301"/>
                <a:gd name="T61" fmla="*/ 9 h 25"/>
                <a:gd name="T62" fmla="*/ 176 w 301"/>
                <a:gd name="T63" fmla="*/ 16 h 25"/>
                <a:gd name="T64" fmla="*/ 187 w 301"/>
                <a:gd name="T65" fmla="*/ 9 h 25"/>
                <a:gd name="T66" fmla="*/ 190 w 301"/>
                <a:gd name="T67" fmla="*/ 16 h 25"/>
                <a:gd name="T68" fmla="*/ 204 w 301"/>
                <a:gd name="T69" fmla="*/ 11 h 25"/>
                <a:gd name="T70" fmla="*/ 221 w 301"/>
                <a:gd name="T71" fmla="*/ 15 h 25"/>
                <a:gd name="T72" fmla="*/ 225 w 301"/>
                <a:gd name="T73" fmla="*/ 14 h 25"/>
                <a:gd name="T74" fmla="*/ 235 w 301"/>
                <a:gd name="T75" fmla="*/ 11 h 25"/>
                <a:gd name="T76" fmla="*/ 241 w 301"/>
                <a:gd name="T77" fmla="*/ 15 h 25"/>
                <a:gd name="T78" fmla="*/ 238 w 301"/>
                <a:gd name="T79" fmla="*/ 8 h 25"/>
                <a:gd name="T80" fmla="*/ 241 w 301"/>
                <a:gd name="T81" fmla="*/ 15 h 25"/>
                <a:gd name="T82" fmla="*/ 255 w 301"/>
                <a:gd name="T83" fmla="*/ 9 h 25"/>
                <a:gd name="T84" fmla="*/ 272 w 301"/>
                <a:gd name="T85" fmla="*/ 15 h 25"/>
                <a:gd name="T86" fmla="*/ 276 w 301"/>
                <a:gd name="T87" fmla="*/ 15 h 25"/>
                <a:gd name="T88" fmla="*/ 275 w 301"/>
                <a:gd name="T89" fmla="*/ 7 h 25"/>
                <a:gd name="T90" fmla="*/ 294 w 301"/>
                <a:gd name="T9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1" h="25">
                  <a:moveTo>
                    <a:pt x="301" y="15"/>
                  </a:moveTo>
                  <a:cubicBezTo>
                    <a:pt x="300" y="12"/>
                    <a:pt x="298" y="10"/>
                    <a:pt x="297" y="8"/>
                  </a:cubicBezTo>
                  <a:cubicBezTo>
                    <a:pt x="296" y="6"/>
                    <a:pt x="294" y="4"/>
                    <a:pt x="293" y="2"/>
                  </a:cubicBezTo>
                  <a:cubicBezTo>
                    <a:pt x="293" y="0"/>
                    <a:pt x="291" y="0"/>
                    <a:pt x="290" y="1"/>
                  </a:cubicBezTo>
                  <a:cubicBezTo>
                    <a:pt x="246" y="2"/>
                    <a:pt x="202" y="3"/>
                    <a:pt x="158" y="5"/>
                  </a:cubicBezTo>
                  <a:cubicBezTo>
                    <a:pt x="158" y="4"/>
                    <a:pt x="157" y="4"/>
                    <a:pt x="157" y="4"/>
                  </a:cubicBezTo>
                  <a:cubicBezTo>
                    <a:pt x="156" y="2"/>
                    <a:pt x="154" y="3"/>
                    <a:pt x="154" y="5"/>
                  </a:cubicBezTo>
                  <a:cubicBezTo>
                    <a:pt x="152" y="5"/>
                    <a:pt x="150" y="5"/>
                    <a:pt x="148" y="5"/>
                  </a:cubicBezTo>
                  <a:cubicBezTo>
                    <a:pt x="101" y="6"/>
                    <a:pt x="53" y="3"/>
                    <a:pt x="6" y="7"/>
                  </a:cubicBezTo>
                  <a:cubicBezTo>
                    <a:pt x="4" y="7"/>
                    <a:pt x="4" y="10"/>
                    <a:pt x="6" y="10"/>
                  </a:cubicBezTo>
                  <a:cubicBezTo>
                    <a:pt x="5" y="11"/>
                    <a:pt x="4" y="12"/>
                    <a:pt x="4" y="13"/>
                  </a:cubicBezTo>
                  <a:cubicBezTo>
                    <a:pt x="2" y="15"/>
                    <a:pt x="1" y="17"/>
                    <a:pt x="0" y="19"/>
                  </a:cubicBezTo>
                  <a:cubicBezTo>
                    <a:pt x="0" y="20"/>
                    <a:pt x="0" y="20"/>
                    <a:pt x="0" y="21"/>
                  </a:cubicBezTo>
                  <a:cubicBezTo>
                    <a:pt x="0" y="22"/>
                    <a:pt x="0" y="22"/>
                    <a:pt x="1" y="22"/>
                  </a:cubicBezTo>
                  <a:cubicBezTo>
                    <a:pt x="25" y="25"/>
                    <a:pt x="50" y="22"/>
                    <a:pt x="74" y="22"/>
                  </a:cubicBezTo>
                  <a:cubicBezTo>
                    <a:pt x="99" y="21"/>
                    <a:pt x="124" y="21"/>
                    <a:pt x="149" y="20"/>
                  </a:cubicBezTo>
                  <a:cubicBezTo>
                    <a:pt x="199" y="20"/>
                    <a:pt x="248" y="20"/>
                    <a:pt x="298" y="20"/>
                  </a:cubicBezTo>
                  <a:cubicBezTo>
                    <a:pt x="300" y="20"/>
                    <a:pt x="301" y="18"/>
                    <a:pt x="300" y="17"/>
                  </a:cubicBezTo>
                  <a:cubicBezTo>
                    <a:pt x="301" y="16"/>
                    <a:pt x="301" y="16"/>
                    <a:pt x="301" y="15"/>
                  </a:cubicBezTo>
                  <a:close/>
                  <a:moveTo>
                    <a:pt x="17" y="18"/>
                  </a:moveTo>
                  <a:cubicBezTo>
                    <a:pt x="13" y="19"/>
                    <a:pt x="9" y="19"/>
                    <a:pt x="5" y="20"/>
                  </a:cubicBezTo>
                  <a:cubicBezTo>
                    <a:pt x="6" y="18"/>
                    <a:pt x="7" y="17"/>
                    <a:pt x="8" y="16"/>
                  </a:cubicBezTo>
                  <a:cubicBezTo>
                    <a:pt x="9" y="15"/>
                    <a:pt x="11" y="12"/>
                    <a:pt x="11" y="10"/>
                  </a:cubicBezTo>
                  <a:cubicBezTo>
                    <a:pt x="14" y="11"/>
                    <a:pt x="16" y="11"/>
                    <a:pt x="19" y="11"/>
                  </a:cubicBezTo>
                  <a:cubicBezTo>
                    <a:pt x="17" y="13"/>
                    <a:pt x="17" y="16"/>
                    <a:pt x="17" y="18"/>
                  </a:cubicBezTo>
                  <a:close/>
                  <a:moveTo>
                    <a:pt x="33" y="18"/>
                  </a:moveTo>
                  <a:cubicBezTo>
                    <a:pt x="28" y="18"/>
                    <a:pt x="24" y="18"/>
                    <a:pt x="19" y="18"/>
                  </a:cubicBezTo>
                  <a:cubicBezTo>
                    <a:pt x="20" y="17"/>
                    <a:pt x="20" y="16"/>
                    <a:pt x="21" y="14"/>
                  </a:cubicBezTo>
                  <a:cubicBezTo>
                    <a:pt x="21" y="13"/>
                    <a:pt x="22" y="12"/>
                    <a:pt x="23" y="11"/>
                  </a:cubicBezTo>
                  <a:cubicBezTo>
                    <a:pt x="26" y="11"/>
                    <a:pt x="30" y="11"/>
                    <a:pt x="34" y="11"/>
                  </a:cubicBezTo>
                  <a:cubicBezTo>
                    <a:pt x="33" y="13"/>
                    <a:pt x="33" y="15"/>
                    <a:pt x="33" y="17"/>
                  </a:cubicBezTo>
                  <a:cubicBezTo>
                    <a:pt x="32" y="17"/>
                    <a:pt x="33" y="18"/>
                    <a:pt x="33" y="18"/>
                  </a:cubicBezTo>
                  <a:close/>
                  <a:moveTo>
                    <a:pt x="49" y="18"/>
                  </a:moveTo>
                  <a:cubicBezTo>
                    <a:pt x="44" y="18"/>
                    <a:pt x="39" y="18"/>
                    <a:pt x="35" y="18"/>
                  </a:cubicBezTo>
                  <a:cubicBezTo>
                    <a:pt x="35" y="18"/>
                    <a:pt x="35" y="18"/>
                    <a:pt x="35" y="17"/>
                  </a:cubicBezTo>
                  <a:cubicBezTo>
                    <a:pt x="35" y="15"/>
                    <a:pt x="36" y="13"/>
                    <a:pt x="37" y="11"/>
                  </a:cubicBezTo>
                  <a:cubicBezTo>
                    <a:pt x="41" y="11"/>
                    <a:pt x="46" y="11"/>
                    <a:pt x="50" y="11"/>
                  </a:cubicBezTo>
                  <a:cubicBezTo>
                    <a:pt x="50" y="13"/>
                    <a:pt x="49" y="14"/>
                    <a:pt x="48" y="15"/>
                  </a:cubicBezTo>
                  <a:cubicBezTo>
                    <a:pt x="48" y="16"/>
                    <a:pt x="48" y="17"/>
                    <a:pt x="49" y="18"/>
                  </a:cubicBezTo>
                  <a:close/>
                  <a:moveTo>
                    <a:pt x="66" y="18"/>
                  </a:moveTo>
                  <a:cubicBezTo>
                    <a:pt x="61" y="18"/>
                    <a:pt x="56" y="18"/>
                    <a:pt x="51" y="18"/>
                  </a:cubicBezTo>
                  <a:cubicBezTo>
                    <a:pt x="51" y="17"/>
                    <a:pt x="51" y="17"/>
                    <a:pt x="51" y="17"/>
                  </a:cubicBezTo>
                  <a:cubicBezTo>
                    <a:pt x="52" y="15"/>
                    <a:pt x="53" y="14"/>
                    <a:pt x="54" y="12"/>
                  </a:cubicBezTo>
                  <a:cubicBezTo>
                    <a:pt x="55" y="12"/>
                    <a:pt x="55" y="12"/>
                    <a:pt x="55" y="11"/>
                  </a:cubicBezTo>
                  <a:cubicBezTo>
                    <a:pt x="59" y="11"/>
                    <a:pt x="64" y="11"/>
                    <a:pt x="68" y="11"/>
                  </a:cubicBezTo>
                  <a:cubicBezTo>
                    <a:pt x="67" y="13"/>
                    <a:pt x="66" y="15"/>
                    <a:pt x="66" y="18"/>
                  </a:cubicBezTo>
                  <a:close/>
                  <a:moveTo>
                    <a:pt x="81" y="17"/>
                  </a:moveTo>
                  <a:cubicBezTo>
                    <a:pt x="79" y="17"/>
                    <a:pt x="76" y="17"/>
                    <a:pt x="74" y="17"/>
                  </a:cubicBezTo>
                  <a:cubicBezTo>
                    <a:pt x="72" y="17"/>
                    <a:pt x="70" y="17"/>
                    <a:pt x="69" y="17"/>
                  </a:cubicBezTo>
                  <a:cubicBezTo>
                    <a:pt x="70" y="16"/>
                    <a:pt x="71" y="14"/>
                    <a:pt x="72" y="11"/>
                  </a:cubicBezTo>
                  <a:cubicBezTo>
                    <a:pt x="72" y="11"/>
                    <a:pt x="72" y="11"/>
                    <a:pt x="72" y="11"/>
                  </a:cubicBezTo>
                  <a:cubicBezTo>
                    <a:pt x="76" y="11"/>
                    <a:pt x="80" y="11"/>
                    <a:pt x="84" y="11"/>
                  </a:cubicBezTo>
                  <a:cubicBezTo>
                    <a:pt x="82" y="13"/>
                    <a:pt x="82" y="15"/>
                    <a:pt x="81" y="17"/>
                  </a:cubicBezTo>
                  <a:close/>
                  <a:moveTo>
                    <a:pt x="99" y="17"/>
                  </a:moveTo>
                  <a:cubicBezTo>
                    <a:pt x="94" y="17"/>
                    <a:pt x="90" y="17"/>
                    <a:pt x="85" y="17"/>
                  </a:cubicBezTo>
                  <a:cubicBezTo>
                    <a:pt x="86" y="15"/>
                    <a:pt x="87" y="13"/>
                    <a:pt x="87" y="11"/>
                  </a:cubicBezTo>
                  <a:cubicBezTo>
                    <a:pt x="92" y="11"/>
                    <a:pt x="96" y="10"/>
                    <a:pt x="100" y="10"/>
                  </a:cubicBezTo>
                  <a:cubicBezTo>
                    <a:pt x="99" y="12"/>
                    <a:pt x="99" y="15"/>
                    <a:pt x="99" y="17"/>
                  </a:cubicBezTo>
                  <a:close/>
                  <a:moveTo>
                    <a:pt x="113" y="17"/>
                  </a:moveTo>
                  <a:cubicBezTo>
                    <a:pt x="110" y="17"/>
                    <a:pt x="106" y="17"/>
                    <a:pt x="102" y="17"/>
                  </a:cubicBezTo>
                  <a:cubicBezTo>
                    <a:pt x="102" y="16"/>
                    <a:pt x="102" y="15"/>
                    <a:pt x="102" y="15"/>
                  </a:cubicBezTo>
                  <a:cubicBezTo>
                    <a:pt x="103" y="13"/>
                    <a:pt x="103" y="12"/>
                    <a:pt x="103" y="10"/>
                  </a:cubicBezTo>
                  <a:cubicBezTo>
                    <a:pt x="107" y="10"/>
                    <a:pt x="110" y="10"/>
                    <a:pt x="114" y="10"/>
                  </a:cubicBezTo>
                  <a:cubicBezTo>
                    <a:pt x="113" y="12"/>
                    <a:pt x="113" y="15"/>
                    <a:pt x="113" y="17"/>
                  </a:cubicBezTo>
                  <a:close/>
                  <a:moveTo>
                    <a:pt x="117" y="17"/>
                  </a:moveTo>
                  <a:cubicBezTo>
                    <a:pt x="117" y="15"/>
                    <a:pt x="117" y="14"/>
                    <a:pt x="118" y="12"/>
                  </a:cubicBezTo>
                  <a:cubicBezTo>
                    <a:pt x="118" y="11"/>
                    <a:pt x="118" y="10"/>
                    <a:pt x="118" y="10"/>
                  </a:cubicBezTo>
                  <a:cubicBezTo>
                    <a:pt x="122" y="10"/>
                    <a:pt x="125" y="10"/>
                    <a:pt x="128" y="10"/>
                  </a:cubicBezTo>
                  <a:cubicBezTo>
                    <a:pt x="128" y="12"/>
                    <a:pt x="128" y="14"/>
                    <a:pt x="129" y="17"/>
                  </a:cubicBezTo>
                  <a:cubicBezTo>
                    <a:pt x="125" y="17"/>
                    <a:pt x="121" y="17"/>
                    <a:pt x="117" y="17"/>
                  </a:cubicBezTo>
                  <a:close/>
                  <a:moveTo>
                    <a:pt x="131" y="17"/>
                  </a:moveTo>
                  <a:cubicBezTo>
                    <a:pt x="131" y="15"/>
                    <a:pt x="131" y="14"/>
                    <a:pt x="131" y="12"/>
                  </a:cubicBezTo>
                  <a:cubicBezTo>
                    <a:pt x="132" y="11"/>
                    <a:pt x="132" y="10"/>
                    <a:pt x="132" y="9"/>
                  </a:cubicBezTo>
                  <a:cubicBezTo>
                    <a:pt x="135" y="9"/>
                    <a:pt x="138" y="9"/>
                    <a:pt x="141" y="9"/>
                  </a:cubicBezTo>
                  <a:cubicBezTo>
                    <a:pt x="141" y="12"/>
                    <a:pt x="141" y="14"/>
                    <a:pt x="142" y="16"/>
                  </a:cubicBezTo>
                  <a:cubicBezTo>
                    <a:pt x="138" y="17"/>
                    <a:pt x="135" y="17"/>
                    <a:pt x="131" y="17"/>
                  </a:cubicBezTo>
                  <a:close/>
                  <a:moveTo>
                    <a:pt x="146" y="16"/>
                  </a:moveTo>
                  <a:cubicBezTo>
                    <a:pt x="146" y="16"/>
                    <a:pt x="146" y="16"/>
                    <a:pt x="146" y="16"/>
                  </a:cubicBezTo>
                  <a:cubicBezTo>
                    <a:pt x="146" y="14"/>
                    <a:pt x="146" y="12"/>
                    <a:pt x="146" y="9"/>
                  </a:cubicBezTo>
                  <a:cubicBezTo>
                    <a:pt x="147" y="9"/>
                    <a:pt x="147" y="9"/>
                    <a:pt x="148" y="9"/>
                  </a:cubicBezTo>
                  <a:cubicBezTo>
                    <a:pt x="151" y="9"/>
                    <a:pt x="153" y="9"/>
                    <a:pt x="155" y="9"/>
                  </a:cubicBezTo>
                  <a:cubicBezTo>
                    <a:pt x="156" y="10"/>
                    <a:pt x="156" y="10"/>
                    <a:pt x="156" y="11"/>
                  </a:cubicBezTo>
                  <a:cubicBezTo>
                    <a:pt x="157" y="13"/>
                    <a:pt x="157" y="14"/>
                    <a:pt x="157" y="16"/>
                  </a:cubicBezTo>
                  <a:cubicBezTo>
                    <a:pt x="154" y="16"/>
                    <a:pt x="150" y="16"/>
                    <a:pt x="146" y="16"/>
                  </a:cubicBezTo>
                  <a:close/>
                  <a:moveTo>
                    <a:pt x="160" y="16"/>
                  </a:moveTo>
                  <a:cubicBezTo>
                    <a:pt x="160" y="14"/>
                    <a:pt x="160" y="12"/>
                    <a:pt x="160" y="9"/>
                  </a:cubicBezTo>
                  <a:cubicBezTo>
                    <a:pt x="163" y="9"/>
                    <a:pt x="166" y="9"/>
                    <a:pt x="169" y="9"/>
                  </a:cubicBezTo>
                  <a:cubicBezTo>
                    <a:pt x="170" y="11"/>
                    <a:pt x="171" y="14"/>
                    <a:pt x="172" y="16"/>
                  </a:cubicBezTo>
                  <a:cubicBezTo>
                    <a:pt x="168" y="16"/>
                    <a:pt x="164" y="16"/>
                    <a:pt x="160" y="16"/>
                  </a:cubicBezTo>
                  <a:close/>
                  <a:moveTo>
                    <a:pt x="176" y="16"/>
                  </a:moveTo>
                  <a:cubicBezTo>
                    <a:pt x="175" y="14"/>
                    <a:pt x="175" y="13"/>
                    <a:pt x="174" y="11"/>
                  </a:cubicBezTo>
                  <a:cubicBezTo>
                    <a:pt x="174" y="10"/>
                    <a:pt x="174" y="10"/>
                    <a:pt x="174" y="9"/>
                  </a:cubicBezTo>
                  <a:cubicBezTo>
                    <a:pt x="177" y="9"/>
                    <a:pt x="180" y="9"/>
                    <a:pt x="183" y="9"/>
                  </a:cubicBezTo>
                  <a:cubicBezTo>
                    <a:pt x="184" y="10"/>
                    <a:pt x="184" y="11"/>
                    <a:pt x="184" y="12"/>
                  </a:cubicBezTo>
                  <a:cubicBezTo>
                    <a:pt x="185" y="13"/>
                    <a:pt x="186" y="14"/>
                    <a:pt x="187" y="16"/>
                  </a:cubicBezTo>
                  <a:cubicBezTo>
                    <a:pt x="183" y="16"/>
                    <a:pt x="180" y="16"/>
                    <a:pt x="176" y="16"/>
                  </a:cubicBezTo>
                  <a:close/>
                  <a:moveTo>
                    <a:pt x="190" y="16"/>
                  </a:moveTo>
                  <a:cubicBezTo>
                    <a:pt x="189" y="14"/>
                    <a:pt x="188" y="12"/>
                    <a:pt x="187" y="10"/>
                  </a:cubicBezTo>
                  <a:cubicBezTo>
                    <a:pt x="187" y="10"/>
                    <a:pt x="187" y="9"/>
                    <a:pt x="187" y="9"/>
                  </a:cubicBezTo>
                  <a:cubicBezTo>
                    <a:pt x="191" y="9"/>
                    <a:pt x="195" y="9"/>
                    <a:pt x="199" y="9"/>
                  </a:cubicBezTo>
                  <a:cubicBezTo>
                    <a:pt x="199" y="11"/>
                    <a:pt x="200" y="14"/>
                    <a:pt x="202" y="16"/>
                  </a:cubicBezTo>
                  <a:cubicBezTo>
                    <a:pt x="198" y="16"/>
                    <a:pt x="194" y="16"/>
                    <a:pt x="190" y="16"/>
                  </a:cubicBezTo>
                  <a:close/>
                  <a:moveTo>
                    <a:pt x="206" y="16"/>
                  </a:moveTo>
                  <a:cubicBezTo>
                    <a:pt x="206" y="15"/>
                    <a:pt x="206" y="15"/>
                    <a:pt x="206" y="15"/>
                  </a:cubicBezTo>
                  <a:cubicBezTo>
                    <a:pt x="205" y="14"/>
                    <a:pt x="204" y="13"/>
                    <a:pt x="204" y="11"/>
                  </a:cubicBezTo>
                  <a:cubicBezTo>
                    <a:pt x="204" y="10"/>
                    <a:pt x="203" y="10"/>
                    <a:pt x="203" y="9"/>
                  </a:cubicBezTo>
                  <a:cubicBezTo>
                    <a:pt x="208" y="9"/>
                    <a:pt x="213" y="9"/>
                    <a:pt x="218" y="9"/>
                  </a:cubicBezTo>
                  <a:cubicBezTo>
                    <a:pt x="219" y="11"/>
                    <a:pt x="220" y="13"/>
                    <a:pt x="221" y="15"/>
                  </a:cubicBezTo>
                  <a:cubicBezTo>
                    <a:pt x="216" y="15"/>
                    <a:pt x="211" y="15"/>
                    <a:pt x="206" y="16"/>
                  </a:cubicBezTo>
                  <a:close/>
                  <a:moveTo>
                    <a:pt x="225" y="15"/>
                  </a:moveTo>
                  <a:cubicBezTo>
                    <a:pt x="225" y="15"/>
                    <a:pt x="225" y="15"/>
                    <a:pt x="225" y="14"/>
                  </a:cubicBezTo>
                  <a:cubicBezTo>
                    <a:pt x="224" y="12"/>
                    <a:pt x="224" y="10"/>
                    <a:pt x="223" y="9"/>
                  </a:cubicBezTo>
                  <a:cubicBezTo>
                    <a:pt x="226" y="8"/>
                    <a:pt x="230" y="8"/>
                    <a:pt x="234" y="8"/>
                  </a:cubicBezTo>
                  <a:cubicBezTo>
                    <a:pt x="234" y="9"/>
                    <a:pt x="235" y="10"/>
                    <a:pt x="235" y="11"/>
                  </a:cubicBezTo>
                  <a:cubicBezTo>
                    <a:pt x="236" y="12"/>
                    <a:pt x="236" y="14"/>
                    <a:pt x="237" y="15"/>
                  </a:cubicBezTo>
                  <a:cubicBezTo>
                    <a:pt x="233" y="15"/>
                    <a:pt x="229" y="15"/>
                    <a:pt x="225" y="15"/>
                  </a:cubicBezTo>
                  <a:close/>
                  <a:moveTo>
                    <a:pt x="241" y="15"/>
                  </a:moveTo>
                  <a:cubicBezTo>
                    <a:pt x="241" y="15"/>
                    <a:pt x="241" y="15"/>
                    <a:pt x="241" y="15"/>
                  </a:cubicBezTo>
                  <a:cubicBezTo>
                    <a:pt x="240" y="13"/>
                    <a:pt x="240" y="11"/>
                    <a:pt x="239" y="9"/>
                  </a:cubicBezTo>
                  <a:cubicBezTo>
                    <a:pt x="239" y="9"/>
                    <a:pt x="238" y="9"/>
                    <a:pt x="238" y="8"/>
                  </a:cubicBezTo>
                  <a:cubicBezTo>
                    <a:pt x="243" y="8"/>
                    <a:pt x="247" y="8"/>
                    <a:pt x="251" y="8"/>
                  </a:cubicBezTo>
                  <a:cubicBezTo>
                    <a:pt x="251" y="10"/>
                    <a:pt x="253" y="13"/>
                    <a:pt x="254" y="15"/>
                  </a:cubicBezTo>
                  <a:cubicBezTo>
                    <a:pt x="250" y="15"/>
                    <a:pt x="245" y="15"/>
                    <a:pt x="241" y="15"/>
                  </a:cubicBezTo>
                  <a:close/>
                  <a:moveTo>
                    <a:pt x="257" y="15"/>
                  </a:moveTo>
                  <a:cubicBezTo>
                    <a:pt x="257" y="14"/>
                    <a:pt x="257" y="14"/>
                    <a:pt x="257" y="13"/>
                  </a:cubicBezTo>
                  <a:cubicBezTo>
                    <a:pt x="256" y="12"/>
                    <a:pt x="256" y="10"/>
                    <a:pt x="255" y="9"/>
                  </a:cubicBezTo>
                  <a:cubicBezTo>
                    <a:pt x="255" y="8"/>
                    <a:pt x="255" y="8"/>
                    <a:pt x="255" y="8"/>
                  </a:cubicBezTo>
                  <a:cubicBezTo>
                    <a:pt x="260" y="8"/>
                    <a:pt x="265" y="8"/>
                    <a:pt x="269" y="7"/>
                  </a:cubicBezTo>
                  <a:cubicBezTo>
                    <a:pt x="270" y="10"/>
                    <a:pt x="271" y="13"/>
                    <a:pt x="272" y="15"/>
                  </a:cubicBezTo>
                  <a:cubicBezTo>
                    <a:pt x="272" y="15"/>
                    <a:pt x="272" y="15"/>
                    <a:pt x="272" y="15"/>
                  </a:cubicBezTo>
                  <a:cubicBezTo>
                    <a:pt x="267" y="15"/>
                    <a:pt x="262" y="15"/>
                    <a:pt x="257" y="15"/>
                  </a:cubicBezTo>
                  <a:close/>
                  <a:moveTo>
                    <a:pt x="276" y="15"/>
                  </a:moveTo>
                  <a:cubicBezTo>
                    <a:pt x="276" y="14"/>
                    <a:pt x="277" y="13"/>
                    <a:pt x="276" y="13"/>
                  </a:cubicBezTo>
                  <a:cubicBezTo>
                    <a:pt x="276" y="11"/>
                    <a:pt x="276" y="9"/>
                    <a:pt x="275" y="8"/>
                  </a:cubicBezTo>
                  <a:cubicBezTo>
                    <a:pt x="275" y="8"/>
                    <a:pt x="275" y="7"/>
                    <a:pt x="275" y="7"/>
                  </a:cubicBezTo>
                  <a:cubicBezTo>
                    <a:pt x="280" y="7"/>
                    <a:pt x="285" y="7"/>
                    <a:pt x="291" y="7"/>
                  </a:cubicBezTo>
                  <a:cubicBezTo>
                    <a:pt x="291" y="8"/>
                    <a:pt x="292" y="10"/>
                    <a:pt x="292" y="11"/>
                  </a:cubicBezTo>
                  <a:cubicBezTo>
                    <a:pt x="293" y="12"/>
                    <a:pt x="294" y="13"/>
                    <a:pt x="294" y="14"/>
                  </a:cubicBezTo>
                  <a:cubicBezTo>
                    <a:pt x="288" y="14"/>
                    <a:pt x="282" y="14"/>
                    <a:pt x="276" y="15"/>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89"/>
            <p:cNvSpPr>
              <a:spLocks noEditPoints="1"/>
            </p:cNvSpPr>
            <p:nvPr/>
          </p:nvSpPr>
          <p:spPr bwMode="auto">
            <a:xfrm>
              <a:off x="7404100" y="1679575"/>
              <a:ext cx="847725" cy="130175"/>
            </a:xfrm>
            <a:custGeom>
              <a:avLst/>
              <a:gdLst>
                <a:gd name="T0" fmla="*/ 225 w 362"/>
                <a:gd name="T1" fmla="*/ 2 h 60"/>
                <a:gd name="T2" fmla="*/ 31 w 362"/>
                <a:gd name="T3" fmla="*/ 4 h 60"/>
                <a:gd name="T4" fmla="*/ 361 w 362"/>
                <a:gd name="T5" fmla="*/ 47 h 60"/>
                <a:gd name="T6" fmla="*/ 166 w 362"/>
                <a:gd name="T7" fmla="*/ 18 h 60"/>
                <a:gd name="T8" fmla="*/ 177 w 362"/>
                <a:gd name="T9" fmla="*/ 39 h 60"/>
                <a:gd name="T10" fmla="*/ 151 w 362"/>
                <a:gd name="T11" fmla="*/ 18 h 60"/>
                <a:gd name="T12" fmla="*/ 138 w 362"/>
                <a:gd name="T13" fmla="*/ 8 h 60"/>
                <a:gd name="T14" fmla="*/ 122 w 362"/>
                <a:gd name="T15" fmla="*/ 8 h 60"/>
                <a:gd name="T16" fmla="*/ 116 w 362"/>
                <a:gd name="T17" fmla="*/ 27 h 60"/>
                <a:gd name="T18" fmla="*/ 104 w 362"/>
                <a:gd name="T19" fmla="*/ 8 h 60"/>
                <a:gd name="T20" fmla="*/ 100 w 362"/>
                <a:gd name="T21" fmla="*/ 8 h 60"/>
                <a:gd name="T22" fmla="*/ 84 w 362"/>
                <a:gd name="T23" fmla="*/ 18 h 60"/>
                <a:gd name="T24" fmla="*/ 70 w 362"/>
                <a:gd name="T25" fmla="*/ 8 h 60"/>
                <a:gd name="T26" fmla="*/ 64 w 362"/>
                <a:gd name="T27" fmla="*/ 26 h 60"/>
                <a:gd name="T28" fmla="*/ 51 w 362"/>
                <a:gd name="T29" fmla="*/ 7 h 60"/>
                <a:gd name="T30" fmla="*/ 53 w 362"/>
                <a:gd name="T31" fmla="*/ 39 h 60"/>
                <a:gd name="T32" fmla="*/ 41 w 362"/>
                <a:gd name="T33" fmla="*/ 14 h 60"/>
                <a:gd name="T34" fmla="*/ 30 w 362"/>
                <a:gd name="T35" fmla="*/ 17 h 60"/>
                <a:gd name="T36" fmla="*/ 5 w 362"/>
                <a:gd name="T37" fmla="*/ 53 h 60"/>
                <a:gd name="T38" fmla="*/ 51 w 362"/>
                <a:gd name="T39" fmla="*/ 44 h 60"/>
                <a:gd name="T40" fmla="*/ 58 w 362"/>
                <a:gd name="T41" fmla="*/ 39 h 60"/>
                <a:gd name="T42" fmla="*/ 73 w 362"/>
                <a:gd name="T43" fmla="*/ 45 h 60"/>
                <a:gd name="T44" fmla="*/ 105 w 362"/>
                <a:gd name="T45" fmla="*/ 51 h 60"/>
                <a:gd name="T46" fmla="*/ 109 w 362"/>
                <a:gd name="T47" fmla="*/ 51 h 60"/>
                <a:gd name="T48" fmla="*/ 127 w 362"/>
                <a:gd name="T49" fmla="*/ 33 h 60"/>
                <a:gd name="T50" fmla="*/ 143 w 362"/>
                <a:gd name="T51" fmla="*/ 39 h 60"/>
                <a:gd name="T52" fmla="*/ 136 w 362"/>
                <a:gd name="T53" fmla="*/ 18 h 60"/>
                <a:gd name="T54" fmla="*/ 146 w 362"/>
                <a:gd name="T55" fmla="*/ 52 h 60"/>
                <a:gd name="T56" fmla="*/ 163 w 362"/>
                <a:gd name="T57" fmla="*/ 52 h 60"/>
                <a:gd name="T58" fmla="*/ 347 w 362"/>
                <a:gd name="T59" fmla="*/ 36 h 60"/>
                <a:gd name="T60" fmla="*/ 323 w 362"/>
                <a:gd name="T61" fmla="*/ 25 h 60"/>
                <a:gd name="T62" fmla="*/ 309 w 362"/>
                <a:gd name="T63" fmla="*/ 31 h 60"/>
                <a:gd name="T64" fmla="*/ 325 w 362"/>
                <a:gd name="T65" fmla="*/ 30 h 60"/>
                <a:gd name="T66" fmla="*/ 336 w 362"/>
                <a:gd name="T67" fmla="*/ 5 h 60"/>
                <a:gd name="T68" fmla="*/ 317 w 362"/>
                <a:gd name="T69" fmla="*/ 12 h 60"/>
                <a:gd name="T70" fmla="*/ 302 w 362"/>
                <a:gd name="T71" fmla="*/ 17 h 60"/>
                <a:gd name="T72" fmla="*/ 219 w 362"/>
                <a:gd name="T73" fmla="*/ 29 h 60"/>
                <a:gd name="T74" fmla="*/ 251 w 362"/>
                <a:gd name="T75" fmla="*/ 28 h 60"/>
                <a:gd name="T76" fmla="*/ 254 w 362"/>
                <a:gd name="T77" fmla="*/ 33 h 60"/>
                <a:gd name="T78" fmla="*/ 276 w 362"/>
                <a:gd name="T79" fmla="*/ 38 h 60"/>
                <a:gd name="T80" fmla="*/ 277 w 362"/>
                <a:gd name="T81" fmla="*/ 27 h 60"/>
                <a:gd name="T82" fmla="*/ 298 w 362"/>
                <a:gd name="T83" fmla="*/ 6 h 60"/>
                <a:gd name="T84" fmla="*/ 271 w 362"/>
                <a:gd name="T85" fmla="*/ 14 h 60"/>
                <a:gd name="T86" fmla="*/ 263 w 362"/>
                <a:gd name="T87" fmla="*/ 6 h 60"/>
                <a:gd name="T88" fmla="*/ 226 w 362"/>
                <a:gd name="T89" fmla="*/ 14 h 60"/>
                <a:gd name="T90" fmla="*/ 197 w 362"/>
                <a:gd name="T91" fmla="*/ 7 h 60"/>
                <a:gd name="T92" fmla="*/ 195 w 362"/>
                <a:gd name="T93" fmla="*/ 27 h 60"/>
                <a:gd name="T94" fmla="*/ 193 w 362"/>
                <a:gd name="T95" fmla="*/ 7 h 60"/>
                <a:gd name="T96" fmla="*/ 183 w 362"/>
                <a:gd name="T97" fmla="*/ 44 h 60"/>
                <a:gd name="T98" fmla="*/ 201 w 362"/>
                <a:gd name="T99" fmla="*/ 29 h 60"/>
                <a:gd name="T100" fmla="*/ 203 w 362"/>
                <a:gd name="T101" fmla="*/ 52 h 60"/>
                <a:gd name="T102" fmla="*/ 226 w 362"/>
                <a:gd name="T103" fmla="*/ 51 h 60"/>
                <a:gd name="T104" fmla="*/ 260 w 362"/>
                <a:gd name="T105" fmla="*/ 43 h 60"/>
                <a:gd name="T106" fmla="*/ 268 w 362"/>
                <a:gd name="T107" fmla="*/ 51 h 60"/>
                <a:gd name="T108" fmla="*/ 302 w 362"/>
                <a:gd name="T109" fmla="*/ 43 h 60"/>
                <a:gd name="T110" fmla="*/ 336 w 362"/>
                <a:gd name="T111" fmla="*/ 49 h 60"/>
                <a:gd name="T112" fmla="*/ 350 w 362"/>
                <a:gd name="T113"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60">
                  <a:moveTo>
                    <a:pt x="361" y="47"/>
                  </a:moveTo>
                  <a:cubicBezTo>
                    <a:pt x="357" y="40"/>
                    <a:pt x="352" y="34"/>
                    <a:pt x="348" y="26"/>
                  </a:cubicBezTo>
                  <a:cubicBezTo>
                    <a:pt x="344" y="19"/>
                    <a:pt x="341" y="12"/>
                    <a:pt x="338" y="5"/>
                  </a:cubicBezTo>
                  <a:cubicBezTo>
                    <a:pt x="339" y="3"/>
                    <a:pt x="338" y="0"/>
                    <a:pt x="336" y="0"/>
                  </a:cubicBezTo>
                  <a:cubicBezTo>
                    <a:pt x="312" y="1"/>
                    <a:pt x="289" y="1"/>
                    <a:pt x="265" y="2"/>
                  </a:cubicBezTo>
                  <a:cubicBezTo>
                    <a:pt x="264" y="0"/>
                    <a:pt x="263" y="1"/>
                    <a:pt x="262" y="2"/>
                  </a:cubicBezTo>
                  <a:cubicBezTo>
                    <a:pt x="250" y="2"/>
                    <a:pt x="237" y="2"/>
                    <a:pt x="225" y="2"/>
                  </a:cubicBezTo>
                  <a:cubicBezTo>
                    <a:pt x="224" y="2"/>
                    <a:pt x="224" y="2"/>
                    <a:pt x="223" y="2"/>
                  </a:cubicBezTo>
                  <a:cubicBezTo>
                    <a:pt x="219" y="2"/>
                    <a:pt x="215" y="2"/>
                    <a:pt x="210" y="2"/>
                  </a:cubicBezTo>
                  <a:cubicBezTo>
                    <a:pt x="209" y="1"/>
                    <a:pt x="208" y="2"/>
                    <a:pt x="207" y="3"/>
                  </a:cubicBezTo>
                  <a:cubicBezTo>
                    <a:pt x="199" y="3"/>
                    <a:pt x="191" y="3"/>
                    <a:pt x="184" y="3"/>
                  </a:cubicBezTo>
                  <a:cubicBezTo>
                    <a:pt x="134" y="3"/>
                    <a:pt x="83" y="1"/>
                    <a:pt x="33" y="4"/>
                  </a:cubicBezTo>
                  <a:cubicBezTo>
                    <a:pt x="33" y="4"/>
                    <a:pt x="33" y="4"/>
                    <a:pt x="32" y="4"/>
                  </a:cubicBezTo>
                  <a:cubicBezTo>
                    <a:pt x="32" y="4"/>
                    <a:pt x="32" y="4"/>
                    <a:pt x="31" y="4"/>
                  </a:cubicBezTo>
                  <a:cubicBezTo>
                    <a:pt x="31" y="4"/>
                    <a:pt x="30" y="5"/>
                    <a:pt x="30" y="5"/>
                  </a:cubicBezTo>
                  <a:cubicBezTo>
                    <a:pt x="19" y="20"/>
                    <a:pt x="9" y="37"/>
                    <a:pt x="1" y="54"/>
                  </a:cubicBezTo>
                  <a:cubicBezTo>
                    <a:pt x="0" y="55"/>
                    <a:pt x="2" y="56"/>
                    <a:pt x="3" y="55"/>
                  </a:cubicBezTo>
                  <a:cubicBezTo>
                    <a:pt x="61" y="60"/>
                    <a:pt x="121" y="57"/>
                    <a:pt x="180" y="57"/>
                  </a:cubicBezTo>
                  <a:cubicBezTo>
                    <a:pt x="240" y="57"/>
                    <a:pt x="299" y="56"/>
                    <a:pt x="359" y="54"/>
                  </a:cubicBezTo>
                  <a:cubicBezTo>
                    <a:pt x="361" y="54"/>
                    <a:pt x="362" y="51"/>
                    <a:pt x="361" y="50"/>
                  </a:cubicBezTo>
                  <a:cubicBezTo>
                    <a:pt x="361" y="49"/>
                    <a:pt x="361" y="48"/>
                    <a:pt x="361" y="47"/>
                  </a:cubicBezTo>
                  <a:close/>
                  <a:moveTo>
                    <a:pt x="167" y="7"/>
                  </a:moveTo>
                  <a:cubicBezTo>
                    <a:pt x="171" y="7"/>
                    <a:pt x="174" y="7"/>
                    <a:pt x="178" y="7"/>
                  </a:cubicBezTo>
                  <a:cubicBezTo>
                    <a:pt x="178" y="9"/>
                    <a:pt x="177" y="12"/>
                    <a:pt x="177" y="14"/>
                  </a:cubicBezTo>
                  <a:cubicBezTo>
                    <a:pt x="177" y="14"/>
                    <a:pt x="177" y="14"/>
                    <a:pt x="177" y="14"/>
                  </a:cubicBezTo>
                  <a:cubicBezTo>
                    <a:pt x="173" y="14"/>
                    <a:pt x="170" y="14"/>
                    <a:pt x="166" y="14"/>
                  </a:cubicBezTo>
                  <a:cubicBezTo>
                    <a:pt x="167" y="12"/>
                    <a:pt x="167" y="9"/>
                    <a:pt x="167" y="7"/>
                  </a:cubicBezTo>
                  <a:close/>
                  <a:moveTo>
                    <a:pt x="166" y="18"/>
                  </a:moveTo>
                  <a:cubicBezTo>
                    <a:pt x="170" y="18"/>
                    <a:pt x="173" y="18"/>
                    <a:pt x="177" y="19"/>
                  </a:cubicBezTo>
                  <a:cubicBezTo>
                    <a:pt x="177" y="22"/>
                    <a:pt x="177" y="25"/>
                    <a:pt x="177" y="29"/>
                  </a:cubicBezTo>
                  <a:cubicBezTo>
                    <a:pt x="173" y="29"/>
                    <a:pt x="169" y="29"/>
                    <a:pt x="165" y="28"/>
                  </a:cubicBezTo>
                  <a:cubicBezTo>
                    <a:pt x="165" y="25"/>
                    <a:pt x="166" y="22"/>
                    <a:pt x="166" y="18"/>
                  </a:cubicBezTo>
                  <a:close/>
                  <a:moveTo>
                    <a:pt x="165" y="33"/>
                  </a:moveTo>
                  <a:cubicBezTo>
                    <a:pt x="169" y="33"/>
                    <a:pt x="173" y="33"/>
                    <a:pt x="177" y="33"/>
                  </a:cubicBezTo>
                  <a:cubicBezTo>
                    <a:pt x="177" y="35"/>
                    <a:pt x="177" y="37"/>
                    <a:pt x="177" y="39"/>
                  </a:cubicBezTo>
                  <a:cubicBezTo>
                    <a:pt x="173" y="39"/>
                    <a:pt x="169" y="39"/>
                    <a:pt x="164" y="39"/>
                  </a:cubicBezTo>
                  <a:cubicBezTo>
                    <a:pt x="165" y="37"/>
                    <a:pt x="165" y="35"/>
                    <a:pt x="165" y="33"/>
                  </a:cubicBezTo>
                  <a:close/>
                  <a:moveTo>
                    <a:pt x="151" y="18"/>
                  </a:moveTo>
                  <a:cubicBezTo>
                    <a:pt x="154" y="18"/>
                    <a:pt x="157" y="18"/>
                    <a:pt x="160" y="18"/>
                  </a:cubicBezTo>
                  <a:cubicBezTo>
                    <a:pt x="160" y="22"/>
                    <a:pt x="159" y="25"/>
                    <a:pt x="159" y="28"/>
                  </a:cubicBezTo>
                  <a:cubicBezTo>
                    <a:pt x="156" y="28"/>
                    <a:pt x="153" y="28"/>
                    <a:pt x="150" y="28"/>
                  </a:cubicBezTo>
                  <a:cubicBezTo>
                    <a:pt x="150" y="25"/>
                    <a:pt x="151" y="22"/>
                    <a:pt x="151" y="18"/>
                  </a:cubicBezTo>
                  <a:close/>
                  <a:moveTo>
                    <a:pt x="149" y="35"/>
                  </a:moveTo>
                  <a:cubicBezTo>
                    <a:pt x="149" y="35"/>
                    <a:pt x="149" y="34"/>
                    <a:pt x="149" y="33"/>
                  </a:cubicBezTo>
                  <a:cubicBezTo>
                    <a:pt x="152" y="33"/>
                    <a:pt x="156" y="33"/>
                    <a:pt x="159" y="33"/>
                  </a:cubicBezTo>
                  <a:cubicBezTo>
                    <a:pt x="159" y="35"/>
                    <a:pt x="159" y="37"/>
                    <a:pt x="159" y="39"/>
                  </a:cubicBezTo>
                  <a:cubicBezTo>
                    <a:pt x="156" y="39"/>
                    <a:pt x="152" y="39"/>
                    <a:pt x="149" y="39"/>
                  </a:cubicBezTo>
                  <a:cubicBezTo>
                    <a:pt x="149" y="38"/>
                    <a:pt x="149" y="37"/>
                    <a:pt x="149" y="35"/>
                  </a:cubicBezTo>
                  <a:close/>
                  <a:moveTo>
                    <a:pt x="138" y="8"/>
                  </a:moveTo>
                  <a:cubicBezTo>
                    <a:pt x="138" y="8"/>
                    <a:pt x="138" y="8"/>
                    <a:pt x="138" y="8"/>
                  </a:cubicBezTo>
                  <a:cubicBezTo>
                    <a:pt x="141" y="8"/>
                    <a:pt x="145" y="8"/>
                    <a:pt x="148" y="7"/>
                  </a:cubicBezTo>
                  <a:cubicBezTo>
                    <a:pt x="147" y="9"/>
                    <a:pt x="147" y="11"/>
                    <a:pt x="147" y="13"/>
                  </a:cubicBezTo>
                  <a:cubicBezTo>
                    <a:pt x="143" y="13"/>
                    <a:pt x="140" y="13"/>
                    <a:pt x="137" y="13"/>
                  </a:cubicBezTo>
                  <a:cubicBezTo>
                    <a:pt x="137" y="11"/>
                    <a:pt x="138" y="9"/>
                    <a:pt x="138" y="8"/>
                  </a:cubicBezTo>
                  <a:close/>
                  <a:moveTo>
                    <a:pt x="122" y="9"/>
                  </a:moveTo>
                  <a:cubicBezTo>
                    <a:pt x="122" y="8"/>
                    <a:pt x="122" y="8"/>
                    <a:pt x="122" y="8"/>
                  </a:cubicBezTo>
                  <a:cubicBezTo>
                    <a:pt x="126" y="8"/>
                    <a:pt x="130" y="8"/>
                    <a:pt x="134" y="8"/>
                  </a:cubicBezTo>
                  <a:cubicBezTo>
                    <a:pt x="133" y="9"/>
                    <a:pt x="133" y="11"/>
                    <a:pt x="132" y="13"/>
                  </a:cubicBezTo>
                  <a:cubicBezTo>
                    <a:pt x="128" y="12"/>
                    <a:pt x="124" y="12"/>
                    <a:pt x="121" y="12"/>
                  </a:cubicBezTo>
                  <a:cubicBezTo>
                    <a:pt x="121" y="11"/>
                    <a:pt x="121" y="10"/>
                    <a:pt x="122" y="9"/>
                  </a:cubicBezTo>
                  <a:close/>
                  <a:moveTo>
                    <a:pt x="130" y="18"/>
                  </a:moveTo>
                  <a:cubicBezTo>
                    <a:pt x="130" y="21"/>
                    <a:pt x="129" y="24"/>
                    <a:pt x="128" y="27"/>
                  </a:cubicBezTo>
                  <a:cubicBezTo>
                    <a:pt x="124" y="27"/>
                    <a:pt x="120" y="27"/>
                    <a:pt x="116" y="27"/>
                  </a:cubicBezTo>
                  <a:cubicBezTo>
                    <a:pt x="117" y="24"/>
                    <a:pt x="118" y="21"/>
                    <a:pt x="119" y="18"/>
                  </a:cubicBezTo>
                  <a:cubicBezTo>
                    <a:pt x="123" y="18"/>
                    <a:pt x="127" y="18"/>
                    <a:pt x="130" y="18"/>
                  </a:cubicBezTo>
                  <a:close/>
                  <a:moveTo>
                    <a:pt x="104" y="8"/>
                  </a:moveTo>
                  <a:cubicBezTo>
                    <a:pt x="108" y="8"/>
                    <a:pt x="112" y="8"/>
                    <a:pt x="117" y="8"/>
                  </a:cubicBezTo>
                  <a:cubicBezTo>
                    <a:pt x="116" y="9"/>
                    <a:pt x="116" y="11"/>
                    <a:pt x="115" y="12"/>
                  </a:cubicBezTo>
                  <a:cubicBezTo>
                    <a:pt x="111" y="12"/>
                    <a:pt x="107" y="12"/>
                    <a:pt x="103" y="12"/>
                  </a:cubicBezTo>
                  <a:cubicBezTo>
                    <a:pt x="103" y="10"/>
                    <a:pt x="103" y="9"/>
                    <a:pt x="104" y="8"/>
                  </a:cubicBezTo>
                  <a:close/>
                  <a:moveTo>
                    <a:pt x="114" y="18"/>
                  </a:moveTo>
                  <a:cubicBezTo>
                    <a:pt x="113" y="21"/>
                    <a:pt x="112" y="24"/>
                    <a:pt x="111" y="27"/>
                  </a:cubicBezTo>
                  <a:cubicBezTo>
                    <a:pt x="107" y="27"/>
                    <a:pt x="102" y="27"/>
                    <a:pt x="98" y="26"/>
                  </a:cubicBezTo>
                  <a:cubicBezTo>
                    <a:pt x="99" y="24"/>
                    <a:pt x="100" y="21"/>
                    <a:pt x="101" y="18"/>
                  </a:cubicBezTo>
                  <a:cubicBezTo>
                    <a:pt x="105" y="18"/>
                    <a:pt x="109" y="18"/>
                    <a:pt x="114" y="18"/>
                  </a:cubicBezTo>
                  <a:close/>
                  <a:moveTo>
                    <a:pt x="86" y="8"/>
                  </a:moveTo>
                  <a:cubicBezTo>
                    <a:pt x="91" y="8"/>
                    <a:pt x="95" y="8"/>
                    <a:pt x="100" y="8"/>
                  </a:cubicBezTo>
                  <a:cubicBezTo>
                    <a:pt x="99" y="9"/>
                    <a:pt x="98" y="10"/>
                    <a:pt x="98" y="12"/>
                  </a:cubicBezTo>
                  <a:cubicBezTo>
                    <a:pt x="94" y="12"/>
                    <a:pt x="90" y="12"/>
                    <a:pt x="86" y="12"/>
                  </a:cubicBezTo>
                  <a:cubicBezTo>
                    <a:pt x="86" y="10"/>
                    <a:pt x="86" y="9"/>
                    <a:pt x="86" y="8"/>
                  </a:cubicBezTo>
                  <a:close/>
                  <a:moveTo>
                    <a:pt x="96" y="18"/>
                  </a:moveTo>
                  <a:cubicBezTo>
                    <a:pt x="95" y="21"/>
                    <a:pt x="94" y="23"/>
                    <a:pt x="93" y="26"/>
                  </a:cubicBezTo>
                  <a:cubicBezTo>
                    <a:pt x="89" y="26"/>
                    <a:pt x="85" y="26"/>
                    <a:pt x="81" y="26"/>
                  </a:cubicBezTo>
                  <a:cubicBezTo>
                    <a:pt x="82" y="23"/>
                    <a:pt x="83" y="20"/>
                    <a:pt x="84" y="18"/>
                  </a:cubicBezTo>
                  <a:cubicBezTo>
                    <a:pt x="88" y="18"/>
                    <a:pt x="92" y="18"/>
                    <a:pt x="96" y="18"/>
                  </a:cubicBezTo>
                  <a:close/>
                  <a:moveTo>
                    <a:pt x="91" y="33"/>
                  </a:moveTo>
                  <a:cubicBezTo>
                    <a:pt x="91" y="35"/>
                    <a:pt x="90" y="37"/>
                    <a:pt x="90" y="39"/>
                  </a:cubicBezTo>
                  <a:cubicBezTo>
                    <a:pt x="85" y="39"/>
                    <a:pt x="80" y="39"/>
                    <a:pt x="75" y="39"/>
                  </a:cubicBezTo>
                  <a:cubicBezTo>
                    <a:pt x="76" y="36"/>
                    <a:pt x="77" y="34"/>
                    <a:pt x="78" y="33"/>
                  </a:cubicBezTo>
                  <a:cubicBezTo>
                    <a:pt x="83" y="33"/>
                    <a:pt x="87" y="33"/>
                    <a:pt x="91" y="33"/>
                  </a:cubicBezTo>
                  <a:close/>
                  <a:moveTo>
                    <a:pt x="70" y="8"/>
                  </a:moveTo>
                  <a:cubicBezTo>
                    <a:pt x="74" y="8"/>
                    <a:pt x="78" y="8"/>
                    <a:pt x="82" y="8"/>
                  </a:cubicBezTo>
                  <a:cubicBezTo>
                    <a:pt x="81" y="9"/>
                    <a:pt x="81" y="10"/>
                    <a:pt x="80" y="12"/>
                  </a:cubicBezTo>
                  <a:cubicBezTo>
                    <a:pt x="76" y="12"/>
                    <a:pt x="73" y="12"/>
                    <a:pt x="69" y="12"/>
                  </a:cubicBezTo>
                  <a:cubicBezTo>
                    <a:pt x="70" y="10"/>
                    <a:pt x="70" y="9"/>
                    <a:pt x="70" y="8"/>
                  </a:cubicBezTo>
                  <a:close/>
                  <a:moveTo>
                    <a:pt x="78" y="18"/>
                  </a:moveTo>
                  <a:cubicBezTo>
                    <a:pt x="77" y="20"/>
                    <a:pt x="76" y="23"/>
                    <a:pt x="75" y="26"/>
                  </a:cubicBezTo>
                  <a:cubicBezTo>
                    <a:pt x="72" y="26"/>
                    <a:pt x="68" y="26"/>
                    <a:pt x="64" y="26"/>
                  </a:cubicBezTo>
                  <a:cubicBezTo>
                    <a:pt x="65" y="23"/>
                    <a:pt x="67" y="20"/>
                    <a:pt x="68" y="17"/>
                  </a:cubicBezTo>
                  <a:cubicBezTo>
                    <a:pt x="71" y="17"/>
                    <a:pt x="74" y="17"/>
                    <a:pt x="78" y="18"/>
                  </a:cubicBezTo>
                  <a:close/>
                  <a:moveTo>
                    <a:pt x="51" y="7"/>
                  </a:moveTo>
                  <a:cubicBezTo>
                    <a:pt x="56" y="7"/>
                    <a:pt x="61" y="7"/>
                    <a:pt x="66" y="8"/>
                  </a:cubicBezTo>
                  <a:cubicBezTo>
                    <a:pt x="65" y="9"/>
                    <a:pt x="64" y="11"/>
                    <a:pt x="64" y="12"/>
                  </a:cubicBezTo>
                  <a:cubicBezTo>
                    <a:pt x="59" y="12"/>
                    <a:pt x="54" y="13"/>
                    <a:pt x="49" y="13"/>
                  </a:cubicBezTo>
                  <a:cubicBezTo>
                    <a:pt x="50" y="11"/>
                    <a:pt x="50" y="9"/>
                    <a:pt x="51" y="7"/>
                  </a:cubicBezTo>
                  <a:close/>
                  <a:moveTo>
                    <a:pt x="42" y="26"/>
                  </a:moveTo>
                  <a:cubicBezTo>
                    <a:pt x="43" y="23"/>
                    <a:pt x="45" y="20"/>
                    <a:pt x="46" y="17"/>
                  </a:cubicBezTo>
                  <a:cubicBezTo>
                    <a:pt x="51" y="17"/>
                    <a:pt x="56" y="17"/>
                    <a:pt x="61" y="17"/>
                  </a:cubicBezTo>
                  <a:cubicBezTo>
                    <a:pt x="60" y="20"/>
                    <a:pt x="59" y="23"/>
                    <a:pt x="58" y="26"/>
                  </a:cubicBezTo>
                  <a:cubicBezTo>
                    <a:pt x="53" y="26"/>
                    <a:pt x="47" y="26"/>
                    <a:pt x="42" y="26"/>
                  </a:cubicBezTo>
                  <a:close/>
                  <a:moveTo>
                    <a:pt x="56" y="32"/>
                  </a:moveTo>
                  <a:cubicBezTo>
                    <a:pt x="55" y="34"/>
                    <a:pt x="54" y="36"/>
                    <a:pt x="53" y="39"/>
                  </a:cubicBezTo>
                  <a:cubicBezTo>
                    <a:pt x="47" y="39"/>
                    <a:pt x="41" y="39"/>
                    <a:pt x="35" y="39"/>
                  </a:cubicBezTo>
                  <a:cubicBezTo>
                    <a:pt x="36" y="36"/>
                    <a:pt x="38" y="33"/>
                    <a:pt x="39" y="31"/>
                  </a:cubicBezTo>
                  <a:cubicBezTo>
                    <a:pt x="45" y="31"/>
                    <a:pt x="50" y="31"/>
                    <a:pt x="56" y="32"/>
                  </a:cubicBezTo>
                  <a:close/>
                  <a:moveTo>
                    <a:pt x="35" y="8"/>
                  </a:moveTo>
                  <a:cubicBezTo>
                    <a:pt x="35" y="7"/>
                    <a:pt x="36" y="7"/>
                    <a:pt x="36" y="7"/>
                  </a:cubicBezTo>
                  <a:cubicBezTo>
                    <a:pt x="39" y="7"/>
                    <a:pt x="43" y="7"/>
                    <a:pt x="46" y="7"/>
                  </a:cubicBezTo>
                  <a:cubicBezTo>
                    <a:pt x="45" y="9"/>
                    <a:pt x="43" y="11"/>
                    <a:pt x="41" y="14"/>
                  </a:cubicBezTo>
                  <a:cubicBezTo>
                    <a:pt x="38" y="14"/>
                    <a:pt x="35" y="14"/>
                    <a:pt x="31" y="15"/>
                  </a:cubicBezTo>
                  <a:cubicBezTo>
                    <a:pt x="33" y="12"/>
                    <a:pt x="34" y="10"/>
                    <a:pt x="35" y="8"/>
                  </a:cubicBezTo>
                  <a:close/>
                  <a:moveTo>
                    <a:pt x="30" y="17"/>
                  </a:moveTo>
                  <a:cubicBezTo>
                    <a:pt x="33" y="17"/>
                    <a:pt x="36" y="17"/>
                    <a:pt x="39" y="17"/>
                  </a:cubicBezTo>
                  <a:cubicBezTo>
                    <a:pt x="38" y="20"/>
                    <a:pt x="36" y="23"/>
                    <a:pt x="35" y="26"/>
                  </a:cubicBezTo>
                  <a:cubicBezTo>
                    <a:pt x="31" y="26"/>
                    <a:pt x="28" y="26"/>
                    <a:pt x="24" y="26"/>
                  </a:cubicBezTo>
                  <a:cubicBezTo>
                    <a:pt x="26" y="23"/>
                    <a:pt x="28" y="20"/>
                    <a:pt x="30" y="17"/>
                  </a:cubicBezTo>
                  <a:close/>
                  <a:moveTo>
                    <a:pt x="22" y="29"/>
                  </a:moveTo>
                  <a:cubicBezTo>
                    <a:pt x="26" y="29"/>
                    <a:pt x="30" y="30"/>
                    <a:pt x="33" y="30"/>
                  </a:cubicBezTo>
                  <a:cubicBezTo>
                    <a:pt x="32" y="33"/>
                    <a:pt x="31" y="36"/>
                    <a:pt x="30" y="39"/>
                  </a:cubicBezTo>
                  <a:cubicBezTo>
                    <a:pt x="25" y="39"/>
                    <a:pt x="20" y="39"/>
                    <a:pt x="15" y="40"/>
                  </a:cubicBezTo>
                  <a:cubicBezTo>
                    <a:pt x="17" y="36"/>
                    <a:pt x="20" y="33"/>
                    <a:pt x="22" y="29"/>
                  </a:cubicBezTo>
                  <a:close/>
                  <a:moveTo>
                    <a:pt x="26" y="52"/>
                  </a:moveTo>
                  <a:cubicBezTo>
                    <a:pt x="19" y="52"/>
                    <a:pt x="12" y="52"/>
                    <a:pt x="5" y="53"/>
                  </a:cubicBezTo>
                  <a:cubicBezTo>
                    <a:pt x="8" y="49"/>
                    <a:pt x="11" y="46"/>
                    <a:pt x="13" y="42"/>
                  </a:cubicBezTo>
                  <a:cubicBezTo>
                    <a:pt x="18" y="42"/>
                    <a:pt x="24" y="43"/>
                    <a:pt x="29" y="43"/>
                  </a:cubicBezTo>
                  <a:cubicBezTo>
                    <a:pt x="28" y="46"/>
                    <a:pt x="27" y="49"/>
                    <a:pt x="26" y="52"/>
                  </a:cubicBezTo>
                  <a:close/>
                  <a:moveTo>
                    <a:pt x="49" y="51"/>
                  </a:moveTo>
                  <a:cubicBezTo>
                    <a:pt x="43" y="51"/>
                    <a:pt x="36" y="51"/>
                    <a:pt x="30" y="51"/>
                  </a:cubicBezTo>
                  <a:cubicBezTo>
                    <a:pt x="31" y="49"/>
                    <a:pt x="32" y="46"/>
                    <a:pt x="33" y="43"/>
                  </a:cubicBezTo>
                  <a:cubicBezTo>
                    <a:pt x="39" y="44"/>
                    <a:pt x="45" y="44"/>
                    <a:pt x="51" y="44"/>
                  </a:cubicBezTo>
                  <a:cubicBezTo>
                    <a:pt x="51" y="47"/>
                    <a:pt x="50" y="49"/>
                    <a:pt x="49" y="51"/>
                  </a:cubicBezTo>
                  <a:close/>
                  <a:moveTo>
                    <a:pt x="67" y="51"/>
                  </a:moveTo>
                  <a:cubicBezTo>
                    <a:pt x="62" y="51"/>
                    <a:pt x="57" y="51"/>
                    <a:pt x="52" y="51"/>
                  </a:cubicBezTo>
                  <a:cubicBezTo>
                    <a:pt x="53" y="49"/>
                    <a:pt x="54" y="47"/>
                    <a:pt x="55" y="45"/>
                  </a:cubicBezTo>
                  <a:cubicBezTo>
                    <a:pt x="59" y="45"/>
                    <a:pt x="64" y="45"/>
                    <a:pt x="68" y="45"/>
                  </a:cubicBezTo>
                  <a:cubicBezTo>
                    <a:pt x="67" y="47"/>
                    <a:pt x="67" y="49"/>
                    <a:pt x="67" y="51"/>
                  </a:cubicBezTo>
                  <a:close/>
                  <a:moveTo>
                    <a:pt x="58" y="39"/>
                  </a:moveTo>
                  <a:cubicBezTo>
                    <a:pt x="59" y="36"/>
                    <a:pt x="60" y="34"/>
                    <a:pt x="61" y="32"/>
                  </a:cubicBezTo>
                  <a:cubicBezTo>
                    <a:pt x="65" y="32"/>
                    <a:pt x="69" y="32"/>
                    <a:pt x="73" y="32"/>
                  </a:cubicBezTo>
                  <a:cubicBezTo>
                    <a:pt x="72" y="34"/>
                    <a:pt x="71" y="36"/>
                    <a:pt x="70" y="39"/>
                  </a:cubicBezTo>
                  <a:cubicBezTo>
                    <a:pt x="66" y="39"/>
                    <a:pt x="62" y="39"/>
                    <a:pt x="58" y="39"/>
                  </a:cubicBezTo>
                  <a:close/>
                  <a:moveTo>
                    <a:pt x="86" y="51"/>
                  </a:moveTo>
                  <a:cubicBezTo>
                    <a:pt x="81" y="51"/>
                    <a:pt x="76" y="51"/>
                    <a:pt x="71" y="51"/>
                  </a:cubicBezTo>
                  <a:cubicBezTo>
                    <a:pt x="71" y="49"/>
                    <a:pt x="72" y="47"/>
                    <a:pt x="73" y="45"/>
                  </a:cubicBezTo>
                  <a:cubicBezTo>
                    <a:pt x="78" y="45"/>
                    <a:pt x="83" y="45"/>
                    <a:pt x="88" y="45"/>
                  </a:cubicBezTo>
                  <a:cubicBezTo>
                    <a:pt x="87" y="47"/>
                    <a:pt x="87" y="49"/>
                    <a:pt x="86" y="51"/>
                  </a:cubicBezTo>
                  <a:close/>
                  <a:moveTo>
                    <a:pt x="105" y="51"/>
                  </a:moveTo>
                  <a:cubicBezTo>
                    <a:pt x="100" y="51"/>
                    <a:pt x="94" y="51"/>
                    <a:pt x="89" y="51"/>
                  </a:cubicBezTo>
                  <a:cubicBezTo>
                    <a:pt x="90" y="49"/>
                    <a:pt x="91" y="47"/>
                    <a:pt x="91" y="45"/>
                  </a:cubicBezTo>
                  <a:cubicBezTo>
                    <a:pt x="96" y="45"/>
                    <a:pt x="101" y="45"/>
                    <a:pt x="106" y="45"/>
                  </a:cubicBezTo>
                  <a:cubicBezTo>
                    <a:pt x="106" y="47"/>
                    <a:pt x="105" y="49"/>
                    <a:pt x="105" y="51"/>
                  </a:cubicBezTo>
                  <a:close/>
                  <a:moveTo>
                    <a:pt x="94" y="39"/>
                  </a:moveTo>
                  <a:cubicBezTo>
                    <a:pt x="94" y="37"/>
                    <a:pt x="95" y="35"/>
                    <a:pt x="96" y="33"/>
                  </a:cubicBezTo>
                  <a:cubicBezTo>
                    <a:pt x="100" y="33"/>
                    <a:pt x="105" y="33"/>
                    <a:pt x="109" y="33"/>
                  </a:cubicBezTo>
                  <a:cubicBezTo>
                    <a:pt x="109" y="35"/>
                    <a:pt x="108" y="37"/>
                    <a:pt x="108" y="39"/>
                  </a:cubicBezTo>
                  <a:cubicBezTo>
                    <a:pt x="103" y="39"/>
                    <a:pt x="98" y="39"/>
                    <a:pt x="94" y="39"/>
                  </a:cubicBezTo>
                  <a:close/>
                  <a:moveTo>
                    <a:pt x="125" y="51"/>
                  </a:moveTo>
                  <a:cubicBezTo>
                    <a:pt x="120" y="51"/>
                    <a:pt x="114" y="51"/>
                    <a:pt x="109" y="51"/>
                  </a:cubicBezTo>
                  <a:cubicBezTo>
                    <a:pt x="110" y="49"/>
                    <a:pt x="110" y="47"/>
                    <a:pt x="111" y="45"/>
                  </a:cubicBezTo>
                  <a:cubicBezTo>
                    <a:pt x="116" y="45"/>
                    <a:pt x="121" y="45"/>
                    <a:pt x="125" y="45"/>
                  </a:cubicBezTo>
                  <a:cubicBezTo>
                    <a:pt x="125" y="47"/>
                    <a:pt x="125" y="49"/>
                    <a:pt x="125" y="51"/>
                  </a:cubicBezTo>
                  <a:close/>
                  <a:moveTo>
                    <a:pt x="126" y="39"/>
                  </a:moveTo>
                  <a:cubicBezTo>
                    <a:pt x="122" y="39"/>
                    <a:pt x="117" y="39"/>
                    <a:pt x="113" y="39"/>
                  </a:cubicBezTo>
                  <a:cubicBezTo>
                    <a:pt x="113" y="37"/>
                    <a:pt x="114" y="35"/>
                    <a:pt x="115" y="33"/>
                  </a:cubicBezTo>
                  <a:cubicBezTo>
                    <a:pt x="119" y="33"/>
                    <a:pt x="123" y="33"/>
                    <a:pt x="127" y="33"/>
                  </a:cubicBezTo>
                  <a:cubicBezTo>
                    <a:pt x="127" y="35"/>
                    <a:pt x="126" y="37"/>
                    <a:pt x="126" y="39"/>
                  </a:cubicBezTo>
                  <a:close/>
                  <a:moveTo>
                    <a:pt x="128" y="51"/>
                  </a:moveTo>
                  <a:cubicBezTo>
                    <a:pt x="129" y="49"/>
                    <a:pt x="129" y="47"/>
                    <a:pt x="130" y="45"/>
                  </a:cubicBezTo>
                  <a:cubicBezTo>
                    <a:pt x="134" y="45"/>
                    <a:pt x="139" y="45"/>
                    <a:pt x="143" y="44"/>
                  </a:cubicBezTo>
                  <a:cubicBezTo>
                    <a:pt x="143" y="47"/>
                    <a:pt x="144" y="49"/>
                    <a:pt x="144" y="51"/>
                  </a:cubicBezTo>
                  <a:cubicBezTo>
                    <a:pt x="139" y="51"/>
                    <a:pt x="133" y="51"/>
                    <a:pt x="128" y="51"/>
                  </a:cubicBezTo>
                  <a:close/>
                  <a:moveTo>
                    <a:pt x="143" y="39"/>
                  </a:moveTo>
                  <a:cubicBezTo>
                    <a:pt x="139" y="39"/>
                    <a:pt x="135" y="39"/>
                    <a:pt x="131" y="39"/>
                  </a:cubicBezTo>
                  <a:cubicBezTo>
                    <a:pt x="131" y="37"/>
                    <a:pt x="132" y="35"/>
                    <a:pt x="132" y="33"/>
                  </a:cubicBezTo>
                  <a:cubicBezTo>
                    <a:pt x="136" y="33"/>
                    <a:pt x="140" y="33"/>
                    <a:pt x="144" y="33"/>
                  </a:cubicBezTo>
                  <a:cubicBezTo>
                    <a:pt x="144" y="35"/>
                    <a:pt x="144" y="37"/>
                    <a:pt x="143" y="39"/>
                  </a:cubicBezTo>
                  <a:close/>
                  <a:moveTo>
                    <a:pt x="145" y="28"/>
                  </a:moveTo>
                  <a:cubicBezTo>
                    <a:pt x="141" y="28"/>
                    <a:pt x="137" y="28"/>
                    <a:pt x="133" y="28"/>
                  </a:cubicBezTo>
                  <a:cubicBezTo>
                    <a:pt x="134" y="24"/>
                    <a:pt x="135" y="21"/>
                    <a:pt x="136" y="18"/>
                  </a:cubicBezTo>
                  <a:cubicBezTo>
                    <a:pt x="139" y="18"/>
                    <a:pt x="143" y="18"/>
                    <a:pt x="146" y="18"/>
                  </a:cubicBezTo>
                  <a:cubicBezTo>
                    <a:pt x="145" y="21"/>
                    <a:pt x="145" y="25"/>
                    <a:pt x="145" y="28"/>
                  </a:cubicBezTo>
                  <a:close/>
                  <a:moveTo>
                    <a:pt x="146" y="52"/>
                  </a:moveTo>
                  <a:cubicBezTo>
                    <a:pt x="147" y="49"/>
                    <a:pt x="148" y="47"/>
                    <a:pt x="148" y="44"/>
                  </a:cubicBezTo>
                  <a:cubicBezTo>
                    <a:pt x="152" y="44"/>
                    <a:pt x="156" y="44"/>
                    <a:pt x="159" y="44"/>
                  </a:cubicBezTo>
                  <a:cubicBezTo>
                    <a:pt x="160" y="47"/>
                    <a:pt x="160" y="49"/>
                    <a:pt x="161" y="52"/>
                  </a:cubicBezTo>
                  <a:cubicBezTo>
                    <a:pt x="156" y="52"/>
                    <a:pt x="151" y="52"/>
                    <a:pt x="146" y="52"/>
                  </a:cubicBezTo>
                  <a:close/>
                  <a:moveTo>
                    <a:pt x="161" y="14"/>
                  </a:moveTo>
                  <a:cubicBezTo>
                    <a:pt x="158" y="14"/>
                    <a:pt x="155" y="13"/>
                    <a:pt x="152" y="13"/>
                  </a:cubicBezTo>
                  <a:cubicBezTo>
                    <a:pt x="153" y="12"/>
                    <a:pt x="153" y="10"/>
                    <a:pt x="153" y="8"/>
                  </a:cubicBezTo>
                  <a:cubicBezTo>
                    <a:pt x="153" y="8"/>
                    <a:pt x="153" y="8"/>
                    <a:pt x="153" y="7"/>
                  </a:cubicBezTo>
                  <a:cubicBezTo>
                    <a:pt x="156" y="7"/>
                    <a:pt x="159" y="7"/>
                    <a:pt x="162" y="7"/>
                  </a:cubicBezTo>
                  <a:cubicBezTo>
                    <a:pt x="161" y="9"/>
                    <a:pt x="161" y="11"/>
                    <a:pt x="161" y="14"/>
                  </a:cubicBezTo>
                  <a:close/>
                  <a:moveTo>
                    <a:pt x="163" y="52"/>
                  </a:moveTo>
                  <a:cubicBezTo>
                    <a:pt x="164" y="49"/>
                    <a:pt x="164" y="47"/>
                    <a:pt x="164" y="44"/>
                  </a:cubicBezTo>
                  <a:cubicBezTo>
                    <a:pt x="169" y="44"/>
                    <a:pt x="173" y="44"/>
                    <a:pt x="177" y="44"/>
                  </a:cubicBezTo>
                  <a:cubicBezTo>
                    <a:pt x="178" y="47"/>
                    <a:pt x="178" y="49"/>
                    <a:pt x="180" y="52"/>
                  </a:cubicBezTo>
                  <a:cubicBezTo>
                    <a:pt x="180" y="52"/>
                    <a:pt x="180" y="52"/>
                    <a:pt x="180" y="52"/>
                  </a:cubicBezTo>
                  <a:cubicBezTo>
                    <a:pt x="175" y="52"/>
                    <a:pt x="169" y="52"/>
                    <a:pt x="163" y="52"/>
                  </a:cubicBezTo>
                  <a:close/>
                  <a:moveTo>
                    <a:pt x="343" y="29"/>
                  </a:moveTo>
                  <a:cubicBezTo>
                    <a:pt x="344" y="31"/>
                    <a:pt x="345" y="34"/>
                    <a:pt x="347" y="36"/>
                  </a:cubicBezTo>
                  <a:cubicBezTo>
                    <a:pt x="342" y="36"/>
                    <a:pt x="337" y="37"/>
                    <a:pt x="333" y="37"/>
                  </a:cubicBezTo>
                  <a:cubicBezTo>
                    <a:pt x="332" y="34"/>
                    <a:pt x="331" y="32"/>
                    <a:pt x="330" y="30"/>
                  </a:cubicBezTo>
                  <a:cubicBezTo>
                    <a:pt x="334" y="30"/>
                    <a:pt x="338" y="29"/>
                    <a:pt x="341" y="29"/>
                  </a:cubicBezTo>
                  <a:cubicBezTo>
                    <a:pt x="342" y="29"/>
                    <a:pt x="342" y="29"/>
                    <a:pt x="343" y="29"/>
                  </a:cubicBezTo>
                  <a:close/>
                  <a:moveTo>
                    <a:pt x="308" y="17"/>
                  </a:moveTo>
                  <a:cubicBezTo>
                    <a:pt x="312" y="17"/>
                    <a:pt x="316" y="17"/>
                    <a:pt x="319" y="17"/>
                  </a:cubicBezTo>
                  <a:cubicBezTo>
                    <a:pt x="320" y="20"/>
                    <a:pt x="322" y="22"/>
                    <a:pt x="323" y="25"/>
                  </a:cubicBezTo>
                  <a:cubicBezTo>
                    <a:pt x="319" y="25"/>
                    <a:pt x="316" y="25"/>
                    <a:pt x="312" y="25"/>
                  </a:cubicBezTo>
                  <a:cubicBezTo>
                    <a:pt x="311" y="23"/>
                    <a:pt x="310" y="20"/>
                    <a:pt x="308" y="17"/>
                  </a:cubicBezTo>
                  <a:close/>
                  <a:moveTo>
                    <a:pt x="312" y="37"/>
                  </a:moveTo>
                  <a:cubicBezTo>
                    <a:pt x="308" y="37"/>
                    <a:pt x="303" y="37"/>
                    <a:pt x="299" y="37"/>
                  </a:cubicBezTo>
                  <a:cubicBezTo>
                    <a:pt x="298" y="35"/>
                    <a:pt x="297" y="34"/>
                    <a:pt x="296" y="32"/>
                  </a:cubicBezTo>
                  <a:cubicBezTo>
                    <a:pt x="296" y="32"/>
                    <a:pt x="296" y="32"/>
                    <a:pt x="296" y="31"/>
                  </a:cubicBezTo>
                  <a:cubicBezTo>
                    <a:pt x="300" y="31"/>
                    <a:pt x="304" y="31"/>
                    <a:pt x="309" y="31"/>
                  </a:cubicBezTo>
                  <a:cubicBezTo>
                    <a:pt x="310" y="33"/>
                    <a:pt x="311" y="35"/>
                    <a:pt x="312" y="37"/>
                  </a:cubicBezTo>
                  <a:close/>
                  <a:moveTo>
                    <a:pt x="325" y="30"/>
                  </a:moveTo>
                  <a:cubicBezTo>
                    <a:pt x="325" y="31"/>
                    <a:pt x="326" y="31"/>
                    <a:pt x="326" y="32"/>
                  </a:cubicBezTo>
                  <a:cubicBezTo>
                    <a:pt x="327" y="34"/>
                    <a:pt x="327" y="35"/>
                    <a:pt x="328" y="37"/>
                  </a:cubicBezTo>
                  <a:cubicBezTo>
                    <a:pt x="324" y="37"/>
                    <a:pt x="321" y="37"/>
                    <a:pt x="317" y="37"/>
                  </a:cubicBezTo>
                  <a:cubicBezTo>
                    <a:pt x="316" y="35"/>
                    <a:pt x="315" y="33"/>
                    <a:pt x="314" y="31"/>
                  </a:cubicBezTo>
                  <a:cubicBezTo>
                    <a:pt x="318" y="30"/>
                    <a:pt x="322" y="30"/>
                    <a:pt x="325" y="30"/>
                  </a:cubicBezTo>
                  <a:close/>
                  <a:moveTo>
                    <a:pt x="338" y="16"/>
                  </a:moveTo>
                  <a:cubicBezTo>
                    <a:pt x="339" y="18"/>
                    <a:pt x="340" y="21"/>
                    <a:pt x="341" y="24"/>
                  </a:cubicBezTo>
                  <a:cubicBezTo>
                    <a:pt x="336" y="24"/>
                    <a:pt x="332" y="24"/>
                    <a:pt x="328" y="25"/>
                  </a:cubicBezTo>
                  <a:cubicBezTo>
                    <a:pt x="326" y="22"/>
                    <a:pt x="325" y="19"/>
                    <a:pt x="324" y="17"/>
                  </a:cubicBezTo>
                  <a:cubicBezTo>
                    <a:pt x="328" y="16"/>
                    <a:pt x="333" y="16"/>
                    <a:pt x="337" y="16"/>
                  </a:cubicBezTo>
                  <a:cubicBezTo>
                    <a:pt x="338" y="16"/>
                    <a:pt x="338" y="16"/>
                    <a:pt x="338" y="16"/>
                  </a:cubicBezTo>
                  <a:close/>
                  <a:moveTo>
                    <a:pt x="336" y="5"/>
                  </a:moveTo>
                  <a:cubicBezTo>
                    <a:pt x="336" y="7"/>
                    <a:pt x="337" y="9"/>
                    <a:pt x="337" y="11"/>
                  </a:cubicBezTo>
                  <a:cubicBezTo>
                    <a:pt x="332" y="12"/>
                    <a:pt x="327" y="12"/>
                    <a:pt x="322" y="12"/>
                  </a:cubicBezTo>
                  <a:cubicBezTo>
                    <a:pt x="321" y="10"/>
                    <a:pt x="320" y="8"/>
                    <a:pt x="319" y="6"/>
                  </a:cubicBezTo>
                  <a:cubicBezTo>
                    <a:pt x="325" y="6"/>
                    <a:pt x="330" y="6"/>
                    <a:pt x="336" y="6"/>
                  </a:cubicBezTo>
                  <a:cubicBezTo>
                    <a:pt x="336" y="6"/>
                    <a:pt x="336" y="5"/>
                    <a:pt x="336" y="5"/>
                  </a:cubicBezTo>
                  <a:close/>
                  <a:moveTo>
                    <a:pt x="315" y="6"/>
                  </a:moveTo>
                  <a:cubicBezTo>
                    <a:pt x="315" y="8"/>
                    <a:pt x="316" y="10"/>
                    <a:pt x="317" y="12"/>
                  </a:cubicBezTo>
                  <a:cubicBezTo>
                    <a:pt x="314" y="12"/>
                    <a:pt x="310" y="13"/>
                    <a:pt x="306" y="13"/>
                  </a:cubicBezTo>
                  <a:cubicBezTo>
                    <a:pt x="305" y="10"/>
                    <a:pt x="304" y="8"/>
                    <a:pt x="302" y="6"/>
                  </a:cubicBezTo>
                  <a:cubicBezTo>
                    <a:pt x="306" y="6"/>
                    <a:pt x="311" y="6"/>
                    <a:pt x="315" y="6"/>
                  </a:cubicBezTo>
                  <a:close/>
                  <a:moveTo>
                    <a:pt x="306" y="26"/>
                  </a:moveTo>
                  <a:cubicBezTo>
                    <a:pt x="302" y="26"/>
                    <a:pt x="298" y="26"/>
                    <a:pt x="294" y="26"/>
                  </a:cubicBezTo>
                  <a:cubicBezTo>
                    <a:pt x="292" y="23"/>
                    <a:pt x="291" y="21"/>
                    <a:pt x="290" y="18"/>
                  </a:cubicBezTo>
                  <a:cubicBezTo>
                    <a:pt x="294" y="18"/>
                    <a:pt x="298" y="18"/>
                    <a:pt x="302" y="17"/>
                  </a:cubicBezTo>
                  <a:cubicBezTo>
                    <a:pt x="303" y="20"/>
                    <a:pt x="305" y="23"/>
                    <a:pt x="306" y="26"/>
                  </a:cubicBezTo>
                  <a:close/>
                  <a:moveTo>
                    <a:pt x="234" y="33"/>
                  </a:moveTo>
                  <a:cubicBezTo>
                    <a:pt x="235" y="35"/>
                    <a:pt x="236" y="37"/>
                    <a:pt x="237" y="38"/>
                  </a:cubicBezTo>
                  <a:cubicBezTo>
                    <a:pt x="232" y="38"/>
                    <a:pt x="227" y="39"/>
                    <a:pt x="222" y="39"/>
                  </a:cubicBezTo>
                  <a:cubicBezTo>
                    <a:pt x="221" y="37"/>
                    <a:pt x="221" y="35"/>
                    <a:pt x="220" y="33"/>
                  </a:cubicBezTo>
                  <a:cubicBezTo>
                    <a:pt x="225" y="33"/>
                    <a:pt x="229" y="33"/>
                    <a:pt x="234" y="33"/>
                  </a:cubicBezTo>
                  <a:close/>
                  <a:moveTo>
                    <a:pt x="219" y="29"/>
                  </a:moveTo>
                  <a:cubicBezTo>
                    <a:pt x="217" y="25"/>
                    <a:pt x="216" y="22"/>
                    <a:pt x="215" y="19"/>
                  </a:cubicBezTo>
                  <a:cubicBezTo>
                    <a:pt x="220" y="19"/>
                    <a:pt x="224" y="19"/>
                    <a:pt x="228" y="19"/>
                  </a:cubicBezTo>
                  <a:cubicBezTo>
                    <a:pt x="229" y="22"/>
                    <a:pt x="231" y="25"/>
                    <a:pt x="232" y="28"/>
                  </a:cubicBezTo>
                  <a:cubicBezTo>
                    <a:pt x="228" y="28"/>
                    <a:pt x="223" y="28"/>
                    <a:pt x="219" y="29"/>
                  </a:cubicBezTo>
                  <a:close/>
                  <a:moveTo>
                    <a:pt x="233" y="19"/>
                  </a:moveTo>
                  <a:cubicBezTo>
                    <a:pt x="238" y="19"/>
                    <a:pt x="242" y="19"/>
                    <a:pt x="247" y="19"/>
                  </a:cubicBezTo>
                  <a:cubicBezTo>
                    <a:pt x="248" y="22"/>
                    <a:pt x="250" y="25"/>
                    <a:pt x="251" y="28"/>
                  </a:cubicBezTo>
                  <a:cubicBezTo>
                    <a:pt x="247" y="28"/>
                    <a:pt x="242" y="28"/>
                    <a:pt x="238" y="28"/>
                  </a:cubicBezTo>
                  <a:cubicBezTo>
                    <a:pt x="236" y="25"/>
                    <a:pt x="235" y="22"/>
                    <a:pt x="233" y="19"/>
                  </a:cubicBezTo>
                  <a:close/>
                  <a:moveTo>
                    <a:pt x="254" y="33"/>
                  </a:moveTo>
                  <a:cubicBezTo>
                    <a:pt x="255" y="34"/>
                    <a:pt x="256" y="36"/>
                    <a:pt x="257" y="38"/>
                  </a:cubicBezTo>
                  <a:cubicBezTo>
                    <a:pt x="252" y="38"/>
                    <a:pt x="247" y="38"/>
                    <a:pt x="242" y="38"/>
                  </a:cubicBezTo>
                  <a:cubicBezTo>
                    <a:pt x="241" y="36"/>
                    <a:pt x="241" y="35"/>
                    <a:pt x="240" y="33"/>
                  </a:cubicBezTo>
                  <a:cubicBezTo>
                    <a:pt x="244" y="33"/>
                    <a:pt x="249" y="33"/>
                    <a:pt x="254" y="33"/>
                  </a:cubicBezTo>
                  <a:close/>
                  <a:moveTo>
                    <a:pt x="253" y="18"/>
                  </a:moveTo>
                  <a:cubicBezTo>
                    <a:pt x="258" y="18"/>
                    <a:pt x="263" y="18"/>
                    <a:pt x="267" y="18"/>
                  </a:cubicBezTo>
                  <a:cubicBezTo>
                    <a:pt x="269" y="21"/>
                    <a:pt x="270" y="24"/>
                    <a:pt x="271" y="27"/>
                  </a:cubicBezTo>
                  <a:cubicBezTo>
                    <a:pt x="267" y="27"/>
                    <a:pt x="262" y="28"/>
                    <a:pt x="258" y="28"/>
                  </a:cubicBezTo>
                  <a:cubicBezTo>
                    <a:pt x="256" y="25"/>
                    <a:pt x="255" y="22"/>
                    <a:pt x="253" y="18"/>
                  </a:cubicBezTo>
                  <a:close/>
                  <a:moveTo>
                    <a:pt x="274" y="32"/>
                  </a:moveTo>
                  <a:cubicBezTo>
                    <a:pt x="274" y="34"/>
                    <a:pt x="275" y="36"/>
                    <a:pt x="276" y="38"/>
                  </a:cubicBezTo>
                  <a:cubicBezTo>
                    <a:pt x="272" y="38"/>
                    <a:pt x="267" y="38"/>
                    <a:pt x="262" y="38"/>
                  </a:cubicBezTo>
                  <a:cubicBezTo>
                    <a:pt x="262" y="36"/>
                    <a:pt x="261" y="34"/>
                    <a:pt x="260" y="32"/>
                  </a:cubicBezTo>
                  <a:cubicBezTo>
                    <a:pt x="264" y="32"/>
                    <a:pt x="269" y="32"/>
                    <a:pt x="274" y="32"/>
                  </a:cubicBezTo>
                  <a:close/>
                  <a:moveTo>
                    <a:pt x="273" y="18"/>
                  </a:moveTo>
                  <a:cubicBezTo>
                    <a:pt x="277" y="18"/>
                    <a:pt x="281" y="18"/>
                    <a:pt x="285" y="18"/>
                  </a:cubicBezTo>
                  <a:cubicBezTo>
                    <a:pt x="286" y="21"/>
                    <a:pt x="287" y="24"/>
                    <a:pt x="288" y="27"/>
                  </a:cubicBezTo>
                  <a:cubicBezTo>
                    <a:pt x="285" y="27"/>
                    <a:pt x="281" y="27"/>
                    <a:pt x="277" y="27"/>
                  </a:cubicBezTo>
                  <a:cubicBezTo>
                    <a:pt x="276" y="24"/>
                    <a:pt x="274" y="21"/>
                    <a:pt x="273" y="18"/>
                  </a:cubicBezTo>
                  <a:close/>
                  <a:moveTo>
                    <a:pt x="291" y="32"/>
                  </a:moveTo>
                  <a:cubicBezTo>
                    <a:pt x="291" y="33"/>
                    <a:pt x="292" y="35"/>
                    <a:pt x="293" y="37"/>
                  </a:cubicBezTo>
                  <a:cubicBezTo>
                    <a:pt x="289" y="37"/>
                    <a:pt x="285" y="37"/>
                    <a:pt x="281" y="37"/>
                  </a:cubicBezTo>
                  <a:cubicBezTo>
                    <a:pt x="281" y="36"/>
                    <a:pt x="280" y="34"/>
                    <a:pt x="279" y="32"/>
                  </a:cubicBezTo>
                  <a:cubicBezTo>
                    <a:pt x="283" y="32"/>
                    <a:pt x="287" y="32"/>
                    <a:pt x="291" y="32"/>
                  </a:cubicBezTo>
                  <a:close/>
                  <a:moveTo>
                    <a:pt x="298" y="6"/>
                  </a:moveTo>
                  <a:cubicBezTo>
                    <a:pt x="299" y="8"/>
                    <a:pt x="300" y="11"/>
                    <a:pt x="300" y="13"/>
                  </a:cubicBezTo>
                  <a:cubicBezTo>
                    <a:pt x="296" y="13"/>
                    <a:pt x="292" y="13"/>
                    <a:pt x="287" y="13"/>
                  </a:cubicBezTo>
                  <a:cubicBezTo>
                    <a:pt x="286" y="11"/>
                    <a:pt x="285" y="9"/>
                    <a:pt x="284" y="6"/>
                  </a:cubicBezTo>
                  <a:cubicBezTo>
                    <a:pt x="289" y="6"/>
                    <a:pt x="293" y="6"/>
                    <a:pt x="298" y="6"/>
                  </a:cubicBezTo>
                  <a:close/>
                  <a:moveTo>
                    <a:pt x="280" y="6"/>
                  </a:moveTo>
                  <a:cubicBezTo>
                    <a:pt x="281" y="9"/>
                    <a:pt x="282" y="11"/>
                    <a:pt x="283" y="13"/>
                  </a:cubicBezTo>
                  <a:cubicBezTo>
                    <a:pt x="279" y="14"/>
                    <a:pt x="275" y="14"/>
                    <a:pt x="271" y="14"/>
                  </a:cubicBezTo>
                  <a:cubicBezTo>
                    <a:pt x="270" y="11"/>
                    <a:pt x="269" y="9"/>
                    <a:pt x="267" y="6"/>
                  </a:cubicBezTo>
                  <a:cubicBezTo>
                    <a:pt x="272" y="6"/>
                    <a:pt x="276" y="6"/>
                    <a:pt x="280" y="6"/>
                  </a:cubicBezTo>
                  <a:close/>
                  <a:moveTo>
                    <a:pt x="263" y="6"/>
                  </a:moveTo>
                  <a:cubicBezTo>
                    <a:pt x="264" y="9"/>
                    <a:pt x="265" y="11"/>
                    <a:pt x="266" y="14"/>
                  </a:cubicBezTo>
                  <a:cubicBezTo>
                    <a:pt x="261" y="14"/>
                    <a:pt x="256" y="14"/>
                    <a:pt x="251" y="14"/>
                  </a:cubicBezTo>
                  <a:cubicBezTo>
                    <a:pt x="249" y="12"/>
                    <a:pt x="248" y="9"/>
                    <a:pt x="246" y="7"/>
                  </a:cubicBezTo>
                  <a:cubicBezTo>
                    <a:pt x="252" y="6"/>
                    <a:pt x="257" y="6"/>
                    <a:pt x="263" y="6"/>
                  </a:cubicBezTo>
                  <a:close/>
                  <a:moveTo>
                    <a:pt x="242" y="7"/>
                  </a:moveTo>
                  <a:cubicBezTo>
                    <a:pt x="243" y="9"/>
                    <a:pt x="244" y="12"/>
                    <a:pt x="245" y="14"/>
                  </a:cubicBezTo>
                  <a:cubicBezTo>
                    <a:pt x="240" y="14"/>
                    <a:pt x="236" y="14"/>
                    <a:pt x="231" y="14"/>
                  </a:cubicBezTo>
                  <a:cubicBezTo>
                    <a:pt x="230" y="12"/>
                    <a:pt x="228" y="9"/>
                    <a:pt x="227" y="7"/>
                  </a:cubicBezTo>
                  <a:cubicBezTo>
                    <a:pt x="232" y="7"/>
                    <a:pt x="237" y="7"/>
                    <a:pt x="242" y="7"/>
                  </a:cubicBezTo>
                  <a:close/>
                  <a:moveTo>
                    <a:pt x="224" y="7"/>
                  </a:moveTo>
                  <a:cubicBezTo>
                    <a:pt x="224" y="9"/>
                    <a:pt x="225" y="12"/>
                    <a:pt x="226" y="14"/>
                  </a:cubicBezTo>
                  <a:cubicBezTo>
                    <a:pt x="222" y="14"/>
                    <a:pt x="218" y="14"/>
                    <a:pt x="214" y="14"/>
                  </a:cubicBezTo>
                  <a:cubicBezTo>
                    <a:pt x="213" y="12"/>
                    <a:pt x="212" y="9"/>
                    <a:pt x="212" y="7"/>
                  </a:cubicBezTo>
                  <a:cubicBezTo>
                    <a:pt x="216" y="7"/>
                    <a:pt x="220" y="7"/>
                    <a:pt x="224" y="7"/>
                  </a:cubicBezTo>
                  <a:close/>
                  <a:moveTo>
                    <a:pt x="207" y="7"/>
                  </a:moveTo>
                  <a:cubicBezTo>
                    <a:pt x="207" y="9"/>
                    <a:pt x="208" y="12"/>
                    <a:pt x="209" y="14"/>
                  </a:cubicBezTo>
                  <a:cubicBezTo>
                    <a:pt x="205" y="14"/>
                    <a:pt x="202" y="14"/>
                    <a:pt x="198" y="14"/>
                  </a:cubicBezTo>
                  <a:cubicBezTo>
                    <a:pt x="198" y="11"/>
                    <a:pt x="197" y="9"/>
                    <a:pt x="197" y="7"/>
                  </a:cubicBezTo>
                  <a:cubicBezTo>
                    <a:pt x="200" y="7"/>
                    <a:pt x="204" y="7"/>
                    <a:pt x="207" y="7"/>
                  </a:cubicBezTo>
                  <a:close/>
                  <a:moveTo>
                    <a:pt x="197" y="39"/>
                  </a:moveTo>
                  <a:cubicBezTo>
                    <a:pt x="192" y="39"/>
                    <a:pt x="188" y="39"/>
                    <a:pt x="183" y="39"/>
                  </a:cubicBezTo>
                  <a:cubicBezTo>
                    <a:pt x="183" y="37"/>
                    <a:pt x="183" y="35"/>
                    <a:pt x="183" y="33"/>
                  </a:cubicBezTo>
                  <a:cubicBezTo>
                    <a:pt x="187" y="33"/>
                    <a:pt x="192" y="33"/>
                    <a:pt x="196" y="33"/>
                  </a:cubicBezTo>
                  <a:cubicBezTo>
                    <a:pt x="196" y="35"/>
                    <a:pt x="197" y="37"/>
                    <a:pt x="197" y="39"/>
                  </a:cubicBezTo>
                  <a:close/>
                  <a:moveTo>
                    <a:pt x="195" y="27"/>
                  </a:moveTo>
                  <a:cubicBezTo>
                    <a:pt x="195" y="28"/>
                    <a:pt x="196" y="28"/>
                    <a:pt x="196" y="29"/>
                  </a:cubicBezTo>
                  <a:cubicBezTo>
                    <a:pt x="191" y="29"/>
                    <a:pt x="187" y="29"/>
                    <a:pt x="183" y="29"/>
                  </a:cubicBezTo>
                  <a:cubicBezTo>
                    <a:pt x="183" y="25"/>
                    <a:pt x="183" y="22"/>
                    <a:pt x="183" y="19"/>
                  </a:cubicBezTo>
                  <a:cubicBezTo>
                    <a:pt x="186" y="19"/>
                    <a:pt x="190" y="19"/>
                    <a:pt x="194" y="19"/>
                  </a:cubicBezTo>
                  <a:cubicBezTo>
                    <a:pt x="195" y="21"/>
                    <a:pt x="195" y="24"/>
                    <a:pt x="195" y="27"/>
                  </a:cubicBezTo>
                  <a:close/>
                  <a:moveTo>
                    <a:pt x="184" y="7"/>
                  </a:moveTo>
                  <a:cubicBezTo>
                    <a:pt x="187" y="7"/>
                    <a:pt x="190" y="7"/>
                    <a:pt x="193" y="7"/>
                  </a:cubicBezTo>
                  <a:cubicBezTo>
                    <a:pt x="193" y="9"/>
                    <a:pt x="193" y="12"/>
                    <a:pt x="194" y="14"/>
                  </a:cubicBezTo>
                  <a:cubicBezTo>
                    <a:pt x="190" y="14"/>
                    <a:pt x="186" y="14"/>
                    <a:pt x="183" y="14"/>
                  </a:cubicBezTo>
                  <a:cubicBezTo>
                    <a:pt x="182" y="12"/>
                    <a:pt x="182" y="9"/>
                    <a:pt x="182" y="7"/>
                  </a:cubicBezTo>
                  <a:cubicBezTo>
                    <a:pt x="183" y="7"/>
                    <a:pt x="183" y="7"/>
                    <a:pt x="184" y="7"/>
                  </a:cubicBezTo>
                  <a:close/>
                  <a:moveTo>
                    <a:pt x="181" y="52"/>
                  </a:moveTo>
                  <a:cubicBezTo>
                    <a:pt x="181" y="52"/>
                    <a:pt x="181" y="52"/>
                    <a:pt x="181" y="52"/>
                  </a:cubicBezTo>
                  <a:cubicBezTo>
                    <a:pt x="182" y="49"/>
                    <a:pt x="183" y="46"/>
                    <a:pt x="183" y="44"/>
                  </a:cubicBezTo>
                  <a:cubicBezTo>
                    <a:pt x="188" y="44"/>
                    <a:pt x="193" y="44"/>
                    <a:pt x="198" y="43"/>
                  </a:cubicBezTo>
                  <a:cubicBezTo>
                    <a:pt x="198" y="46"/>
                    <a:pt x="199" y="49"/>
                    <a:pt x="200" y="52"/>
                  </a:cubicBezTo>
                  <a:cubicBezTo>
                    <a:pt x="193" y="52"/>
                    <a:pt x="187" y="52"/>
                    <a:pt x="181" y="52"/>
                  </a:cubicBezTo>
                  <a:close/>
                  <a:moveTo>
                    <a:pt x="199" y="19"/>
                  </a:moveTo>
                  <a:cubicBezTo>
                    <a:pt x="203" y="19"/>
                    <a:pt x="206" y="19"/>
                    <a:pt x="210" y="19"/>
                  </a:cubicBezTo>
                  <a:cubicBezTo>
                    <a:pt x="211" y="22"/>
                    <a:pt x="212" y="25"/>
                    <a:pt x="213" y="29"/>
                  </a:cubicBezTo>
                  <a:cubicBezTo>
                    <a:pt x="209" y="29"/>
                    <a:pt x="205" y="29"/>
                    <a:pt x="201" y="29"/>
                  </a:cubicBezTo>
                  <a:cubicBezTo>
                    <a:pt x="200" y="25"/>
                    <a:pt x="200" y="22"/>
                    <a:pt x="199" y="19"/>
                  </a:cubicBezTo>
                  <a:close/>
                  <a:moveTo>
                    <a:pt x="201" y="33"/>
                  </a:moveTo>
                  <a:cubicBezTo>
                    <a:pt x="206" y="33"/>
                    <a:pt x="210" y="33"/>
                    <a:pt x="214" y="33"/>
                  </a:cubicBezTo>
                  <a:cubicBezTo>
                    <a:pt x="215" y="35"/>
                    <a:pt x="216" y="37"/>
                    <a:pt x="216" y="39"/>
                  </a:cubicBezTo>
                  <a:cubicBezTo>
                    <a:pt x="212" y="39"/>
                    <a:pt x="207" y="39"/>
                    <a:pt x="202" y="39"/>
                  </a:cubicBezTo>
                  <a:cubicBezTo>
                    <a:pt x="202" y="37"/>
                    <a:pt x="201" y="35"/>
                    <a:pt x="201" y="33"/>
                  </a:cubicBezTo>
                  <a:close/>
                  <a:moveTo>
                    <a:pt x="203" y="52"/>
                  </a:moveTo>
                  <a:cubicBezTo>
                    <a:pt x="203" y="52"/>
                    <a:pt x="203" y="52"/>
                    <a:pt x="203" y="52"/>
                  </a:cubicBezTo>
                  <a:cubicBezTo>
                    <a:pt x="203" y="51"/>
                    <a:pt x="202" y="51"/>
                    <a:pt x="202" y="51"/>
                  </a:cubicBezTo>
                  <a:cubicBezTo>
                    <a:pt x="203" y="51"/>
                    <a:pt x="203" y="48"/>
                    <a:pt x="202" y="43"/>
                  </a:cubicBezTo>
                  <a:cubicBezTo>
                    <a:pt x="208" y="43"/>
                    <a:pt x="213" y="43"/>
                    <a:pt x="218" y="43"/>
                  </a:cubicBezTo>
                  <a:cubicBezTo>
                    <a:pt x="220" y="46"/>
                    <a:pt x="221" y="49"/>
                    <a:pt x="222" y="51"/>
                  </a:cubicBezTo>
                  <a:cubicBezTo>
                    <a:pt x="216" y="52"/>
                    <a:pt x="209" y="52"/>
                    <a:pt x="203" y="52"/>
                  </a:cubicBezTo>
                  <a:close/>
                  <a:moveTo>
                    <a:pt x="226" y="51"/>
                  </a:moveTo>
                  <a:cubicBezTo>
                    <a:pt x="225" y="49"/>
                    <a:pt x="224" y="46"/>
                    <a:pt x="223" y="43"/>
                  </a:cubicBezTo>
                  <a:cubicBezTo>
                    <a:pt x="229" y="43"/>
                    <a:pt x="234" y="43"/>
                    <a:pt x="239" y="43"/>
                  </a:cubicBezTo>
                  <a:cubicBezTo>
                    <a:pt x="241" y="46"/>
                    <a:pt x="242" y="49"/>
                    <a:pt x="244" y="51"/>
                  </a:cubicBezTo>
                  <a:cubicBezTo>
                    <a:pt x="238" y="51"/>
                    <a:pt x="232" y="51"/>
                    <a:pt x="226" y="51"/>
                  </a:cubicBezTo>
                  <a:close/>
                  <a:moveTo>
                    <a:pt x="248" y="51"/>
                  </a:moveTo>
                  <a:cubicBezTo>
                    <a:pt x="247" y="49"/>
                    <a:pt x="246" y="46"/>
                    <a:pt x="244" y="43"/>
                  </a:cubicBezTo>
                  <a:cubicBezTo>
                    <a:pt x="250" y="43"/>
                    <a:pt x="255" y="43"/>
                    <a:pt x="260" y="43"/>
                  </a:cubicBezTo>
                  <a:cubicBezTo>
                    <a:pt x="261" y="46"/>
                    <a:pt x="263" y="48"/>
                    <a:pt x="265" y="51"/>
                  </a:cubicBezTo>
                  <a:cubicBezTo>
                    <a:pt x="259" y="51"/>
                    <a:pt x="254" y="51"/>
                    <a:pt x="248" y="51"/>
                  </a:cubicBezTo>
                  <a:close/>
                  <a:moveTo>
                    <a:pt x="268" y="51"/>
                  </a:moveTo>
                  <a:cubicBezTo>
                    <a:pt x="267" y="48"/>
                    <a:pt x="265" y="46"/>
                    <a:pt x="264" y="43"/>
                  </a:cubicBezTo>
                  <a:cubicBezTo>
                    <a:pt x="269" y="43"/>
                    <a:pt x="274" y="43"/>
                    <a:pt x="279" y="43"/>
                  </a:cubicBezTo>
                  <a:cubicBezTo>
                    <a:pt x="280" y="45"/>
                    <a:pt x="282" y="48"/>
                    <a:pt x="283" y="51"/>
                  </a:cubicBezTo>
                  <a:cubicBezTo>
                    <a:pt x="278" y="51"/>
                    <a:pt x="273" y="51"/>
                    <a:pt x="268" y="51"/>
                  </a:cubicBezTo>
                  <a:close/>
                  <a:moveTo>
                    <a:pt x="287" y="51"/>
                  </a:moveTo>
                  <a:cubicBezTo>
                    <a:pt x="286" y="48"/>
                    <a:pt x="285" y="45"/>
                    <a:pt x="284" y="43"/>
                  </a:cubicBezTo>
                  <a:cubicBezTo>
                    <a:pt x="288" y="43"/>
                    <a:pt x="291" y="43"/>
                    <a:pt x="295" y="43"/>
                  </a:cubicBezTo>
                  <a:cubicBezTo>
                    <a:pt x="297" y="45"/>
                    <a:pt x="298" y="48"/>
                    <a:pt x="299" y="50"/>
                  </a:cubicBezTo>
                  <a:cubicBezTo>
                    <a:pt x="295" y="51"/>
                    <a:pt x="291" y="51"/>
                    <a:pt x="287" y="51"/>
                  </a:cubicBezTo>
                  <a:close/>
                  <a:moveTo>
                    <a:pt x="305" y="50"/>
                  </a:moveTo>
                  <a:cubicBezTo>
                    <a:pt x="304" y="48"/>
                    <a:pt x="303" y="45"/>
                    <a:pt x="302" y="43"/>
                  </a:cubicBezTo>
                  <a:cubicBezTo>
                    <a:pt x="306" y="43"/>
                    <a:pt x="311" y="42"/>
                    <a:pt x="315" y="42"/>
                  </a:cubicBezTo>
                  <a:cubicBezTo>
                    <a:pt x="317" y="45"/>
                    <a:pt x="319" y="47"/>
                    <a:pt x="320" y="50"/>
                  </a:cubicBezTo>
                  <a:cubicBezTo>
                    <a:pt x="315" y="50"/>
                    <a:pt x="310" y="50"/>
                    <a:pt x="305" y="50"/>
                  </a:cubicBezTo>
                  <a:close/>
                  <a:moveTo>
                    <a:pt x="323" y="49"/>
                  </a:moveTo>
                  <a:cubicBezTo>
                    <a:pt x="322" y="47"/>
                    <a:pt x="321" y="45"/>
                    <a:pt x="320" y="42"/>
                  </a:cubicBezTo>
                  <a:cubicBezTo>
                    <a:pt x="324" y="42"/>
                    <a:pt x="327" y="42"/>
                    <a:pt x="331" y="42"/>
                  </a:cubicBezTo>
                  <a:cubicBezTo>
                    <a:pt x="332" y="45"/>
                    <a:pt x="334" y="48"/>
                    <a:pt x="336" y="49"/>
                  </a:cubicBezTo>
                  <a:cubicBezTo>
                    <a:pt x="332" y="49"/>
                    <a:pt x="328" y="50"/>
                    <a:pt x="324" y="50"/>
                  </a:cubicBezTo>
                  <a:cubicBezTo>
                    <a:pt x="324" y="50"/>
                    <a:pt x="324" y="49"/>
                    <a:pt x="323" y="49"/>
                  </a:cubicBezTo>
                  <a:close/>
                  <a:moveTo>
                    <a:pt x="340" y="49"/>
                  </a:moveTo>
                  <a:cubicBezTo>
                    <a:pt x="340" y="49"/>
                    <a:pt x="340" y="49"/>
                    <a:pt x="340" y="49"/>
                  </a:cubicBezTo>
                  <a:cubicBezTo>
                    <a:pt x="338" y="47"/>
                    <a:pt x="337" y="44"/>
                    <a:pt x="335" y="42"/>
                  </a:cubicBezTo>
                  <a:cubicBezTo>
                    <a:pt x="340" y="42"/>
                    <a:pt x="344" y="42"/>
                    <a:pt x="349" y="42"/>
                  </a:cubicBezTo>
                  <a:cubicBezTo>
                    <a:pt x="349" y="42"/>
                    <a:pt x="350" y="42"/>
                    <a:pt x="350" y="42"/>
                  </a:cubicBezTo>
                  <a:cubicBezTo>
                    <a:pt x="352" y="44"/>
                    <a:pt x="354" y="47"/>
                    <a:pt x="356" y="49"/>
                  </a:cubicBezTo>
                  <a:cubicBezTo>
                    <a:pt x="350" y="49"/>
                    <a:pt x="345" y="49"/>
                    <a:pt x="340" y="49"/>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90"/>
            <p:cNvSpPr>
              <a:spLocks noEditPoints="1"/>
            </p:cNvSpPr>
            <p:nvPr/>
          </p:nvSpPr>
          <p:spPr bwMode="auto">
            <a:xfrm>
              <a:off x="7734300" y="1814513"/>
              <a:ext cx="192087" cy="60325"/>
            </a:xfrm>
            <a:custGeom>
              <a:avLst/>
              <a:gdLst>
                <a:gd name="T0" fmla="*/ 80 w 82"/>
                <a:gd name="T1" fmla="*/ 20 h 28"/>
                <a:gd name="T2" fmla="*/ 76 w 82"/>
                <a:gd name="T3" fmla="*/ 13 h 28"/>
                <a:gd name="T4" fmla="*/ 72 w 82"/>
                <a:gd name="T5" fmla="*/ 4 h 28"/>
                <a:gd name="T6" fmla="*/ 71 w 82"/>
                <a:gd name="T7" fmla="*/ 2 h 28"/>
                <a:gd name="T8" fmla="*/ 67 w 82"/>
                <a:gd name="T9" fmla="*/ 2 h 28"/>
                <a:gd name="T10" fmla="*/ 40 w 82"/>
                <a:gd name="T11" fmla="*/ 2 h 28"/>
                <a:gd name="T12" fmla="*/ 26 w 82"/>
                <a:gd name="T13" fmla="*/ 1 h 28"/>
                <a:gd name="T14" fmla="*/ 9 w 82"/>
                <a:gd name="T15" fmla="*/ 1 h 28"/>
                <a:gd name="T16" fmla="*/ 8 w 82"/>
                <a:gd name="T17" fmla="*/ 1 h 28"/>
                <a:gd name="T18" fmla="*/ 7 w 82"/>
                <a:gd name="T19" fmla="*/ 2 h 28"/>
                <a:gd name="T20" fmla="*/ 7 w 82"/>
                <a:gd name="T21" fmla="*/ 4 h 28"/>
                <a:gd name="T22" fmla="*/ 4 w 82"/>
                <a:gd name="T23" fmla="*/ 12 h 28"/>
                <a:gd name="T24" fmla="*/ 0 w 82"/>
                <a:gd name="T25" fmla="*/ 21 h 28"/>
                <a:gd name="T26" fmla="*/ 1 w 82"/>
                <a:gd name="T27" fmla="*/ 23 h 28"/>
                <a:gd name="T28" fmla="*/ 3 w 82"/>
                <a:gd name="T29" fmla="*/ 25 h 28"/>
                <a:gd name="T30" fmla="*/ 79 w 82"/>
                <a:gd name="T31" fmla="*/ 25 h 28"/>
                <a:gd name="T32" fmla="*/ 80 w 82"/>
                <a:gd name="T33" fmla="*/ 20 h 28"/>
                <a:gd name="T34" fmla="*/ 5 w 82"/>
                <a:gd name="T35" fmla="*/ 21 h 28"/>
                <a:gd name="T36" fmla="*/ 11 w 82"/>
                <a:gd name="T37" fmla="*/ 6 h 28"/>
                <a:gd name="T38" fmla="*/ 33 w 82"/>
                <a:gd name="T39" fmla="*/ 6 h 28"/>
                <a:gd name="T40" fmla="*/ 67 w 82"/>
                <a:gd name="T41" fmla="*/ 6 h 28"/>
                <a:gd name="T42" fmla="*/ 71 w 82"/>
                <a:gd name="T43" fmla="*/ 15 h 28"/>
                <a:gd name="T44" fmla="*/ 75 w 82"/>
                <a:gd name="T45" fmla="*/ 20 h 28"/>
                <a:gd name="T46" fmla="*/ 5 w 82"/>
                <a:gd name="T4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28">
                  <a:moveTo>
                    <a:pt x="80" y="20"/>
                  </a:moveTo>
                  <a:cubicBezTo>
                    <a:pt x="79" y="18"/>
                    <a:pt x="77" y="15"/>
                    <a:pt x="76" y="13"/>
                  </a:cubicBezTo>
                  <a:cubicBezTo>
                    <a:pt x="74" y="10"/>
                    <a:pt x="73" y="7"/>
                    <a:pt x="72" y="4"/>
                  </a:cubicBezTo>
                  <a:cubicBezTo>
                    <a:pt x="72" y="3"/>
                    <a:pt x="72" y="3"/>
                    <a:pt x="71" y="2"/>
                  </a:cubicBezTo>
                  <a:cubicBezTo>
                    <a:pt x="70" y="1"/>
                    <a:pt x="68" y="0"/>
                    <a:pt x="67" y="2"/>
                  </a:cubicBezTo>
                  <a:cubicBezTo>
                    <a:pt x="58" y="2"/>
                    <a:pt x="49" y="2"/>
                    <a:pt x="40" y="2"/>
                  </a:cubicBezTo>
                  <a:cubicBezTo>
                    <a:pt x="35" y="2"/>
                    <a:pt x="31" y="1"/>
                    <a:pt x="26" y="1"/>
                  </a:cubicBezTo>
                  <a:cubicBezTo>
                    <a:pt x="22" y="1"/>
                    <a:pt x="12" y="3"/>
                    <a:pt x="9" y="1"/>
                  </a:cubicBezTo>
                  <a:cubicBezTo>
                    <a:pt x="9" y="1"/>
                    <a:pt x="8" y="1"/>
                    <a:pt x="8" y="1"/>
                  </a:cubicBezTo>
                  <a:cubicBezTo>
                    <a:pt x="8" y="2"/>
                    <a:pt x="7" y="2"/>
                    <a:pt x="7" y="2"/>
                  </a:cubicBezTo>
                  <a:cubicBezTo>
                    <a:pt x="6" y="3"/>
                    <a:pt x="7" y="4"/>
                    <a:pt x="7" y="4"/>
                  </a:cubicBezTo>
                  <a:cubicBezTo>
                    <a:pt x="6" y="7"/>
                    <a:pt x="5" y="10"/>
                    <a:pt x="4" y="12"/>
                  </a:cubicBezTo>
                  <a:cubicBezTo>
                    <a:pt x="2" y="15"/>
                    <a:pt x="0" y="18"/>
                    <a:pt x="0" y="21"/>
                  </a:cubicBezTo>
                  <a:cubicBezTo>
                    <a:pt x="0" y="22"/>
                    <a:pt x="0" y="23"/>
                    <a:pt x="1" y="23"/>
                  </a:cubicBezTo>
                  <a:cubicBezTo>
                    <a:pt x="1" y="24"/>
                    <a:pt x="2" y="25"/>
                    <a:pt x="3" y="25"/>
                  </a:cubicBezTo>
                  <a:cubicBezTo>
                    <a:pt x="28" y="28"/>
                    <a:pt x="54" y="27"/>
                    <a:pt x="79" y="25"/>
                  </a:cubicBezTo>
                  <a:cubicBezTo>
                    <a:pt x="82" y="25"/>
                    <a:pt x="82" y="21"/>
                    <a:pt x="80" y="20"/>
                  </a:cubicBezTo>
                  <a:close/>
                  <a:moveTo>
                    <a:pt x="5" y="21"/>
                  </a:moveTo>
                  <a:cubicBezTo>
                    <a:pt x="8" y="17"/>
                    <a:pt x="10" y="11"/>
                    <a:pt x="11" y="6"/>
                  </a:cubicBezTo>
                  <a:cubicBezTo>
                    <a:pt x="17" y="8"/>
                    <a:pt x="27" y="6"/>
                    <a:pt x="33" y="6"/>
                  </a:cubicBezTo>
                  <a:cubicBezTo>
                    <a:pt x="45" y="6"/>
                    <a:pt x="56" y="6"/>
                    <a:pt x="67" y="6"/>
                  </a:cubicBezTo>
                  <a:cubicBezTo>
                    <a:pt x="68" y="10"/>
                    <a:pt x="69" y="13"/>
                    <a:pt x="71" y="15"/>
                  </a:cubicBezTo>
                  <a:cubicBezTo>
                    <a:pt x="72" y="17"/>
                    <a:pt x="73" y="19"/>
                    <a:pt x="75" y="20"/>
                  </a:cubicBezTo>
                  <a:cubicBezTo>
                    <a:pt x="51" y="21"/>
                    <a:pt x="28" y="20"/>
                    <a:pt x="5" y="2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91"/>
            <p:cNvSpPr>
              <a:spLocks noEditPoints="1"/>
            </p:cNvSpPr>
            <p:nvPr/>
          </p:nvSpPr>
          <p:spPr bwMode="auto">
            <a:xfrm>
              <a:off x="7285038" y="1127125"/>
              <a:ext cx="1385887" cy="993775"/>
            </a:xfrm>
            <a:custGeom>
              <a:avLst/>
              <a:gdLst>
                <a:gd name="T0" fmla="*/ 490 w 592"/>
                <a:gd name="T1" fmla="*/ 364 h 460"/>
                <a:gd name="T2" fmla="*/ 486 w 592"/>
                <a:gd name="T3" fmla="*/ 313 h 460"/>
                <a:gd name="T4" fmla="*/ 437 w 592"/>
                <a:gd name="T5" fmla="*/ 242 h 460"/>
                <a:gd name="T6" fmla="*/ 418 w 592"/>
                <a:gd name="T7" fmla="*/ 238 h 460"/>
                <a:gd name="T8" fmla="*/ 412 w 592"/>
                <a:gd name="T9" fmla="*/ 241 h 460"/>
                <a:gd name="T10" fmla="*/ 412 w 592"/>
                <a:gd name="T11" fmla="*/ 241 h 460"/>
                <a:gd name="T12" fmla="*/ 403 w 592"/>
                <a:gd name="T13" fmla="*/ 215 h 460"/>
                <a:gd name="T14" fmla="*/ 395 w 592"/>
                <a:gd name="T15" fmla="*/ 5 h 460"/>
                <a:gd name="T16" fmla="*/ 391 w 592"/>
                <a:gd name="T17" fmla="*/ 1 h 460"/>
                <a:gd name="T18" fmla="*/ 157 w 592"/>
                <a:gd name="T19" fmla="*/ 2 h 460"/>
                <a:gd name="T20" fmla="*/ 72 w 592"/>
                <a:gd name="T21" fmla="*/ 5 h 460"/>
                <a:gd name="T22" fmla="*/ 74 w 592"/>
                <a:gd name="T23" fmla="*/ 171 h 460"/>
                <a:gd name="T24" fmla="*/ 75 w 592"/>
                <a:gd name="T25" fmla="*/ 220 h 460"/>
                <a:gd name="T26" fmla="*/ 1 w 592"/>
                <a:gd name="T27" fmla="*/ 349 h 460"/>
                <a:gd name="T28" fmla="*/ 3 w 592"/>
                <a:gd name="T29" fmla="*/ 377 h 460"/>
                <a:gd name="T30" fmla="*/ 113 w 592"/>
                <a:gd name="T31" fmla="*/ 381 h 460"/>
                <a:gd name="T32" fmla="*/ 449 w 592"/>
                <a:gd name="T33" fmla="*/ 380 h 460"/>
                <a:gd name="T34" fmla="*/ 454 w 592"/>
                <a:gd name="T35" fmla="*/ 378 h 460"/>
                <a:gd name="T36" fmla="*/ 453 w 592"/>
                <a:gd name="T37" fmla="*/ 353 h 460"/>
                <a:gd name="T38" fmla="*/ 451 w 592"/>
                <a:gd name="T39" fmla="*/ 345 h 460"/>
                <a:gd name="T40" fmla="*/ 450 w 592"/>
                <a:gd name="T41" fmla="*/ 342 h 460"/>
                <a:gd name="T42" fmla="*/ 436 w 592"/>
                <a:gd name="T43" fmla="*/ 252 h 460"/>
                <a:gd name="T44" fmla="*/ 438 w 592"/>
                <a:gd name="T45" fmla="*/ 245 h 460"/>
                <a:gd name="T46" fmla="*/ 487 w 592"/>
                <a:gd name="T47" fmla="*/ 367 h 460"/>
                <a:gd name="T48" fmla="*/ 490 w 592"/>
                <a:gd name="T49" fmla="*/ 364 h 460"/>
                <a:gd name="T50" fmla="*/ 233 w 592"/>
                <a:gd name="T51" fmla="*/ 6 h 460"/>
                <a:gd name="T52" fmla="*/ 397 w 592"/>
                <a:gd name="T53" fmla="*/ 213 h 460"/>
                <a:gd name="T54" fmla="*/ 163 w 592"/>
                <a:gd name="T55" fmla="*/ 220 h 460"/>
                <a:gd name="T56" fmla="*/ 79 w 592"/>
                <a:gd name="T57" fmla="*/ 220 h 460"/>
                <a:gd name="T58" fmla="*/ 78 w 592"/>
                <a:gd name="T59" fmla="*/ 219 h 460"/>
                <a:gd name="T60" fmla="*/ 78 w 592"/>
                <a:gd name="T61" fmla="*/ 116 h 460"/>
                <a:gd name="T62" fmla="*/ 154 w 592"/>
                <a:gd name="T63" fmla="*/ 7 h 460"/>
                <a:gd name="T64" fmla="*/ 228 w 592"/>
                <a:gd name="T65" fmla="*/ 375 h 460"/>
                <a:gd name="T66" fmla="*/ 9 w 592"/>
                <a:gd name="T67" fmla="*/ 375 h 460"/>
                <a:gd name="T68" fmla="*/ 7 w 592"/>
                <a:gd name="T69" fmla="*/ 350 h 460"/>
                <a:gd name="T70" fmla="*/ 448 w 592"/>
                <a:gd name="T71" fmla="*/ 357 h 460"/>
                <a:gd name="T72" fmla="*/ 444 w 592"/>
                <a:gd name="T73" fmla="*/ 345 h 460"/>
                <a:gd name="T74" fmla="*/ 445 w 592"/>
                <a:gd name="T75" fmla="*/ 346 h 460"/>
                <a:gd name="T76" fmla="*/ 227 w 592"/>
                <a:gd name="T77" fmla="*/ 351 h 460"/>
                <a:gd name="T78" fmla="*/ 42 w 592"/>
                <a:gd name="T79" fmla="*/ 286 h 460"/>
                <a:gd name="T80" fmla="*/ 84 w 592"/>
                <a:gd name="T81" fmla="*/ 227 h 460"/>
                <a:gd name="T82" fmla="*/ 215 w 592"/>
                <a:gd name="T83" fmla="*/ 224 h 460"/>
                <a:gd name="T84" fmla="*/ 400 w 592"/>
                <a:gd name="T85" fmla="*/ 220 h 460"/>
                <a:gd name="T86" fmla="*/ 415 w 592"/>
                <a:gd name="T87" fmla="*/ 252 h 460"/>
                <a:gd name="T88" fmla="*/ 421 w 592"/>
                <a:gd name="T89" fmla="*/ 242 h 460"/>
                <a:gd name="T90" fmla="*/ 433 w 592"/>
                <a:gd name="T91" fmla="*/ 243 h 460"/>
                <a:gd name="T92" fmla="*/ 415 w 592"/>
                <a:gd name="T93" fmla="*/ 252 h 460"/>
                <a:gd name="T94" fmla="*/ 516 w 592"/>
                <a:gd name="T95" fmla="*/ 381 h 460"/>
                <a:gd name="T96" fmla="*/ 507 w 592"/>
                <a:gd name="T97" fmla="*/ 380 h 460"/>
                <a:gd name="T98" fmla="*/ 527 w 592"/>
                <a:gd name="T99" fmla="*/ 369 h 460"/>
                <a:gd name="T100" fmla="*/ 509 w 592"/>
                <a:gd name="T101" fmla="*/ 389 h 460"/>
                <a:gd name="T102" fmla="*/ 508 w 592"/>
                <a:gd name="T103" fmla="*/ 382 h 460"/>
                <a:gd name="T104" fmla="*/ 490 w 592"/>
                <a:gd name="T105" fmla="*/ 369 h 460"/>
                <a:gd name="T106" fmla="*/ 504 w 592"/>
                <a:gd name="T107" fmla="*/ 383 h 460"/>
                <a:gd name="T108" fmla="*/ 499 w 592"/>
                <a:gd name="T109" fmla="*/ 397 h 460"/>
                <a:gd name="T110" fmla="*/ 490 w 592"/>
                <a:gd name="T111" fmla="*/ 369 h 460"/>
                <a:gd name="T112" fmla="*/ 499 w 592"/>
                <a:gd name="T113" fmla="*/ 416 h 460"/>
                <a:gd name="T114" fmla="*/ 509 w 592"/>
                <a:gd name="T115" fmla="*/ 392 h 460"/>
                <a:gd name="T116" fmla="*/ 517 w 592"/>
                <a:gd name="T117" fmla="*/ 383 h 460"/>
                <a:gd name="T118" fmla="*/ 544 w 592"/>
                <a:gd name="T119" fmla="*/ 38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2" h="460">
                  <a:moveTo>
                    <a:pt x="490" y="364"/>
                  </a:moveTo>
                  <a:cubicBezTo>
                    <a:pt x="490" y="364"/>
                    <a:pt x="490" y="364"/>
                    <a:pt x="490" y="364"/>
                  </a:cubicBezTo>
                  <a:cubicBezTo>
                    <a:pt x="490" y="364"/>
                    <a:pt x="490" y="363"/>
                    <a:pt x="490" y="363"/>
                  </a:cubicBezTo>
                  <a:cubicBezTo>
                    <a:pt x="476" y="347"/>
                    <a:pt x="483" y="331"/>
                    <a:pt x="486" y="313"/>
                  </a:cubicBezTo>
                  <a:cubicBezTo>
                    <a:pt x="487" y="299"/>
                    <a:pt x="487" y="285"/>
                    <a:pt x="481" y="272"/>
                  </a:cubicBezTo>
                  <a:cubicBezTo>
                    <a:pt x="474" y="255"/>
                    <a:pt x="457" y="239"/>
                    <a:pt x="437" y="242"/>
                  </a:cubicBezTo>
                  <a:cubicBezTo>
                    <a:pt x="436" y="238"/>
                    <a:pt x="435" y="235"/>
                    <a:pt x="431" y="235"/>
                  </a:cubicBezTo>
                  <a:cubicBezTo>
                    <a:pt x="427" y="235"/>
                    <a:pt x="422" y="237"/>
                    <a:pt x="418" y="238"/>
                  </a:cubicBezTo>
                  <a:cubicBezTo>
                    <a:pt x="417" y="238"/>
                    <a:pt x="414" y="238"/>
                    <a:pt x="413" y="240"/>
                  </a:cubicBezTo>
                  <a:cubicBezTo>
                    <a:pt x="413" y="240"/>
                    <a:pt x="412" y="240"/>
                    <a:pt x="412" y="241"/>
                  </a:cubicBezTo>
                  <a:cubicBezTo>
                    <a:pt x="412" y="241"/>
                    <a:pt x="412" y="241"/>
                    <a:pt x="412" y="241"/>
                  </a:cubicBezTo>
                  <a:cubicBezTo>
                    <a:pt x="412" y="241"/>
                    <a:pt x="412" y="241"/>
                    <a:pt x="412" y="241"/>
                  </a:cubicBezTo>
                  <a:cubicBezTo>
                    <a:pt x="412" y="241"/>
                    <a:pt x="412" y="241"/>
                    <a:pt x="412" y="241"/>
                  </a:cubicBezTo>
                  <a:cubicBezTo>
                    <a:pt x="409" y="232"/>
                    <a:pt x="406" y="223"/>
                    <a:pt x="403" y="215"/>
                  </a:cubicBezTo>
                  <a:cubicBezTo>
                    <a:pt x="402" y="214"/>
                    <a:pt x="402" y="214"/>
                    <a:pt x="402" y="213"/>
                  </a:cubicBezTo>
                  <a:cubicBezTo>
                    <a:pt x="401" y="144"/>
                    <a:pt x="396" y="74"/>
                    <a:pt x="395" y="5"/>
                  </a:cubicBezTo>
                  <a:cubicBezTo>
                    <a:pt x="395" y="3"/>
                    <a:pt x="394" y="2"/>
                    <a:pt x="393" y="2"/>
                  </a:cubicBezTo>
                  <a:cubicBezTo>
                    <a:pt x="392" y="1"/>
                    <a:pt x="392" y="1"/>
                    <a:pt x="391" y="1"/>
                  </a:cubicBezTo>
                  <a:cubicBezTo>
                    <a:pt x="338" y="0"/>
                    <a:pt x="286" y="0"/>
                    <a:pt x="233" y="1"/>
                  </a:cubicBezTo>
                  <a:cubicBezTo>
                    <a:pt x="208" y="1"/>
                    <a:pt x="182" y="2"/>
                    <a:pt x="157" y="2"/>
                  </a:cubicBezTo>
                  <a:cubicBezTo>
                    <a:pt x="130" y="2"/>
                    <a:pt x="103" y="1"/>
                    <a:pt x="77" y="4"/>
                  </a:cubicBezTo>
                  <a:cubicBezTo>
                    <a:pt x="77" y="1"/>
                    <a:pt x="72" y="1"/>
                    <a:pt x="72" y="5"/>
                  </a:cubicBezTo>
                  <a:cubicBezTo>
                    <a:pt x="71" y="42"/>
                    <a:pt x="73" y="79"/>
                    <a:pt x="73" y="116"/>
                  </a:cubicBezTo>
                  <a:cubicBezTo>
                    <a:pt x="73" y="134"/>
                    <a:pt x="74" y="153"/>
                    <a:pt x="74" y="171"/>
                  </a:cubicBezTo>
                  <a:cubicBezTo>
                    <a:pt x="74" y="187"/>
                    <a:pt x="73" y="204"/>
                    <a:pt x="76" y="219"/>
                  </a:cubicBezTo>
                  <a:cubicBezTo>
                    <a:pt x="76" y="220"/>
                    <a:pt x="75" y="220"/>
                    <a:pt x="75" y="220"/>
                  </a:cubicBezTo>
                  <a:cubicBezTo>
                    <a:pt x="60" y="240"/>
                    <a:pt x="47" y="263"/>
                    <a:pt x="34" y="285"/>
                  </a:cubicBezTo>
                  <a:cubicBezTo>
                    <a:pt x="23" y="305"/>
                    <a:pt x="9" y="327"/>
                    <a:pt x="1" y="349"/>
                  </a:cubicBezTo>
                  <a:cubicBezTo>
                    <a:pt x="1" y="350"/>
                    <a:pt x="1" y="351"/>
                    <a:pt x="2" y="351"/>
                  </a:cubicBezTo>
                  <a:cubicBezTo>
                    <a:pt x="0" y="359"/>
                    <a:pt x="0" y="370"/>
                    <a:pt x="3" y="377"/>
                  </a:cubicBezTo>
                  <a:cubicBezTo>
                    <a:pt x="4" y="379"/>
                    <a:pt x="7" y="380"/>
                    <a:pt x="8" y="378"/>
                  </a:cubicBezTo>
                  <a:cubicBezTo>
                    <a:pt x="42" y="383"/>
                    <a:pt x="78" y="381"/>
                    <a:pt x="113" y="381"/>
                  </a:cubicBezTo>
                  <a:cubicBezTo>
                    <a:pt x="150" y="381"/>
                    <a:pt x="188" y="381"/>
                    <a:pt x="225" y="381"/>
                  </a:cubicBezTo>
                  <a:cubicBezTo>
                    <a:pt x="300" y="381"/>
                    <a:pt x="375" y="381"/>
                    <a:pt x="449" y="380"/>
                  </a:cubicBezTo>
                  <a:cubicBezTo>
                    <a:pt x="450" y="380"/>
                    <a:pt x="450" y="380"/>
                    <a:pt x="450" y="379"/>
                  </a:cubicBezTo>
                  <a:cubicBezTo>
                    <a:pt x="452" y="380"/>
                    <a:pt x="453" y="380"/>
                    <a:pt x="454" y="378"/>
                  </a:cubicBezTo>
                  <a:cubicBezTo>
                    <a:pt x="456" y="371"/>
                    <a:pt x="455" y="363"/>
                    <a:pt x="455" y="355"/>
                  </a:cubicBezTo>
                  <a:cubicBezTo>
                    <a:pt x="455" y="354"/>
                    <a:pt x="454" y="353"/>
                    <a:pt x="453" y="353"/>
                  </a:cubicBezTo>
                  <a:cubicBezTo>
                    <a:pt x="453" y="353"/>
                    <a:pt x="453" y="353"/>
                    <a:pt x="453" y="353"/>
                  </a:cubicBezTo>
                  <a:cubicBezTo>
                    <a:pt x="452" y="350"/>
                    <a:pt x="452" y="347"/>
                    <a:pt x="451" y="345"/>
                  </a:cubicBezTo>
                  <a:cubicBezTo>
                    <a:pt x="451" y="344"/>
                    <a:pt x="450" y="343"/>
                    <a:pt x="450" y="343"/>
                  </a:cubicBezTo>
                  <a:cubicBezTo>
                    <a:pt x="450" y="342"/>
                    <a:pt x="450" y="342"/>
                    <a:pt x="450" y="342"/>
                  </a:cubicBezTo>
                  <a:cubicBezTo>
                    <a:pt x="437" y="314"/>
                    <a:pt x="427" y="285"/>
                    <a:pt x="417" y="257"/>
                  </a:cubicBezTo>
                  <a:cubicBezTo>
                    <a:pt x="423" y="255"/>
                    <a:pt x="430" y="254"/>
                    <a:pt x="436" y="252"/>
                  </a:cubicBezTo>
                  <a:cubicBezTo>
                    <a:pt x="437" y="252"/>
                    <a:pt x="438" y="251"/>
                    <a:pt x="438" y="250"/>
                  </a:cubicBezTo>
                  <a:cubicBezTo>
                    <a:pt x="438" y="249"/>
                    <a:pt x="438" y="247"/>
                    <a:pt x="438" y="245"/>
                  </a:cubicBezTo>
                  <a:cubicBezTo>
                    <a:pt x="472" y="253"/>
                    <a:pt x="485" y="283"/>
                    <a:pt x="478" y="317"/>
                  </a:cubicBezTo>
                  <a:cubicBezTo>
                    <a:pt x="475" y="333"/>
                    <a:pt x="468" y="357"/>
                    <a:pt x="487" y="367"/>
                  </a:cubicBezTo>
                  <a:cubicBezTo>
                    <a:pt x="456" y="391"/>
                    <a:pt x="514" y="460"/>
                    <a:pt x="548" y="435"/>
                  </a:cubicBezTo>
                  <a:cubicBezTo>
                    <a:pt x="592" y="403"/>
                    <a:pt x="530" y="345"/>
                    <a:pt x="490" y="364"/>
                  </a:cubicBezTo>
                  <a:close/>
                  <a:moveTo>
                    <a:pt x="154" y="7"/>
                  </a:moveTo>
                  <a:cubicBezTo>
                    <a:pt x="180" y="7"/>
                    <a:pt x="207" y="7"/>
                    <a:pt x="233" y="6"/>
                  </a:cubicBezTo>
                  <a:cubicBezTo>
                    <a:pt x="285" y="6"/>
                    <a:pt x="337" y="6"/>
                    <a:pt x="389" y="7"/>
                  </a:cubicBezTo>
                  <a:cubicBezTo>
                    <a:pt x="390" y="75"/>
                    <a:pt x="391" y="145"/>
                    <a:pt x="397" y="213"/>
                  </a:cubicBezTo>
                  <a:cubicBezTo>
                    <a:pt x="344" y="214"/>
                    <a:pt x="290" y="217"/>
                    <a:pt x="237" y="218"/>
                  </a:cubicBezTo>
                  <a:cubicBezTo>
                    <a:pt x="212" y="219"/>
                    <a:pt x="188" y="220"/>
                    <a:pt x="163" y="220"/>
                  </a:cubicBezTo>
                  <a:cubicBezTo>
                    <a:pt x="149" y="221"/>
                    <a:pt x="135" y="221"/>
                    <a:pt x="121" y="222"/>
                  </a:cubicBezTo>
                  <a:cubicBezTo>
                    <a:pt x="113" y="222"/>
                    <a:pt x="82" y="227"/>
                    <a:pt x="79" y="220"/>
                  </a:cubicBezTo>
                  <a:cubicBezTo>
                    <a:pt x="79" y="220"/>
                    <a:pt x="78" y="220"/>
                    <a:pt x="78" y="220"/>
                  </a:cubicBezTo>
                  <a:cubicBezTo>
                    <a:pt x="78" y="220"/>
                    <a:pt x="78" y="219"/>
                    <a:pt x="78" y="219"/>
                  </a:cubicBezTo>
                  <a:cubicBezTo>
                    <a:pt x="80" y="204"/>
                    <a:pt x="78" y="189"/>
                    <a:pt x="78" y="174"/>
                  </a:cubicBezTo>
                  <a:cubicBezTo>
                    <a:pt x="78" y="155"/>
                    <a:pt x="78" y="135"/>
                    <a:pt x="78" y="116"/>
                  </a:cubicBezTo>
                  <a:cubicBezTo>
                    <a:pt x="78" y="80"/>
                    <a:pt x="78" y="43"/>
                    <a:pt x="77" y="7"/>
                  </a:cubicBezTo>
                  <a:cubicBezTo>
                    <a:pt x="102" y="9"/>
                    <a:pt x="128" y="7"/>
                    <a:pt x="154" y="7"/>
                  </a:cubicBezTo>
                  <a:close/>
                  <a:moveTo>
                    <a:pt x="449" y="372"/>
                  </a:moveTo>
                  <a:cubicBezTo>
                    <a:pt x="375" y="373"/>
                    <a:pt x="302" y="375"/>
                    <a:pt x="228" y="375"/>
                  </a:cubicBezTo>
                  <a:cubicBezTo>
                    <a:pt x="192" y="375"/>
                    <a:pt x="155" y="375"/>
                    <a:pt x="119" y="374"/>
                  </a:cubicBezTo>
                  <a:cubicBezTo>
                    <a:pt x="83" y="374"/>
                    <a:pt x="45" y="370"/>
                    <a:pt x="9" y="375"/>
                  </a:cubicBezTo>
                  <a:cubicBezTo>
                    <a:pt x="9" y="371"/>
                    <a:pt x="8" y="367"/>
                    <a:pt x="8" y="363"/>
                  </a:cubicBezTo>
                  <a:cubicBezTo>
                    <a:pt x="8" y="359"/>
                    <a:pt x="8" y="354"/>
                    <a:pt x="7" y="350"/>
                  </a:cubicBezTo>
                  <a:cubicBezTo>
                    <a:pt x="80" y="356"/>
                    <a:pt x="154" y="356"/>
                    <a:pt x="227" y="357"/>
                  </a:cubicBezTo>
                  <a:cubicBezTo>
                    <a:pt x="301" y="358"/>
                    <a:pt x="375" y="358"/>
                    <a:pt x="448" y="357"/>
                  </a:cubicBezTo>
                  <a:cubicBezTo>
                    <a:pt x="449" y="362"/>
                    <a:pt x="449" y="367"/>
                    <a:pt x="449" y="372"/>
                  </a:cubicBezTo>
                  <a:close/>
                  <a:moveTo>
                    <a:pt x="444" y="345"/>
                  </a:moveTo>
                  <a:cubicBezTo>
                    <a:pt x="444" y="345"/>
                    <a:pt x="445" y="345"/>
                    <a:pt x="445" y="346"/>
                  </a:cubicBezTo>
                  <a:cubicBezTo>
                    <a:pt x="445" y="346"/>
                    <a:pt x="445" y="346"/>
                    <a:pt x="445" y="346"/>
                  </a:cubicBezTo>
                  <a:cubicBezTo>
                    <a:pt x="445" y="348"/>
                    <a:pt x="445" y="349"/>
                    <a:pt x="445" y="350"/>
                  </a:cubicBezTo>
                  <a:cubicBezTo>
                    <a:pt x="373" y="352"/>
                    <a:pt x="300" y="352"/>
                    <a:pt x="227" y="351"/>
                  </a:cubicBezTo>
                  <a:cubicBezTo>
                    <a:pt x="154" y="350"/>
                    <a:pt x="82" y="346"/>
                    <a:pt x="9" y="346"/>
                  </a:cubicBezTo>
                  <a:cubicBezTo>
                    <a:pt x="21" y="327"/>
                    <a:pt x="30" y="306"/>
                    <a:pt x="42" y="286"/>
                  </a:cubicBezTo>
                  <a:cubicBezTo>
                    <a:pt x="54" y="265"/>
                    <a:pt x="66" y="245"/>
                    <a:pt x="78" y="224"/>
                  </a:cubicBezTo>
                  <a:cubicBezTo>
                    <a:pt x="79" y="226"/>
                    <a:pt x="81" y="226"/>
                    <a:pt x="84" y="227"/>
                  </a:cubicBezTo>
                  <a:cubicBezTo>
                    <a:pt x="97" y="230"/>
                    <a:pt x="113" y="227"/>
                    <a:pt x="127" y="226"/>
                  </a:cubicBezTo>
                  <a:cubicBezTo>
                    <a:pt x="156" y="226"/>
                    <a:pt x="186" y="225"/>
                    <a:pt x="215" y="224"/>
                  </a:cubicBezTo>
                  <a:cubicBezTo>
                    <a:pt x="276" y="223"/>
                    <a:pt x="337" y="222"/>
                    <a:pt x="398" y="220"/>
                  </a:cubicBezTo>
                  <a:cubicBezTo>
                    <a:pt x="399" y="220"/>
                    <a:pt x="399" y="220"/>
                    <a:pt x="400" y="220"/>
                  </a:cubicBezTo>
                  <a:cubicBezTo>
                    <a:pt x="408" y="263"/>
                    <a:pt x="425" y="306"/>
                    <a:pt x="444" y="345"/>
                  </a:cubicBezTo>
                  <a:close/>
                  <a:moveTo>
                    <a:pt x="415" y="252"/>
                  </a:moveTo>
                  <a:cubicBezTo>
                    <a:pt x="414" y="249"/>
                    <a:pt x="413" y="245"/>
                    <a:pt x="412" y="242"/>
                  </a:cubicBezTo>
                  <a:cubicBezTo>
                    <a:pt x="414" y="244"/>
                    <a:pt x="419" y="242"/>
                    <a:pt x="421" y="242"/>
                  </a:cubicBezTo>
                  <a:cubicBezTo>
                    <a:pt x="424" y="241"/>
                    <a:pt x="427" y="240"/>
                    <a:pt x="429" y="240"/>
                  </a:cubicBezTo>
                  <a:cubicBezTo>
                    <a:pt x="433" y="240"/>
                    <a:pt x="432" y="241"/>
                    <a:pt x="433" y="243"/>
                  </a:cubicBezTo>
                  <a:cubicBezTo>
                    <a:pt x="433" y="245"/>
                    <a:pt x="433" y="247"/>
                    <a:pt x="433" y="248"/>
                  </a:cubicBezTo>
                  <a:cubicBezTo>
                    <a:pt x="427" y="249"/>
                    <a:pt x="421" y="251"/>
                    <a:pt x="415" y="252"/>
                  </a:cubicBezTo>
                  <a:close/>
                  <a:moveTo>
                    <a:pt x="527" y="369"/>
                  </a:moveTo>
                  <a:cubicBezTo>
                    <a:pt x="522" y="372"/>
                    <a:pt x="519" y="376"/>
                    <a:pt x="516" y="381"/>
                  </a:cubicBezTo>
                  <a:cubicBezTo>
                    <a:pt x="515" y="380"/>
                    <a:pt x="514" y="380"/>
                    <a:pt x="514" y="379"/>
                  </a:cubicBezTo>
                  <a:cubicBezTo>
                    <a:pt x="511" y="378"/>
                    <a:pt x="508" y="379"/>
                    <a:pt x="507" y="380"/>
                  </a:cubicBezTo>
                  <a:cubicBezTo>
                    <a:pt x="502" y="375"/>
                    <a:pt x="498" y="371"/>
                    <a:pt x="492" y="367"/>
                  </a:cubicBezTo>
                  <a:cubicBezTo>
                    <a:pt x="504" y="364"/>
                    <a:pt x="516" y="365"/>
                    <a:pt x="527" y="369"/>
                  </a:cubicBezTo>
                  <a:close/>
                  <a:moveTo>
                    <a:pt x="513" y="387"/>
                  </a:moveTo>
                  <a:cubicBezTo>
                    <a:pt x="513" y="388"/>
                    <a:pt x="511" y="390"/>
                    <a:pt x="509" y="389"/>
                  </a:cubicBezTo>
                  <a:cubicBezTo>
                    <a:pt x="507" y="388"/>
                    <a:pt x="507" y="386"/>
                    <a:pt x="507" y="384"/>
                  </a:cubicBezTo>
                  <a:cubicBezTo>
                    <a:pt x="507" y="384"/>
                    <a:pt x="508" y="383"/>
                    <a:pt x="508" y="382"/>
                  </a:cubicBezTo>
                  <a:cubicBezTo>
                    <a:pt x="511" y="381"/>
                    <a:pt x="514" y="383"/>
                    <a:pt x="513" y="387"/>
                  </a:cubicBezTo>
                  <a:close/>
                  <a:moveTo>
                    <a:pt x="490" y="369"/>
                  </a:moveTo>
                  <a:cubicBezTo>
                    <a:pt x="494" y="374"/>
                    <a:pt x="499" y="378"/>
                    <a:pt x="504" y="382"/>
                  </a:cubicBezTo>
                  <a:cubicBezTo>
                    <a:pt x="504" y="383"/>
                    <a:pt x="504" y="383"/>
                    <a:pt x="504" y="383"/>
                  </a:cubicBezTo>
                  <a:cubicBezTo>
                    <a:pt x="502" y="386"/>
                    <a:pt x="504" y="389"/>
                    <a:pt x="506" y="391"/>
                  </a:cubicBezTo>
                  <a:cubicBezTo>
                    <a:pt x="504" y="393"/>
                    <a:pt x="501" y="395"/>
                    <a:pt x="499" y="397"/>
                  </a:cubicBezTo>
                  <a:cubicBezTo>
                    <a:pt x="496" y="400"/>
                    <a:pt x="493" y="402"/>
                    <a:pt x="491" y="405"/>
                  </a:cubicBezTo>
                  <a:cubicBezTo>
                    <a:pt x="484" y="393"/>
                    <a:pt x="482" y="381"/>
                    <a:pt x="490" y="369"/>
                  </a:cubicBezTo>
                  <a:close/>
                  <a:moveTo>
                    <a:pt x="549" y="427"/>
                  </a:moveTo>
                  <a:cubicBezTo>
                    <a:pt x="532" y="443"/>
                    <a:pt x="512" y="431"/>
                    <a:pt x="499" y="416"/>
                  </a:cubicBezTo>
                  <a:cubicBezTo>
                    <a:pt x="496" y="413"/>
                    <a:pt x="494" y="410"/>
                    <a:pt x="492" y="407"/>
                  </a:cubicBezTo>
                  <a:cubicBezTo>
                    <a:pt x="498" y="403"/>
                    <a:pt x="505" y="398"/>
                    <a:pt x="509" y="392"/>
                  </a:cubicBezTo>
                  <a:cubicBezTo>
                    <a:pt x="512" y="394"/>
                    <a:pt x="516" y="392"/>
                    <a:pt x="517" y="388"/>
                  </a:cubicBezTo>
                  <a:cubicBezTo>
                    <a:pt x="518" y="387"/>
                    <a:pt x="518" y="385"/>
                    <a:pt x="517" y="383"/>
                  </a:cubicBezTo>
                  <a:cubicBezTo>
                    <a:pt x="521" y="379"/>
                    <a:pt x="526" y="375"/>
                    <a:pt x="531" y="371"/>
                  </a:cubicBezTo>
                  <a:cubicBezTo>
                    <a:pt x="535" y="373"/>
                    <a:pt x="540" y="377"/>
                    <a:pt x="544" y="381"/>
                  </a:cubicBezTo>
                  <a:cubicBezTo>
                    <a:pt x="558" y="394"/>
                    <a:pt x="564" y="412"/>
                    <a:pt x="549" y="427"/>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92"/>
            <p:cNvSpPr>
              <a:spLocks noEditPoints="1"/>
            </p:cNvSpPr>
            <p:nvPr/>
          </p:nvSpPr>
          <p:spPr bwMode="auto">
            <a:xfrm>
              <a:off x="8066088" y="3138488"/>
              <a:ext cx="320675" cy="671513"/>
            </a:xfrm>
            <a:custGeom>
              <a:avLst/>
              <a:gdLst>
                <a:gd name="T0" fmla="*/ 127 w 137"/>
                <a:gd name="T1" fmla="*/ 1 h 311"/>
                <a:gd name="T2" fmla="*/ 45 w 137"/>
                <a:gd name="T3" fmla="*/ 5 h 311"/>
                <a:gd name="T4" fmla="*/ 5 w 137"/>
                <a:gd name="T5" fmla="*/ 32 h 311"/>
                <a:gd name="T6" fmla="*/ 2 w 137"/>
                <a:gd name="T7" fmla="*/ 162 h 311"/>
                <a:gd name="T8" fmla="*/ 3 w 137"/>
                <a:gd name="T9" fmla="*/ 306 h 311"/>
                <a:gd name="T10" fmla="*/ 110 w 137"/>
                <a:gd name="T11" fmla="*/ 306 h 311"/>
                <a:gd name="T12" fmla="*/ 132 w 137"/>
                <a:gd name="T13" fmla="*/ 265 h 311"/>
                <a:gd name="T14" fmla="*/ 103 w 137"/>
                <a:gd name="T15" fmla="*/ 27 h 311"/>
                <a:gd name="T16" fmla="*/ 105 w 137"/>
                <a:gd name="T17" fmla="*/ 9 h 311"/>
                <a:gd name="T18" fmla="*/ 87 w 137"/>
                <a:gd name="T19" fmla="*/ 20 h 311"/>
                <a:gd name="T20" fmla="*/ 65 w 137"/>
                <a:gd name="T21" fmla="*/ 21 h 311"/>
                <a:gd name="T22" fmla="*/ 76 w 137"/>
                <a:gd name="T23" fmla="*/ 10 h 311"/>
                <a:gd name="T24" fmla="*/ 49 w 137"/>
                <a:gd name="T25" fmla="*/ 31 h 311"/>
                <a:gd name="T26" fmla="*/ 63 w 137"/>
                <a:gd name="T27" fmla="*/ 10 h 311"/>
                <a:gd name="T28" fmla="*/ 47 w 137"/>
                <a:gd name="T29" fmla="*/ 9 h 311"/>
                <a:gd name="T30" fmla="*/ 30 w 137"/>
                <a:gd name="T31" fmla="*/ 29 h 311"/>
                <a:gd name="T32" fmla="*/ 7 w 137"/>
                <a:gd name="T33" fmla="*/ 298 h 311"/>
                <a:gd name="T34" fmla="*/ 9 w 137"/>
                <a:gd name="T35" fmla="*/ 99 h 311"/>
                <a:gd name="T36" fmla="*/ 51 w 137"/>
                <a:gd name="T37" fmla="*/ 38 h 311"/>
                <a:gd name="T38" fmla="*/ 104 w 137"/>
                <a:gd name="T39" fmla="*/ 303 h 311"/>
                <a:gd name="T40" fmla="*/ 106 w 137"/>
                <a:gd name="T41" fmla="*/ 31 h 311"/>
                <a:gd name="T42" fmla="*/ 126 w 137"/>
                <a:gd name="T43" fmla="*/ 24 h 311"/>
                <a:gd name="T44" fmla="*/ 107 w 137"/>
                <a:gd name="T45" fmla="*/ 32 h 311"/>
                <a:gd name="T46" fmla="*/ 125 w 137"/>
                <a:gd name="T47" fmla="*/ 43 h 311"/>
                <a:gd name="T48" fmla="*/ 108 w 137"/>
                <a:gd name="T49" fmla="*/ 45 h 311"/>
                <a:gd name="T50" fmla="*/ 115 w 137"/>
                <a:gd name="T51" fmla="*/ 74 h 311"/>
                <a:gd name="T52" fmla="*/ 113 w 137"/>
                <a:gd name="T53" fmla="*/ 58 h 311"/>
                <a:gd name="T54" fmla="*/ 125 w 137"/>
                <a:gd name="T55" fmla="*/ 84 h 311"/>
                <a:gd name="T56" fmla="*/ 109 w 137"/>
                <a:gd name="T57" fmla="*/ 84 h 311"/>
                <a:gd name="T58" fmla="*/ 125 w 137"/>
                <a:gd name="T59" fmla="*/ 84 h 311"/>
                <a:gd name="T60" fmla="*/ 125 w 137"/>
                <a:gd name="T61" fmla="*/ 107 h 311"/>
                <a:gd name="T62" fmla="*/ 108 w 137"/>
                <a:gd name="T63" fmla="*/ 105 h 311"/>
                <a:gd name="T64" fmla="*/ 125 w 137"/>
                <a:gd name="T65" fmla="*/ 126 h 311"/>
                <a:gd name="T66" fmla="*/ 116 w 137"/>
                <a:gd name="T67" fmla="*/ 119 h 311"/>
                <a:gd name="T68" fmla="*/ 125 w 137"/>
                <a:gd name="T69" fmla="*/ 132 h 311"/>
                <a:gd name="T70" fmla="*/ 108 w 137"/>
                <a:gd name="T71" fmla="*/ 150 h 311"/>
                <a:gd name="T72" fmla="*/ 125 w 137"/>
                <a:gd name="T73" fmla="*/ 171 h 311"/>
                <a:gd name="T74" fmla="*/ 108 w 137"/>
                <a:gd name="T75" fmla="*/ 170 h 311"/>
                <a:gd name="T76" fmla="*/ 125 w 137"/>
                <a:gd name="T77" fmla="*/ 175 h 311"/>
                <a:gd name="T78" fmla="*/ 109 w 137"/>
                <a:gd name="T79" fmla="*/ 217 h 311"/>
                <a:gd name="T80" fmla="*/ 119 w 137"/>
                <a:gd name="T81" fmla="*/ 207 h 311"/>
                <a:gd name="T82" fmla="*/ 118 w 137"/>
                <a:gd name="T83" fmla="*/ 231 h 311"/>
                <a:gd name="T84" fmla="*/ 111 w 137"/>
                <a:gd name="T85" fmla="*/ 295 h 311"/>
                <a:gd name="T86" fmla="*/ 125 w 137"/>
                <a:gd name="T87" fmla="*/ 224 h 311"/>
                <a:gd name="T88" fmla="*/ 111 w 137"/>
                <a:gd name="T89" fmla="*/ 268 h 311"/>
                <a:gd name="T90" fmla="*/ 125 w 137"/>
                <a:gd name="T91" fmla="*/ 249 h 311"/>
                <a:gd name="T92" fmla="*/ 111 w 137"/>
                <a:gd name="T93" fmla="*/ 295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7" h="311">
                  <a:moveTo>
                    <a:pt x="132" y="135"/>
                  </a:moveTo>
                  <a:cubicBezTo>
                    <a:pt x="132" y="92"/>
                    <a:pt x="137" y="47"/>
                    <a:pt x="131" y="4"/>
                  </a:cubicBezTo>
                  <a:cubicBezTo>
                    <a:pt x="131" y="2"/>
                    <a:pt x="129" y="0"/>
                    <a:pt x="127" y="1"/>
                  </a:cubicBezTo>
                  <a:cubicBezTo>
                    <a:pt x="127" y="1"/>
                    <a:pt x="127" y="2"/>
                    <a:pt x="126" y="2"/>
                  </a:cubicBezTo>
                  <a:cubicBezTo>
                    <a:pt x="126" y="2"/>
                    <a:pt x="126" y="2"/>
                    <a:pt x="126" y="2"/>
                  </a:cubicBezTo>
                  <a:cubicBezTo>
                    <a:pt x="99" y="3"/>
                    <a:pt x="72" y="2"/>
                    <a:pt x="45" y="5"/>
                  </a:cubicBezTo>
                  <a:cubicBezTo>
                    <a:pt x="44" y="5"/>
                    <a:pt x="43" y="5"/>
                    <a:pt x="43" y="6"/>
                  </a:cubicBezTo>
                  <a:cubicBezTo>
                    <a:pt x="30" y="12"/>
                    <a:pt x="18" y="22"/>
                    <a:pt x="6" y="30"/>
                  </a:cubicBezTo>
                  <a:cubicBezTo>
                    <a:pt x="5" y="31"/>
                    <a:pt x="5" y="31"/>
                    <a:pt x="5" y="32"/>
                  </a:cubicBezTo>
                  <a:cubicBezTo>
                    <a:pt x="5" y="32"/>
                    <a:pt x="5" y="32"/>
                    <a:pt x="5" y="32"/>
                  </a:cubicBezTo>
                  <a:cubicBezTo>
                    <a:pt x="2" y="52"/>
                    <a:pt x="3" y="73"/>
                    <a:pt x="3" y="93"/>
                  </a:cubicBezTo>
                  <a:cubicBezTo>
                    <a:pt x="3" y="116"/>
                    <a:pt x="3" y="139"/>
                    <a:pt x="2" y="162"/>
                  </a:cubicBezTo>
                  <a:cubicBezTo>
                    <a:pt x="2" y="207"/>
                    <a:pt x="1" y="252"/>
                    <a:pt x="0" y="297"/>
                  </a:cubicBezTo>
                  <a:cubicBezTo>
                    <a:pt x="0" y="299"/>
                    <a:pt x="0" y="299"/>
                    <a:pt x="1" y="300"/>
                  </a:cubicBezTo>
                  <a:cubicBezTo>
                    <a:pt x="0" y="302"/>
                    <a:pt x="0" y="305"/>
                    <a:pt x="3" y="306"/>
                  </a:cubicBezTo>
                  <a:cubicBezTo>
                    <a:pt x="37" y="311"/>
                    <a:pt x="72" y="311"/>
                    <a:pt x="106" y="310"/>
                  </a:cubicBezTo>
                  <a:cubicBezTo>
                    <a:pt x="109" y="310"/>
                    <a:pt x="110" y="308"/>
                    <a:pt x="110" y="306"/>
                  </a:cubicBezTo>
                  <a:cubicBezTo>
                    <a:pt x="110" y="306"/>
                    <a:pt x="110" y="306"/>
                    <a:pt x="110" y="306"/>
                  </a:cubicBezTo>
                  <a:cubicBezTo>
                    <a:pt x="111" y="306"/>
                    <a:pt x="112" y="306"/>
                    <a:pt x="112" y="305"/>
                  </a:cubicBezTo>
                  <a:cubicBezTo>
                    <a:pt x="120" y="293"/>
                    <a:pt x="128" y="280"/>
                    <a:pt x="132" y="267"/>
                  </a:cubicBezTo>
                  <a:cubicBezTo>
                    <a:pt x="132" y="266"/>
                    <a:pt x="132" y="265"/>
                    <a:pt x="132" y="265"/>
                  </a:cubicBezTo>
                  <a:cubicBezTo>
                    <a:pt x="131" y="221"/>
                    <a:pt x="132" y="178"/>
                    <a:pt x="132" y="135"/>
                  </a:cubicBezTo>
                  <a:close/>
                  <a:moveTo>
                    <a:pt x="118" y="9"/>
                  </a:moveTo>
                  <a:cubicBezTo>
                    <a:pt x="113" y="14"/>
                    <a:pt x="107" y="21"/>
                    <a:pt x="103" y="27"/>
                  </a:cubicBezTo>
                  <a:cubicBezTo>
                    <a:pt x="102" y="27"/>
                    <a:pt x="102" y="27"/>
                    <a:pt x="101" y="27"/>
                  </a:cubicBezTo>
                  <a:cubicBezTo>
                    <a:pt x="92" y="29"/>
                    <a:pt x="84" y="30"/>
                    <a:pt x="75" y="31"/>
                  </a:cubicBezTo>
                  <a:cubicBezTo>
                    <a:pt x="85" y="25"/>
                    <a:pt x="97" y="17"/>
                    <a:pt x="105" y="9"/>
                  </a:cubicBezTo>
                  <a:cubicBezTo>
                    <a:pt x="110" y="9"/>
                    <a:pt x="114" y="9"/>
                    <a:pt x="118" y="9"/>
                  </a:cubicBezTo>
                  <a:close/>
                  <a:moveTo>
                    <a:pt x="102" y="9"/>
                  </a:moveTo>
                  <a:cubicBezTo>
                    <a:pt x="97" y="13"/>
                    <a:pt x="92" y="16"/>
                    <a:pt x="87" y="20"/>
                  </a:cubicBezTo>
                  <a:cubicBezTo>
                    <a:pt x="82" y="24"/>
                    <a:pt x="76" y="27"/>
                    <a:pt x="71" y="31"/>
                  </a:cubicBezTo>
                  <a:cubicBezTo>
                    <a:pt x="65" y="31"/>
                    <a:pt x="58" y="31"/>
                    <a:pt x="52" y="31"/>
                  </a:cubicBezTo>
                  <a:cubicBezTo>
                    <a:pt x="57" y="28"/>
                    <a:pt x="61" y="24"/>
                    <a:pt x="65" y="21"/>
                  </a:cubicBezTo>
                  <a:cubicBezTo>
                    <a:pt x="70" y="17"/>
                    <a:pt x="75" y="14"/>
                    <a:pt x="80" y="10"/>
                  </a:cubicBezTo>
                  <a:cubicBezTo>
                    <a:pt x="87" y="10"/>
                    <a:pt x="94" y="10"/>
                    <a:pt x="102" y="9"/>
                  </a:cubicBezTo>
                  <a:close/>
                  <a:moveTo>
                    <a:pt x="76" y="10"/>
                  </a:moveTo>
                  <a:cubicBezTo>
                    <a:pt x="71" y="13"/>
                    <a:pt x="66" y="17"/>
                    <a:pt x="62" y="21"/>
                  </a:cubicBezTo>
                  <a:cubicBezTo>
                    <a:pt x="58" y="24"/>
                    <a:pt x="53" y="27"/>
                    <a:pt x="49" y="31"/>
                  </a:cubicBezTo>
                  <a:cubicBezTo>
                    <a:pt x="49" y="31"/>
                    <a:pt x="49" y="31"/>
                    <a:pt x="49" y="31"/>
                  </a:cubicBezTo>
                  <a:cubicBezTo>
                    <a:pt x="44" y="31"/>
                    <a:pt x="38" y="30"/>
                    <a:pt x="33" y="30"/>
                  </a:cubicBezTo>
                  <a:cubicBezTo>
                    <a:pt x="38" y="27"/>
                    <a:pt x="42" y="24"/>
                    <a:pt x="47" y="21"/>
                  </a:cubicBezTo>
                  <a:cubicBezTo>
                    <a:pt x="52" y="17"/>
                    <a:pt x="58" y="14"/>
                    <a:pt x="63" y="10"/>
                  </a:cubicBezTo>
                  <a:cubicBezTo>
                    <a:pt x="67" y="10"/>
                    <a:pt x="72" y="10"/>
                    <a:pt x="76" y="10"/>
                  </a:cubicBezTo>
                  <a:close/>
                  <a:moveTo>
                    <a:pt x="46" y="10"/>
                  </a:moveTo>
                  <a:cubicBezTo>
                    <a:pt x="47" y="10"/>
                    <a:pt x="47" y="9"/>
                    <a:pt x="47" y="9"/>
                  </a:cubicBezTo>
                  <a:cubicBezTo>
                    <a:pt x="51" y="9"/>
                    <a:pt x="56" y="9"/>
                    <a:pt x="60" y="10"/>
                  </a:cubicBezTo>
                  <a:cubicBezTo>
                    <a:pt x="55" y="13"/>
                    <a:pt x="50" y="16"/>
                    <a:pt x="45" y="20"/>
                  </a:cubicBezTo>
                  <a:cubicBezTo>
                    <a:pt x="40" y="23"/>
                    <a:pt x="34" y="26"/>
                    <a:pt x="30" y="29"/>
                  </a:cubicBezTo>
                  <a:cubicBezTo>
                    <a:pt x="26" y="29"/>
                    <a:pt x="22" y="29"/>
                    <a:pt x="18" y="29"/>
                  </a:cubicBezTo>
                  <a:cubicBezTo>
                    <a:pt x="28" y="23"/>
                    <a:pt x="38" y="18"/>
                    <a:pt x="46" y="10"/>
                  </a:cubicBezTo>
                  <a:close/>
                  <a:moveTo>
                    <a:pt x="7" y="298"/>
                  </a:moveTo>
                  <a:cubicBezTo>
                    <a:pt x="7" y="298"/>
                    <a:pt x="7" y="298"/>
                    <a:pt x="7" y="297"/>
                  </a:cubicBezTo>
                  <a:cubicBezTo>
                    <a:pt x="8" y="253"/>
                    <a:pt x="8" y="209"/>
                    <a:pt x="8" y="165"/>
                  </a:cubicBezTo>
                  <a:cubicBezTo>
                    <a:pt x="9" y="143"/>
                    <a:pt x="9" y="121"/>
                    <a:pt x="9" y="99"/>
                  </a:cubicBezTo>
                  <a:cubicBezTo>
                    <a:pt x="9" y="78"/>
                    <a:pt x="11" y="55"/>
                    <a:pt x="9" y="34"/>
                  </a:cubicBezTo>
                  <a:cubicBezTo>
                    <a:pt x="9" y="34"/>
                    <a:pt x="9" y="34"/>
                    <a:pt x="9" y="34"/>
                  </a:cubicBezTo>
                  <a:cubicBezTo>
                    <a:pt x="22" y="38"/>
                    <a:pt x="38" y="37"/>
                    <a:pt x="51" y="38"/>
                  </a:cubicBezTo>
                  <a:cubicBezTo>
                    <a:pt x="68" y="39"/>
                    <a:pt x="84" y="38"/>
                    <a:pt x="101" y="35"/>
                  </a:cubicBezTo>
                  <a:cubicBezTo>
                    <a:pt x="96" y="78"/>
                    <a:pt x="100" y="124"/>
                    <a:pt x="100" y="167"/>
                  </a:cubicBezTo>
                  <a:cubicBezTo>
                    <a:pt x="101" y="213"/>
                    <a:pt x="102" y="258"/>
                    <a:pt x="104" y="303"/>
                  </a:cubicBezTo>
                  <a:cubicBezTo>
                    <a:pt x="72" y="303"/>
                    <a:pt x="40" y="301"/>
                    <a:pt x="7" y="298"/>
                  </a:cubicBezTo>
                  <a:close/>
                  <a:moveTo>
                    <a:pt x="107" y="32"/>
                  </a:moveTo>
                  <a:cubicBezTo>
                    <a:pt x="107" y="32"/>
                    <a:pt x="106" y="31"/>
                    <a:pt x="106" y="31"/>
                  </a:cubicBezTo>
                  <a:cubicBezTo>
                    <a:pt x="110" y="27"/>
                    <a:pt x="114" y="23"/>
                    <a:pt x="118" y="19"/>
                  </a:cubicBezTo>
                  <a:cubicBezTo>
                    <a:pt x="121" y="16"/>
                    <a:pt x="125" y="13"/>
                    <a:pt x="128" y="9"/>
                  </a:cubicBezTo>
                  <a:cubicBezTo>
                    <a:pt x="127" y="14"/>
                    <a:pt x="127" y="19"/>
                    <a:pt x="126" y="24"/>
                  </a:cubicBezTo>
                  <a:cubicBezTo>
                    <a:pt x="122" y="26"/>
                    <a:pt x="119" y="30"/>
                    <a:pt x="115" y="34"/>
                  </a:cubicBezTo>
                  <a:cubicBezTo>
                    <a:pt x="112" y="37"/>
                    <a:pt x="110" y="39"/>
                    <a:pt x="107" y="42"/>
                  </a:cubicBezTo>
                  <a:cubicBezTo>
                    <a:pt x="107" y="39"/>
                    <a:pt x="107" y="35"/>
                    <a:pt x="107" y="32"/>
                  </a:cubicBezTo>
                  <a:close/>
                  <a:moveTo>
                    <a:pt x="116" y="36"/>
                  </a:moveTo>
                  <a:cubicBezTo>
                    <a:pt x="119" y="33"/>
                    <a:pt x="123" y="30"/>
                    <a:pt x="126" y="27"/>
                  </a:cubicBezTo>
                  <a:cubicBezTo>
                    <a:pt x="126" y="32"/>
                    <a:pt x="125" y="37"/>
                    <a:pt x="125" y="43"/>
                  </a:cubicBezTo>
                  <a:cubicBezTo>
                    <a:pt x="121" y="47"/>
                    <a:pt x="117" y="51"/>
                    <a:pt x="114" y="54"/>
                  </a:cubicBezTo>
                  <a:cubicBezTo>
                    <a:pt x="112" y="56"/>
                    <a:pt x="110" y="58"/>
                    <a:pt x="108" y="60"/>
                  </a:cubicBezTo>
                  <a:cubicBezTo>
                    <a:pt x="108" y="55"/>
                    <a:pt x="108" y="50"/>
                    <a:pt x="108" y="45"/>
                  </a:cubicBezTo>
                  <a:cubicBezTo>
                    <a:pt x="110" y="42"/>
                    <a:pt x="113" y="39"/>
                    <a:pt x="116" y="36"/>
                  </a:cubicBezTo>
                  <a:close/>
                  <a:moveTo>
                    <a:pt x="125" y="64"/>
                  </a:moveTo>
                  <a:cubicBezTo>
                    <a:pt x="121" y="67"/>
                    <a:pt x="119" y="71"/>
                    <a:pt x="115" y="74"/>
                  </a:cubicBezTo>
                  <a:cubicBezTo>
                    <a:pt x="113" y="77"/>
                    <a:pt x="111" y="79"/>
                    <a:pt x="109" y="81"/>
                  </a:cubicBezTo>
                  <a:cubicBezTo>
                    <a:pt x="109" y="75"/>
                    <a:pt x="109" y="69"/>
                    <a:pt x="108" y="63"/>
                  </a:cubicBezTo>
                  <a:cubicBezTo>
                    <a:pt x="110" y="61"/>
                    <a:pt x="111" y="60"/>
                    <a:pt x="113" y="58"/>
                  </a:cubicBezTo>
                  <a:cubicBezTo>
                    <a:pt x="117" y="54"/>
                    <a:pt x="121" y="50"/>
                    <a:pt x="125" y="46"/>
                  </a:cubicBezTo>
                  <a:cubicBezTo>
                    <a:pt x="125" y="52"/>
                    <a:pt x="125" y="58"/>
                    <a:pt x="125" y="64"/>
                  </a:cubicBezTo>
                  <a:close/>
                  <a:moveTo>
                    <a:pt x="125" y="84"/>
                  </a:moveTo>
                  <a:cubicBezTo>
                    <a:pt x="121" y="88"/>
                    <a:pt x="118" y="92"/>
                    <a:pt x="115" y="96"/>
                  </a:cubicBezTo>
                  <a:cubicBezTo>
                    <a:pt x="113" y="98"/>
                    <a:pt x="111" y="100"/>
                    <a:pt x="108" y="102"/>
                  </a:cubicBezTo>
                  <a:cubicBezTo>
                    <a:pt x="109" y="96"/>
                    <a:pt x="109" y="90"/>
                    <a:pt x="109" y="84"/>
                  </a:cubicBezTo>
                  <a:cubicBezTo>
                    <a:pt x="112" y="81"/>
                    <a:pt x="115" y="78"/>
                    <a:pt x="118" y="75"/>
                  </a:cubicBezTo>
                  <a:cubicBezTo>
                    <a:pt x="120" y="73"/>
                    <a:pt x="122" y="70"/>
                    <a:pt x="125" y="68"/>
                  </a:cubicBezTo>
                  <a:cubicBezTo>
                    <a:pt x="125" y="73"/>
                    <a:pt x="125" y="79"/>
                    <a:pt x="125" y="84"/>
                  </a:cubicBezTo>
                  <a:close/>
                  <a:moveTo>
                    <a:pt x="108" y="105"/>
                  </a:moveTo>
                  <a:cubicBezTo>
                    <a:pt x="114" y="100"/>
                    <a:pt x="120" y="94"/>
                    <a:pt x="125" y="88"/>
                  </a:cubicBezTo>
                  <a:cubicBezTo>
                    <a:pt x="125" y="94"/>
                    <a:pt x="125" y="101"/>
                    <a:pt x="125" y="107"/>
                  </a:cubicBezTo>
                  <a:cubicBezTo>
                    <a:pt x="121" y="110"/>
                    <a:pt x="118" y="114"/>
                    <a:pt x="115" y="118"/>
                  </a:cubicBezTo>
                  <a:cubicBezTo>
                    <a:pt x="113" y="120"/>
                    <a:pt x="110" y="122"/>
                    <a:pt x="108" y="125"/>
                  </a:cubicBezTo>
                  <a:cubicBezTo>
                    <a:pt x="108" y="118"/>
                    <a:pt x="108" y="112"/>
                    <a:pt x="108" y="105"/>
                  </a:cubicBezTo>
                  <a:close/>
                  <a:moveTo>
                    <a:pt x="116" y="119"/>
                  </a:moveTo>
                  <a:cubicBezTo>
                    <a:pt x="119" y="116"/>
                    <a:pt x="122" y="114"/>
                    <a:pt x="125" y="111"/>
                  </a:cubicBezTo>
                  <a:cubicBezTo>
                    <a:pt x="125" y="116"/>
                    <a:pt x="125" y="121"/>
                    <a:pt x="125" y="126"/>
                  </a:cubicBezTo>
                  <a:cubicBezTo>
                    <a:pt x="119" y="133"/>
                    <a:pt x="114" y="140"/>
                    <a:pt x="108" y="147"/>
                  </a:cubicBezTo>
                  <a:cubicBezTo>
                    <a:pt x="108" y="140"/>
                    <a:pt x="108" y="134"/>
                    <a:pt x="108" y="128"/>
                  </a:cubicBezTo>
                  <a:cubicBezTo>
                    <a:pt x="111" y="125"/>
                    <a:pt x="114" y="122"/>
                    <a:pt x="116" y="119"/>
                  </a:cubicBezTo>
                  <a:close/>
                  <a:moveTo>
                    <a:pt x="108" y="150"/>
                  </a:moveTo>
                  <a:cubicBezTo>
                    <a:pt x="114" y="144"/>
                    <a:pt x="120" y="137"/>
                    <a:pt x="125" y="130"/>
                  </a:cubicBezTo>
                  <a:cubicBezTo>
                    <a:pt x="125" y="131"/>
                    <a:pt x="125" y="131"/>
                    <a:pt x="125" y="132"/>
                  </a:cubicBezTo>
                  <a:cubicBezTo>
                    <a:pt x="125" y="137"/>
                    <a:pt x="125" y="142"/>
                    <a:pt x="125" y="148"/>
                  </a:cubicBezTo>
                  <a:cubicBezTo>
                    <a:pt x="119" y="154"/>
                    <a:pt x="114" y="161"/>
                    <a:pt x="108" y="167"/>
                  </a:cubicBezTo>
                  <a:cubicBezTo>
                    <a:pt x="108" y="162"/>
                    <a:pt x="108" y="156"/>
                    <a:pt x="108" y="150"/>
                  </a:cubicBezTo>
                  <a:close/>
                  <a:moveTo>
                    <a:pt x="108" y="170"/>
                  </a:moveTo>
                  <a:cubicBezTo>
                    <a:pt x="114" y="164"/>
                    <a:pt x="120" y="157"/>
                    <a:pt x="125" y="151"/>
                  </a:cubicBezTo>
                  <a:cubicBezTo>
                    <a:pt x="125" y="158"/>
                    <a:pt x="125" y="164"/>
                    <a:pt x="125" y="171"/>
                  </a:cubicBezTo>
                  <a:cubicBezTo>
                    <a:pt x="122" y="174"/>
                    <a:pt x="120" y="178"/>
                    <a:pt x="117" y="181"/>
                  </a:cubicBezTo>
                  <a:cubicBezTo>
                    <a:pt x="114" y="185"/>
                    <a:pt x="111" y="188"/>
                    <a:pt x="108" y="192"/>
                  </a:cubicBezTo>
                  <a:cubicBezTo>
                    <a:pt x="108" y="185"/>
                    <a:pt x="108" y="177"/>
                    <a:pt x="108" y="170"/>
                  </a:cubicBezTo>
                  <a:close/>
                  <a:moveTo>
                    <a:pt x="108" y="194"/>
                  </a:moveTo>
                  <a:cubicBezTo>
                    <a:pt x="112" y="190"/>
                    <a:pt x="115" y="186"/>
                    <a:pt x="119" y="182"/>
                  </a:cubicBezTo>
                  <a:cubicBezTo>
                    <a:pt x="121" y="180"/>
                    <a:pt x="123" y="177"/>
                    <a:pt x="125" y="175"/>
                  </a:cubicBezTo>
                  <a:cubicBezTo>
                    <a:pt x="125" y="182"/>
                    <a:pt x="125" y="189"/>
                    <a:pt x="125" y="196"/>
                  </a:cubicBezTo>
                  <a:cubicBezTo>
                    <a:pt x="122" y="200"/>
                    <a:pt x="119" y="204"/>
                    <a:pt x="117" y="207"/>
                  </a:cubicBezTo>
                  <a:cubicBezTo>
                    <a:pt x="114" y="210"/>
                    <a:pt x="111" y="213"/>
                    <a:pt x="109" y="217"/>
                  </a:cubicBezTo>
                  <a:cubicBezTo>
                    <a:pt x="109" y="209"/>
                    <a:pt x="109" y="202"/>
                    <a:pt x="108" y="194"/>
                  </a:cubicBezTo>
                  <a:close/>
                  <a:moveTo>
                    <a:pt x="109" y="219"/>
                  </a:moveTo>
                  <a:cubicBezTo>
                    <a:pt x="113" y="215"/>
                    <a:pt x="116" y="211"/>
                    <a:pt x="119" y="207"/>
                  </a:cubicBezTo>
                  <a:cubicBezTo>
                    <a:pt x="121" y="204"/>
                    <a:pt x="123" y="202"/>
                    <a:pt x="125" y="200"/>
                  </a:cubicBezTo>
                  <a:cubicBezTo>
                    <a:pt x="125" y="207"/>
                    <a:pt x="125" y="214"/>
                    <a:pt x="125" y="220"/>
                  </a:cubicBezTo>
                  <a:cubicBezTo>
                    <a:pt x="123" y="224"/>
                    <a:pt x="120" y="228"/>
                    <a:pt x="118" y="231"/>
                  </a:cubicBezTo>
                  <a:cubicBezTo>
                    <a:pt x="115" y="234"/>
                    <a:pt x="112" y="237"/>
                    <a:pt x="110" y="240"/>
                  </a:cubicBezTo>
                  <a:cubicBezTo>
                    <a:pt x="109" y="233"/>
                    <a:pt x="109" y="226"/>
                    <a:pt x="109" y="219"/>
                  </a:cubicBezTo>
                  <a:close/>
                  <a:moveTo>
                    <a:pt x="111" y="295"/>
                  </a:moveTo>
                  <a:cubicBezTo>
                    <a:pt x="111" y="277"/>
                    <a:pt x="110" y="260"/>
                    <a:pt x="110" y="242"/>
                  </a:cubicBezTo>
                  <a:cubicBezTo>
                    <a:pt x="110" y="242"/>
                    <a:pt x="110" y="242"/>
                    <a:pt x="110" y="242"/>
                  </a:cubicBezTo>
                  <a:cubicBezTo>
                    <a:pt x="115" y="237"/>
                    <a:pt x="121" y="231"/>
                    <a:pt x="125" y="224"/>
                  </a:cubicBezTo>
                  <a:cubicBezTo>
                    <a:pt x="125" y="231"/>
                    <a:pt x="125" y="238"/>
                    <a:pt x="125" y="245"/>
                  </a:cubicBezTo>
                  <a:cubicBezTo>
                    <a:pt x="123" y="248"/>
                    <a:pt x="121" y="252"/>
                    <a:pt x="118" y="255"/>
                  </a:cubicBezTo>
                  <a:cubicBezTo>
                    <a:pt x="116" y="260"/>
                    <a:pt x="112" y="264"/>
                    <a:pt x="111" y="268"/>
                  </a:cubicBezTo>
                  <a:cubicBezTo>
                    <a:pt x="110" y="269"/>
                    <a:pt x="111" y="269"/>
                    <a:pt x="111" y="269"/>
                  </a:cubicBezTo>
                  <a:cubicBezTo>
                    <a:pt x="115" y="265"/>
                    <a:pt x="117" y="261"/>
                    <a:pt x="120" y="257"/>
                  </a:cubicBezTo>
                  <a:cubicBezTo>
                    <a:pt x="122" y="254"/>
                    <a:pt x="124" y="252"/>
                    <a:pt x="125" y="249"/>
                  </a:cubicBezTo>
                  <a:cubicBezTo>
                    <a:pt x="125" y="255"/>
                    <a:pt x="125" y="261"/>
                    <a:pt x="125" y="266"/>
                  </a:cubicBezTo>
                  <a:cubicBezTo>
                    <a:pt x="125" y="266"/>
                    <a:pt x="125" y="267"/>
                    <a:pt x="125" y="267"/>
                  </a:cubicBezTo>
                  <a:cubicBezTo>
                    <a:pt x="120" y="276"/>
                    <a:pt x="116" y="285"/>
                    <a:pt x="111" y="295"/>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93"/>
            <p:cNvSpPr>
              <a:spLocks noEditPoints="1"/>
            </p:cNvSpPr>
            <p:nvPr/>
          </p:nvSpPr>
          <p:spPr bwMode="auto">
            <a:xfrm>
              <a:off x="8493125" y="2940050"/>
              <a:ext cx="354012" cy="884238"/>
            </a:xfrm>
            <a:custGeom>
              <a:avLst/>
              <a:gdLst>
                <a:gd name="T0" fmla="*/ 148 w 152"/>
                <a:gd name="T1" fmla="*/ 225 h 410"/>
                <a:gd name="T2" fmla="*/ 147 w 152"/>
                <a:gd name="T3" fmla="*/ 157 h 410"/>
                <a:gd name="T4" fmla="*/ 146 w 152"/>
                <a:gd name="T5" fmla="*/ 135 h 410"/>
                <a:gd name="T6" fmla="*/ 143 w 152"/>
                <a:gd name="T7" fmla="*/ 3 h 410"/>
                <a:gd name="T8" fmla="*/ 84 w 152"/>
                <a:gd name="T9" fmla="*/ 5 h 410"/>
                <a:gd name="T10" fmla="*/ 3 w 152"/>
                <a:gd name="T11" fmla="*/ 35 h 410"/>
                <a:gd name="T12" fmla="*/ 2 w 152"/>
                <a:gd name="T13" fmla="*/ 42 h 410"/>
                <a:gd name="T14" fmla="*/ 15 w 152"/>
                <a:gd name="T15" fmla="*/ 405 h 410"/>
                <a:gd name="T16" fmla="*/ 123 w 152"/>
                <a:gd name="T17" fmla="*/ 408 h 410"/>
                <a:gd name="T18" fmla="*/ 150 w 152"/>
                <a:gd name="T19" fmla="*/ 379 h 410"/>
                <a:gd name="T20" fmla="*/ 144 w 152"/>
                <a:gd name="T21" fmla="*/ 352 h 410"/>
                <a:gd name="T22" fmla="*/ 144 w 152"/>
                <a:gd name="T23" fmla="*/ 332 h 410"/>
                <a:gd name="T24" fmla="*/ 126 w 152"/>
                <a:gd name="T25" fmla="*/ 349 h 410"/>
                <a:gd name="T26" fmla="*/ 144 w 152"/>
                <a:gd name="T27" fmla="*/ 329 h 410"/>
                <a:gd name="T28" fmla="*/ 119 w 152"/>
                <a:gd name="T29" fmla="*/ 117 h 410"/>
                <a:gd name="T30" fmla="*/ 131 w 152"/>
                <a:gd name="T31" fmla="*/ 105 h 410"/>
                <a:gd name="T32" fmla="*/ 124 w 152"/>
                <a:gd name="T33" fmla="*/ 132 h 410"/>
                <a:gd name="T34" fmla="*/ 139 w 152"/>
                <a:gd name="T35" fmla="*/ 94 h 410"/>
                <a:gd name="T36" fmla="*/ 116 w 152"/>
                <a:gd name="T37" fmla="*/ 71 h 410"/>
                <a:gd name="T38" fmla="*/ 116 w 152"/>
                <a:gd name="T39" fmla="*/ 69 h 410"/>
                <a:gd name="T40" fmla="*/ 137 w 152"/>
                <a:gd name="T41" fmla="*/ 11 h 410"/>
                <a:gd name="T42" fmla="*/ 115 w 152"/>
                <a:gd name="T43" fmla="*/ 47 h 410"/>
                <a:gd name="T44" fmla="*/ 125 w 152"/>
                <a:gd name="T45" fmla="*/ 22 h 410"/>
                <a:gd name="T46" fmla="*/ 113 w 152"/>
                <a:gd name="T47" fmla="*/ 21 h 410"/>
                <a:gd name="T48" fmla="*/ 101 w 152"/>
                <a:gd name="T49" fmla="*/ 23 h 410"/>
                <a:gd name="T50" fmla="*/ 100 w 152"/>
                <a:gd name="T51" fmla="*/ 21 h 410"/>
                <a:gd name="T52" fmla="*/ 111 w 152"/>
                <a:gd name="T53" fmla="*/ 11 h 410"/>
                <a:gd name="T54" fmla="*/ 71 w 152"/>
                <a:gd name="T55" fmla="*/ 30 h 410"/>
                <a:gd name="T56" fmla="*/ 67 w 152"/>
                <a:gd name="T57" fmla="*/ 12 h 410"/>
                <a:gd name="T58" fmla="*/ 53 w 152"/>
                <a:gd name="T59" fmla="*/ 12 h 410"/>
                <a:gd name="T60" fmla="*/ 34 w 152"/>
                <a:gd name="T61" fmla="*/ 10 h 410"/>
                <a:gd name="T62" fmla="*/ 29 w 152"/>
                <a:gd name="T63" fmla="*/ 32 h 410"/>
                <a:gd name="T64" fmla="*/ 20 w 152"/>
                <a:gd name="T65" fmla="*/ 400 h 410"/>
                <a:gd name="T66" fmla="*/ 55 w 152"/>
                <a:gd name="T67" fmla="*/ 40 h 410"/>
                <a:gd name="T68" fmla="*/ 119 w 152"/>
                <a:gd name="T69" fmla="*/ 403 h 410"/>
                <a:gd name="T70" fmla="*/ 139 w 152"/>
                <a:gd name="T71" fmla="*/ 119 h 410"/>
                <a:gd name="T72" fmla="*/ 119 w 152"/>
                <a:gd name="T73" fmla="*/ 164 h 410"/>
                <a:gd name="T74" fmla="*/ 120 w 152"/>
                <a:gd name="T75" fmla="*/ 184 h 410"/>
                <a:gd name="T76" fmla="*/ 131 w 152"/>
                <a:gd name="T77" fmla="*/ 175 h 410"/>
                <a:gd name="T78" fmla="*/ 121 w 152"/>
                <a:gd name="T79" fmla="*/ 207 h 410"/>
                <a:gd name="T80" fmla="*/ 133 w 152"/>
                <a:gd name="T81" fmla="*/ 195 h 410"/>
                <a:gd name="T82" fmla="*/ 122 w 152"/>
                <a:gd name="T83" fmla="*/ 235 h 410"/>
                <a:gd name="T84" fmla="*/ 142 w 152"/>
                <a:gd name="T85" fmla="*/ 213 h 410"/>
                <a:gd name="T86" fmla="*/ 123 w 152"/>
                <a:gd name="T87" fmla="*/ 257 h 410"/>
                <a:gd name="T88" fmla="*/ 142 w 152"/>
                <a:gd name="T89" fmla="*/ 236 h 410"/>
                <a:gd name="T90" fmla="*/ 124 w 152"/>
                <a:gd name="T91" fmla="*/ 280 h 410"/>
                <a:gd name="T92" fmla="*/ 136 w 152"/>
                <a:gd name="T93" fmla="*/ 313 h 410"/>
                <a:gd name="T94" fmla="*/ 143 w 152"/>
                <a:gd name="T95" fmla="*/ 281 h 410"/>
                <a:gd name="T96" fmla="*/ 144 w 152"/>
                <a:gd name="T97" fmla="*/ 376 h 410"/>
                <a:gd name="T98" fmla="*/ 144 w 152"/>
                <a:gd name="T99" fmla="*/ 355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2" h="410">
                  <a:moveTo>
                    <a:pt x="149" y="286"/>
                  </a:moveTo>
                  <a:cubicBezTo>
                    <a:pt x="149" y="267"/>
                    <a:pt x="148" y="248"/>
                    <a:pt x="148" y="229"/>
                  </a:cubicBezTo>
                  <a:cubicBezTo>
                    <a:pt x="148" y="228"/>
                    <a:pt x="149" y="227"/>
                    <a:pt x="150" y="226"/>
                  </a:cubicBezTo>
                  <a:cubicBezTo>
                    <a:pt x="150" y="225"/>
                    <a:pt x="149" y="224"/>
                    <a:pt x="148" y="225"/>
                  </a:cubicBezTo>
                  <a:cubicBezTo>
                    <a:pt x="148" y="225"/>
                    <a:pt x="148" y="225"/>
                    <a:pt x="148" y="226"/>
                  </a:cubicBezTo>
                  <a:cubicBezTo>
                    <a:pt x="147" y="215"/>
                    <a:pt x="147" y="204"/>
                    <a:pt x="147" y="193"/>
                  </a:cubicBezTo>
                  <a:cubicBezTo>
                    <a:pt x="147" y="181"/>
                    <a:pt x="146" y="169"/>
                    <a:pt x="146" y="158"/>
                  </a:cubicBezTo>
                  <a:cubicBezTo>
                    <a:pt x="146" y="157"/>
                    <a:pt x="147" y="157"/>
                    <a:pt x="147" y="157"/>
                  </a:cubicBezTo>
                  <a:cubicBezTo>
                    <a:pt x="148" y="156"/>
                    <a:pt x="147" y="155"/>
                    <a:pt x="146" y="155"/>
                  </a:cubicBezTo>
                  <a:cubicBezTo>
                    <a:pt x="146" y="149"/>
                    <a:pt x="146" y="143"/>
                    <a:pt x="146" y="136"/>
                  </a:cubicBezTo>
                  <a:cubicBezTo>
                    <a:pt x="146" y="136"/>
                    <a:pt x="146" y="136"/>
                    <a:pt x="146" y="136"/>
                  </a:cubicBezTo>
                  <a:cubicBezTo>
                    <a:pt x="146" y="136"/>
                    <a:pt x="146" y="135"/>
                    <a:pt x="146" y="135"/>
                  </a:cubicBezTo>
                  <a:cubicBezTo>
                    <a:pt x="146" y="128"/>
                    <a:pt x="146" y="120"/>
                    <a:pt x="145" y="113"/>
                  </a:cubicBezTo>
                  <a:cubicBezTo>
                    <a:pt x="145" y="113"/>
                    <a:pt x="146" y="113"/>
                    <a:pt x="146" y="112"/>
                  </a:cubicBezTo>
                  <a:cubicBezTo>
                    <a:pt x="146" y="112"/>
                    <a:pt x="146" y="111"/>
                    <a:pt x="145" y="111"/>
                  </a:cubicBezTo>
                  <a:cubicBezTo>
                    <a:pt x="145" y="75"/>
                    <a:pt x="144" y="39"/>
                    <a:pt x="143" y="3"/>
                  </a:cubicBezTo>
                  <a:cubicBezTo>
                    <a:pt x="143" y="1"/>
                    <a:pt x="141" y="0"/>
                    <a:pt x="139" y="0"/>
                  </a:cubicBezTo>
                  <a:cubicBezTo>
                    <a:pt x="138" y="0"/>
                    <a:pt x="138" y="0"/>
                    <a:pt x="137" y="1"/>
                  </a:cubicBezTo>
                  <a:cubicBezTo>
                    <a:pt x="136" y="1"/>
                    <a:pt x="136" y="1"/>
                    <a:pt x="136" y="2"/>
                  </a:cubicBezTo>
                  <a:cubicBezTo>
                    <a:pt x="119" y="1"/>
                    <a:pt x="101" y="4"/>
                    <a:pt x="84" y="5"/>
                  </a:cubicBezTo>
                  <a:cubicBezTo>
                    <a:pt x="67" y="5"/>
                    <a:pt x="50" y="4"/>
                    <a:pt x="33" y="6"/>
                  </a:cubicBezTo>
                  <a:cubicBezTo>
                    <a:pt x="32" y="5"/>
                    <a:pt x="31" y="5"/>
                    <a:pt x="29" y="6"/>
                  </a:cubicBezTo>
                  <a:cubicBezTo>
                    <a:pt x="24" y="9"/>
                    <a:pt x="20" y="15"/>
                    <a:pt x="16" y="20"/>
                  </a:cubicBezTo>
                  <a:cubicBezTo>
                    <a:pt x="11" y="25"/>
                    <a:pt x="7" y="30"/>
                    <a:pt x="3" y="35"/>
                  </a:cubicBezTo>
                  <a:cubicBezTo>
                    <a:pt x="3" y="35"/>
                    <a:pt x="3" y="36"/>
                    <a:pt x="3" y="36"/>
                  </a:cubicBezTo>
                  <a:cubicBezTo>
                    <a:pt x="1" y="37"/>
                    <a:pt x="1" y="39"/>
                    <a:pt x="3" y="40"/>
                  </a:cubicBezTo>
                  <a:cubicBezTo>
                    <a:pt x="3" y="40"/>
                    <a:pt x="3" y="40"/>
                    <a:pt x="3" y="40"/>
                  </a:cubicBezTo>
                  <a:cubicBezTo>
                    <a:pt x="3" y="40"/>
                    <a:pt x="2" y="41"/>
                    <a:pt x="2" y="42"/>
                  </a:cubicBezTo>
                  <a:cubicBezTo>
                    <a:pt x="0" y="101"/>
                    <a:pt x="5" y="162"/>
                    <a:pt x="7" y="222"/>
                  </a:cubicBezTo>
                  <a:cubicBezTo>
                    <a:pt x="9" y="281"/>
                    <a:pt x="8" y="342"/>
                    <a:pt x="13" y="401"/>
                  </a:cubicBezTo>
                  <a:cubicBezTo>
                    <a:pt x="13" y="401"/>
                    <a:pt x="14" y="401"/>
                    <a:pt x="14" y="402"/>
                  </a:cubicBezTo>
                  <a:cubicBezTo>
                    <a:pt x="13" y="403"/>
                    <a:pt x="13" y="405"/>
                    <a:pt x="15" y="405"/>
                  </a:cubicBezTo>
                  <a:cubicBezTo>
                    <a:pt x="49" y="410"/>
                    <a:pt x="84" y="409"/>
                    <a:pt x="118" y="410"/>
                  </a:cubicBezTo>
                  <a:cubicBezTo>
                    <a:pt x="120" y="410"/>
                    <a:pt x="121" y="409"/>
                    <a:pt x="122" y="408"/>
                  </a:cubicBezTo>
                  <a:cubicBezTo>
                    <a:pt x="122" y="408"/>
                    <a:pt x="122" y="408"/>
                    <a:pt x="122" y="408"/>
                  </a:cubicBezTo>
                  <a:cubicBezTo>
                    <a:pt x="122" y="408"/>
                    <a:pt x="122" y="408"/>
                    <a:pt x="123" y="408"/>
                  </a:cubicBezTo>
                  <a:cubicBezTo>
                    <a:pt x="123" y="408"/>
                    <a:pt x="124" y="408"/>
                    <a:pt x="124" y="407"/>
                  </a:cubicBezTo>
                  <a:cubicBezTo>
                    <a:pt x="125" y="407"/>
                    <a:pt x="127" y="405"/>
                    <a:pt x="128" y="404"/>
                  </a:cubicBezTo>
                  <a:cubicBezTo>
                    <a:pt x="131" y="402"/>
                    <a:pt x="134" y="399"/>
                    <a:pt x="137" y="396"/>
                  </a:cubicBezTo>
                  <a:cubicBezTo>
                    <a:pt x="142" y="392"/>
                    <a:pt x="147" y="386"/>
                    <a:pt x="150" y="379"/>
                  </a:cubicBezTo>
                  <a:cubicBezTo>
                    <a:pt x="150" y="379"/>
                    <a:pt x="150" y="378"/>
                    <a:pt x="150" y="378"/>
                  </a:cubicBezTo>
                  <a:cubicBezTo>
                    <a:pt x="150" y="378"/>
                    <a:pt x="150" y="378"/>
                    <a:pt x="150" y="377"/>
                  </a:cubicBezTo>
                  <a:cubicBezTo>
                    <a:pt x="152" y="347"/>
                    <a:pt x="150" y="316"/>
                    <a:pt x="149" y="286"/>
                  </a:cubicBezTo>
                  <a:close/>
                  <a:moveTo>
                    <a:pt x="144" y="352"/>
                  </a:moveTo>
                  <a:cubicBezTo>
                    <a:pt x="138" y="358"/>
                    <a:pt x="132" y="366"/>
                    <a:pt x="126" y="374"/>
                  </a:cubicBezTo>
                  <a:cubicBezTo>
                    <a:pt x="126" y="366"/>
                    <a:pt x="126" y="358"/>
                    <a:pt x="126" y="351"/>
                  </a:cubicBezTo>
                  <a:cubicBezTo>
                    <a:pt x="126" y="351"/>
                    <a:pt x="126" y="351"/>
                    <a:pt x="126" y="351"/>
                  </a:cubicBezTo>
                  <a:cubicBezTo>
                    <a:pt x="132" y="345"/>
                    <a:pt x="138" y="339"/>
                    <a:pt x="144" y="332"/>
                  </a:cubicBezTo>
                  <a:cubicBezTo>
                    <a:pt x="144" y="338"/>
                    <a:pt x="144" y="345"/>
                    <a:pt x="144" y="352"/>
                  </a:cubicBezTo>
                  <a:close/>
                  <a:moveTo>
                    <a:pt x="144" y="329"/>
                  </a:moveTo>
                  <a:cubicBezTo>
                    <a:pt x="141" y="331"/>
                    <a:pt x="138" y="335"/>
                    <a:pt x="136" y="338"/>
                  </a:cubicBezTo>
                  <a:cubicBezTo>
                    <a:pt x="133" y="342"/>
                    <a:pt x="129" y="346"/>
                    <a:pt x="126" y="349"/>
                  </a:cubicBezTo>
                  <a:cubicBezTo>
                    <a:pt x="126" y="341"/>
                    <a:pt x="126" y="333"/>
                    <a:pt x="125" y="325"/>
                  </a:cubicBezTo>
                  <a:cubicBezTo>
                    <a:pt x="129" y="321"/>
                    <a:pt x="134" y="317"/>
                    <a:pt x="137" y="313"/>
                  </a:cubicBezTo>
                  <a:cubicBezTo>
                    <a:pt x="139" y="311"/>
                    <a:pt x="142" y="309"/>
                    <a:pt x="143" y="307"/>
                  </a:cubicBezTo>
                  <a:cubicBezTo>
                    <a:pt x="144" y="314"/>
                    <a:pt x="144" y="321"/>
                    <a:pt x="144" y="329"/>
                  </a:cubicBezTo>
                  <a:close/>
                  <a:moveTo>
                    <a:pt x="139" y="94"/>
                  </a:moveTo>
                  <a:cubicBezTo>
                    <a:pt x="136" y="97"/>
                    <a:pt x="133" y="100"/>
                    <a:pt x="130" y="103"/>
                  </a:cubicBezTo>
                  <a:cubicBezTo>
                    <a:pt x="126" y="108"/>
                    <a:pt x="122" y="112"/>
                    <a:pt x="118" y="116"/>
                  </a:cubicBezTo>
                  <a:cubicBezTo>
                    <a:pt x="118" y="117"/>
                    <a:pt x="118" y="117"/>
                    <a:pt x="119" y="117"/>
                  </a:cubicBezTo>
                  <a:cubicBezTo>
                    <a:pt x="120" y="117"/>
                    <a:pt x="121" y="117"/>
                    <a:pt x="121" y="116"/>
                  </a:cubicBezTo>
                  <a:cubicBezTo>
                    <a:pt x="122" y="116"/>
                    <a:pt x="122" y="116"/>
                    <a:pt x="121" y="116"/>
                  </a:cubicBezTo>
                  <a:cubicBezTo>
                    <a:pt x="121" y="116"/>
                    <a:pt x="121" y="116"/>
                    <a:pt x="121" y="116"/>
                  </a:cubicBezTo>
                  <a:cubicBezTo>
                    <a:pt x="124" y="112"/>
                    <a:pt x="128" y="109"/>
                    <a:pt x="131" y="105"/>
                  </a:cubicBezTo>
                  <a:cubicBezTo>
                    <a:pt x="134" y="103"/>
                    <a:pt x="136" y="100"/>
                    <a:pt x="139" y="98"/>
                  </a:cubicBezTo>
                  <a:cubicBezTo>
                    <a:pt x="139" y="104"/>
                    <a:pt x="139" y="110"/>
                    <a:pt x="139" y="116"/>
                  </a:cubicBezTo>
                  <a:cubicBezTo>
                    <a:pt x="136" y="119"/>
                    <a:pt x="133" y="122"/>
                    <a:pt x="131" y="125"/>
                  </a:cubicBezTo>
                  <a:cubicBezTo>
                    <a:pt x="128" y="127"/>
                    <a:pt x="126" y="130"/>
                    <a:pt x="124" y="132"/>
                  </a:cubicBezTo>
                  <a:cubicBezTo>
                    <a:pt x="123" y="134"/>
                    <a:pt x="121" y="136"/>
                    <a:pt x="118" y="138"/>
                  </a:cubicBezTo>
                  <a:cubicBezTo>
                    <a:pt x="118" y="123"/>
                    <a:pt x="117" y="108"/>
                    <a:pt x="117" y="94"/>
                  </a:cubicBezTo>
                  <a:cubicBezTo>
                    <a:pt x="124" y="88"/>
                    <a:pt x="132" y="81"/>
                    <a:pt x="138" y="74"/>
                  </a:cubicBezTo>
                  <a:cubicBezTo>
                    <a:pt x="138" y="80"/>
                    <a:pt x="139" y="87"/>
                    <a:pt x="139" y="94"/>
                  </a:cubicBezTo>
                  <a:close/>
                  <a:moveTo>
                    <a:pt x="138" y="71"/>
                  </a:moveTo>
                  <a:cubicBezTo>
                    <a:pt x="134" y="74"/>
                    <a:pt x="131" y="78"/>
                    <a:pt x="127" y="82"/>
                  </a:cubicBezTo>
                  <a:cubicBezTo>
                    <a:pt x="124" y="86"/>
                    <a:pt x="120" y="89"/>
                    <a:pt x="117" y="92"/>
                  </a:cubicBezTo>
                  <a:cubicBezTo>
                    <a:pt x="116" y="85"/>
                    <a:pt x="116" y="78"/>
                    <a:pt x="116" y="71"/>
                  </a:cubicBezTo>
                  <a:cubicBezTo>
                    <a:pt x="123" y="64"/>
                    <a:pt x="130" y="57"/>
                    <a:pt x="138" y="51"/>
                  </a:cubicBezTo>
                  <a:cubicBezTo>
                    <a:pt x="138" y="58"/>
                    <a:pt x="138" y="64"/>
                    <a:pt x="138" y="71"/>
                  </a:cubicBezTo>
                  <a:close/>
                  <a:moveTo>
                    <a:pt x="138" y="49"/>
                  </a:moveTo>
                  <a:cubicBezTo>
                    <a:pt x="130" y="55"/>
                    <a:pt x="122" y="62"/>
                    <a:pt x="116" y="69"/>
                  </a:cubicBezTo>
                  <a:cubicBezTo>
                    <a:pt x="115" y="63"/>
                    <a:pt x="115" y="56"/>
                    <a:pt x="115" y="50"/>
                  </a:cubicBezTo>
                  <a:cubicBezTo>
                    <a:pt x="123" y="44"/>
                    <a:pt x="130" y="36"/>
                    <a:pt x="137" y="29"/>
                  </a:cubicBezTo>
                  <a:cubicBezTo>
                    <a:pt x="137" y="35"/>
                    <a:pt x="137" y="42"/>
                    <a:pt x="138" y="49"/>
                  </a:cubicBezTo>
                  <a:close/>
                  <a:moveTo>
                    <a:pt x="137" y="11"/>
                  </a:moveTo>
                  <a:cubicBezTo>
                    <a:pt x="137" y="16"/>
                    <a:pt x="137" y="21"/>
                    <a:pt x="137" y="26"/>
                  </a:cubicBezTo>
                  <a:cubicBezTo>
                    <a:pt x="133" y="30"/>
                    <a:pt x="128" y="35"/>
                    <a:pt x="124" y="39"/>
                  </a:cubicBezTo>
                  <a:cubicBezTo>
                    <a:pt x="122" y="41"/>
                    <a:pt x="120" y="43"/>
                    <a:pt x="117" y="45"/>
                  </a:cubicBezTo>
                  <a:cubicBezTo>
                    <a:pt x="117" y="46"/>
                    <a:pt x="116" y="46"/>
                    <a:pt x="115" y="47"/>
                  </a:cubicBezTo>
                  <a:cubicBezTo>
                    <a:pt x="115" y="43"/>
                    <a:pt x="114" y="38"/>
                    <a:pt x="114" y="33"/>
                  </a:cubicBezTo>
                  <a:cubicBezTo>
                    <a:pt x="114" y="32"/>
                    <a:pt x="114" y="32"/>
                    <a:pt x="114" y="31"/>
                  </a:cubicBezTo>
                  <a:cubicBezTo>
                    <a:pt x="115" y="31"/>
                    <a:pt x="115" y="30"/>
                    <a:pt x="116" y="29"/>
                  </a:cubicBezTo>
                  <a:cubicBezTo>
                    <a:pt x="119" y="27"/>
                    <a:pt x="122" y="24"/>
                    <a:pt x="125" y="22"/>
                  </a:cubicBezTo>
                  <a:cubicBezTo>
                    <a:pt x="129" y="18"/>
                    <a:pt x="133" y="15"/>
                    <a:pt x="137" y="11"/>
                  </a:cubicBezTo>
                  <a:close/>
                  <a:moveTo>
                    <a:pt x="115" y="10"/>
                  </a:moveTo>
                  <a:cubicBezTo>
                    <a:pt x="119" y="10"/>
                    <a:pt x="122" y="10"/>
                    <a:pt x="126" y="9"/>
                  </a:cubicBezTo>
                  <a:cubicBezTo>
                    <a:pt x="122" y="13"/>
                    <a:pt x="117" y="17"/>
                    <a:pt x="113" y="21"/>
                  </a:cubicBezTo>
                  <a:cubicBezTo>
                    <a:pt x="112" y="23"/>
                    <a:pt x="110" y="25"/>
                    <a:pt x="108" y="27"/>
                  </a:cubicBezTo>
                  <a:cubicBezTo>
                    <a:pt x="107" y="27"/>
                    <a:pt x="106" y="27"/>
                    <a:pt x="106" y="27"/>
                  </a:cubicBezTo>
                  <a:cubicBezTo>
                    <a:pt x="102" y="27"/>
                    <a:pt x="98" y="28"/>
                    <a:pt x="94" y="28"/>
                  </a:cubicBezTo>
                  <a:cubicBezTo>
                    <a:pt x="96" y="27"/>
                    <a:pt x="98" y="25"/>
                    <a:pt x="101" y="23"/>
                  </a:cubicBezTo>
                  <a:cubicBezTo>
                    <a:pt x="105" y="19"/>
                    <a:pt x="110" y="15"/>
                    <a:pt x="115" y="11"/>
                  </a:cubicBezTo>
                  <a:cubicBezTo>
                    <a:pt x="115" y="11"/>
                    <a:pt x="115" y="10"/>
                    <a:pt x="115" y="10"/>
                  </a:cubicBezTo>
                  <a:close/>
                  <a:moveTo>
                    <a:pt x="111" y="11"/>
                  </a:moveTo>
                  <a:cubicBezTo>
                    <a:pt x="107" y="14"/>
                    <a:pt x="104" y="17"/>
                    <a:pt x="100" y="21"/>
                  </a:cubicBezTo>
                  <a:cubicBezTo>
                    <a:pt x="97" y="23"/>
                    <a:pt x="93" y="26"/>
                    <a:pt x="90" y="29"/>
                  </a:cubicBezTo>
                  <a:cubicBezTo>
                    <a:pt x="85" y="29"/>
                    <a:pt x="80" y="30"/>
                    <a:pt x="74" y="30"/>
                  </a:cubicBezTo>
                  <a:cubicBezTo>
                    <a:pt x="82" y="24"/>
                    <a:pt x="89" y="18"/>
                    <a:pt x="95" y="11"/>
                  </a:cubicBezTo>
                  <a:cubicBezTo>
                    <a:pt x="100" y="11"/>
                    <a:pt x="106" y="11"/>
                    <a:pt x="111" y="11"/>
                  </a:cubicBezTo>
                  <a:close/>
                  <a:moveTo>
                    <a:pt x="70" y="12"/>
                  </a:moveTo>
                  <a:cubicBezTo>
                    <a:pt x="75" y="12"/>
                    <a:pt x="79" y="12"/>
                    <a:pt x="84" y="11"/>
                  </a:cubicBezTo>
                  <a:cubicBezTo>
                    <a:pt x="87" y="11"/>
                    <a:pt x="89" y="11"/>
                    <a:pt x="92" y="11"/>
                  </a:cubicBezTo>
                  <a:cubicBezTo>
                    <a:pt x="85" y="18"/>
                    <a:pt x="78" y="24"/>
                    <a:pt x="71" y="30"/>
                  </a:cubicBezTo>
                  <a:cubicBezTo>
                    <a:pt x="64" y="31"/>
                    <a:pt x="57" y="31"/>
                    <a:pt x="50" y="32"/>
                  </a:cubicBezTo>
                  <a:cubicBezTo>
                    <a:pt x="57" y="25"/>
                    <a:pt x="63" y="19"/>
                    <a:pt x="70" y="12"/>
                  </a:cubicBezTo>
                  <a:cubicBezTo>
                    <a:pt x="70" y="12"/>
                    <a:pt x="70" y="12"/>
                    <a:pt x="70" y="12"/>
                  </a:cubicBezTo>
                  <a:close/>
                  <a:moveTo>
                    <a:pt x="67" y="12"/>
                  </a:moveTo>
                  <a:cubicBezTo>
                    <a:pt x="60" y="18"/>
                    <a:pt x="54" y="25"/>
                    <a:pt x="48" y="32"/>
                  </a:cubicBezTo>
                  <a:cubicBezTo>
                    <a:pt x="42" y="32"/>
                    <a:pt x="37" y="32"/>
                    <a:pt x="32" y="32"/>
                  </a:cubicBezTo>
                  <a:cubicBezTo>
                    <a:pt x="34" y="30"/>
                    <a:pt x="36" y="28"/>
                    <a:pt x="37" y="27"/>
                  </a:cubicBezTo>
                  <a:cubicBezTo>
                    <a:pt x="43" y="22"/>
                    <a:pt x="48" y="17"/>
                    <a:pt x="53" y="12"/>
                  </a:cubicBezTo>
                  <a:cubicBezTo>
                    <a:pt x="58" y="12"/>
                    <a:pt x="62" y="12"/>
                    <a:pt x="67" y="12"/>
                  </a:cubicBezTo>
                  <a:close/>
                  <a:moveTo>
                    <a:pt x="22" y="25"/>
                  </a:moveTo>
                  <a:cubicBezTo>
                    <a:pt x="26" y="20"/>
                    <a:pt x="31" y="16"/>
                    <a:pt x="34" y="11"/>
                  </a:cubicBezTo>
                  <a:cubicBezTo>
                    <a:pt x="34" y="10"/>
                    <a:pt x="34" y="10"/>
                    <a:pt x="34" y="10"/>
                  </a:cubicBezTo>
                  <a:cubicBezTo>
                    <a:pt x="40" y="11"/>
                    <a:pt x="45" y="11"/>
                    <a:pt x="50" y="12"/>
                  </a:cubicBezTo>
                  <a:cubicBezTo>
                    <a:pt x="47" y="15"/>
                    <a:pt x="43" y="19"/>
                    <a:pt x="40" y="22"/>
                  </a:cubicBezTo>
                  <a:cubicBezTo>
                    <a:pt x="38" y="24"/>
                    <a:pt x="36" y="26"/>
                    <a:pt x="34" y="28"/>
                  </a:cubicBezTo>
                  <a:cubicBezTo>
                    <a:pt x="32" y="29"/>
                    <a:pt x="30" y="31"/>
                    <a:pt x="29" y="32"/>
                  </a:cubicBezTo>
                  <a:cubicBezTo>
                    <a:pt x="23" y="32"/>
                    <a:pt x="18" y="33"/>
                    <a:pt x="13" y="33"/>
                  </a:cubicBezTo>
                  <a:cubicBezTo>
                    <a:pt x="16" y="31"/>
                    <a:pt x="19" y="28"/>
                    <a:pt x="22" y="25"/>
                  </a:cubicBezTo>
                  <a:close/>
                  <a:moveTo>
                    <a:pt x="118" y="403"/>
                  </a:moveTo>
                  <a:cubicBezTo>
                    <a:pt x="86" y="400"/>
                    <a:pt x="52" y="398"/>
                    <a:pt x="20" y="400"/>
                  </a:cubicBezTo>
                  <a:cubicBezTo>
                    <a:pt x="21" y="341"/>
                    <a:pt x="16" y="281"/>
                    <a:pt x="15" y="222"/>
                  </a:cubicBezTo>
                  <a:cubicBezTo>
                    <a:pt x="13" y="162"/>
                    <a:pt x="14" y="101"/>
                    <a:pt x="8" y="42"/>
                  </a:cubicBezTo>
                  <a:cubicBezTo>
                    <a:pt x="8" y="41"/>
                    <a:pt x="8" y="41"/>
                    <a:pt x="8" y="41"/>
                  </a:cubicBezTo>
                  <a:cubicBezTo>
                    <a:pt x="23" y="43"/>
                    <a:pt x="39" y="41"/>
                    <a:pt x="55" y="40"/>
                  </a:cubicBezTo>
                  <a:cubicBezTo>
                    <a:pt x="72" y="39"/>
                    <a:pt x="89" y="38"/>
                    <a:pt x="106" y="36"/>
                  </a:cubicBezTo>
                  <a:cubicBezTo>
                    <a:pt x="108" y="97"/>
                    <a:pt x="111" y="159"/>
                    <a:pt x="113" y="220"/>
                  </a:cubicBezTo>
                  <a:cubicBezTo>
                    <a:pt x="114" y="250"/>
                    <a:pt x="116" y="281"/>
                    <a:pt x="117" y="311"/>
                  </a:cubicBezTo>
                  <a:cubicBezTo>
                    <a:pt x="118" y="341"/>
                    <a:pt x="117" y="372"/>
                    <a:pt x="119" y="403"/>
                  </a:cubicBezTo>
                  <a:cubicBezTo>
                    <a:pt x="119" y="403"/>
                    <a:pt x="119" y="403"/>
                    <a:pt x="118" y="403"/>
                  </a:cubicBezTo>
                  <a:close/>
                  <a:moveTo>
                    <a:pt x="118" y="140"/>
                  </a:moveTo>
                  <a:cubicBezTo>
                    <a:pt x="122" y="138"/>
                    <a:pt x="125" y="133"/>
                    <a:pt x="128" y="131"/>
                  </a:cubicBezTo>
                  <a:cubicBezTo>
                    <a:pt x="132" y="127"/>
                    <a:pt x="136" y="123"/>
                    <a:pt x="139" y="119"/>
                  </a:cubicBezTo>
                  <a:cubicBezTo>
                    <a:pt x="140" y="126"/>
                    <a:pt x="140" y="132"/>
                    <a:pt x="140" y="139"/>
                  </a:cubicBezTo>
                  <a:cubicBezTo>
                    <a:pt x="133" y="146"/>
                    <a:pt x="126" y="155"/>
                    <a:pt x="119" y="162"/>
                  </a:cubicBezTo>
                  <a:cubicBezTo>
                    <a:pt x="119" y="155"/>
                    <a:pt x="119" y="147"/>
                    <a:pt x="118" y="140"/>
                  </a:cubicBezTo>
                  <a:close/>
                  <a:moveTo>
                    <a:pt x="119" y="164"/>
                  </a:moveTo>
                  <a:cubicBezTo>
                    <a:pt x="126" y="157"/>
                    <a:pt x="134" y="151"/>
                    <a:pt x="140" y="143"/>
                  </a:cubicBezTo>
                  <a:cubicBezTo>
                    <a:pt x="140" y="149"/>
                    <a:pt x="140" y="155"/>
                    <a:pt x="141" y="161"/>
                  </a:cubicBezTo>
                  <a:cubicBezTo>
                    <a:pt x="137" y="165"/>
                    <a:pt x="134" y="168"/>
                    <a:pt x="131" y="172"/>
                  </a:cubicBezTo>
                  <a:cubicBezTo>
                    <a:pt x="128" y="176"/>
                    <a:pt x="124" y="181"/>
                    <a:pt x="120" y="184"/>
                  </a:cubicBezTo>
                  <a:cubicBezTo>
                    <a:pt x="120" y="178"/>
                    <a:pt x="120" y="171"/>
                    <a:pt x="119" y="164"/>
                  </a:cubicBezTo>
                  <a:close/>
                  <a:moveTo>
                    <a:pt x="120" y="187"/>
                  </a:moveTo>
                  <a:cubicBezTo>
                    <a:pt x="121" y="186"/>
                    <a:pt x="121" y="186"/>
                    <a:pt x="122" y="185"/>
                  </a:cubicBezTo>
                  <a:cubicBezTo>
                    <a:pt x="125" y="182"/>
                    <a:pt x="128" y="178"/>
                    <a:pt x="131" y="175"/>
                  </a:cubicBezTo>
                  <a:cubicBezTo>
                    <a:pt x="134" y="171"/>
                    <a:pt x="137" y="168"/>
                    <a:pt x="141" y="164"/>
                  </a:cubicBezTo>
                  <a:cubicBezTo>
                    <a:pt x="141" y="171"/>
                    <a:pt x="141" y="177"/>
                    <a:pt x="141" y="183"/>
                  </a:cubicBezTo>
                  <a:cubicBezTo>
                    <a:pt x="137" y="186"/>
                    <a:pt x="134" y="190"/>
                    <a:pt x="131" y="194"/>
                  </a:cubicBezTo>
                  <a:cubicBezTo>
                    <a:pt x="128" y="198"/>
                    <a:pt x="124" y="202"/>
                    <a:pt x="121" y="207"/>
                  </a:cubicBezTo>
                  <a:cubicBezTo>
                    <a:pt x="121" y="200"/>
                    <a:pt x="121" y="193"/>
                    <a:pt x="120" y="187"/>
                  </a:cubicBezTo>
                  <a:close/>
                  <a:moveTo>
                    <a:pt x="122" y="220"/>
                  </a:moveTo>
                  <a:cubicBezTo>
                    <a:pt x="121" y="216"/>
                    <a:pt x="121" y="212"/>
                    <a:pt x="121" y="208"/>
                  </a:cubicBezTo>
                  <a:cubicBezTo>
                    <a:pt x="125" y="204"/>
                    <a:pt x="129" y="199"/>
                    <a:pt x="133" y="195"/>
                  </a:cubicBezTo>
                  <a:cubicBezTo>
                    <a:pt x="136" y="192"/>
                    <a:pt x="139" y="189"/>
                    <a:pt x="141" y="186"/>
                  </a:cubicBezTo>
                  <a:cubicBezTo>
                    <a:pt x="141" y="188"/>
                    <a:pt x="141" y="190"/>
                    <a:pt x="141" y="193"/>
                  </a:cubicBezTo>
                  <a:cubicBezTo>
                    <a:pt x="141" y="198"/>
                    <a:pt x="141" y="204"/>
                    <a:pt x="142" y="210"/>
                  </a:cubicBezTo>
                  <a:cubicBezTo>
                    <a:pt x="134" y="217"/>
                    <a:pt x="128" y="226"/>
                    <a:pt x="122" y="235"/>
                  </a:cubicBezTo>
                  <a:cubicBezTo>
                    <a:pt x="122" y="230"/>
                    <a:pt x="122" y="225"/>
                    <a:pt x="122" y="220"/>
                  </a:cubicBezTo>
                  <a:close/>
                  <a:moveTo>
                    <a:pt x="122" y="237"/>
                  </a:moveTo>
                  <a:cubicBezTo>
                    <a:pt x="126" y="232"/>
                    <a:pt x="129" y="228"/>
                    <a:pt x="133" y="223"/>
                  </a:cubicBezTo>
                  <a:cubicBezTo>
                    <a:pt x="136" y="220"/>
                    <a:pt x="139" y="217"/>
                    <a:pt x="142" y="213"/>
                  </a:cubicBezTo>
                  <a:cubicBezTo>
                    <a:pt x="142" y="220"/>
                    <a:pt x="142" y="226"/>
                    <a:pt x="142" y="233"/>
                  </a:cubicBezTo>
                  <a:cubicBezTo>
                    <a:pt x="139" y="236"/>
                    <a:pt x="137" y="240"/>
                    <a:pt x="134" y="243"/>
                  </a:cubicBezTo>
                  <a:cubicBezTo>
                    <a:pt x="132" y="245"/>
                    <a:pt x="130" y="248"/>
                    <a:pt x="129" y="250"/>
                  </a:cubicBezTo>
                  <a:cubicBezTo>
                    <a:pt x="128" y="251"/>
                    <a:pt x="125" y="254"/>
                    <a:pt x="123" y="257"/>
                  </a:cubicBezTo>
                  <a:cubicBezTo>
                    <a:pt x="123" y="250"/>
                    <a:pt x="122" y="244"/>
                    <a:pt x="122" y="237"/>
                  </a:cubicBezTo>
                  <a:close/>
                  <a:moveTo>
                    <a:pt x="123" y="260"/>
                  </a:moveTo>
                  <a:cubicBezTo>
                    <a:pt x="128" y="256"/>
                    <a:pt x="132" y="249"/>
                    <a:pt x="135" y="245"/>
                  </a:cubicBezTo>
                  <a:cubicBezTo>
                    <a:pt x="138" y="242"/>
                    <a:pt x="140" y="239"/>
                    <a:pt x="142" y="236"/>
                  </a:cubicBezTo>
                  <a:cubicBezTo>
                    <a:pt x="142" y="242"/>
                    <a:pt x="142" y="248"/>
                    <a:pt x="143" y="254"/>
                  </a:cubicBezTo>
                  <a:cubicBezTo>
                    <a:pt x="136" y="262"/>
                    <a:pt x="130" y="270"/>
                    <a:pt x="124" y="278"/>
                  </a:cubicBezTo>
                  <a:cubicBezTo>
                    <a:pt x="123" y="272"/>
                    <a:pt x="123" y="266"/>
                    <a:pt x="123" y="260"/>
                  </a:cubicBezTo>
                  <a:close/>
                  <a:moveTo>
                    <a:pt x="124" y="280"/>
                  </a:moveTo>
                  <a:cubicBezTo>
                    <a:pt x="131" y="273"/>
                    <a:pt x="137" y="266"/>
                    <a:pt x="143" y="257"/>
                  </a:cubicBezTo>
                  <a:cubicBezTo>
                    <a:pt x="143" y="267"/>
                    <a:pt x="143" y="276"/>
                    <a:pt x="143" y="286"/>
                  </a:cubicBezTo>
                  <a:cubicBezTo>
                    <a:pt x="143" y="292"/>
                    <a:pt x="143" y="298"/>
                    <a:pt x="143" y="304"/>
                  </a:cubicBezTo>
                  <a:cubicBezTo>
                    <a:pt x="141" y="307"/>
                    <a:pt x="138" y="310"/>
                    <a:pt x="136" y="313"/>
                  </a:cubicBezTo>
                  <a:cubicBezTo>
                    <a:pt x="132" y="316"/>
                    <a:pt x="129" y="320"/>
                    <a:pt x="125" y="324"/>
                  </a:cubicBezTo>
                  <a:cubicBezTo>
                    <a:pt x="125" y="319"/>
                    <a:pt x="125" y="315"/>
                    <a:pt x="125" y="311"/>
                  </a:cubicBezTo>
                  <a:cubicBezTo>
                    <a:pt x="125" y="308"/>
                    <a:pt x="125" y="305"/>
                    <a:pt x="124" y="302"/>
                  </a:cubicBezTo>
                  <a:cubicBezTo>
                    <a:pt x="131" y="295"/>
                    <a:pt x="137" y="288"/>
                    <a:pt x="143" y="281"/>
                  </a:cubicBezTo>
                  <a:cubicBezTo>
                    <a:pt x="143" y="280"/>
                    <a:pt x="142" y="279"/>
                    <a:pt x="141" y="280"/>
                  </a:cubicBezTo>
                  <a:cubicBezTo>
                    <a:pt x="135" y="286"/>
                    <a:pt x="130" y="293"/>
                    <a:pt x="124" y="300"/>
                  </a:cubicBezTo>
                  <a:cubicBezTo>
                    <a:pt x="124" y="294"/>
                    <a:pt x="124" y="287"/>
                    <a:pt x="124" y="280"/>
                  </a:cubicBezTo>
                  <a:close/>
                  <a:moveTo>
                    <a:pt x="144" y="376"/>
                  </a:moveTo>
                  <a:cubicBezTo>
                    <a:pt x="139" y="381"/>
                    <a:pt x="136" y="387"/>
                    <a:pt x="131" y="392"/>
                  </a:cubicBezTo>
                  <a:cubicBezTo>
                    <a:pt x="130" y="394"/>
                    <a:pt x="127" y="396"/>
                    <a:pt x="125" y="397"/>
                  </a:cubicBezTo>
                  <a:cubicBezTo>
                    <a:pt x="126" y="390"/>
                    <a:pt x="126" y="383"/>
                    <a:pt x="126" y="376"/>
                  </a:cubicBezTo>
                  <a:cubicBezTo>
                    <a:pt x="132" y="369"/>
                    <a:pt x="139" y="362"/>
                    <a:pt x="144" y="355"/>
                  </a:cubicBezTo>
                  <a:cubicBezTo>
                    <a:pt x="145" y="362"/>
                    <a:pt x="145" y="369"/>
                    <a:pt x="146" y="375"/>
                  </a:cubicBezTo>
                  <a:cubicBezTo>
                    <a:pt x="146" y="375"/>
                    <a:pt x="145" y="376"/>
                    <a:pt x="144" y="376"/>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94"/>
            <p:cNvSpPr>
              <a:spLocks noEditPoints="1"/>
            </p:cNvSpPr>
            <p:nvPr/>
          </p:nvSpPr>
          <p:spPr bwMode="auto">
            <a:xfrm>
              <a:off x="8945563" y="2709863"/>
              <a:ext cx="388937" cy="1123950"/>
            </a:xfrm>
            <a:custGeom>
              <a:avLst/>
              <a:gdLst>
                <a:gd name="T0" fmla="*/ 156 w 166"/>
                <a:gd name="T1" fmla="*/ 66 h 521"/>
                <a:gd name="T2" fmla="*/ 149 w 166"/>
                <a:gd name="T3" fmla="*/ 3 h 521"/>
                <a:gd name="T4" fmla="*/ 7 w 166"/>
                <a:gd name="T5" fmla="*/ 30 h 521"/>
                <a:gd name="T6" fmla="*/ 5 w 166"/>
                <a:gd name="T7" fmla="*/ 43 h 521"/>
                <a:gd name="T8" fmla="*/ 9 w 166"/>
                <a:gd name="T9" fmla="*/ 519 h 521"/>
                <a:gd name="T10" fmla="*/ 130 w 166"/>
                <a:gd name="T11" fmla="*/ 510 h 521"/>
                <a:gd name="T12" fmla="*/ 165 w 166"/>
                <a:gd name="T13" fmla="*/ 479 h 521"/>
                <a:gd name="T14" fmla="*/ 131 w 166"/>
                <a:gd name="T15" fmla="*/ 487 h 521"/>
                <a:gd name="T16" fmla="*/ 157 w 166"/>
                <a:gd name="T17" fmla="*/ 456 h 521"/>
                <a:gd name="T18" fmla="*/ 131 w 166"/>
                <a:gd name="T19" fmla="*/ 439 h 521"/>
                <a:gd name="T20" fmla="*/ 152 w 166"/>
                <a:gd name="T21" fmla="*/ 199 h 521"/>
                <a:gd name="T22" fmla="*/ 152 w 166"/>
                <a:gd name="T23" fmla="*/ 199 h 521"/>
                <a:gd name="T24" fmla="*/ 129 w 166"/>
                <a:gd name="T25" fmla="*/ 176 h 521"/>
                <a:gd name="T26" fmla="*/ 150 w 166"/>
                <a:gd name="T27" fmla="*/ 105 h 521"/>
                <a:gd name="T28" fmla="*/ 130 w 166"/>
                <a:gd name="T29" fmla="*/ 125 h 521"/>
                <a:gd name="T30" fmla="*/ 150 w 166"/>
                <a:gd name="T31" fmla="*/ 80 h 521"/>
                <a:gd name="T32" fmla="*/ 151 w 166"/>
                <a:gd name="T33" fmla="*/ 149 h 521"/>
                <a:gd name="T34" fmla="*/ 150 w 166"/>
                <a:gd name="T35" fmla="*/ 129 h 521"/>
                <a:gd name="T36" fmla="*/ 131 w 166"/>
                <a:gd name="T37" fmla="*/ 99 h 521"/>
                <a:gd name="T38" fmla="*/ 141 w 166"/>
                <a:gd name="T39" fmla="*/ 66 h 521"/>
                <a:gd name="T40" fmla="*/ 150 w 166"/>
                <a:gd name="T41" fmla="*/ 75 h 521"/>
                <a:gd name="T42" fmla="*/ 150 w 166"/>
                <a:gd name="T43" fmla="*/ 36 h 521"/>
                <a:gd name="T44" fmla="*/ 150 w 166"/>
                <a:gd name="T45" fmla="*/ 19 h 521"/>
                <a:gd name="T46" fmla="*/ 132 w 166"/>
                <a:gd name="T47" fmla="*/ 33 h 521"/>
                <a:gd name="T48" fmla="*/ 124 w 166"/>
                <a:gd name="T49" fmla="*/ 9 h 521"/>
                <a:gd name="T50" fmla="*/ 106 w 166"/>
                <a:gd name="T51" fmla="*/ 8 h 521"/>
                <a:gd name="T52" fmla="*/ 80 w 166"/>
                <a:gd name="T53" fmla="*/ 30 h 521"/>
                <a:gd name="T54" fmla="*/ 83 w 166"/>
                <a:gd name="T55" fmla="*/ 8 h 521"/>
                <a:gd name="T56" fmla="*/ 58 w 166"/>
                <a:gd name="T57" fmla="*/ 30 h 521"/>
                <a:gd name="T58" fmla="*/ 39 w 166"/>
                <a:gd name="T59" fmla="*/ 8 h 521"/>
                <a:gd name="T60" fmla="*/ 14 w 166"/>
                <a:gd name="T61" fmla="*/ 30 h 521"/>
                <a:gd name="T62" fmla="*/ 13 w 166"/>
                <a:gd name="T63" fmla="*/ 43 h 521"/>
                <a:gd name="T64" fmla="*/ 123 w 166"/>
                <a:gd name="T65" fmla="*/ 39 h 521"/>
                <a:gd name="T66" fmla="*/ 10 w 166"/>
                <a:gd name="T67" fmla="*/ 514 h 521"/>
                <a:gd name="T68" fmla="*/ 143 w 166"/>
                <a:gd name="T69" fmla="*/ 9 h 521"/>
                <a:gd name="T70" fmla="*/ 152 w 166"/>
                <a:gd name="T71" fmla="*/ 202 h 521"/>
                <a:gd name="T72" fmla="*/ 129 w 166"/>
                <a:gd name="T73" fmla="*/ 273 h 521"/>
                <a:gd name="T74" fmla="*/ 139 w 166"/>
                <a:gd name="T75" fmla="*/ 270 h 521"/>
                <a:gd name="T76" fmla="*/ 142 w 166"/>
                <a:gd name="T77" fmla="*/ 270 h 521"/>
                <a:gd name="T78" fmla="*/ 141 w 166"/>
                <a:gd name="T79" fmla="*/ 295 h 521"/>
                <a:gd name="T80" fmla="*/ 143 w 166"/>
                <a:gd name="T81" fmla="*/ 295 h 521"/>
                <a:gd name="T82" fmla="*/ 129 w 166"/>
                <a:gd name="T83" fmla="*/ 309 h 521"/>
                <a:gd name="T84" fmla="*/ 153 w 166"/>
                <a:gd name="T85" fmla="*/ 337 h 521"/>
                <a:gd name="T86" fmla="*/ 154 w 166"/>
                <a:gd name="T87" fmla="*/ 339 h 521"/>
                <a:gd name="T88" fmla="*/ 130 w 166"/>
                <a:gd name="T89" fmla="*/ 387 h 521"/>
                <a:gd name="T90" fmla="*/ 143 w 166"/>
                <a:gd name="T91" fmla="*/ 374 h 521"/>
                <a:gd name="T92" fmla="*/ 130 w 166"/>
                <a:gd name="T93" fmla="*/ 391 h 521"/>
                <a:gd name="T94" fmla="*/ 154 w 166"/>
                <a:gd name="T95" fmla="*/ 408 h 521"/>
                <a:gd name="T96" fmla="*/ 131 w 166"/>
                <a:gd name="T97" fmla="*/ 502 h 521"/>
                <a:gd name="T98" fmla="*/ 157 w 166"/>
                <a:gd name="T99" fmla="*/ 476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6" h="521">
                  <a:moveTo>
                    <a:pt x="165" y="475"/>
                  </a:moveTo>
                  <a:cubicBezTo>
                    <a:pt x="162" y="406"/>
                    <a:pt x="161" y="336"/>
                    <a:pt x="160" y="266"/>
                  </a:cubicBezTo>
                  <a:cubicBezTo>
                    <a:pt x="159" y="232"/>
                    <a:pt x="158" y="197"/>
                    <a:pt x="158" y="163"/>
                  </a:cubicBezTo>
                  <a:cubicBezTo>
                    <a:pt x="158" y="131"/>
                    <a:pt x="160" y="98"/>
                    <a:pt x="156" y="66"/>
                  </a:cubicBezTo>
                  <a:cubicBezTo>
                    <a:pt x="156" y="52"/>
                    <a:pt x="156" y="38"/>
                    <a:pt x="156" y="24"/>
                  </a:cubicBezTo>
                  <a:cubicBezTo>
                    <a:pt x="156" y="18"/>
                    <a:pt x="158" y="9"/>
                    <a:pt x="152" y="4"/>
                  </a:cubicBezTo>
                  <a:cubicBezTo>
                    <a:pt x="152" y="4"/>
                    <a:pt x="152" y="4"/>
                    <a:pt x="151" y="4"/>
                  </a:cubicBezTo>
                  <a:cubicBezTo>
                    <a:pt x="151" y="4"/>
                    <a:pt x="150" y="3"/>
                    <a:pt x="149" y="3"/>
                  </a:cubicBezTo>
                  <a:cubicBezTo>
                    <a:pt x="131" y="0"/>
                    <a:pt x="111" y="0"/>
                    <a:pt x="92" y="0"/>
                  </a:cubicBezTo>
                  <a:cubicBezTo>
                    <a:pt x="75" y="0"/>
                    <a:pt x="56" y="0"/>
                    <a:pt x="38" y="3"/>
                  </a:cubicBezTo>
                  <a:cubicBezTo>
                    <a:pt x="38" y="3"/>
                    <a:pt x="37" y="3"/>
                    <a:pt x="36" y="3"/>
                  </a:cubicBezTo>
                  <a:cubicBezTo>
                    <a:pt x="25" y="10"/>
                    <a:pt x="15" y="20"/>
                    <a:pt x="7" y="30"/>
                  </a:cubicBezTo>
                  <a:cubicBezTo>
                    <a:pt x="7" y="30"/>
                    <a:pt x="7" y="30"/>
                    <a:pt x="7" y="30"/>
                  </a:cubicBezTo>
                  <a:cubicBezTo>
                    <a:pt x="5" y="30"/>
                    <a:pt x="4" y="32"/>
                    <a:pt x="4" y="34"/>
                  </a:cubicBezTo>
                  <a:cubicBezTo>
                    <a:pt x="4" y="37"/>
                    <a:pt x="4" y="39"/>
                    <a:pt x="5" y="42"/>
                  </a:cubicBezTo>
                  <a:cubicBezTo>
                    <a:pt x="5" y="42"/>
                    <a:pt x="5" y="42"/>
                    <a:pt x="5" y="43"/>
                  </a:cubicBezTo>
                  <a:cubicBezTo>
                    <a:pt x="4" y="121"/>
                    <a:pt x="3" y="200"/>
                    <a:pt x="3" y="279"/>
                  </a:cubicBezTo>
                  <a:cubicBezTo>
                    <a:pt x="3" y="358"/>
                    <a:pt x="0" y="437"/>
                    <a:pt x="6" y="516"/>
                  </a:cubicBezTo>
                  <a:cubicBezTo>
                    <a:pt x="6" y="516"/>
                    <a:pt x="7" y="517"/>
                    <a:pt x="7" y="517"/>
                  </a:cubicBezTo>
                  <a:cubicBezTo>
                    <a:pt x="7" y="518"/>
                    <a:pt x="8" y="519"/>
                    <a:pt x="9" y="519"/>
                  </a:cubicBezTo>
                  <a:cubicBezTo>
                    <a:pt x="47" y="521"/>
                    <a:pt x="87" y="516"/>
                    <a:pt x="126" y="516"/>
                  </a:cubicBezTo>
                  <a:cubicBezTo>
                    <a:pt x="127" y="516"/>
                    <a:pt x="128" y="515"/>
                    <a:pt x="129" y="513"/>
                  </a:cubicBezTo>
                  <a:cubicBezTo>
                    <a:pt x="130" y="513"/>
                    <a:pt x="130" y="512"/>
                    <a:pt x="130" y="511"/>
                  </a:cubicBezTo>
                  <a:cubicBezTo>
                    <a:pt x="130" y="511"/>
                    <a:pt x="130" y="510"/>
                    <a:pt x="130" y="510"/>
                  </a:cubicBezTo>
                  <a:cubicBezTo>
                    <a:pt x="136" y="508"/>
                    <a:pt x="141" y="502"/>
                    <a:pt x="145" y="498"/>
                  </a:cubicBezTo>
                  <a:cubicBezTo>
                    <a:pt x="151" y="493"/>
                    <a:pt x="156" y="488"/>
                    <a:pt x="162" y="483"/>
                  </a:cubicBezTo>
                  <a:cubicBezTo>
                    <a:pt x="163" y="483"/>
                    <a:pt x="165" y="481"/>
                    <a:pt x="165" y="479"/>
                  </a:cubicBezTo>
                  <a:cubicBezTo>
                    <a:pt x="165" y="479"/>
                    <a:pt x="165" y="479"/>
                    <a:pt x="165" y="479"/>
                  </a:cubicBezTo>
                  <a:cubicBezTo>
                    <a:pt x="166" y="478"/>
                    <a:pt x="166" y="476"/>
                    <a:pt x="165" y="475"/>
                  </a:cubicBezTo>
                  <a:close/>
                  <a:moveTo>
                    <a:pt x="157" y="456"/>
                  </a:moveTo>
                  <a:cubicBezTo>
                    <a:pt x="148" y="466"/>
                    <a:pt x="139" y="476"/>
                    <a:pt x="131" y="487"/>
                  </a:cubicBezTo>
                  <a:cubicBezTo>
                    <a:pt x="131" y="487"/>
                    <a:pt x="131" y="487"/>
                    <a:pt x="131" y="487"/>
                  </a:cubicBezTo>
                  <a:cubicBezTo>
                    <a:pt x="131" y="478"/>
                    <a:pt x="131" y="469"/>
                    <a:pt x="131" y="460"/>
                  </a:cubicBezTo>
                  <a:cubicBezTo>
                    <a:pt x="139" y="452"/>
                    <a:pt x="148" y="444"/>
                    <a:pt x="156" y="436"/>
                  </a:cubicBezTo>
                  <a:cubicBezTo>
                    <a:pt x="156" y="436"/>
                    <a:pt x="156" y="436"/>
                    <a:pt x="156" y="436"/>
                  </a:cubicBezTo>
                  <a:cubicBezTo>
                    <a:pt x="157" y="443"/>
                    <a:pt x="157" y="450"/>
                    <a:pt x="157" y="456"/>
                  </a:cubicBezTo>
                  <a:close/>
                  <a:moveTo>
                    <a:pt x="156" y="435"/>
                  </a:moveTo>
                  <a:cubicBezTo>
                    <a:pt x="156" y="434"/>
                    <a:pt x="155" y="434"/>
                    <a:pt x="155" y="435"/>
                  </a:cubicBezTo>
                  <a:cubicBezTo>
                    <a:pt x="146" y="442"/>
                    <a:pt x="138" y="450"/>
                    <a:pt x="131" y="459"/>
                  </a:cubicBezTo>
                  <a:cubicBezTo>
                    <a:pt x="131" y="452"/>
                    <a:pt x="131" y="445"/>
                    <a:pt x="131" y="439"/>
                  </a:cubicBezTo>
                  <a:cubicBezTo>
                    <a:pt x="139" y="429"/>
                    <a:pt x="147" y="420"/>
                    <a:pt x="156" y="410"/>
                  </a:cubicBezTo>
                  <a:cubicBezTo>
                    <a:pt x="156" y="410"/>
                    <a:pt x="156" y="410"/>
                    <a:pt x="156" y="410"/>
                  </a:cubicBezTo>
                  <a:cubicBezTo>
                    <a:pt x="156" y="418"/>
                    <a:pt x="156" y="426"/>
                    <a:pt x="156" y="435"/>
                  </a:cubicBezTo>
                  <a:close/>
                  <a:moveTo>
                    <a:pt x="152" y="199"/>
                  </a:moveTo>
                  <a:cubicBezTo>
                    <a:pt x="143" y="208"/>
                    <a:pt x="136" y="218"/>
                    <a:pt x="129" y="228"/>
                  </a:cubicBezTo>
                  <a:cubicBezTo>
                    <a:pt x="129" y="221"/>
                    <a:pt x="129" y="214"/>
                    <a:pt x="129" y="206"/>
                  </a:cubicBezTo>
                  <a:cubicBezTo>
                    <a:pt x="136" y="197"/>
                    <a:pt x="144" y="188"/>
                    <a:pt x="151" y="179"/>
                  </a:cubicBezTo>
                  <a:cubicBezTo>
                    <a:pt x="152" y="186"/>
                    <a:pt x="152" y="192"/>
                    <a:pt x="152" y="199"/>
                  </a:cubicBezTo>
                  <a:close/>
                  <a:moveTo>
                    <a:pt x="151" y="163"/>
                  </a:moveTo>
                  <a:cubicBezTo>
                    <a:pt x="151" y="167"/>
                    <a:pt x="151" y="171"/>
                    <a:pt x="151" y="176"/>
                  </a:cubicBezTo>
                  <a:cubicBezTo>
                    <a:pt x="143" y="184"/>
                    <a:pt x="136" y="194"/>
                    <a:pt x="129" y="204"/>
                  </a:cubicBezTo>
                  <a:cubicBezTo>
                    <a:pt x="129" y="195"/>
                    <a:pt x="129" y="186"/>
                    <a:pt x="129" y="176"/>
                  </a:cubicBezTo>
                  <a:cubicBezTo>
                    <a:pt x="137" y="170"/>
                    <a:pt x="145" y="162"/>
                    <a:pt x="151" y="153"/>
                  </a:cubicBezTo>
                  <a:cubicBezTo>
                    <a:pt x="151" y="156"/>
                    <a:pt x="151" y="159"/>
                    <a:pt x="151" y="163"/>
                  </a:cubicBezTo>
                  <a:close/>
                  <a:moveTo>
                    <a:pt x="130" y="125"/>
                  </a:moveTo>
                  <a:cubicBezTo>
                    <a:pt x="137" y="120"/>
                    <a:pt x="144" y="112"/>
                    <a:pt x="150" y="105"/>
                  </a:cubicBezTo>
                  <a:cubicBezTo>
                    <a:pt x="150" y="112"/>
                    <a:pt x="150" y="119"/>
                    <a:pt x="150" y="126"/>
                  </a:cubicBezTo>
                  <a:cubicBezTo>
                    <a:pt x="142" y="133"/>
                    <a:pt x="136" y="142"/>
                    <a:pt x="130" y="150"/>
                  </a:cubicBezTo>
                  <a:cubicBezTo>
                    <a:pt x="130" y="142"/>
                    <a:pt x="130" y="134"/>
                    <a:pt x="130" y="126"/>
                  </a:cubicBezTo>
                  <a:cubicBezTo>
                    <a:pt x="130" y="126"/>
                    <a:pt x="130" y="126"/>
                    <a:pt x="130" y="125"/>
                  </a:cubicBezTo>
                  <a:close/>
                  <a:moveTo>
                    <a:pt x="130" y="125"/>
                  </a:moveTo>
                  <a:cubicBezTo>
                    <a:pt x="130" y="116"/>
                    <a:pt x="130" y="108"/>
                    <a:pt x="131" y="100"/>
                  </a:cubicBezTo>
                  <a:cubicBezTo>
                    <a:pt x="132" y="100"/>
                    <a:pt x="134" y="97"/>
                    <a:pt x="134" y="97"/>
                  </a:cubicBezTo>
                  <a:cubicBezTo>
                    <a:pt x="139" y="91"/>
                    <a:pt x="145" y="86"/>
                    <a:pt x="150" y="80"/>
                  </a:cubicBezTo>
                  <a:cubicBezTo>
                    <a:pt x="150" y="87"/>
                    <a:pt x="150" y="94"/>
                    <a:pt x="150" y="101"/>
                  </a:cubicBezTo>
                  <a:cubicBezTo>
                    <a:pt x="143" y="109"/>
                    <a:pt x="136" y="116"/>
                    <a:pt x="130" y="125"/>
                  </a:cubicBezTo>
                  <a:close/>
                  <a:moveTo>
                    <a:pt x="150" y="129"/>
                  </a:moveTo>
                  <a:cubicBezTo>
                    <a:pt x="150" y="136"/>
                    <a:pt x="151" y="143"/>
                    <a:pt x="151" y="149"/>
                  </a:cubicBezTo>
                  <a:cubicBezTo>
                    <a:pt x="147" y="154"/>
                    <a:pt x="144" y="159"/>
                    <a:pt x="140" y="163"/>
                  </a:cubicBezTo>
                  <a:cubicBezTo>
                    <a:pt x="137" y="167"/>
                    <a:pt x="133" y="171"/>
                    <a:pt x="129" y="174"/>
                  </a:cubicBezTo>
                  <a:cubicBezTo>
                    <a:pt x="130" y="167"/>
                    <a:pt x="130" y="160"/>
                    <a:pt x="130" y="152"/>
                  </a:cubicBezTo>
                  <a:cubicBezTo>
                    <a:pt x="136" y="144"/>
                    <a:pt x="143" y="137"/>
                    <a:pt x="150" y="129"/>
                  </a:cubicBezTo>
                  <a:close/>
                  <a:moveTo>
                    <a:pt x="150" y="75"/>
                  </a:moveTo>
                  <a:cubicBezTo>
                    <a:pt x="147" y="79"/>
                    <a:pt x="144" y="82"/>
                    <a:pt x="141" y="86"/>
                  </a:cubicBezTo>
                  <a:cubicBezTo>
                    <a:pt x="140" y="88"/>
                    <a:pt x="138" y="90"/>
                    <a:pt x="136" y="92"/>
                  </a:cubicBezTo>
                  <a:cubicBezTo>
                    <a:pt x="136" y="93"/>
                    <a:pt x="132" y="98"/>
                    <a:pt x="131" y="99"/>
                  </a:cubicBezTo>
                  <a:cubicBezTo>
                    <a:pt x="131" y="99"/>
                    <a:pt x="131" y="98"/>
                    <a:pt x="131" y="98"/>
                  </a:cubicBezTo>
                  <a:cubicBezTo>
                    <a:pt x="131" y="98"/>
                    <a:pt x="131" y="98"/>
                    <a:pt x="131" y="98"/>
                  </a:cubicBezTo>
                  <a:cubicBezTo>
                    <a:pt x="131" y="91"/>
                    <a:pt x="131" y="84"/>
                    <a:pt x="131" y="77"/>
                  </a:cubicBezTo>
                  <a:cubicBezTo>
                    <a:pt x="134" y="74"/>
                    <a:pt x="138" y="70"/>
                    <a:pt x="141" y="66"/>
                  </a:cubicBezTo>
                  <a:cubicBezTo>
                    <a:pt x="144" y="63"/>
                    <a:pt x="147" y="61"/>
                    <a:pt x="150" y="58"/>
                  </a:cubicBezTo>
                  <a:cubicBezTo>
                    <a:pt x="150" y="61"/>
                    <a:pt x="150" y="63"/>
                    <a:pt x="150" y="66"/>
                  </a:cubicBezTo>
                  <a:cubicBezTo>
                    <a:pt x="150" y="67"/>
                    <a:pt x="150" y="68"/>
                    <a:pt x="151" y="68"/>
                  </a:cubicBezTo>
                  <a:cubicBezTo>
                    <a:pt x="151" y="71"/>
                    <a:pt x="151" y="73"/>
                    <a:pt x="150" y="75"/>
                  </a:cubicBezTo>
                  <a:close/>
                  <a:moveTo>
                    <a:pt x="131" y="75"/>
                  </a:moveTo>
                  <a:cubicBezTo>
                    <a:pt x="131" y="68"/>
                    <a:pt x="131" y="61"/>
                    <a:pt x="131" y="54"/>
                  </a:cubicBezTo>
                  <a:cubicBezTo>
                    <a:pt x="135" y="51"/>
                    <a:pt x="138" y="47"/>
                    <a:pt x="141" y="44"/>
                  </a:cubicBezTo>
                  <a:cubicBezTo>
                    <a:pt x="144" y="41"/>
                    <a:pt x="147" y="38"/>
                    <a:pt x="150" y="36"/>
                  </a:cubicBezTo>
                  <a:cubicBezTo>
                    <a:pt x="150" y="42"/>
                    <a:pt x="150" y="49"/>
                    <a:pt x="150" y="55"/>
                  </a:cubicBezTo>
                  <a:cubicBezTo>
                    <a:pt x="143" y="61"/>
                    <a:pt x="137" y="68"/>
                    <a:pt x="131" y="75"/>
                  </a:cubicBezTo>
                  <a:close/>
                  <a:moveTo>
                    <a:pt x="151" y="13"/>
                  </a:moveTo>
                  <a:cubicBezTo>
                    <a:pt x="150" y="15"/>
                    <a:pt x="150" y="17"/>
                    <a:pt x="150" y="19"/>
                  </a:cubicBezTo>
                  <a:cubicBezTo>
                    <a:pt x="150" y="24"/>
                    <a:pt x="150" y="28"/>
                    <a:pt x="150" y="32"/>
                  </a:cubicBezTo>
                  <a:cubicBezTo>
                    <a:pt x="146" y="35"/>
                    <a:pt x="143" y="39"/>
                    <a:pt x="140" y="42"/>
                  </a:cubicBezTo>
                  <a:cubicBezTo>
                    <a:pt x="137" y="45"/>
                    <a:pt x="134" y="48"/>
                    <a:pt x="131" y="51"/>
                  </a:cubicBezTo>
                  <a:cubicBezTo>
                    <a:pt x="132" y="45"/>
                    <a:pt x="132" y="39"/>
                    <a:pt x="132" y="33"/>
                  </a:cubicBezTo>
                  <a:cubicBezTo>
                    <a:pt x="134" y="31"/>
                    <a:pt x="137" y="28"/>
                    <a:pt x="139" y="26"/>
                  </a:cubicBezTo>
                  <a:cubicBezTo>
                    <a:pt x="143" y="22"/>
                    <a:pt x="148" y="18"/>
                    <a:pt x="151" y="13"/>
                  </a:cubicBezTo>
                  <a:close/>
                  <a:moveTo>
                    <a:pt x="106" y="8"/>
                  </a:moveTo>
                  <a:cubicBezTo>
                    <a:pt x="112" y="8"/>
                    <a:pt x="118" y="8"/>
                    <a:pt x="124" y="9"/>
                  </a:cubicBezTo>
                  <a:cubicBezTo>
                    <a:pt x="116" y="16"/>
                    <a:pt x="108" y="23"/>
                    <a:pt x="100" y="31"/>
                  </a:cubicBezTo>
                  <a:cubicBezTo>
                    <a:pt x="94" y="30"/>
                    <a:pt x="88" y="30"/>
                    <a:pt x="82" y="30"/>
                  </a:cubicBezTo>
                  <a:cubicBezTo>
                    <a:pt x="85" y="28"/>
                    <a:pt x="88" y="25"/>
                    <a:pt x="91" y="22"/>
                  </a:cubicBezTo>
                  <a:cubicBezTo>
                    <a:pt x="96" y="17"/>
                    <a:pt x="102" y="13"/>
                    <a:pt x="106" y="8"/>
                  </a:cubicBezTo>
                  <a:cubicBezTo>
                    <a:pt x="106" y="8"/>
                    <a:pt x="106" y="8"/>
                    <a:pt x="106" y="8"/>
                  </a:cubicBezTo>
                  <a:close/>
                  <a:moveTo>
                    <a:pt x="92" y="7"/>
                  </a:moveTo>
                  <a:cubicBezTo>
                    <a:pt x="96" y="7"/>
                    <a:pt x="100" y="8"/>
                    <a:pt x="104" y="8"/>
                  </a:cubicBezTo>
                  <a:cubicBezTo>
                    <a:pt x="95" y="14"/>
                    <a:pt x="87" y="23"/>
                    <a:pt x="80" y="30"/>
                  </a:cubicBezTo>
                  <a:cubicBezTo>
                    <a:pt x="76" y="30"/>
                    <a:pt x="73" y="30"/>
                    <a:pt x="69" y="30"/>
                  </a:cubicBezTo>
                  <a:cubicBezTo>
                    <a:pt x="66" y="30"/>
                    <a:pt x="63" y="30"/>
                    <a:pt x="60" y="30"/>
                  </a:cubicBezTo>
                  <a:cubicBezTo>
                    <a:pt x="64" y="26"/>
                    <a:pt x="68" y="22"/>
                    <a:pt x="71" y="19"/>
                  </a:cubicBezTo>
                  <a:cubicBezTo>
                    <a:pt x="75" y="15"/>
                    <a:pt x="79" y="11"/>
                    <a:pt x="83" y="8"/>
                  </a:cubicBezTo>
                  <a:cubicBezTo>
                    <a:pt x="86" y="7"/>
                    <a:pt x="89" y="7"/>
                    <a:pt x="92" y="7"/>
                  </a:cubicBezTo>
                  <a:close/>
                  <a:moveTo>
                    <a:pt x="79" y="8"/>
                  </a:moveTo>
                  <a:cubicBezTo>
                    <a:pt x="76" y="11"/>
                    <a:pt x="73" y="14"/>
                    <a:pt x="70" y="17"/>
                  </a:cubicBezTo>
                  <a:cubicBezTo>
                    <a:pt x="66" y="21"/>
                    <a:pt x="62" y="26"/>
                    <a:pt x="58" y="30"/>
                  </a:cubicBezTo>
                  <a:cubicBezTo>
                    <a:pt x="50" y="30"/>
                    <a:pt x="42" y="30"/>
                    <a:pt x="34" y="30"/>
                  </a:cubicBezTo>
                  <a:cubicBezTo>
                    <a:pt x="44" y="24"/>
                    <a:pt x="53" y="17"/>
                    <a:pt x="61" y="8"/>
                  </a:cubicBezTo>
                  <a:cubicBezTo>
                    <a:pt x="67" y="8"/>
                    <a:pt x="73" y="8"/>
                    <a:pt x="79" y="8"/>
                  </a:cubicBezTo>
                  <a:close/>
                  <a:moveTo>
                    <a:pt x="39" y="8"/>
                  </a:moveTo>
                  <a:cubicBezTo>
                    <a:pt x="39" y="8"/>
                    <a:pt x="39" y="8"/>
                    <a:pt x="39" y="8"/>
                  </a:cubicBezTo>
                  <a:cubicBezTo>
                    <a:pt x="46" y="8"/>
                    <a:pt x="52" y="8"/>
                    <a:pt x="58" y="8"/>
                  </a:cubicBezTo>
                  <a:cubicBezTo>
                    <a:pt x="49" y="16"/>
                    <a:pt x="41" y="23"/>
                    <a:pt x="31" y="30"/>
                  </a:cubicBezTo>
                  <a:cubicBezTo>
                    <a:pt x="25" y="30"/>
                    <a:pt x="20" y="30"/>
                    <a:pt x="14" y="30"/>
                  </a:cubicBezTo>
                  <a:cubicBezTo>
                    <a:pt x="23" y="24"/>
                    <a:pt x="32" y="16"/>
                    <a:pt x="39" y="8"/>
                  </a:cubicBezTo>
                  <a:close/>
                  <a:moveTo>
                    <a:pt x="10" y="514"/>
                  </a:moveTo>
                  <a:cubicBezTo>
                    <a:pt x="14" y="436"/>
                    <a:pt x="10" y="357"/>
                    <a:pt x="10" y="279"/>
                  </a:cubicBezTo>
                  <a:cubicBezTo>
                    <a:pt x="10" y="200"/>
                    <a:pt x="11" y="121"/>
                    <a:pt x="13" y="43"/>
                  </a:cubicBezTo>
                  <a:cubicBezTo>
                    <a:pt x="13" y="40"/>
                    <a:pt x="12" y="39"/>
                    <a:pt x="10" y="39"/>
                  </a:cubicBezTo>
                  <a:cubicBezTo>
                    <a:pt x="11" y="38"/>
                    <a:pt x="11" y="38"/>
                    <a:pt x="11" y="37"/>
                  </a:cubicBezTo>
                  <a:cubicBezTo>
                    <a:pt x="29" y="38"/>
                    <a:pt x="48" y="38"/>
                    <a:pt x="66" y="38"/>
                  </a:cubicBezTo>
                  <a:cubicBezTo>
                    <a:pt x="85" y="38"/>
                    <a:pt x="105" y="40"/>
                    <a:pt x="123" y="39"/>
                  </a:cubicBezTo>
                  <a:cubicBezTo>
                    <a:pt x="122" y="117"/>
                    <a:pt x="122" y="195"/>
                    <a:pt x="122" y="273"/>
                  </a:cubicBezTo>
                  <a:cubicBezTo>
                    <a:pt x="122" y="312"/>
                    <a:pt x="123" y="352"/>
                    <a:pt x="123" y="391"/>
                  </a:cubicBezTo>
                  <a:cubicBezTo>
                    <a:pt x="124" y="430"/>
                    <a:pt x="123" y="470"/>
                    <a:pt x="125" y="509"/>
                  </a:cubicBezTo>
                  <a:cubicBezTo>
                    <a:pt x="87" y="510"/>
                    <a:pt x="48" y="508"/>
                    <a:pt x="10" y="514"/>
                  </a:cubicBezTo>
                  <a:close/>
                  <a:moveTo>
                    <a:pt x="122" y="32"/>
                  </a:moveTo>
                  <a:cubicBezTo>
                    <a:pt x="116" y="31"/>
                    <a:pt x="109" y="31"/>
                    <a:pt x="102" y="31"/>
                  </a:cubicBezTo>
                  <a:cubicBezTo>
                    <a:pt x="111" y="24"/>
                    <a:pt x="120" y="17"/>
                    <a:pt x="128" y="9"/>
                  </a:cubicBezTo>
                  <a:cubicBezTo>
                    <a:pt x="133" y="9"/>
                    <a:pt x="138" y="9"/>
                    <a:pt x="143" y="9"/>
                  </a:cubicBezTo>
                  <a:cubicBezTo>
                    <a:pt x="139" y="12"/>
                    <a:pt x="136" y="16"/>
                    <a:pt x="133" y="19"/>
                  </a:cubicBezTo>
                  <a:cubicBezTo>
                    <a:pt x="130" y="23"/>
                    <a:pt x="125" y="27"/>
                    <a:pt x="122" y="32"/>
                  </a:cubicBezTo>
                  <a:close/>
                  <a:moveTo>
                    <a:pt x="129" y="231"/>
                  </a:moveTo>
                  <a:cubicBezTo>
                    <a:pt x="136" y="221"/>
                    <a:pt x="144" y="212"/>
                    <a:pt x="152" y="202"/>
                  </a:cubicBezTo>
                  <a:cubicBezTo>
                    <a:pt x="152" y="210"/>
                    <a:pt x="152" y="218"/>
                    <a:pt x="152" y="226"/>
                  </a:cubicBezTo>
                  <a:cubicBezTo>
                    <a:pt x="144" y="235"/>
                    <a:pt x="137" y="245"/>
                    <a:pt x="129" y="255"/>
                  </a:cubicBezTo>
                  <a:cubicBezTo>
                    <a:pt x="129" y="247"/>
                    <a:pt x="129" y="239"/>
                    <a:pt x="129" y="231"/>
                  </a:cubicBezTo>
                  <a:close/>
                  <a:moveTo>
                    <a:pt x="129" y="273"/>
                  </a:moveTo>
                  <a:cubicBezTo>
                    <a:pt x="129" y="268"/>
                    <a:pt x="129" y="262"/>
                    <a:pt x="129" y="257"/>
                  </a:cubicBezTo>
                  <a:cubicBezTo>
                    <a:pt x="137" y="248"/>
                    <a:pt x="145" y="239"/>
                    <a:pt x="152" y="230"/>
                  </a:cubicBezTo>
                  <a:cubicBezTo>
                    <a:pt x="152" y="238"/>
                    <a:pt x="152" y="246"/>
                    <a:pt x="152" y="254"/>
                  </a:cubicBezTo>
                  <a:cubicBezTo>
                    <a:pt x="148" y="259"/>
                    <a:pt x="144" y="265"/>
                    <a:pt x="139" y="270"/>
                  </a:cubicBezTo>
                  <a:cubicBezTo>
                    <a:pt x="136" y="274"/>
                    <a:pt x="132" y="278"/>
                    <a:pt x="129" y="281"/>
                  </a:cubicBezTo>
                  <a:cubicBezTo>
                    <a:pt x="129" y="279"/>
                    <a:pt x="129" y="276"/>
                    <a:pt x="129" y="273"/>
                  </a:cubicBezTo>
                  <a:close/>
                  <a:moveTo>
                    <a:pt x="129" y="284"/>
                  </a:moveTo>
                  <a:cubicBezTo>
                    <a:pt x="134" y="279"/>
                    <a:pt x="138" y="275"/>
                    <a:pt x="142" y="270"/>
                  </a:cubicBezTo>
                  <a:cubicBezTo>
                    <a:pt x="145" y="266"/>
                    <a:pt x="149" y="262"/>
                    <a:pt x="152" y="257"/>
                  </a:cubicBezTo>
                  <a:cubicBezTo>
                    <a:pt x="152" y="261"/>
                    <a:pt x="153" y="265"/>
                    <a:pt x="153" y="269"/>
                  </a:cubicBezTo>
                  <a:cubicBezTo>
                    <a:pt x="153" y="273"/>
                    <a:pt x="153" y="277"/>
                    <a:pt x="153" y="281"/>
                  </a:cubicBezTo>
                  <a:cubicBezTo>
                    <a:pt x="148" y="285"/>
                    <a:pt x="145" y="290"/>
                    <a:pt x="141" y="295"/>
                  </a:cubicBezTo>
                  <a:cubicBezTo>
                    <a:pt x="137" y="299"/>
                    <a:pt x="133" y="303"/>
                    <a:pt x="129" y="307"/>
                  </a:cubicBezTo>
                  <a:cubicBezTo>
                    <a:pt x="129" y="299"/>
                    <a:pt x="129" y="291"/>
                    <a:pt x="129" y="284"/>
                  </a:cubicBezTo>
                  <a:close/>
                  <a:moveTo>
                    <a:pt x="129" y="309"/>
                  </a:moveTo>
                  <a:cubicBezTo>
                    <a:pt x="134" y="304"/>
                    <a:pt x="138" y="300"/>
                    <a:pt x="143" y="295"/>
                  </a:cubicBezTo>
                  <a:cubicBezTo>
                    <a:pt x="146" y="292"/>
                    <a:pt x="150" y="288"/>
                    <a:pt x="153" y="285"/>
                  </a:cubicBezTo>
                  <a:cubicBezTo>
                    <a:pt x="153" y="291"/>
                    <a:pt x="153" y="296"/>
                    <a:pt x="153" y="302"/>
                  </a:cubicBezTo>
                  <a:cubicBezTo>
                    <a:pt x="145" y="312"/>
                    <a:pt x="137" y="322"/>
                    <a:pt x="129" y="333"/>
                  </a:cubicBezTo>
                  <a:cubicBezTo>
                    <a:pt x="129" y="325"/>
                    <a:pt x="129" y="317"/>
                    <a:pt x="129" y="309"/>
                  </a:cubicBezTo>
                  <a:close/>
                  <a:moveTo>
                    <a:pt x="129" y="335"/>
                  </a:moveTo>
                  <a:cubicBezTo>
                    <a:pt x="138" y="326"/>
                    <a:pt x="146" y="316"/>
                    <a:pt x="153" y="305"/>
                  </a:cubicBezTo>
                  <a:cubicBezTo>
                    <a:pt x="154" y="316"/>
                    <a:pt x="154" y="326"/>
                    <a:pt x="154" y="337"/>
                  </a:cubicBezTo>
                  <a:cubicBezTo>
                    <a:pt x="154" y="337"/>
                    <a:pt x="154" y="337"/>
                    <a:pt x="153" y="337"/>
                  </a:cubicBezTo>
                  <a:cubicBezTo>
                    <a:pt x="145" y="344"/>
                    <a:pt x="137" y="352"/>
                    <a:pt x="130" y="360"/>
                  </a:cubicBezTo>
                  <a:cubicBezTo>
                    <a:pt x="130" y="352"/>
                    <a:pt x="130" y="343"/>
                    <a:pt x="129" y="335"/>
                  </a:cubicBezTo>
                  <a:close/>
                  <a:moveTo>
                    <a:pt x="130" y="362"/>
                  </a:moveTo>
                  <a:cubicBezTo>
                    <a:pt x="138" y="354"/>
                    <a:pt x="147" y="347"/>
                    <a:pt x="154" y="339"/>
                  </a:cubicBezTo>
                  <a:cubicBezTo>
                    <a:pt x="154" y="345"/>
                    <a:pt x="154" y="352"/>
                    <a:pt x="155" y="358"/>
                  </a:cubicBezTo>
                  <a:cubicBezTo>
                    <a:pt x="155" y="358"/>
                    <a:pt x="155" y="358"/>
                    <a:pt x="154" y="358"/>
                  </a:cubicBezTo>
                  <a:cubicBezTo>
                    <a:pt x="149" y="363"/>
                    <a:pt x="145" y="369"/>
                    <a:pt x="140" y="375"/>
                  </a:cubicBezTo>
                  <a:cubicBezTo>
                    <a:pt x="137" y="379"/>
                    <a:pt x="133" y="383"/>
                    <a:pt x="130" y="387"/>
                  </a:cubicBezTo>
                  <a:cubicBezTo>
                    <a:pt x="130" y="379"/>
                    <a:pt x="130" y="370"/>
                    <a:pt x="130" y="362"/>
                  </a:cubicBezTo>
                  <a:close/>
                  <a:moveTo>
                    <a:pt x="130" y="391"/>
                  </a:moveTo>
                  <a:cubicBezTo>
                    <a:pt x="130" y="391"/>
                    <a:pt x="130" y="390"/>
                    <a:pt x="130" y="390"/>
                  </a:cubicBezTo>
                  <a:cubicBezTo>
                    <a:pt x="134" y="385"/>
                    <a:pt x="139" y="380"/>
                    <a:pt x="143" y="374"/>
                  </a:cubicBezTo>
                  <a:cubicBezTo>
                    <a:pt x="147" y="370"/>
                    <a:pt x="151" y="366"/>
                    <a:pt x="155" y="361"/>
                  </a:cubicBezTo>
                  <a:cubicBezTo>
                    <a:pt x="155" y="368"/>
                    <a:pt x="155" y="375"/>
                    <a:pt x="155" y="382"/>
                  </a:cubicBezTo>
                  <a:cubicBezTo>
                    <a:pt x="147" y="392"/>
                    <a:pt x="138" y="402"/>
                    <a:pt x="130" y="412"/>
                  </a:cubicBezTo>
                  <a:cubicBezTo>
                    <a:pt x="130" y="405"/>
                    <a:pt x="130" y="398"/>
                    <a:pt x="130" y="391"/>
                  </a:cubicBezTo>
                  <a:close/>
                  <a:moveTo>
                    <a:pt x="130" y="414"/>
                  </a:moveTo>
                  <a:cubicBezTo>
                    <a:pt x="139" y="405"/>
                    <a:pt x="147" y="395"/>
                    <a:pt x="155" y="385"/>
                  </a:cubicBezTo>
                  <a:cubicBezTo>
                    <a:pt x="155" y="393"/>
                    <a:pt x="156" y="401"/>
                    <a:pt x="156" y="408"/>
                  </a:cubicBezTo>
                  <a:cubicBezTo>
                    <a:pt x="155" y="408"/>
                    <a:pt x="155" y="408"/>
                    <a:pt x="154" y="408"/>
                  </a:cubicBezTo>
                  <a:cubicBezTo>
                    <a:pt x="147" y="418"/>
                    <a:pt x="139" y="427"/>
                    <a:pt x="131" y="436"/>
                  </a:cubicBezTo>
                  <a:cubicBezTo>
                    <a:pt x="130" y="429"/>
                    <a:pt x="130" y="421"/>
                    <a:pt x="130" y="414"/>
                  </a:cubicBezTo>
                  <a:close/>
                  <a:moveTo>
                    <a:pt x="142" y="492"/>
                  </a:moveTo>
                  <a:cubicBezTo>
                    <a:pt x="138" y="495"/>
                    <a:pt x="134" y="498"/>
                    <a:pt x="131" y="502"/>
                  </a:cubicBezTo>
                  <a:cubicBezTo>
                    <a:pt x="131" y="497"/>
                    <a:pt x="131" y="492"/>
                    <a:pt x="131" y="488"/>
                  </a:cubicBezTo>
                  <a:cubicBezTo>
                    <a:pt x="131" y="488"/>
                    <a:pt x="132" y="488"/>
                    <a:pt x="132" y="488"/>
                  </a:cubicBezTo>
                  <a:cubicBezTo>
                    <a:pt x="141" y="479"/>
                    <a:pt x="149" y="470"/>
                    <a:pt x="157" y="460"/>
                  </a:cubicBezTo>
                  <a:cubicBezTo>
                    <a:pt x="157" y="466"/>
                    <a:pt x="157" y="471"/>
                    <a:pt x="157" y="476"/>
                  </a:cubicBezTo>
                  <a:cubicBezTo>
                    <a:pt x="152" y="481"/>
                    <a:pt x="147" y="487"/>
                    <a:pt x="142" y="492"/>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96"/>
            <p:cNvSpPr>
              <a:spLocks noEditPoints="1"/>
            </p:cNvSpPr>
            <p:nvPr/>
          </p:nvSpPr>
          <p:spPr bwMode="auto">
            <a:xfrm>
              <a:off x="5545138" y="5595938"/>
              <a:ext cx="484187" cy="612775"/>
            </a:xfrm>
            <a:custGeom>
              <a:avLst/>
              <a:gdLst>
                <a:gd name="T0" fmla="*/ 96 w 207"/>
                <a:gd name="T1" fmla="*/ 114 h 284"/>
                <a:gd name="T2" fmla="*/ 149 w 207"/>
                <a:gd name="T3" fmla="*/ 46 h 284"/>
                <a:gd name="T4" fmla="*/ 101 w 207"/>
                <a:gd name="T5" fmla="*/ 10 h 284"/>
                <a:gd name="T6" fmla="*/ 73 w 207"/>
                <a:gd name="T7" fmla="*/ 0 h 284"/>
                <a:gd name="T8" fmla="*/ 35 w 207"/>
                <a:gd name="T9" fmla="*/ 150 h 284"/>
                <a:gd name="T10" fmla="*/ 52 w 207"/>
                <a:gd name="T11" fmla="*/ 202 h 284"/>
                <a:gd name="T12" fmla="*/ 79 w 207"/>
                <a:gd name="T13" fmla="*/ 265 h 284"/>
                <a:gd name="T14" fmla="*/ 114 w 207"/>
                <a:gd name="T15" fmla="*/ 262 h 284"/>
                <a:gd name="T16" fmla="*/ 181 w 207"/>
                <a:gd name="T17" fmla="*/ 265 h 284"/>
                <a:gd name="T18" fmla="*/ 167 w 207"/>
                <a:gd name="T19" fmla="*/ 238 h 284"/>
                <a:gd name="T20" fmla="*/ 168 w 207"/>
                <a:gd name="T21" fmla="*/ 237 h 284"/>
                <a:gd name="T22" fmla="*/ 174 w 207"/>
                <a:gd name="T23" fmla="*/ 229 h 284"/>
                <a:gd name="T24" fmla="*/ 181 w 207"/>
                <a:gd name="T25" fmla="*/ 219 h 284"/>
                <a:gd name="T26" fmla="*/ 190 w 207"/>
                <a:gd name="T27" fmla="*/ 196 h 284"/>
                <a:gd name="T28" fmla="*/ 191 w 207"/>
                <a:gd name="T29" fmla="*/ 183 h 284"/>
                <a:gd name="T30" fmla="*/ 179 w 207"/>
                <a:gd name="T31" fmla="*/ 164 h 284"/>
                <a:gd name="T32" fmla="*/ 177 w 207"/>
                <a:gd name="T33" fmla="*/ 153 h 284"/>
                <a:gd name="T34" fmla="*/ 173 w 207"/>
                <a:gd name="T35" fmla="*/ 136 h 284"/>
                <a:gd name="T36" fmla="*/ 90 w 207"/>
                <a:gd name="T37" fmla="*/ 112 h 284"/>
                <a:gd name="T38" fmla="*/ 70 w 207"/>
                <a:gd name="T39" fmla="*/ 97 h 284"/>
                <a:gd name="T40" fmla="*/ 88 w 207"/>
                <a:gd name="T41" fmla="*/ 96 h 284"/>
                <a:gd name="T42" fmla="*/ 93 w 207"/>
                <a:gd name="T43" fmla="*/ 88 h 284"/>
                <a:gd name="T44" fmla="*/ 102 w 207"/>
                <a:gd name="T45" fmla="*/ 83 h 284"/>
                <a:gd name="T46" fmla="*/ 108 w 207"/>
                <a:gd name="T47" fmla="*/ 76 h 284"/>
                <a:gd name="T48" fmla="*/ 146 w 207"/>
                <a:gd name="T49" fmla="*/ 58 h 284"/>
                <a:gd name="T50" fmla="*/ 133 w 207"/>
                <a:gd name="T51" fmla="*/ 51 h 284"/>
                <a:gd name="T52" fmla="*/ 132 w 207"/>
                <a:gd name="T53" fmla="*/ 63 h 284"/>
                <a:gd name="T54" fmla="*/ 138 w 207"/>
                <a:gd name="T55" fmla="*/ 70 h 284"/>
                <a:gd name="T56" fmla="*/ 131 w 207"/>
                <a:gd name="T57" fmla="*/ 72 h 284"/>
                <a:gd name="T58" fmla="*/ 121 w 207"/>
                <a:gd name="T59" fmla="*/ 81 h 284"/>
                <a:gd name="T60" fmla="*/ 96 w 207"/>
                <a:gd name="T61" fmla="*/ 29 h 284"/>
                <a:gd name="T62" fmla="*/ 100 w 207"/>
                <a:gd name="T63" fmla="*/ 26 h 284"/>
                <a:gd name="T64" fmla="*/ 89 w 207"/>
                <a:gd name="T65" fmla="*/ 28 h 284"/>
                <a:gd name="T66" fmla="*/ 99 w 207"/>
                <a:gd name="T67" fmla="*/ 23 h 284"/>
                <a:gd name="T68" fmla="*/ 60 w 207"/>
                <a:gd name="T69" fmla="*/ 246 h 284"/>
                <a:gd name="T70" fmla="*/ 89 w 207"/>
                <a:gd name="T71" fmla="*/ 260 h 284"/>
                <a:gd name="T72" fmla="*/ 89 w 207"/>
                <a:gd name="T73" fmla="*/ 260 h 284"/>
                <a:gd name="T74" fmla="*/ 105 w 207"/>
                <a:gd name="T75" fmla="*/ 250 h 284"/>
                <a:gd name="T76" fmla="*/ 105 w 207"/>
                <a:gd name="T77" fmla="*/ 243 h 284"/>
                <a:gd name="T78" fmla="*/ 125 w 207"/>
                <a:gd name="T79" fmla="*/ 265 h 284"/>
                <a:gd name="T80" fmla="*/ 58 w 207"/>
                <a:gd name="T81" fmla="*/ 238 h 284"/>
                <a:gd name="T82" fmla="*/ 122 w 207"/>
                <a:gd name="T83" fmla="*/ 156 h 284"/>
                <a:gd name="T84" fmla="*/ 53 w 207"/>
                <a:gd name="T85" fmla="*/ 49 h 284"/>
                <a:gd name="T86" fmla="*/ 72 w 207"/>
                <a:gd name="T87" fmla="*/ 7 h 284"/>
                <a:gd name="T88" fmla="*/ 127 w 207"/>
                <a:gd name="T89" fmla="*/ 69 h 284"/>
                <a:gd name="T90" fmla="*/ 172 w 207"/>
                <a:gd name="T91" fmla="*/ 182 h 284"/>
                <a:gd name="T92" fmla="*/ 141 w 207"/>
                <a:gd name="T93" fmla="*/ 260 h 284"/>
                <a:gd name="T94" fmla="*/ 149 w 207"/>
                <a:gd name="T95" fmla="*/ 276 h 284"/>
                <a:gd name="T96" fmla="*/ 149 w 207"/>
                <a:gd name="T97" fmla="*/ 265 h 284"/>
                <a:gd name="T98" fmla="*/ 158 w 207"/>
                <a:gd name="T99" fmla="*/ 267 h 284"/>
                <a:gd name="T100" fmla="*/ 163 w 207"/>
                <a:gd name="T101" fmla="*/ 270 h 284"/>
                <a:gd name="T102" fmla="*/ 154 w 207"/>
                <a:gd name="T103" fmla="*/ 244 h 284"/>
                <a:gd name="T104" fmla="*/ 151 w 207"/>
                <a:gd name="T105" fmla="*/ 232 h 284"/>
                <a:gd name="T106" fmla="*/ 172 w 207"/>
                <a:gd name="T107" fmla="*/ 2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284">
                  <a:moveTo>
                    <a:pt x="178" y="233"/>
                  </a:moveTo>
                  <a:cubicBezTo>
                    <a:pt x="179" y="233"/>
                    <a:pt x="179" y="233"/>
                    <a:pt x="179" y="232"/>
                  </a:cubicBezTo>
                  <a:cubicBezTo>
                    <a:pt x="207" y="199"/>
                    <a:pt x="202" y="137"/>
                    <a:pt x="159" y="120"/>
                  </a:cubicBezTo>
                  <a:cubicBezTo>
                    <a:pt x="146" y="110"/>
                    <a:pt x="127" y="110"/>
                    <a:pt x="111" y="112"/>
                  </a:cubicBezTo>
                  <a:cubicBezTo>
                    <a:pt x="106" y="112"/>
                    <a:pt x="101" y="114"/>
                    <a:pt x="96" y="114"/>
                  </a:cubicBezTo>
                  <a:cubicBezTo>
                    <a:pt x="96" y="114"/>
                    <a:pt x="96" y="114"/>
                    <a:pt x="96" y="114"/>
                  </a:cubicBezTo>
                  <a:cubicBezTo>
                    <a:pt x="77" y="80"/>
                    <a:pt x="131" y="89"/>
                    <a:pt x="147" y="90"/>
                  </a:cubicBezTo>
                  <a:cubicBezTo>
                    <a:pt x="149" y="90"/>
                    <a:pt x="150" y="89"/>
                    <a:pt x="150" y="87"/>
                  </a:cubicBezTo>
                  <a:cubicBezTo>
                    <a:pt x="152" y="74"/>
                    <a:pt x="152" y="61"/>
                    <a:pt x="150" y="48"/>
                  </a:cubicBezTo>
                  <a:cubicBezTo>
                    <a:pt x="150" y="48"/>
                    <a:pt x="150" y="47"/>
                    <a:pt x="149" y="46"/>
                  </a:cubicBezTo>
                  <a:cubicBezTo>
                    <a:pt x="143" y="41"/>
                    <a:pt x="137" y="34"/>
                    <a:pt x="131" y="29"/>
                  </a:cubicBezTo>
                  <a:cubicBezTo>
                    <a:pt x="130" y="29"/>
                    <a:pt x="130" y="29"/>
                    <a:pt x="129" y="29"/>
                  </a:cubicBezTo>
                  <a:cubicBezTo>
                    <a:pt x="122" y="26"/>
                    <a:pt x="114" y="26"/>
                    <a:pt x="106" y="27"/>
                  </a:cubicBezTo>
                  <a:cubicBezTo>
                    <a:pt x="106" y="25"/>
                    <a:pt x="105" y="22"/>
                    <a:pt x="104" y="20"/>
                  </a:cubicBezTo>
                  <a:cubicBezTo>
                    <a:pt x="104" y="17"/>
                    <a:pt x="102" y="13"/>
                    <a:pt x="101" y="10"/>
                  </a:cubicBezTo>
                  <a:cubicBezTo>
                    <a:pt x="101" y="9"/>
                    <a:pt x="101" y="9"/>
                    <a:pt x="100" y="9"/>
                  </a:cubicBezTo>
                  <a:cubicBezTo>
                    <a:pt x="97" y="6"/>
                    <a:pt x="94" y="6"/>
                    <a:pt x="90" y="5"/>
                  </a:cubicBezTo>
                  <a:cubicBezTo>
                    <a:pt x="88" y="4"/>
                    <a:pt x="78" y="2"/>
                    <a:pt x="77" y="1"/>
                  </a:cubicBezTo>
                  <a:cubicBezTo>
                    <a:pt x="77" y="0"/>
                    <a:pt x="76" y="0"/>
                    <a:pt x="75" y="0"/>
                  </a:cubicBezTo>
                  <a:cubicBezTo>
                    <a:pt x="75" y="0"/>
                    <a:pt x="74" y="0"/>
                    <a:pt x="73" y="0"/>
                  </a:cubicBezTo>
                  <a:cubicBezTo>
                    <a:pt x="66" y="3"/>
                    <a:pt x="59" y="6"/>
                    <a:pt x="52" y="9"/>
                  </a:cubicBezTo>
                  <a:cubicBezTo>
                    <a:pt x="49" y="11"/>
                    <a:pt x="43" y="12"/>
                    <a:pt x="42" y="15"/>
                  </a:cubicBezTo>
                  <a:cubicBezTo>
                    <a:pt x="40" y="19"/>
                    <a:pt x="42" y="23"/>
                    <a:pt x="43" y="27"/>
                  </a:cubicBezTo>
                  <a:cubicBezTo>
                    <a:pt x="45" y="34"/>
                    <a:pt x="47" y="41"/>
                    <a:pt x="50" y="47"/>
                  </a:cubicBezTo>
                  <a:cubicBezTo>
                    <a:pt x="13" y="65"/>
                    <a:pt x="0" y="124"/>
                    <a:pt x="35" y="150"/>
                  </a:cubicBezTo>
                  <a:cubicBezTo>
                    <a:pt x="56" y="165"/>
                    <a:pt x="81" y="159"/>
                    <a:pt x="105" y="160"/>
                  </a:cubicBezTo>
                  <a:cubicBezTo>
                    <a:pt x="111" y="160"/>
                    <a:pt x="117" y="160"/>
                    <a:pt x="122" y="163"/>
                  </a:cubicBezTo>
                  <a:cubicBezTo>
                    <a:pt x="129" y="167"/>
                    <a:pt x="133" y="179"/>
                    <a:pt x="131" y="187"/>
                  </a:cubicBezTo>
                  <a:cubicBezTo>
                    <a:pt x="128" y="197"/>
                    <a:pt x="111" y="200"/>
                    <a:pt x="102" y="201"/>
                  </a:cubicBezTo>
                  <a:cubicBezTo>
                    <a:pt x="86" y="202"/>
                    <a:pt x="69" y="201"/>
                    <a:pt x="52" y="202"/>
                  </a:cubicBezTo>
                  <a:cubicBezTo>
                    <a:pt x="51" y="202"/>
                    <a:pt x="50" y="203"/>
                    <a:pt x="49" y="204"/>
                  </a:cubicBezTo>
                  <a:cubicBezTo>
                    <a:pt x="44" y="211"/>
                    <a:pt x="50" y="238"/>
                    <a:pt x="51" y="243"/>
                  </a:cubicBezTo>
                  <a:cubicBezTo>
                    <a:pt x="52" y="244"/>
                    <a:pt x="52" y="244"/>
                    <a:pt x="53" y="245"/>
                  </a:cubicBezTo>
                  <a:cubicBezTo>
                    <a:pt x="53" y="245"/>
                    <a:pt x="53" y="245"/>
                    <a:pt x="53" y="245"/>
                  </a:cubicBezTo>
                  <a:cubicBezTo>
                    <a:pt x="60" y="252"/>
                    <a:pt x="69" y="263"/>
                    <a:pt x="79" y="265"/>
                  </a:cubicBezTo>
                  <a:cubicBezTo>
                    <a:pt x="87" y="267"/>
                    <a:pt x="96" y="266"/>
                    <a:pt x="104" y="264"/>
                  </a:cubicBezTo>
                  <a:cubicBezTo>
                    <a:pt x="105" y="264"/>
                    <a:pt x="105" y="264"/>
                    <a:pt x="106" y="265"/>
                  </a:cubicBezTo>
                  <a:cubicBezTo>
                    <a:pt x="107" y="265"/>
                    <a:pt x="107" y="264"/>
                    <a:pt x="107" y="263"/>
                  </a:cubicBezTo>
                  <a:cubicBezTo>
                    <a:pt x="109" y="263"/>
                    <a:pt x="111" y="262"/>
                    <a:pt x="114" y="261"/>
                  </a:cubicBezTo>
                  <a:cubicBezTo>
                    <a:pt x="114" y="262"/>
                    <a:pt x="114" y="262"/>
                    <a:pt x="114" y="262"/>
                  </a:cubicBezTo>
                  <a:cubicBezTo>
                    <a:pt x="115" y="265"/>
                    <a:pt x="117" y="268"/>
                    <a:pt x="119" y="271"/>
                  </a:cubicBezTo>
                  <a:cubicBezTo>
                    <a:pt x="118" y="271"/>
                    <a:pt x="118" y="272"/>
                    <a:pt x="119" y="273"/>
                  </a:cubicBezTo>
                  <a:cubicBezTo>
                    <a:pt x="126" y="277"/>
                    <a:pt x="134" y="284"/>
                    <a:pt x="142" y="284"/>
                  </a:cubicBezTo>
                  <a:cubicBezTo>
                    <a:pt x="149" y="284"/>
                    <a:pt x="159" y="278"/>
                    <a:pt x="165" y="275"/>
                  </a:cubicBezTo>
                  <a:cubicBezTo>
                    <a:pt x="170" y="273"/>
                    <a:pt x="180" y="270"/>
                    <a:pt x="181" y="265"/>
                  </a:cubicBezTo>
                  <a:cubicBezTo>
                    <a:pt x="183" y="258"/>
                    <a:pt x="175" y="245"/>
                    <a:pt x="171" y="239"/>
                  </a:cubicBezTo>
                  <a:cubicBezTo>
                    <a:pt x="174" y="237"/>
                    <a:pt x="176" y="235"/>
                    <a:pt x="178" y="233"/>
                  </a:cubicBezTo>
                  <a:close/>
                  <a:moveTo>
                    <a:pt x="168" y="237"/>
                  </a:moveTo>
                  <a:cubicBezTo>
                    <a:pt x="168" y="237"/>
                    <a:pt x="167" y="238"/>
                    <a:pt x="167" y="238"/>
                  </a:cubicBezTo>
                  <a:cubicBezTo>
                    <a:pt x="167" y="238"/>
                    <a:pt x="167" y="238"/>
                    <a:pt x="167" y="238"/>
                  </a:cubicBezTo>
                  <a:cubicBezTo>
                    <a:pt x="165" y="237"/>
                    <a:pt x="163" y="236"/>
                    <a:pt x="160" y="235"/>
                  </a:cubicBezTo>
                  <a:cubicBezTo>
                    <a:pt x="158" y="234"/>
                    <a:pt x="155" y="233"/>
                    <a:pt x="153" y="231"/>
                  </a:cubicBezTo>
                  <a:cubicBezTo>
                    <a:pt x="156" y="230"/>
                    <a:pt x="159" y="228"/>
                    <a:pt x="161" y="226"/>
                  </a:cubicBezTo>
                  <a:cubicBezTo>
                    <a:pt x="165" y="228"/>
                    <a:pt x="169" y="230"/>
                    <a:pt x="173" y="231"/>
                  </a:cubicBezTo>
                  <a:cubicBezTo>
                    <a:pt x="171" y="233"/>
                    <a:pt x="170" y="235"/>
                    <a:pt x="168" y="237"/>
                  </a:cubicBezTo>
                  <a:close/>
                  <a:moveTo>
                    <a:pt x="174" y="229"/>
                  </a:moveTo>
                  <a:cubicBezTo>
                    <a:pt x="171" y="227"/>
                    <a:pt x="167" y="226"/>
                    <a:pt x="163" y="225"/>
                  </a:cubicBezTo>
                  <a:cubicBezTo>
                    <a:pt x="166" y="222"/>
                    <a:pt x="168" y="219"/>
                    <a:pt x="170" y="216"/>
                  </a:cubicBezTo>
                  <a:cubicBezTo>
                    <a:pt x="173" y="218"/>
                    <a:pt x="177" y="219"/>
                    <a:pt x="180" y="220"/>
                  </a:cubicBezTo>
                  <a:cubicBezTo>
                    <a:pt x="178" y="223"/>
                    <a:pt x="176" y="226"/>
                    <a:pt x="174" y="229"/>
                  </a:cubicBezTo>
                  <a:close/>
                  <a:moveTo>
                    <a:pt x="181" y="219"/>
                  </a:moveTo>
                  <a:cubicBezTo>
                    <a:pt x="178" y="217"/>
                    <a:pt x="174" y="216"/>
                    <a:pt x="171" y="214"/>
                  </a:cubicBezTo>
                  <a:cubicBezTo>
                    <a:pt x="173" y="211"/>
                    <a:pt x="174" y="207"/>
                    <a:pt x="175" y="203"/>
                  </a:cubicBezTo>
                  <a:cubicBezTo>
                    <a:pt x="179" y="205"/>
                    <a:pt x="183" y="207"/>
                    <a:pt x="186" y="208"/>
                  </a:cubicBezTo>
                  <a:cubicBezTo>
                    <a:pt x="185" y="212"/>
                    <a:pt x="183" y="215"/>
                    <a:pt x="181" y="219"/>
                  </a:cubicBezTo>
                  <a:close/>
                  <a:moveTo>
                    <a:pt x="187" y="206"/>
                  </a:moveTo>
                  <a:cubicBezTo>
                    <a:pt x="184" y="204"/>
                    <a:pt x="180" y="202"/>
                    <a:pt x="176" y="201"/>
                  </a:cubicBezTo>
                  <a:cubicBezTo>
                    <a:pt x="177" y="198"/>
                    <a:pt x="177" y="195"/>
                    <a:pt x="178" y="193"/>
                  </a:cubicBezTo>
                  <a:cubicBezTo>
                    <a:pt x="178" y="192"/>
                    <a:pt x="178" y="191"/>
                    <a:pt x="178" y="190"/>
                  </a:cubicBezTo>
                  <a:cubicBezTo>
                    <a:pt x="182" y="192"/>
                    <a:pt x="186" y="194"/>
                    <a:pt x="190" y="196"/>
                  </a:cubicBezTo>
                  <a:cubicBezTo>
                    <a:pt x="189" y="199"/>
                    <a:pt x="188" y="203"/>
                    <a:pt x="187" y="206"/>
                  </a:cubicBezTo>
                  <a:close/>
                  <a:moveTo>
                    <a:pt x="191" y="193"/>
                  </a:moveTo>
                  <a:cubicBezTo>
                    <a:pt x="187" y="191"/>
                    <a:pt x="182" y="189"/>
                    <a:pt x="178" y="188"/>
                  </a:cubicBezTo>
                  <a:cubicBezTo>
                    <a:pt x="179" y="184"/>
                    <a:pt x="179" y="181"/>
                    <a:pt x="179" y="177"/>
                  </a:cubicBezTo>
                  <a:cubicBezTo>
                    <a:pt x="183" y="179"/>
                    <a:pt x="187" y="181"/>
                    <a:pt x="191" y="183"/>
                  </a:cubicBezTo>
                  <a:cubicBezTo>
                    <a:pt x="191" y="186"/>
                    <a:pt x="191" y="190"/>
                    <a:pt x="191" y="193"/>
                  </a:cubicBezTo>
                  <a:close/>
                  <a:moveTo>
                    <a:pt x="190" y="169"/>
                  </a:moveTo>
                  <a:cubicBezTo>
                    <a:pt x="191" y="173"/>
                    <a:pt x="191" y="177"/>
                    <a:pt x="191" y="181"/>
                  </a:cubicBezTo>
                  <a:cubicBezTo>
                    <a:pt x="187" y="179"/>
                    <a:pt x="183" y="177"/>
                    <a:pt x="179" y="175"/>
                  </a:cubicBezTo>
                  <a:cubicBezTo>
                    <a:pt x="179" y="171"/>
                    <a:pt x="179" y="168"/>
                    <a:pt x="179" y="164"/>
                  </a:cubicBezTo>
                  <a:cubicBezTo>
                    <a:pt x="182" y="166"/>
                    <a:pt x="186" y="167"/>
                    <a:pt x="190" y="169"/>
                  </a:cubicBezTo>
                  <a:cubicBezTo>
                    <a:pt x="190" y="169"/>
                    <a:pt x="190" y="169"/>
                    <a:pt x="190" y="169"/>
                  </a:cubicBezTo>
                  <a:close/>
                  <a:moveTo>
                    <a:pt x="189" y="166"/>
                  </a:moveTo>
                  <a:cubicBezTo>
                    <a:pt x="186" y="165"/>
                    <a:pt x="182" y="163"/>
                    <a:pt x="179" y="162"/>
                  </a:cubicBezTo>
                  <a:cubicBezTo>
                    <a:pt x="178" y="159"/>
                    <a:pt x="178" y="156"/>
                    <a:pt x="177" y="153"/>
                  </a:cubicBezTo>
                  <a:cubicBezTo>
                    <a:pt x="180" y="154"/>
                    <a:pt x="183" y="155"/>
                    <a:pt x="186" y="156"/>
                  </a:cubicBezTo>
                  <a:cubicBezTo>
                    <a:pt x="187" y="159"/>
                    <a:pt x="188" y="163"/>
                    <a:pt x="189" y="166"/>
                  </a:cubicBezTo>
                  <a:close/>
                  <a:moveTo>
                    <a:pt x="184" y="153"/>
                  </a:moveTo>
                  <a:cubicBezTo>
                    <a:pt x="182" y="152"/>
                    <a:pt x="179" y="151"/>
                    <a:pt x="177" y="150"/>
                  </a:cubicBezTo>
                  <a:cubicBezTo>
                    <a:pt x="176" y="146"/>
                    <a:pt x="174" y="141"/>
                    <a:pt x="173" y="136"/>
                  </a:cubicBezTo>
                  <a:cubicBezTo>
                    <a:pt x="177" y="141"/>
                    <a:pt x="181" y="147"/>
                    <a:pt x="184" y="153"/>
                  </a:cubicBezTo>
                  <a:close/>
                  <a:moveTo>
                    <a:pt x="92" y="114"/>
                  </a:moveTo>
                  <a:cubicBezTo>
                    <a:pt x="91" y="114"/>
                    <a:pt x="90" y="114"/>
                    <a:pt x="89" y="114"/>
                  </a:cubicBezTo>
                  <a:cubicBezTo>
                    <a:pt x="82" y="116"/>
                    <a:pt x="76" y="113"/>
                    <a:pt x="73" y="106"/>
                  </a:cubicBezTo>
                  <a:cubicBezTo>
                    <a:pt x="78" y="109"/>
                    <a:pt x="85" y="111"/>
                    <a:pt x="90" y="112"/>
                  </a:cubicBezTo>
                  <a:cubicBezTo>
                    <a:pt x="91" y="113"/>
                    <a:pt x="92" y="114"/>
                    <a:pt x="92" y="114"/>
                  </a:cubicBezTo>
                  <a:close/>
                  <a:moveTo>
                    <a:pt x="88" y="109"/>
                  </a:moveTo>
                  <a:cubicBezTo>
                    <a:pt x="86" y="108"/>
                    <a:pt x="83" y="107"/>
                    <a:pt x="80" y="106"/>
                  </a:cubicBezTo>
                  <a:cubicBezTo>
                    <a:pt x="77" y="105"/>
                    <a:pt x="75" y="104"/>
                    <a:pt x="72" y="103"/>
                  </a:cubicBezTo>
                  <a:cubicBezTo>
                    <a:pt x="71" y="101"/>
                    <a:pt x="71" y="99"/>
                    <a:pt x="70" y="97"/>
                  </a:cubicBezTo>
                  <a:cubicBezTo>
                    <a:pt x="71" y="95"/>
                    <a:pt x="72" y="93"/>
                    <a:pt x="73" y="91"/>
                  </a:cubicBezTo>
                  <a:cubicBezTo>
                    <a:pt x="76" y="92"/>
                    <a:pt x="78" y="94"/>
                    <a:pt x="81" y="95"/>
                  </a:cubicBezTo>
                  <a:cubicBezTo>
                    <a:pt x="83" y="96"/>
                    <a:pt x="85" y="97"/>
                    <a:pt x="87" y="98"/>
                  </a:cubicBezTo>
                  <a:cubicBezTo>
                    <a:pt x="86" y="102"/>
                    <a:pt x="86" y="106"/>
                    <a:pt x="88" y="109"/>
                  </a:cubicBezTo>
                  <a:close/>
                  <a:moveTo>
                    <a:pt x="88" y="96"/>
                  </a:moveTo>
                  <a:cubicBezTo>
                    <a:pt x="85" y="95"/>
                    <a:pt x="82" y="94"/>
                    <a:pt x="80" y="92"/>
                  </a:cubicBezTo>
                  <a:cubicBezTo>
                    <a:pt x="78" y="92"/>
                    <a:pt x="76" y="91"/>
                    <a:pt x="74" y="90"/>
                  </a:cubicBezTo>
                  <a:cubicBezTo>
                    <a:pt x="76" y="88"/>
                    <a:pt x="78" y="86"/>
                    <a:pt x="81" y="84"/>
                  </a:cubicBezTo>
                  <a:cubicBezTo>
                    <a:pt x="81" y="84"/>
                    <a:pt x="81" y="84"/>
                    <a:pt x="81" y="84"/>
                  </a:cubicBezTo>
                  <a:cubicBezTo>
                    <a:pt x="85" y="85"/>
                    <a:pt x="89" y="87"/>
                    <a:pt x="93" y="88"/>
                  </a:cubicBezTo>
                  <a:cubicBezTo>
                    <a:pt x="90" y="90"/>
                    <a:pt x="89" y="93"/>
                    <a:pt x="88" y="96"/>
                  </a:cubicBezTo>
                  <a:close/>
                  <a:moveTo>
                    <a:pt x="94" y="87"/>
                  </a:moveTo>
                  <a:cubicBezTo>
                    <a:pt x="91" y="85"/>
                    <a:pt x="87" y="84"/>
                    <a:pt x="83" y="82"/>
                  </a:cubicBezTo>
                  <a:cubicBezTo>
                    <a:pt x="87" y="81"/>
                    <a:pt x="90" y="80"/>
                    <a:pt x="93" y="79"/>
                  </a:cubicBezTo>
                  <a:cubicBezTo>
                    <a:pt x="96" y="80"/>
                    <a:pt x="99" y="81"/>
                    <a:pt x="102" y="83"/>
                  </a:cubicBezTo>
                  <a:cubicBezTo>
                    <a:pt x="99" y="84"/>
                    <a:pt x="97" y="85"/>
                    <a:pt x="94" y="87"/>
                  </a:cubicBezTo>
                  <a:close/>
                  <a:moveTo>
                    <a:pt x="105" y="82"/>
                  </a:moveTo>
                  <a:cubicBezTo>
                    <a:pt x="103" y="80"/>
                    <a:pt x="100" y="79"/>
                    <a:pt x="97" y="78"/>
                  </a:cubicBezTo>
                  <a:cubicBezTo>
                    <a:pt x="100" y="77"/>
                    <a:pt x="104" y="76"/>
                    <a:pt x="108" y="76"/>
                  </a:cubicBezTo>
                  <a:cubicBezTo>
                    <a:pt x="108" y="76"/>
                    <a:pt x="108" y="76"/>
                    <a:pt x="108" y="76"/>
                  </a:cubicBezTo>
                  <a:cubicBezTo>
                    <a:pt x="111" y="77"/>
                    <a:pt x="114" y="79"/>
                    <a:pt x="116" y="81"/>
                  </a:cubicBezTo>
                  <a:cubicBezTo>
                    <a:pt x="113" y="81"/>
                    <a:pt x="109" y="81"/>
                    <a:pt x="105" y="82"/>
                  </a:cubicBezTo>
                  <a:close/>
                  <a:moveTo>
                    <a:pt x="145" y="50"/>
                  </a:moveTo>
                  <a:cubicBezTo>
                    <a:pt x="145" y="50"/>
                    <a:pt x="146" y="50"/>
                    <a:pt x="146" y="50"/>
                  </a:cubicBezTo>
                  <a:cubicBezTo>
                    <a:pt x="146" y="53"/>
                    <a:pt x="146" y="56"/>
                    <a:pt x="146" y="58"/>
                  </a:cubicBezTo>
                  <a:cubicBezTo>
                    <a:pt x="144" y="57"/>
                    <a:pt x="142" y="55"/>
                    <a:pt x="140" y="54"/>
                  </a:cubicBezTo>
                  <a:cubicBezTo>
                    <a:pt x="138" y="52"/>
                    <a:pt x="135" y="51"/>
                    <a:pt x="133" y="49"/>
                  </a:cubicBezTo>
                  <a:cubicBezTo>
                    <a:pt x="133" y="45"/>
                    <a:pt x="133" y="41"/>
                    <a:pt x="133" y="37"/>
                  </a:cubicBezTo>
                  <a:cubicBezTo>
                    <a:pt x="136" y="42"/>
                    <a:pt x="141" y="46"/>
                    <a:pt x="145" y="50"/>
                  </a:cubicBezTo>
                  <a:close/>
                  <a:moveTo>
                    <a:pt x="133" y="51"/>
                  </a:moveTo>
                  <a:cubicBezTo>
                    <a:pt x="135" y="53"/>
                    <a:pt x="137" y="54"/>
                    <a:pt x="138" y="56"/>
                  </a:cubicBezTo>
                  <a:cubicBezTo>
                    <a:pt x="141" y="58"/>
                    <a:pt x="143" y="60"/>
                    <a:pt x="145" y="62"/>
                  </a:cubicBezTo>
                  <a:cubicBezTo>
                    <a:pt x="145" y="65"/>
                    <a:pt x="145" y="69"/>
                    <a:pt x="145" y="72"/>
                  </a:cubicBezTo>
                  <a:cubicBezTo>
                    <a:pt x="143" y="71"/>
                    <a:pt x="141" y="69"/>
                    <a:pt x="140" y="68"/>
                  </a:cubicBezTo>
                  <a:cubicBezTo>
                    <a:pt x="137" y="66"/>
                    <a:pt x="135" y="65"/>
                    <a:pt x="132" y="63"/>
                  </a:cubicBezTo>
                  <a:cubicBezTo>
                    <a:pt x="133" y="59"/>
                    <a:pt x="133" y="55"/>
                    <a:pt x="133" y="51"/>
                  </a:cubicBezTo>
                  <a:close/>
                  <a:moveTo>
                    <a:pt x="131" y="72"/>
                  </a:moveTo>
                  <a:cubicBezTo>
                    <a:pt x="131" y="71"/>
                    <a:pt x="132" y="71"/>
                    <a:pt x="132" y="70"/>
                  </a:cubicBezTo>
                  <a:cubicBezTo>
                    <a:pt x="132" y="68"/>
                    <a:pt x="132" y="67"/>
                    <a:pt x="132" y="65"/>
                  </a:cubicBezTo>
                  <a:cubicBezTo>
                    <a:pt x="134" y="67"/>
                    <a:pt x="136" y="68"/>
                    <a:pt x="138" y="70"/>
                  </a:cubicBezTo>
                  <a:cubicBezTo>
                    <a:pt x="141" y="72"/>
                    <a:pt x="143" y="74"/>
                    <a:pt x="145" y="75"/>
                  </a:cubicBezTo>
                  <a:cubicBezTo>
                    <a:pt x="145" y="78"/>
                    <a:pt x="145" y="81"/>
                    <a:pt x="145" y="84"/>
                  </a:cubicBezTo>
                  <a:cubicBezTo>
                    <a:pt x="145" y="84"/>
                    <a:pt x="145" y="84"/>
                    <a:pt x="145" y="84"/>
                  </a:cubicBezTo>
                  <a:cubicBezTo>
                    <a:pt x="143" y="82"/>
                    <a:pt x="140" y="80"/>
                    <a:pt x="138" y="78"/>
                  </a:cubicBezTo>
                  <a:cubicBezTo>
                    <a:pt x="135" y="76"/>
                    <a:pt x="133" y="74"/>
                    <a:pt x="131" y="72"/>
                  </a:cubicBezTo>
                  <a:cubicBezTo>
                    <a:pt x="131" y="72"/>
                    <a:pt x="131" y="72"/>
                    <a:pt x="131" y="72"/>
                  </a:cubicBezTo>
                  <a:close/>
                  <a:moveTo>
                    <a:pt x="129" y="74"/>
                  </a:moveTo>
                  <a:cubicBezTo>
                    <a:pt x="132" y="76"/>
                    <a:pt x="134" y="79"/>
                    <a:pt x="137" y="81"/>
                  </a:cubicBezTo>
                  <a:cubicBezTo>
                    <a:pt x="137" y="82"/>
                    <a:pt x="138" y="83"/>
                    <a:pt x="139" y="83"/>
                  </a:cubicBezTo>
                  <a:cubicBezTo>
                    <a:pt x="133" y="82"/>
                    <a:pt x="127" y="81"/>
                    <a:pt x="121" y="81"/>
                  </a:cubicBezTo>
                  <a:cubicBezTo>
                    <a:pt x="118" y="79"/>
                    <a:pt x="115" y="77"/>
                    <a:pt x="111" y="75"/>
                  </a:cubicBezTo>
                  <a:cubicBezTo>
                    <a:pt x="117" y="75"/>
                    <a:pt x="123" y="74"/>
                    <a:pt x="128" y="74"/>
                  </a:cubicBezTo>
                  <a:cubicBezTo>
                    <a:pt x="129" y="74"/>
                    <a:pt x="129" y="74"/>
                    <a:pt x="129" y="74"/>
                  </a:cubicBezTo>
                  <a:close/>
                  <a:moveTo>
                    <a:pt x="100" y="28"/>
                  </a:moveTo>
                  <a:cubicBezTo>
                    <a:pt x="99" y="28"/>
                    <a:pt x="97" y="28"/>
                    <a:pt x="96" y="29"/>
                  </a:cubicBezTo>
                  <a:cubicBezTo>
                    <a:pt x="94" y="28"/>
                    <a:pt x="92" y="27"/>
                    <a:pt x="90" y="26"/>
                  </a:cubicBezTo>
                  <a:cubicBezTo>
                    <a:pt x="88" y="25"/>
                    <a:pt x="85" y="23"/>
                    <a:pt x="83" y="22"/>
                  </a:cubicBezTo>
                  <a:cubicBezTo>
                    <a:pt x="82" y="20"/>
                    <a:pt x="82" y="18"/>
                    <a:pt x="81" y="16"/>
                  </a:cubicBezTo>
                  <a:cubicBezTo>
                    <a:pt x="84" y="18"/>
                    <a:pt x="88" y="19"/>
                    <a:pt x="91" y="21"/>
                  </a:cubicBezTo>
                  <a:cubicBezTo>
                    <a:pt x="94" y="22"/>
                    <a:pt x="96" y="25"/>
                    <a:pt x="100" y="26"/>
                  </a:cubicBezTo>
                  <a:cubicBezTo>
                    <a:pt x="100" y="26"/>
                    <a:pt x="100" y="27"/>
                    <a:pt x="100" y="28"/>
                  </a:cubicBezTo>
                  <a:close/>
                  <a:moveTo>
                    <a:pt x="92" y="30"/>
                  </a:moveTo>
                  <a:cubicBezTo>
                    <a:pt x="90" y="30"/>
                    <a:pt x="88" y="31"/>
                    <a:pt x="86" y="32"/>
                  </a:cubicBezTo>
                  <a:cubicBezTo>
                    <a:pt x="85" y="29"/>
                    <a:pt x="85" y="27"/>
                    <a:pt x="84" y="25"/>
                  </a:cubicBezTo>
                  <a:cubicBezTo>
                    <a:pt x="85" y="26"/>
                    <a:pt x="87" y="27"/>
                    <a:pt x="89" y="28"/>
                  </a:cubicBezTo>
                  <a:cubicBezTo>
                    <a:pt x="90" y="28"/>
                    <a:pt x="91" y="29"/>
                    <a:pt x="92" y="30"/>
                  </a:cubicBezTo>
                  <a:close/>
                  <a:moveTo>
                    <a:pt x="81" y="7"/>
                  </a:moveTo>
                  <a:cubicBezTo>
                    <a:pt x="86" y="9"/>
                    <a:pt x="92" y="12"/>
                    <a:pt x="98" y="12"/>
                  </a:cubicBezTo>
                  <a:cubicBezTo>
                    <a:pt x="98" y="15"/>
                    <a:pt x="98" y="18"/>
                    <a:pt x="99" y="21"/>
                  </a:cubicBezTo>
                  <a:cubicBezTo>
                    <a:pt x="99" y="22"/>
                    <a:pt x="99" y="22"/>
                    <a:pt x="99" y="23"/>
                  </a:cubicBezTo>
                  <a:cubicBezTo>
                    <a:pt x="94" y="19"/>
                    <a:pt x="87" y="17"/>
                    <a:pt x="81" y="15"/>
                  </a:cubicBezTo>
                  <a:cubicBezTo>
                    <a:pt x="80" y="12"/>
                    <a:pt x="79" y="8"/>
                    <a:pt x="78" y="5"/>
                  </a:cubicBezTo>
                  <a:cubicBezTo>
                    <a:pt x="79" y="6"/>
                    <a:pt x="80" y="6"/>
                    <a:pt x="81" y="7"/>
                  </a:cubicBezTo>
                  <a:close/>
                  <a:moveTo>
                    <a:pt x="83" y="260"/>
                  </a:moveTo>
                  <a:cubicBezTo>
                    <a:pt x="74" y="259"/>
                    <a:pt x="67" y="252"/>
                    <a:pt x="60" y="246"/>
                  </a:cubicBezTo>
                  <a:cubicBezTo>
                    <a:pt x="64" y="246"/>
                    <a:pt x="68" y="246"/>
                    <a:pt x="72" y="247"/>
                  </a:cubicBezTo>
                  <a:cubicBezTo>
                    <a:pt x="74" y="250"/>
                    <a:pt x="77" y="253"/>
                    <a:pt x="80" y="256"/>
                  </a:cubicBezTo>
                  <a:cubicBezTo>
                    <a:pt x="82" y="257"/>
                    <a:pt x="83" y="259"/>
                    <a:pt x="85" y="260"/>
                  </a:cubicBezTo>
                  <a:cubicBezTo>
                    <a:pt x="84" y="260"/>
                    <a:pt x="83" y="260"/>
                    <a:pt x="83" y="260"/>
                  </a:cubicBezTo>
                  <a:close/>
                  <a:moveTo>
                    <a:pt x="89" y="260"/>
                  </a:moveTo>
                  <a:cubicBezTo>
                    <a:pt x="86" y="258"/>
                    <a:pt x="84" y="256"/>
                    <a:pt x="81" y="254"/>
                  </a:cubicBezTo>
                  <a:cubicBezTo>
                    <a:pt x="78" y="251"/>
                    <a:pt x="76" y="249"/>
                    <a:pt x="74" y="247"/>
                  </a:cubicBezTo>
                  <a:cubicBezTo>
                    <a:pt x="77" y="247"/>
                    <a:pt x="81" y="247"/>
                    <a:pt x="85" y="246"/>
                  </a:cubicBezTo>
                  <a:cubicBezTo>
                    <a:pt x="89" y="251"/>
                    <a:pt x="94" y="255"/>
                    <a:pt x="98" y="259"/>
                  </a:cubicBezTo>
                  <a:cubicBezTo>
                    <a:pt x="95" y="260"/>
                    <a:pt x="92" y="260"/>
                    <a:pt x="89" y="260"/>
                  </a:cubicBezTo>
                  <a:close/>
                  <a:moveTo>
                    <a:pt x="102" y="259"/>
                  </a:moveTo>
                  <a:cubicBezTo>
                    <a:pt x="100" y="257"/>
                    <a:pt x="97" y="255"/>
                    <a:pt x="95" y="253"/>
                  </a:cubicBezTo>
                  <a:cubicBezTo>
                    <a:pt x="92" y="251"/>
                    <a:pt x="89" y="249"/>
                    <a:pt x="87" y="246"/>
                  </a:cubicBezTo>
                  <a:cubicBezTo>
                    <a:pt x="91" y="246"/>
                    <a:pt x="95" y="245"/>
                    <a:pt x="99" y="245"/>
                  </a:cubicBezTo>
                  <a:cubicBezTo>
                    <a:pt x="101" y="246"/>
                    <a:pt x="103" y="248"/>
                    <a:pt x="105" y="250"/>
                  </a:cubicBezTo>
                  <a:cubicBezTo>
                    <a:pt x="107" y="251"/>
                    <a:pt x="108" y="253"/>
                    <a:pt x="110" y="254"/>
                  </a:cubicBezTo>
                  <a:cubicBezTo>
                    <a:pt x="110" y="255"/>
                    <a:pt x="111" y="256"/>
                    <a:pt x="111" y="256"/>
                  </a:cubicBezTo>
                  <a:cubicBezTo>
                    <a:pt x="108" y="257"/>
                    <a:pt x="105" y="258"/>
                    <a:pt x="102" y="259"/>
                  </a:cubicBezTo>
                  <a:close/>
                  <a:moveTo>
                    <a:pt x="101" y="244"/>
                  </a:moveTo>
                  <a:cubicBezTo>
                    <a:pt x="102" y="244"/>
                    <a:pt x="104" y="244"/>
                    <a:pt x="105" y="243"/>
                  </a:cubicBezTo>
                  <a:cubicBezTo>
                    <a:pt x="105" y="243"/>
                    <a:pt x="105" y="243"/>
                    <a:pt x="105" y="243"/>
                  </a:cubicBezTo>
                  <a:cubicBezTo>
                    <a:pt x="106" y="245"/>
                    <a:pt x="107" y="247"/>
                    <a:pt x="108" y="249"/>
                  </a:cubicBezTo>
                  <a:cubicBezTo>
                    <a:pt x="107" y="249"/>
                    <a:pt x="107" y="248"/>
                    <a:pt x="106" y="248"/>
                  </a:cubicBezTo>
                  <a:cubicBezTo>
                    <a:pt x="104" y="247"/>
                    <a:pt x="103" y="246"/>
                    <a:pt x="101" y="244"/>
                  </a:cubicBezTo>
                  <a:close/>
                  <a:moveTo>
                    <a:pt x="125" y="265"/>
                  </a:moveTo>
                  <a:cubicBezTo>
                    <a:pt x="122" y="264"/>
                    <a:pt x="119" y="257"/>
                    <a:pt x="117" y="254"/>
                  </a:cubicBezTo>
                  <a:cubicBezTo>
                    <a:pt x="115" y="249"/>
                    <a:pt x="112" y="244"/>
                    <a:pt x="109" y="240"/>
                  </a:cubicBezTo>
                  <a:cubicBezTo>
                    <a:pt x="108" y="239"/>
                    <a:pt x="108" y="239"/>
                    <a:pt x="107" y="239"/>
                  </a:cubicBezTo>
                  <a:cubicBezTo>
                    <a:pt x="107" y="238"/>
                    <a:pt x="106" y="237"/>
                    <a:pt x="104" y="237"/>
                  </a:cubicBezTo>
                  <a:cubicBezTo>
                    <a:pt x="89" y="239"/>
                    <a:pt x="74" y="240"/>
                    <a:pt x="58" y="238"/>
                  </a:cubicBezTo>
                  <a:cubicBezTo>
                    <a:pt x="57" y="233"/>
                    <a:pt x="56" y="227"/>
                    <a:pt x="55" y="222"/>
                  </a:cubicBezTo>
                  <a:cubicBezTo>
                    <a:pt x="55" y="220"/>
                    <a:pt x="53" y="213"/>
                    <a:pt x="53" y="209"/>
                  </a:cubicBezTo>
                  <a:cubicBezTo>
                    <a:pt x="69" y="208"/>
                    <a:pt x="86" y="209"/>
                    <a:pt x="102" y="207"/>
                  </a:cubicBezTo>
                  <a:cubicBezTo>
                    <a:pt x="112" y="206"/>
                    <a:pt x="123" y="204"/>
                    <a:pt x="130" y="197"/>
                  </a:cubicBezTo>
                  <a:cubicBezTo>
                    <a:pt x="145" y="183"/>
                    <a:pt x="139" y="163"/>
                    <a:pt x="122" y="156"/>
                  </a:cubicBezTo>
                  <a:cubicBezTo>
                    <a:pt x="110" y="151"/>
                    <a:pt x="97" y="154"/>
                    <a:pt x="85" y="154"/>
                  </a:cubicBezTo>
                  <a:cubicBezTo>
                    <a:pt x="68" y="155"/>
                    <a:pt x="49" y="153"/>
                    <a:pt x="36" y="142"/>
                  </a:cubicBezTo>
                  <a:cubicBezTo>
                    <a:pt x="21" y="129"/>
                    <a:pt x="17" y="109"/>
                    <a:pt x="23" y="91"/>
                  </a:cubicBezTo>
                  <a:cubicBezTo>
                    <a:pt x="28" y="73"/>
                    <a:pt x="41" y="62"/>
                    <a:pt x="53" y="49"/>
                  </a:cubicBezTo>
                  <a:cubicBezTo>
                    <a:pt x="53" y="49"/>
                    <a:pt x="53" y="49"/>
                    <a:pt x="53" y="49"/>
                  </a:cubicBezTo>
                  <a:cubicBezTo>
                    <a:pt x="53" y="48"/>
                    <a:pt x="54" y="48"/>
                    <a:pt x="54" y="47"/>
                  </a:cubicBezTo>
                  <a:cubicBezTo>
                    <a:pt x="53" y="42"/>
                    <a:pt x="52" y="38"/>
                    <a:pt x="51" y="33"/>
                  </a:cubicBezTo>
                  <a:cubicBezTo>
                    <a:pt x="50" y="30"/>
                    <a:pt x="46" y="21"/>
                    <a:pt x="48" y="18"/>
                  </a:cubicBezTo>
                  <a:cubicBezTo>
                    <a:pt x="49" y="16"/>
                    <a:pt x="58" y="14"/>
                    <a:pt x="60" y="12"/>
                  </a:cubicBezTo>
                  <a:cubicBezTo>
                    <a:pt x="64" y="11"/>
                    <a:pt x="68" y="9"/>
                    <a:pt x="72" y="7"/>
                  </a:cubicBezTo>
                  <a:cubicBezTo>
                    <a:pt x="75" y="16"/>
                    <a:pt x="78" y="25"/>
                    <a:pt x="81" y="34"/>
                  </a:cubicBezTo>
                  <a:cubicBezTo>
                    <a:pt x="81" y="36"/>
                    <a:pt x="84" y="36"/>
                    <a:pt x="85" y="35"/>
                  </a:cubicBezTo>
                  <a:cubicBezTo>
                    <a:pt x="93" y="34"/>
                    <a:pt x="100" y="33"/>
                    <a:pt x="108" y="33"/>
                  </a:cubicBezTo>
                  <a:cubicBezTo>
                    <a:pt x="115" y="33"/>
                    <a:pt x="121" y="34"/>
                    <a:pt x="128" y="34"/>
                  </a:cubicBezTo>
                  <a:cubicBezTo>
                    <a:pt x="126" y="45"/>
                    <a:pt x="126" y="58"/>
                    <a:pt x="127" y="69"/>
                  </a:cubicBezTo>
                  <a:cubicBezTo>
                    <a:pt x="107" y="67"/>
                    <a:pt x="79" y="70"/>
                    <a:pt x="67" y="87"/>
                  </a:cubicBezTo>
                  <a:cubicBezTo>
                    <a:pt x="59" y="99"/>
                    <a:pt x="62" y="117"/>
                    <a:pt x="78" y="121"/>
                  </a:cubicBezTo>
                  <a:cubicBezTo>
                    <a:pt x="90" y="124"/>
                    <a:pt x="105" y="119"/>
                    <a:pt x="117" y="118"/>
                  </a:cubicBezTo>
                  <a:cubicBezTo>
                    <a:pt x="134" y="117"/>
                    <a:pt x="152" y="119"/>
                    <a:pt x="163" y="133"/>
                  </a:cubicBezTo>
                  <a:cubicBezTo>
                    <a:pt x="173" y="147"/>
                    <a:pt x="173" y="166"/>
                    <a:pt x="172" y="182"/>
                  </a:cubicBezTo>
                  <a:cubicBezTo>
                    <a:pt x="171" y="202"/>
                    <a:pt x="163" y="217"/>
                    <a:pt x="147" y="228"/>
                  </a:cubicBezTo>
                  <a:cubicBezTo>
                    <a:pt x="146" y="228"/>
                    <a:pt x="146" y="228"/>
                    <a:pt x="146" y="228"/>
                  </a:cubicBezTo>
                  <a:cubicBezTo>
                    <a:pt x="145" y="229"/>
                    <a:pt x="143" y="230"/>
                    <a:pt x="144" y="232"/>
                  </a:cubicBezTo>
                  <a:cubicBezTo>
                    <a:pt x="146" y="240"/>
                    <a:pt x="148" y="248"/>
                    <a:pt x="151" y="256"/>
                  </a:cubicBezTo>
                  <a:cubicBezTo>
                    <a:pt x="148" y="257"/>
                    <a:pt x="145" y="259"/>
                    <a:pt x="141" y="260"/>
                  </a:cubicBezTo>
                  <a:cubicBezTo>
                    <a:pt x="138" y="262"/>
                    <a:pt x="129" y="267"/>
                    <a:pt x="125" y="265"/>
                  </a:cubicBezTo>
                  <a:close/>
                  <a:moveTo>
                    <a:pt x="135" y="276"/>
                  </a:moveTo>
                  <a:cubicBezTo>
                    <a:pt x="133" y="275"/>
                    <a:pt x="131" y="274"/>
                    <a:pt x="129" y="273"/>
                  </a:cubicBezTo>
                  <a:cubicBezTo>
                    <a:pt x="132" y="272"/>
                    <a:pt x="135" y="271"/>
                    <a:pt x="138" y="270"/>
                  </a:cubicBezTo>
                  <a:cubicBezTo>
                    <a:pt x="142" y="272"/>
                    <a:pt x="145" y="274"/>
                    <a:pt x="149" y="276"/>
                  </a:cubicBezTo>
                  <a:cubicBezTo>
                    <a:pt x="145" y="278"/>
                    <a:pt x="141" y="278"/>
                    <a:pt x="135" y="276"/>
                  </a:cubicBezTo>
                  <a:close/>
                  <a:moveTo>
                    <a:pt x="155" y="274"/>
                  </a:moveTo>
                  <a:cubicBezTo>
                    <a:pt x="154" y="274"/>
                    <a:pt x="153" y="274"/>
                    <a:pt x="152" y="275"/>
                  </a:cubicBezTo>
                  <a:cubicBezTo>
                    <a:pt x="148" y="272"/>
                    <a:pt x="144" y="271"/>
                    <a:pt x="140" y="269"/>
                  </a:cubicBezTo>
                  <a:cubicBezTo>
                    <a:pt x="143" y="268"/>
                    <a:pt x="146" y="266"/>
                    <a:pt x="149" y="265"/>
                  </a:cubicBezTo>
                  <a:cubicBezTo>
                    <a:pt x="152" y="266"/>
                    <a:pt x="154" y="268"/>
                    <a:pt x="157" y="269"/>
                  </a:cubicBezTo>
                  <a:cubicBezTo>
                    <a:pt x="158" y="270"/>
                    <a:pt x="159" y="271"/>
                    <a:pt x="160" y="271"/>
                  </a:cubicBezTo>
                  <a:cubicBezTo>
                    <a:pt x="158" y="272"/>
                    <a:pt x="156" y="273"/>
                    <a:pt x="155" y="274"/>
                  </a:cubicBezTo>
                  <a:close/>
                  <a:moveTo>
                    <a:pt x="163" y="270"/>
                  </a:moveTo>
                  <a:cubicBezTo>
                    <a:pt x="161" y="269"/>
                    <a:pt x="159" y="268"/>
                    <a:pt x="158" y="267"/>
                  </a:cubicBezTo>
                  <a:cubicBezTo>
                    <a:pt x="155" y="266"/>
                    <a:pt x="153" y="265"/>
                    <a:pt x="151" y="264"/>
                  </a:cubicBezTo>
                  <a:cubicBezTo>
                    <a:pt x="153" y="263"/>
                    <a:pt x="155" y="262"/>
                    <a:pt x="157" y="261"/>
                  </a:cubicBezTo>
                  <a:cubicBezTo>
                    <a:pt x="157" y="260"/>
                    <a:pt x="158" y="260"/>
                    <a:pt x="158" y="259"/>
                  </a:cubicBezTo>
                  <a:cubicBezTo>
                    <a:pt x="162" y="261"/>
                    <a:pt x="166" y="264"/>
                    <a:pt x="171" y="265"/>
                  </a:cubicBezTo>
                  <a:cubicBezTo>
                    <a:pt x="169" y="267"/>
                    <a:pt x="166" y="269"/>
                    <a:pt x="163" y="270"/>
                  </a:cubicBezTo>
                  <a:close/>
                  <a:moveTo>
                    <a:pt x="173" y="262"/>
                  </a:moveTo>
                  <a:cubicBezTo>
                    <a:pt x="173" y="263"/>
                    <a:pt x="172" y="263"/>
                    <a:pt x="172" y="264"/>
                  </a:cubicBezTo>
                  <a:cubicBezTo>
                    <a:pt x="168" y="261"/>
                    <a:pt x="163" y="259"/>
                    <a:pt x="158" y="257"/>
                  </a:cubicBezTo>
                  <a:cubicBezTo>
                    <a:pt x="158" y="257"/>
                    <a:pt x="158" y="257"/>
                    <a:pt x="158" y="257"/>
                  </a:cubicBezTo>
                  <a:cubicBezTo>
                    <a:pt x="157" y="252"/>
                    <a:pt x="156" y="248"/>
                    <a:pt x="154" y="244"/>
                  </a:cubicBezTo>
                  <a:cubicBezTo>
                    <a:pt x="160" y="249"/>
                    <a:pt x="167" y="253"/>
                    <a:pt x="173" y="256"/>
                  </a:cubicBezTo>
                  <a:cubicBezTo>
                    <a:pt x="174" y="258"/>
                    <a:pt x="174" y="260"/>
                    <a:pt x="173" y="262"/>
                  </a:cubicBezTo>
                  <a:close/>
                  <a:moveTo>
                    <a:pt x="172" y="253"/>
                  </a:moveTo>
                  <a:cubicBezTo>
                    <a:pt x="166" y="249"/>
                    <a:pt x="160" y="245"/>
                    <a:pt x="153" y="241"/>
                  </a:cubicBezTo>
                  <a:cubicBezTo>
                    <a:pt x="153" y="238"/>
                    <a:pt x="152" y="235"/>
                    <a:pt x="151" y="232"/>
                  </a:cubicBezTo>
                  <a:cubicBezTo>
                    <a:pt x="151" y="232"/>
                    <a:pt x="151" y="232"/>
                    <a:pt x="151" y="232"/>
                  </a:cubicBezTo>
                  <a:cubicBezTo>
                    <a:pt x="154" y="234"/>
                    <a:pt x="157" y="235"/>
                    <a:pt x="160" y="237"/>
                  </a:cubicBezTo>
                  <a:cubicBezTo>
                    <a:pt x="162" y="238"/>
                    <a:pt x="164" y="240"/>
                    <a:pt x="167" y="241"/>
                  </a:cubicBezTo>
                  <a:cubicBezTo>
                    <a:pt x="167" y="241"/>
                    <a:pt x="167" y="241"/>
                    <a:pt x="167" y="241"/>
                  </a:cubicBezTo>
                  <a:cubicBezTo>
                    <a:pt x="168" y="245"/>
                    <a:pt x="171" y="249"/>
                    <a:pt x="172" y="253"/>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97"/>
            <p:cNvSpPr>
              <a:spLocks noEditPoints="1"/>
            </p:cNvSpPr>
            <p:nvPr/>
          </p:nvSpPr>
          <p:spPr bwMode="auto">
            <a:xfrm>
              <a:off x="3790950" y="4613275"/>
              <a:ext cx="477837" cy="517525"/>
            </a:xfrm>
            <a:custGeom>
              <a:avLst/>
              <a:gdLst>
                <a:gd name="T0" fmla="*/ 185 w 204"/>
                <a:gd name="T1" fmla="*/ 126 h 240"/>
                <a:gd name="T2" fmla="*/ 115 w 204"/>
                <a:gd name="T3" fmla="*/ 145 h 240"/>
                <a:gd name="T4" fmla="*/ 140 w 204"/>
                <a:gd name="T5" fmla="*/ 94 h 240"/>
                <a:gd name="T6" fmla="*/ 118 w 204"/>
                <a:gd name="T7" fmla="*/ 80 h 240"/>
                <a:gd name="T8" fmla="*/ 61 w 204"/>
                <a:gd name="T9" fmla="*/ 88 h 240"/>
                <a:gd name="T10" fmla="*/ 90 w 204"/>
                <a:gd name="T11" fmla="*/ 20 h 240"/>
                <a:gd name="T12" fmla="*/ 25 w 204"/>
                <a:gd name="T13" fmla="*/ 45 h 240"/>
                <a:gd name="T14" fmla="*/ 9 w 204"/>
                <a:gd name="T15" fmla="*/ 138 h 240"/>
                <a:gd name="T16" fmla="*/ 24 w 204"/>
                <a:gd name="T17" fmla="*/ 180 h 240"/>
                <a:gd name="T18" fmla="*/ 52 w 204"/>
                <a:gd name="T19" fmla="*/ 209 h 240"/>
                <a:gd name="T20" fmla="*/ 203 w 204"/>
                <a:gd name="T21" fmla="*/ 160 h 240"/>
                <a:gd name="T22" fmla="*/ 119 w 204"/>
                <a:gd name="T23" fmla="*/ 131 h 240"/>
                <a:gd name="T24" fmla="*/ 134 w 204"/>
                <a:gd name="T25" fmla="*/ 107 h 240"/>
                <a:gd name="T26" fmla="*/ 112 w 204"/>
                <a:gd name="T27" fmla="*/ 91 h 240"/>
                <a:gd name="T28" fmla="*/ 107 w 204"/>
                <a:gd name="T29" fmla="*/ 80 h 240"/>
                <a:gd name="T30" fmla="*/ 101 w 204"/>
                <a:gd name="T31" fmla="*/ 102 h 240"/>
                <a:gd name="T32" fmla="*/ 61 w 204"/>
                <a:gd name="T33" fmla="*/ 59 h 240"/>
                <a:gd name="T34" fmla="*/ 69 w 204"/>
                <a:gd name="T35" fmla="*/ 43 h 240"/>
                <a:gd name="T36" fmla="*/ 85 w 204"/>
                <a:gd name="T37" fmla="*/ 25 h 240"/>
                <a:gd name="T38" fmla="*/ 12 w 204"/>
                <a:gd name="T39" fmla="*/ 85 h 240"/>
                <a:gd name="T40" fmla="*/ 11 w 204"/>
                <a:gd name="T41" fmla="*/ 116 h 240"/>
                <a:gd name="T42" fmla="*/ 14 w 204"/>
                <a:gd name="T43" fmla="*/ 113 h 240"/>
                <a:gd name="T44" fmla="*/ 14 w 204"/>
                <a:gd name="T45" fmla="*/ 147 h 240"/>
                <a:gd name="T46" fmla="*/ 22 w 204"/>
                <a:gd name="T47" fmla="*/ 153 h 240"/>
                <a:gd name="T48" fmla="*/ 26 w 204"/>
                <a:gd name="T49" fmla="*/ 173 h 240"/>
                <a:gd name="T50" fmla="*/ 30 w 204"/>
                <a:gd name="T51" fmla="*/ 148 h 240"/>
                <a:gd name="T52" fmla="*/ 39 w 204"/>
                <a:gd name="T53" fmla="*/ 155 h 240"/>
                <a:gd name="T54" fmla="*/ 33 w 204"/>
                <a:gd name="T55" fmla="*/ 188 h 240"/>
                <a:gd name="T56" fmla="*/ 39 w 204"/>
                <a:gd name="T57" fmla="*/ 193 h 240"/>
                <a:gd name="T58" fmla="*/ 50 w 204"/>
                <a:gd name="T59" fmla="*/ 204 h 240"/>
                <a:gd name="T60" fmla="*/ 50 w 204"/>
                <a:gd name="T61" fmla="*/ 204 h 240"/>
                <a:gd name="T62" fmla="*/ 58 w 204"/>
                <a:gd name="T63" fmla="*/ 195 h 240"/>
                <a:gd name="T64" fmla="*/ 45 w 204"/>
                <a:gd name="T65" fmla="*/ 157 h 240"/>
                <a:gd name="T66" fmla="*/ 33 w 204"/>
                <a:gd name="T67" fmla="*/ 142 h 240"/>
                <a:gd name="T68" fmla="*/ 24 w 204"/>
                <a:gd name="T69" fmla="*/ 126 h 240"/>
                <a:gd name="T70" fmla="*/ 83 w 204"/>
                <a:gd name="T71" fmla="*/ 21 h 240"/>
                <a:gd name="T72" fmla="*/ 108 w 204"/>
                <a:gd name="T73" fmla="*/ 61 h 240"/>
                <a:gd name="T74" fmla="*/ 79 w 204"/>
                <a:gd name="T75" fmla="*/ 128 h 240"/>
                <a:gd name="T76" fmla="*/ 124 w 204"/>
                <a:gd name="T77" fmla="*/ 87 h 240"/>
                <a:gd name="T78" fmla="*/ 134 w 204"/>
                <a:gd name="T79" fmla="*/ 152 h 240"/>
                <a:gd name="T80" fmla="*/ 59 w 204"/>
                <a:gd name="T81" fmla="*/ 171 h 240"/>
                <a:gd name="T82" fmla="*/ 57 w 204"/>
                <a:gd name="T83" fmla="*/ 92 h 240"/>
                <a:gd name="T84" fmla="*/ 54 w 204"/>
                <a:gd name="T85" fmla="*/ 73 h 240"/>
                <a:gd name="T86" fmla="*/ 99 w 204"/>
                <a:gd name="T87" fmla="*/ 103 h 240"/>
                <a:gd name="T88" fmla="*/ 92 w 204"/>
                <a:gd name="T89" fmla="*/ 110 h 240"/>
                <a:gd name="T90" fmla="*/ 82 w 204"/>
                <a:gd name="T91" fmla="*/ 122 h 240"/>
                <a:gd name="T92" fmla="*/ 72 w 204"/>
                <a:gd name="T93" fmla="*/ 113 h 240"/>
                <a:gd name="T94" fmla="*/ 108 w 204"/>
                <a:gd name="T95" fmla="*/ 129 h 240"/>
                <a:gd name="T96" fmla="*/ 110 w 204"/>
                <a:gd name="T97" fmla="*/ 141 h 240"/>
                <a:gd name="T98" fmla="*/ 63 w 204"/>
                <a:gd name="T99" fmla="*/ 197 h 240"/>
                <a:gd name="T100" fmla="*/ 84 w 204"/>
                <a:gd name="T101" fmla="*/ 206 h 240"/>
                <a:gd name="T102" fmla="*/ 93 w 204"/>
                <a:gd name="T103" fmla="*/ 198 h 240"/>
                <a:gd name="T104" fmla="*/ 117 w 204"/>
                <a:gd name="T105" fmla="*/ 200 h 240"/>
                <a:gd name="T106" fmla="*/ 131 w 204"/>
                <a:gd name="T107" fmla="*/ 213 h 240"/>
                <a:gd name="T108" fmla="*/ 133 w 204"/>
                <a:gd name="T109" fmla="*/ 213 h 240"/>
                <a:gd name="T110" fmla="*/ 154 w 204"/>
                <a:gd name="T111" fmla="*/ 206 h 240"/>
                <a:gd name="T112" fmla="*/ 164 w 204"/>
                <a:gd name="T113" fmla="*/ 193 h 240"/>
                <a:gd name="T114" fmla="*/ 174 w 204"/>
                <a:gd name="T115" fmla="*/ 176 h 240"/>
                <a:gd name="T116" fmla="*/ 186 w 204"/>
                <a:gd name="T117" fmla="*/ 163 h 240"/>
                <a:gd name="T118" fmla="*/ 186 w 204"/>
                <a:gd name="T119" fmla="*/ 163 h 240"/>
                <a:gd name="T120" fmla="*/ 197 w 204"/>
                <a:gd name="T121" fmla="*/ 14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4" h="240">
                  <a:moveTo>
                    <a:pt x="203" y="160"/>
                  </a:moveTo>
                  <a:cubicBezTo>
                    <a:pt x="203" y="157"/>
                    <a:pt x="203" y="154"/>
                    <a:pt x="202" y="150"/>
                  </a:cubicBezTo>
                  <a:cubicBezTo>
                    <a:pt x="202" y="146"/>
                    <a:pt x="201" y="141"/>
                    <a:pt x="201" y="136"/>
                  </a:cubicBezTo>
                  <a:cubicBezTo>
                    <a:pt x="200" y="135"/>
                    <a:pt x="199" y="134"/>
                    <a:pt x="198" y="134"/>
                  </a:cubicBezTo>
                  <a:cubicBezTo>
                    <a:pt x="198" y="134"/>
                    <a:pt x="198" y="134"/>
                    <a:pt x="198" y="134"/>
                  </a:cubicBezTo>
                  <a:cubicBezTo>
                    <a:pt x="195" y="131"/>
                    <a:pt x="189" y="128"/>
                    <a:pt x="185" y="126"/>
                  </a:cubicBezTo>
                  <a:cubicBezTo>
                    <a:pt x="183" y="125"/>
                    <a:pt x="181" y="123"/>
                    <a:pt x="178" y="122"/>
                  </a:cubicBezTo>
                  <a:cubicBezTo>
                    <a:pt x="176" y="121"/>
                    <a:pt x="174" y="120"/>
                    <a:pt x="172" y="119"/>
                  </a:cubicBezTo>
                  <a:cubicBezTo>
                    <a:pt x="171" y="119"/>
                    <a:pt x="171" y="118"/>
                    <a:pt x="170" y="118"/>
                  </a:cubicBezTo>
                  <a:cubicBezTo>
                    <a:pt x="168" y="118"/>
                    <a:pt x="167" y="118"/>
                    <a:pt x="167" y="120"/>
                  </a:cubicBezTo>
                  <a:cubicBezTo>
                    <a:pt x="160" y="130"/>
                    <a:pt x="153" y="138"/>
                    <a:pt x="141" y="143"/>
                  </a:cubicBezTo>
                  <a:cubicBezTo>
                    <a:pt x="134" y="146"/>
                    <a:pt x="124" y="147"/>
                    <a:pt x="115" y="145"/>
                  </a:cubicBezTo>
                  <a:cubicBezTo>
                    <a:pt x="119" y="140"/>
                    <a:pt x="123" y="136"/>
                    <a:pt x="127" y="131"/>
                  </a:cubicBezTo>
                  <a:cubicBezTo>
                    <a:pt x="131" y="127"/>
                    <a:pt x="136" y="122"/>
                    <a:pt x="139" y="117"/>
                  </a:cubicBezTo>
                  <a:cubicBezTo>
                    <a:pt x="139" y="116"/>
                    <a:pt x="139" y="115"/>
                    <a:pt x="138" y="115"/>
                  </a:cubicBezTo>
                  <a:cubicBezTo>
                    <a:pt x="139" y="113"/>
                    <a:pt x="139" y="111"/>
                    <a:pt x="139" y="109"/>
                  </a:cubicBezTo>
                  <a:cubicBezTo>
                    <a:pt x="140" y="104"/>
                    <a:pt x="140" y="99"/>
                    <a:pt x="140" y="94"/>
                  </a:cubicBezTo>
                  <a:cubicBezTo>
                    <a:pt x="140" y="94"/>
                    <a:pt x="140" y="94"/>
                    <a:pt x="140" y="94"/>
                  </a:cubicBezTo>
                  <a:cubicBezTo>
                    <a:pt x="140" y="93"/>
                    <a:pt x="140" y="93"/>
                    <a:pt x="140" y="92"/>
                  </a:cubicBezTo>
                  <a:cubicBezTo>
                    <a:pt x="136" y="87"/>
                    <a:pt x="131" y="83"/>
                    <a:pt x="125" y="81"/>
                  </a:cubicBezTo>
                  <a:cubicBezTo>
                    <a:pt x="124" y="81"/>
                    <a:pt x="123" y="82"/>
                    <a:pt x="122" y="83"/>
                  </a:cubicBezTo>
                  <a:cubicBezTo>
                    <a:pt x="121" y="83"/>
                    <a:pt x="121" y="83"/>
                    <a:pt x="120" y="83"/>
                  </a:cubicBezTo>
                  <a:cubicBezTo>
                    <a:pt x="119" y="84"/>
                    <a:pt x="118" y="85"/>
                    <a:pt x="118" y="86"/>
                  </a:cubicBezTo>
                  <a:cubicBezTo>
                    <a:pt x="118" y="84"/>
                    <a:pt x="118" y="82"/>
                    <a:pt x="118" y="80"/>
                  </a:cubicBezTo>
                  <a:cubicBezTo>
                    <a:pt x="118" y="77"/>
                    <a:pt x="118" y="73"/>
                    <a:pt x="118" y="69"/>
                  </a:cubicBezTo>
                  <a:cubicBezTo>
                    <a:pt x="118" y="67"/>
                    <a:pt x="118" y="64"/>
                    <a:pt x="116" y="62"/>
                  </a:cubicBezTo>
                  <a:cubicBezTo>
                    <a:pt x="113" y="58"/>
                    <a:pt x="108" y="54"/>
                    <a:pt x="103" y="52"/>
                  </a:cubicBezTo>
                  <a:cubicBezTo>
                    <a:pt x="103" y="51"/>
                    <a:pt x="101" y="50"/>
                    <a:pt x="100" y="50"/>
                  </a:cubicBezTo>
                  <a:cubicBezTo>
                    <a:pt x="91" y="55"/>
                    <a:pt x="84" y="64"/>
                    <a:pt x="77" y="71"/>
                  </a:cubicBezTo>
                  <a:cubicBezTo>
                    <a:pt x="71" y="76"/>
                    <a:pt x="66" y="82"/>
                    <a:pt x="61" y="88"/>
                  </a:cubicBezTo>
                  <a:cubicBezTo>
                    <a:pt x="58" y="77"/>
                    <a:pt x="61" y="67"/>
                    <a:pt x="68" y="59"/>
                  </a:cubicBezTo>
                  <a:cubicBezTo>
                    <a:pt x="73" y="54"/>
                    <a:pt x="79" y="46"/>
                    <a:pt x="85" y="42"/>
                  </a:cubicBezTo>
                  <a:cubicBezTo>
                    <a:pt x="86" y="43"/>
                    <a:pt x="87" y="42"/>
                    <a:pt x="88" y="42"/>
                  </a:cubicBezTo>
                  <a:cubicBezTo>
                    <a:pt x="90" y="39"/>
                    <a:pt x="90" y="35"/>
                    <a:pt x="90" y="31"/>
                  </a:cubicBezTo>
                  <a:cubicBezTo>
                    <a:pt x="91" y="28"/>
                    <a:pt x="92" y="23"/>
                    <a:pt x="90" y="20"/>
                  </a:cubicBezTo>
                  <a:cubicBezTo>
                    <a:pt x="90" y="20"/>
                    <a:pt x="90" y="20"/>
                    <a:pt x="90" y="20"/>
                  </a:cubicBezTo>
                  <a:cubicBezTo>
                    <a:pt x="90" y="20"/>
                    <a:pt x="90" y="19"/>
                    <a:pt x="90" y="19"/>
                  </a:cubicBezTo>
                  <a:cubicBezTo>
                    <a:pt x="88" y="15"/>
                    <a:pt x="85" y="12"/>
                    <a:pt x="83" y="10"/>
                  </a:cubicBezTo>
                  <a:cubicBezTo>
                    <a:pt x="80" y="6"/>
                    <a:pt x="77" y="3"/>
                    <a:pt x="74" y="1"/>
                  </a:cubicBezTo>
                  <a:cubicBezTo>
                    <a:pt x="73" y="0"/>
                    <a:pt x="71" y="0"/>
                    <a:pt x="71" y="1"/>
                  </a:cubicBezTo>
                  <a:cubicBezTo>
                    <a:pt x="70" y="0"/>
                    <a:pt x="70" y="0"/>
                    <a:pt x="69" y="0"/>
                  </a:cubicBezTo>
                  <a:cubicBezTo>
                    <a:pt x="50" y="5"/>
                    <a:pt x="34" y="27"/>
                    <a:pt x="25" y="45"/>
                  </a:cubicBezTo>
                  <a:cubicBezTo>
                    <a:pt x="6" y="68"/>
                    <a:pt x="0" y="105"/>
                    <a:pt x="10" y="131"/>
                  </a:cubicBezTo>
                  <a:cubicBezTo>
                    <a:pt x="10" y="132"/>
                    <a:pt x="9" y="132"/>
                    <a:pt x="9" y="132"/>
                  </a:cubicBezTo>
                  <a:cubicBezTo>
                    <a:pt x="8" y="134"/>
                    <a:pt x="8" y="135"/>
                    <a:pt x="9" y="137"/>
                  </a:cubicBezTo>
                  <a:cubicBezTo>
                    <a:pt x="9" y="137"/>
                    <a:pt x="9" y="137"/>
                    <a:pt x="9" y="137"/>
                  </a:cubicBezTo>
                  <a:cubicBezTo>
                    <a:pt x="9" y="137"/>
                    <a:pt x="9" y="137"/>
                    <a:pt x="9" y="137"/>
                  </a:cubicBezTo>
                  <a:cubicBezTo>
                    <a:pt x="9" y="137"/>
                    <a:pt x="9" y="137"/>
                    <a:pt x="9" y="138"/>
                  </a:cubicBezTo>
                  <a:cubicBezTo>
                    <a:pt x="7" y="141"/>
                    <a:pt x="8" y="146"/>
                    <a:pt x="9" y="150"/>
                  </a:cubicBezTo>
                  <a:cubicBezTo>
                    <a:pt x="9" y="155"/>
                    <a:pt x="9" y="160"/>
                    <a:pt x="11" y="165"/>
                  </a:cubicBezTo>
                  <a:cubicBezTo>
                    <a:pt x="11" y="165"/>
                    <a:pt x="12" y="166"/>
                    <a:pt x="13" y="166"/>
                  </a:cubicBezTo>
                  <a:cubicBezTo>
                    <a:pt x="14" y="168"/>
                    <a:pt x="15" y="170"/>
                    <a:pt x="17" y="172"/>
                  </a:cubicBezTo>
                  <a:cubicBezTo>
                    <a:pt x="18" y="173"/>
                    <a:pt x="20" y="176"/>
                    <a:pt x="21" y="177"/>
                  </a:cubicBezTo>
                  <a:cubicBezTo>
                    <a:pt x="22" y="178"/>
                    <a:pt x="23" y="179"/>
                    <a:pt x="24" y="180"/>
                  </a:cubicBezTo>
                  <a:cubicBezTo>
                    <a:pt x="25" y="181"/>
                    <a:pt x="26" y="183"/>
                    <a:pt x="27" y="184"/>
                  </a:cubicBezTo>
                  <a:cubicBezTo>
                    <a:pt x="27" y="185"/>
                    <a:pt x="27" y="186"/>
                    <a:pt x="27" y="187"/>
                  </a:cubicBezTo>
                  <a:cubicBezTo>
                    <a:pt x="27" y="189"/>
                    <a:pt x="29" y="190"/>
                    <a:pt x="31" y="190"/>
                  </a:cubicBezTo>
                  <a:cubicBezTo>
                    <a:pt x="32" y="193"/>
                    <a:pt x="34" y="195"/>
                    <a:pt x="36" y="198"/>
                  </a:cubicBezTo>
                  <a:cubicBezTo>
                    <a:pt x="40" y="202"/>
                    <a:pt x="44" y="206"/>
                    <a:pt x="48" y="209"/>
                  </a:cubicBezTo>
                  <a:cubicBezTo>
                    <a:pt x="49" y="210"/>
                    <a:pt x="51" y="211"/>
                    <a:pt x="52" y="209"/>
                  </a:cubicBezTo>
                  <a:cubicBezTo>
                    <a:pt x="55" y="206"/>
                    <a:pt x="58" y="202"/>
                    <a:pt x="61" y="199"/>
                  </a:cubicBezTo>
                  <a:cubicBezTo>
                    <a:pt x="61" y="199"/>
                    <a:pt x="61" y="199"/>
                    <a:pt x="61" y="199"/>
                  </a:cubicBezTo>
                  <a:cubicBezTo>
                    <a:pt x="61" y="199"/>
                    <a:pt x="61" y="200"/>
                    <a:pt x="61" y="201"/>
                  </a:cubicBezTo>
                  <a:cubicBezTo>
                    <a:pt x="62" y="202"/>
                    <a:pt x="63" y="202"/>
                    <a:pt x="63" y="201"/>
                  </a:cubicBezTo>
                  <a:cubicBezTo>
                    <a:pt x="106" y="240"/>
                    <a:pt x="187" y="214"/>
                    <a:pt x="203" y="161"/>
                  </a:cubicBezTo>
                  <a:cubicBezTo>
                    <a:pt x="204" y="160"/>
                    <a:pt x="203" y="160"/>
                    <a:pt x="203" y="160"/>
                  </a:cubicBezTo>
                  <a:close/>
                  <a:moveTo>
                    <a:pt x="119" y="131"/>
                  </a:moveTo>
                  <a:cubicBezTo>
                    <a:pt x="118" y="132"/>
                    <a:pt x="117" y="133"/>
                    <a:pt x="116" y="134"/>
                  </a:cubicBezTo>
                  <a:cubicBezTo>
                    <a:pt x="116" y="130"/>
                    <a:pt x="116" y="125"/>
                    <a:pt x="116" y="120"/>
                  </a:cubicBezTo>
                  <a:cubicBezTo>
                    <a:pt x="117" y="119"/>
                    <a:pt x="118" y="118"/>
                    <a:pt x="119" y="117"/>
                  </a:cubicBezTo>
                  <a:cubicBezTo>
                    <a:pt x="119" y="117"/>
                    <a:pt x="119" y="116"/>
                    <a:pt x="120" y="116"/>
                  </a:cubicBezTo>
                  <a:cubicBezTo>
                    <a:pt x="119" y="121"/>
                    <a:pt x="118" y="126"/>
                    <a:pt x="119" y="131"/>
                  </a:cubicBezTo>
                  <a:close/>
                  <a:moveTo>
                    <a:pt x="125" y="124"/>
                  </a:moveTo>
                  <a:cubicBezTo>
                    <a:pt x="124" y="125"/>
                    <a:pt x="123" y="127"/>
                    <a:pt x="121" y="128"/>
                  </a:cubicBezTo>
                  <a:cubicBezTo>
                    <a:pt x="121" y="124"/>
                    <a:pt x="121" y="119"/>
                    <a:pt x="121" y="115"/>
                  </a:cubicBezTo>
                  <a:cubicBezTo>
                    <a:pt x="123" y="113"/>
                    <a:pt x="125" y="111"/>
                    <a:pt x="126" y="110"/>
                  </a:cubicBezTo>
                  <a:cubicBezTo>
                    <a:pt x="126" y="114"/>
                    <a:pt x="125" y="119"/>
                    <a:pt x="125" y="124"/>
                  </a:cubicBezTo>
                  <a:close/>
                  <a:moveTo>
                    <a:pt x="134" y="107"/>
                  </a:moveTo>
                  <a:cubicBezTo>
                    <a:pt x="133" y="110"/>
                    <a:pt x="132" y="114"/>
                    <a:pt x="133" y="117"/>
                  </a:cubicBezTo>
                  <a:cubicBezTo>
                    <a:pt x="131" y="118"/>
                    <a:pt x="130" y="120"/>
                    <a:pt x="128" y="121"/>
                  </a:cubicBezTo>
                  <a:cubicBezTo>
                    <a:pt x="128" y="117"/>
                    <a:pt x="128" y="112"/>
                    <a:pt x="128" y="108"/>
                  </a:cubicBezTo>
                  <a:cubicBezTo>
                    <a:pt x="131" y="106"/>
                    <a:pt x="133" y="104"/>
                    <a:pt x="135" y="102"/>
                  </a:cubicBezTo>
                  <a:cubicBezTo>
                    <a:pt x="135" y="103"/>
                    <a:pt x="134" y="105"/>
                    <a:pt x="134" y="107"/>
                  </a:cubicBezTo>
                  <a:close/>
                  <a:moveTo>
                    <a:pt x="112" y="91"/>
                  </a:moveTo>
                  <a:cubicBezTo>
                    <a:pt x="111" y="92"/>
                    <a:pt x="109" y="93"/>
                    <a:pt x="108" y="95"/>
                  </a:cubicBezTo>
                  <a:cubicBezTo>
                    <a:pt x="108" y="93"/>
                    <a:pt x="108" y="91"/>
                    <a:pt x="107" y="89"/>
                  </a:cubicBezTo>
                  <a:cubicBezTo>
                    <a:pt x="107" y="88"/>
                    <a:pt x="107" y="86"/>
                    <a:pt x="107" y="85"/>
                  </a:cubicBezTo>
                  <a:cubicBezTo>
                    <a:pt x="107" y="84"/>
                    <a:pt x="106" y="83"/>
                    <a:pt x="106" y="82"/>
                  </a:cubicBezTo>
                  <a:cubicBezTo>
                    <a:pt x="106" y="82"/>
                    <a:pt x="106" y="81"/>
                    <a:pt x="106" y="81"/>
                  </a:cubicBezTo>
                  <a:cubicBezTo>
                    <a:pt x="106" y="81"/>
                    <a:pt x="107" y="80"/>
                    <a:pt x="107" y="80"/>
                  </a:cubicBezTo>
                  <a:cubicBezTo>
                    <a:pt x="107" y="80"/>
                    <a:pt x="107" y="80"/>
                    <a:pt x="107" y="80"/>
                  </a:cubicBezTo>
                  <a:cubicBezTo>
                    <a:pt x="109" y="77"/>
                    <a:pt x="111" y="75"/>
                    <a:pt x="113" y="73"/>
                  </a:cubicBezTo>
                  <a:cubicBezTo>
                    <a:pt x="113" y="75"/>
                    <a:pt x="113" y="77"/>
                    <a:pt x="112" y="78"/>
                  </a:cubicBezTo>
                  <a:cubicBezTo>
                    <a:pt x="112" y="82"/>
                    <a:pt x="111" y="87"/>
                    <a:pt x="112" y="91"/>
                  </a:cubicBezTo>
                  <a:close/>
                  <a:moveTo>
                    <a:pt x="106" y="96"/>
                  </a:moveTo>
                  <a:cubicBezTo>
                    <a:pt x="104" y="98"/>
                    <a:pt x="103" y="100"/>
                    <a:pt x="101" y="102"/>
                  </a:cubicBezTo>
                  <a:cubicBezTo>
                    <a:pt x="101" y="97"/>
                    <a:pt x="100" y="92"/>
                    <a:pt x="100" y="87"/>
                  </a:cubicBezTo>
                  <a:cubicBezTo>
                    <a:pt x="102" y="85"/>
                    <a:pt x="103" y="84"/>
                    <a:pt x="104" y="82"/>
                  </a:cubicBezTo>
                  <a:cubicBezTo>
                    <a:pt x="105" y="85"/>
                    <a:pt x="105" y="87"/>
                    <a:pt x="105" y="89"/>
                  </a:cubicBezTo>
                  <a:cubicBezTo>
                    <a:pt x="106" y="91"/>
                    <a:pt x="106" y="94"/>
                    <a:pt x="106" y="96"/>
                  </a:cubicBezTo>
                  <a:close/>
                  <a:moveTo>
                    <a:pt x="68" y="50"/>
                  </a:moveTo>
                  <a:cubicBezTo>
                    <a:pt x="65" y="53"/>
                    <a:pt x="63" y="56"/>
                    <a:pt x="61" y="59"/>
                  </a:cubicBezTo>
                  <a:cubicBezTo>
                    <a:pt x="61" y="59"/>
                    <a:pt x="61" y="59"/>
                    <a:pt x="60" y="59"/>
                  </a:cubicBezTo>
                  <a:cubicBezTo>
                    <a:pt x="60" y="54"/>
                    <a:pt x="60" y="49"/>
                    <a:pt x="60" y="44"/>
                  </a:cubicBezTo>
                  <a:cubicBezTo>
                    <a:pt x="62" y="41"/>
                    <a:pt x="65" y="39"/>
                    <a:pt x="68" y="36"/>
                  </a:cubicBezTo>
                  <a:cubicBezTo>
                    <a:pt x="67" y="41"/>
                    <a:pt x="66" y="46"/>
                    <a:pt x="68" y="50"/>
                  </a:cubicBezTo>
                  <a:close/>
                  <a:moveTo>
                    <a:pt x="69" y="49"/>
                  </a:moveTo>
                  <a:cubicBezTo>
                    <a:pt x="69" y="47"/>
                    <a:pt x="69" y="45"/>
                    <a:pt x="69" y="43"/>
                  </a:cubicBezTo>
                  <a:cubicBezTo>
                    <a:pt x="69" y="40"/>
                    <a:pt x="70" y="38"/>
                    <a:pt x="70" y="35"/>
                  </a:cubicBezTo>
                  <a:cubicBezTo>
                    <a:pt x="70" y="35"/>
                    <a:pt x="70" y="35"/>
                    <a:pt x="70" y="35"/>
                  </a:cubicBezTo>
                  <a:cubicBezTo>
                    <a:pt x="72" y="34"/>
                    <a:pt x="74" y="32"/>
                    <a:pt x="75" y="31"/>
                  </a:cubicBezTo>
                  <a:cubicBezTo>
                    <a:pt x="75" y="35"/>
                    <a:pt x="75" y="40"/>
                    <a:pt x="76" y="43"/>
                  </a:cubicBezTo>
                  <a:cubicBezTo>
                    <a:pt x="73" y="45"/>
                    <a:pt x="71" y="47"/>
                    <a:pt x="69" y="49"/>
                  </a:cubicBezTo>
                  <a:close/>
                  <a:moveTo>
                    <a:pt x="85" y="25"/>
                  </a:moveTo>
                  <a:cubicBezTo>
                    <a:pt x="85" y="27"/>
                    <a:pt x="85" y="29"/>
                    <a:pt x="84" y="30"/>
                  </a:cubicBezTo>
                  <a:cubicBezTo>
                    <a:pt x="84" y="33"/>
                    <a:pt x="83" y="37"/>
                    <a:pt x="83" y="40"/>
                  </a:cubicBezTo>
                  <a:cubicBezTo>
                    <a:pt x="81" y="40"/>
                    <a:pt x="79" y="41"/>
                    <a:pt x="77" y="42"/>
                  </a:cubicBezTo>
                  <a:cubicBezTo>
                    <a:pt x="77" y="38"/>
                    <a:pt x="77" y="34"/>
                    <a:pt x="77" y="31"/>
                  </a:cubicBezTo>
                  <a:cubicBezTo>
                    <a:pt x="79" y="29"/>
                    <a:pt x="82" y="27"/>
                    <a:pt x="85" y="25"/>
                  </a:cubicBezTo>
                  <a:close/>
                  <a:moveTo>
                    <a:pt x="12" y="85"/>
                  </a:moveTo>
                  <a:cubicBezTo>
                    <a:pt x="12" y="90"/>
                    <a:pt x="12" y="95"/>
                    <a:pt x="13" y="100"/>
                  </a:cubicBezTo>
                  <a:cubicBezTo>
                    <a:pt x="13" y="100"/>
                    <a:pt x="12" y="100"/>
                    <a:pt x="12" y="101"/>
                  </a:cubicBezTo>
                  <a:cubicBezTo>
                    <a:pt x="11" y="104"/>
                    <a:pt x="11" y="107"/>
                    <a:pt x="10" y="111"/>
                  </a:cubicBezTo>
                  <a:cubicBezTo>
                    <a:pt x="10" y="102"/>
                    <a:pt x="10" y="94"/>
                    <a:pt x="12" y="85"/>
                  </a:cubicBezTo>
                  <a:close/>
                  <a:moveTo>
                    <a:pt x="12" y="129"/>
                  </a:moveTo>
                  <a:cubicBezTo>
                    <a:pt x="12" y="124"/>
                    <a:pt x="11" y="120"/>
                    <a:pt x="11" y="116"/>
                  </a:cubicBezTo>
                  <a:cubicBezTo>
                    <a:pt x="12" y="112"/>
                    <a:pt x="13" y="107"/>
                    <a:pt x="13" y="102"/>
                  </a:cubicBezTo>
                  <a:cubicBezTo>
                    <a:pt x="14" y="110"/>
                    <a:pt x="17" y="117"/>
                    <a:pt x="21" y="123"/>
                  </a:cubicBezTo>
                  <a:cubicBezTo>
                    <a:pt x="21" y="124"/>
                    <a:pt x="21" y="124"/>
                    <a:pt x="21" y="124"/>
                  </a:cubicBezTo>
                  <a:cubicBezTo>
                    <a:pt x="19" y="125"/>
                    <a:pt x="16" y="126"/>
                    <a:pt x="13" y="128"/>
                  </a:cubicBezTo>
                  <a:cubicBezTo>
                    <a:pt x="15" y="123"/>
                    <a:pt x="15" y="119"/>
                    <a:pt x="16" y="113"/>
                  </a:cubicBezTo>
                  <a:cubicBezTo>
                    <a:pt x="16" y="113"/>
                    <a:pt x="15" y="113"/>
                    <a:pt x="14" y="113"/>
                  </a:cubicBezTo>
                  <a:cubicBezTo>
                    <a:pt x="14" y="119"/>
                    <a:pt x="13" y="124"/>
                    <a:pt x="12" y="129"/>
                  </a:cubicBezTo>
                  <a:close/>
                  <a:moveTo>
                    <a:pt x="16" y="165"/>
                  </a:moveTo>
                  <a:cubicBezTo>
                    <a:pt x="16" y="164"/>
                    <a:pt x="16" y="164"/>
                    <a:pt x="16" y="164"/>
                  </a:cubicBezTo>
                  <a:cubicBezTo>
                    <a:pt x="16" y="159"/>
                    <a:pt x="15" y="154"/>
                    <a:pt x="14" y="149"/>
                  </a:cubicBezTo>
                  <a:cubicBezTo>
                    <a:pt x="14" y="148"/>
                    <a:pt x="13" y="147"/>
                    <a:pt x="13" y="146"/>
                  </a:cubicBezTo>
                  <a:cubicBezTo>
                    <a:pt x="13" y="146"/>
                    <a:pt x="14" y="147"/>
                    <a:pt x="14" y="147"/>
                  </a:cubicBezTo>
                  <a:cubicBezTo>
                    <a:pt x="15" y="148"/>
                    <a:pt x="16" y="149"/>
                    <a:pt x="17" y="151"/>
                  </a:cubicBezTo>
                  <a:cubicBezTo>
                    <a:pt x="17" y="156"/>
                    <a:pt x="18" y="162"/>
                    <a:pt x="19" y="167"/>
                  </a:cubicBezTo>
                  <a:cubicBezTo>
                    <a:pt x="18" y="166"/>
                    <a:pt x="17" y="165"/>
                    <a:pt x="16" y="165"/>
                  </a:cubicBezTo>
                  <a:close/>
                  <a:moveTo>
                    <a:pt x="22" y="169"/>
                  </a:moveTo>
                  <a:cubicBezTo>
                    <a:pt x="21" y="163"/>
                    <a:pt x="19" y="158"/>
                    <a:pt x="18" y="152"/>
                  </a:cubicBezTo>
                  <a:cubicBezTo>
                    <a:pt x="19" y="153"/>
                    <a:pt x="21" y="153"/>
                    <a:pt x="22" y="153"/>
                  </a:cubicBezTo>
                  <a:cubicBezTo>
                    <a:pt x="22" y="159"/>
                    <a:pt x="22" y="165"/>
                    <a:pt x="23" y="170"/>
                  </a:cubicBezTo>
                  <a:cubicBezTo>
                    <a:pt x="23" y="170"/>
                    <a:pt x="22" y="169"/>
                    <a:pt x="22" y="169"/>
                  </a:cubicBezTo>
                  <a:close/>
                  <a:moveTo>
                    <a:pt x="31" y="165"/>
                  </a:moveTo>
                  <a:cubicBezTo>
                    <a:pt x="31" y="165"/>
                    <a:pt x="30" y="165"/>
                    <a:pt x="29" y="165"/>
                  </a:cubicBezTo>
                  <a:cubicBezTo>
                    <a:pt x="28" y="168"/>
                    <a:pt x="27" y="172"/>
                    <a:pt x="27" y="175"/>
                  </a:cubicBezTo>
                  <a:cubicBezTo>
                    <a:pt x="27" y="174"/>
                    <a:pt x="26" y="174"/>
                    <a:pt x="26" y="173"/>
                  </a:cubicBezTo>
                  <a:cubicBezTo>
                    <a:pt x="26" y="173"/>
                    <a:pt x="26" y="173"/>
                    <a:pt x="26" y="173"/>
                  </a:cubicBezTo>
                  <a:cubicBezTo>
                    <a:pt x="25" y="173"/>
                    <a:pt x="25" y="173"/>
                    <a:pt x="25" y="173"/>
                  </a:cubicBezTo>
                  <a:cubicBezTo>
                    <a:pt x="26" y="173"/>
                    <a:pt x="26" y="173"/>
                    <a:pt x="26" y="173"/>
                  </a:cubicBezTo>
                  <a:cubicBezTo>
                    <a:pt x="26" y="166"/>
                    <a:pt x="25" y="159"/>
                    <a:pt x="24" y="153"/>
                  </a:cubicBezTo>
                  <a:cubicBezTo>
                    <a:pt x="24" y="153"/>
                    <a:pt x="24" y="152"/>
                    <a:pt x="24" y="152"/>
                  </a:cubicBezTo>
                  <a:cubicBezTo>
                    <a:pt x="26" y="151"/>
                    <a:pt x="28" y="150"/>
                    <a:pt x="30" y="148"/>
                  </a:cubicBezTo>
                  <a:cubicBezTo>
                    <a:pt x="30" y="153"/>
                    <a:pt x="31" y="159"/>
                    <a:pt x="32" y="164"/>
                  </a:cubicBezTo>
                  <a:cubicBezTo>
                    <a:pt x="32" y="164"/>
                    <a:pt x="32" y="164"/>
                    <a:pt x="32" y="165"/>
                  </a:cubicBezTo>
                  <a:cubicBezTo>
                    <a:pt x="32" y="165"/>
                    <a:pt x="32" y="165"/>
                    <a:pt x="31" y="165"/>
                  </a:cubicBezTo>
                  <a:close/>
                  <a:moveTo>
                    <a:pt x="32" y="147"/>
                  </a:moveTo>
                  <a:cubicBezTo>
                    <a:pt x="32" y="147"/>
                    <a:pt x="32" y="147"/>
                    <a:pt x="33" y="147"/>
                  </a:cubicBezTo>
                  <a:cubicBezTo>
                    <a:pt x="34" y="150"/>
                    <a:pt x="36" y="153"/>
                    <a:pt x="39" y="155"/>
                  </a:cubicBezTo>
                  <a:cubicBezTo>
                    <a:pt x="39" y="155"/>
                    <a:pt x="38" y="156"/>
                    <a:pt x="38" y="156"/>
                  </a:cubicBezTo>
                  <a:cubicBezTo>
                    <a:pt x="37" y="158"/>
                    <a:pt x="35" y="160"/>
                    <a:pt x="33" y="161"/>
                  </a:cubicBezTo>
                  <a:cubicBezTo>
                    <a:pt x="33" y="157"/>
                    <a:pt x="32" y="152"/>
                    <a:pt x="32" y="147"/>
                  </a:cubicBezTo>
                  <a:close/>
                  <a:moveTo>
                    <a:pt x="36" y="176"/>
                  </a:moveTo>
                  <a:cubicBezTo>
                    <a:pt x="36" y="181"/>
                    <a:pt x="36" y="185"/>
                    <a:pt x="36" y="190"/>
                  </a:cubicBezTo>
                  <a:cubicBezTo>
                    <a:pt x="35" y="189"/>
                    <a:pt x="34" y="189"/>
                    <a:pt x="33" y="188"/>
                  </a:cubicBezTo>
                  <a:cubicBezTo>
                    <a:pt x="33" y="188"/>
                    <a:pt x="33" y="187"/>
                    <a:pt x="33" y="187"/>
                  </a:cubicBezTo>
                  <a:cubicBezTo>
                    <a:pt x="33" y="182"/>
                    <a:pt x="34" y="175"/>
                    <a:pt x="33" y="170"/>
                  </a:cubicBezTo>
                  <a:cubicBezTo>
                    <a:pt x="34" y="172"/>
                    <a:pt x="36" y="174"/>
                    <a:pt x="37" y="175"/>
                  </a:cubicBezTo>
                  <a:cubicBezTo>
                    <a:pt x="37" y="175"/>
                    <a:pt x="36" y="175"/>
                    <a:pt x="36" y="176"/>
                  </a:cubicBezTo>
                  <a:close/>
                  <a:moveTo>
                    <a:pt x="41" y="195"/>
                  </a:moveTo>
                  <a:cubicBezTo>
                    <a:pt x="40" y="194"/>
                    <a:pt x="40" y="194"/>
                    <a:pt x="39" y="193"/>
                  </a:cubicBezTo>
                  <a:cubicBezTo>
                    <a:pt x="39" y="187"/>
                    <a:pt x="38" y="182"/>
                    <a:pt x="37" y="176"/>
                  </a:cubicBezTo>
                  <a:cubicBezTo>
                    <a:pt x="39" y="179"/>
                    <a:pt x="42" y="182"/>
                    <a:pt x="44" y="184"/>
                  </a:cubicBezTo>
                  <a:cubicBezTo>
                    <a:pt x="44" y="184"/>
                    <a:pt x="44" y="184"/>
                    <a:pt x="44" y="185"/>
                  </a:cubicBezTo>
                  <a:cubicBezTo>
                    <a:pt x="44" y="190"/>
                    <a:pt x="45" y="195"/>
                    <a:pt x="46" y="199"/>
                  </a:cubicBezTo>
                  <a:cubicBezTo>
                    <a:pt x="44" y="198"/>
                    <a:pt x="42" y="196"/>
                    <a:pt x="41" y="195"/>
                  </a:cubicBezTo>
                  <a:close/>
                  <a:moveTo>
                    <a:pt x="50" y="204"/>
                  </a:moveTo>
                  <a:cubicBezTo>
                    <a:pt x="49" y="203"/>
                    <a:pt x="49" y="202"/>
                    <a:pt x="48" y="202"/>
                  </a:cubicBezTo>
                  <a:cubicBezTo>
                    <a:pt x="47" y="197"/>
                    <a:pt x="46" y="191"/>
                    <a:pt x="45" y="186"/>
                  </a:cubicBezTo>
                  <a:cubicBezTo>
                    <a:pt x="47" y="187"/>
                    <a:pt x="49" y="186"/>
                    <a:pt x="50" y="185"/>
                  </a:cubicBezTo>
                  <a:cubicBezTo>
                    <a:pt x="51" y="184"/>
                    <a:pt x="51" y="184"/>
                    <a:pt x="52" y="184"/>
                  </a:cubicBezTo>
                  <a:cubicBezTo>
                    <a:pt x="52" y="189"/>
                    <a:pt x="52" y="195"/>
                    <a:pt x="53" y="200"/>
                  </a:cubicBezTo>
                  <a:cubicBezTo>
                    <a:pt x="52" y="201"/>
                    <a:pt x="51" y="202"/>
                    <a:pt x="50" y="204"/>
                  </a:cubicBezTo>
                  <a:close/>
                  <a:moveTo>
                    <a:pt x="58" y="195"/>
                  </a:moveTo>
                  <a:cubicBezTo>
                    <a:pt x="57" y="196"/>
                    <a:pt x="56" y="197"/>
                    <a:pt x="55" y="198"/>
                  </a:cubicBezTo>
                  <a:cubicBezTo>
                    <a:pt x="55" y="193"/>
                    <a:pt x="54" y="188"/>
                    <a:pt x="54" y="183"/>
                  </a:cubicBezTo>
                  <a:cubicBezTo>
                    <a:pt x="56" y="182"/>
                    <a:pt x="58" y="181"/>
                    <a:pt x="59" y="179"/>
                  </a:cubicBezTo>
                  <a:cubicBezTo>
                    <a:pt x="60" y="184"/>
                    <a:pt x="60" y="189"/>
                    <a:pt x="60" y="194"/>
                  </a:cubicBezTo>
                  <a:cubicBezTo>
                    <a:pt x="60" y="194"/>
                    <a:pt x="59" y="194"/>
                    <a:pt x="58" y="195"/>
                  </a:cubicBezTo>
                  <a:close/>
                  <a:moveTo>
                    <a:pt x="59" y="171"/>
                  </a:moveTo>
                  <a:cubicBezTo>
                    <a:pt x="58" y="172"/>
                    <a:pt x="57" y="172"/>
                    <a:pt x="57" y="172"/>
                  </a:cubicBezTo>
                  <a:cubicBezTo>
                    <a:pt x="54" y="175"/>
                    <a:pt x="51" y="177"/>
                    <a:pt x="48" y="180"/>
                  </a:cubicBezTo>
                  <a:cubicBezTo>
                    <a:pt x="44" y="174"/>
                    <a:pt x="39" y="170"/>
                    <a:pt x="34" y="166"/>
                  </a:cubicBezTo>
                  <a:cubicBezTo>
                    <a:pt x="34" y="166"/>
                    <a:pt x="34" y="166"/>
                    <a:pt x="34" y="165"/>
                  </a:cubicBezTo>
                  <a:cubicBezTo>
                    <a:pt x="39" y="164"/>
                    <a:pt x="42" y="161"/>
                    <a:pt x="45" y="157"/>
                  </a:cubicBezTo>
                  <a:cubicBezTo>
                    <a:pt x="46" y="156"/>
                    <a:pt x="45" y="155"/>
                    <a:pt x="45" y="154"/>
                  </a:cubicBezTo>
                  <a:cubicBezTo>
                    <a:pt x="45" y="153"/>
                    <a:pt x="44" y="153"/>
                    <a:pt x="44" y="153"/>
                  </a:cubicBezTo>
                  <a:cubicBezTo>
                    <a:pt x="44" y="152"/>
                    <a:pt x="44" y="152"/>
                    <a:pt x="43" y="151"/>
                  </a:cubicBezTo>
                  <a:cubicBezTo>
                    <a:pt x="42" y="150"/>
                    <a:pt x="40" y="148"/>
                    <a:pt x="39" y="147"/>
                  </a:cubicBezTo>
                  <a:cubicBezTo>
                    <a:pt x="37" y="145"/>
                    <a:pt x="36" y="144"/>
                    <a:pt x="35" y="142"/>
                  </a:cubicBezTo>
                  <a:cubicBezTo>
                    <a:pt x="34" y="142"/>
                    <a:pt x="34" y="141"/>
                    <a:pt x="33" y="142"/>
                  </a:cubicBezTo>
                  <a:cubicBezTo>
                    <a:pt x="32" y="141"/>
                    <a:pt x="31" y="141"/>
                    <a:pt x="30" y="141"/>
                  </a:cubicBezTo>
                  <a:cubicBezTo>
                    <a:pt x="27" y="143"/>
                    <a:pt x="25" y="145"/>
                    <a:pt x="22" y="147"/>
                  </a:cubicBezTo>
                  <a:cubicBezTo>
                    <a:pt x="21" y="146"/>
                    <a:pt x="19" y="145"/>
                    <a:pt x="18" y="143"/>
                  </a:cubicBezTo>
                  <a:cubicBezTo>
                    <a:pt x="16" y="142"/>
                    <a:pt x="15" y="140"/>
                    <a:pt x="13" y="138"/>
                  </a:cubicBezTo>
                  <a:cubicBezTo>
                    <a:pt x="14" y="138"/>
                    <a:pt x="14" y="138"/>
                    <a:pt x="14" y="137"/>
                  </a:cubicBezTo>
                  <a:cubicBezTo>
                    <a:pt x="18" y="134"/>
                    <a:pt x="21" y="130"/>
                    <a:pt x="24" y="126"/>
                  </a:cubicBezTo>
                  <a:cubicBezTo>
                    <a:pt x="25" y="125"/>
                    <a:pt x="24" y="124"/>
                    <a:pt x="23" y="123"/>
                  </a:cubicBezTo>
                  <a:cubicBezTo>
                    <a:pt x="24" y="123"/>
                    <a:pt x="24" y="123"/>
                    <a:pt x="24" y="122"/>
                  </a:cubicBezTo>
                  <a:cubicBezTo>
                    <a:pt x="7" y="77"/>
                    <a:pt x="32" y="29"/>
                    <a:pt x="70" y="4"/>
                  </a:cubicBezTo>
                  <a:cubicBezTo>
                    <a:pt x="70" y="4"/>
                    <a:pt x="70" y="4"/>
                    <a:pt x="70" y="4"/>
                  </a:cubicBezTo>
                  <a:cubicBezTo>
                    <a:pt x="73" y="7"/>
                    <a:pt x="75" y="10"/>
                    <a:pt x="77" y="13"/>
                  </a:cubicBezTo>
                  <a:cubicBezTo>
                    <a:pt x="79" y="15"/>
                    <a:pt x="81" y="18"/>
                    <a:pt x="83" y="21"/>
                  </a:cubicBezTo>
                  <a:cubicBezTo>
                    <a:pt x="66" y="25"/>
                    <a:pt x="51" y="38"/>
                    <a:pt x="45" y="55"/>
                  </a:cubicBezTo>
                  <a:cubicBezTo>
                    <a:pt x="39" y="69"/>
                    <a:pt x="38" y="91"/>
                    <a:pt x="53" y="100"/>
                  </a:cubicBezTo>
                  <a:cubicBezTo>
                    <a:pt x="55" y="101"/>
                    <a:pt x="57" y="100"/>
                    <a:pt x="57" y="98"/>
                  </a:cubicBezTo>
                  <a:cubicBezTo>
                    <a:pt x="66" y="91"/>
                    <a:pt x="73" y="83"/>
                    <a:pt x="81" y="75"/>
                  </a:cubicBezTo>
                  <a:cubicBezTo>
                    <a:pt x="88" y="69"/>
                    <a:pt x="96" y="63"/>
                    <a:pt x="101" y="55"/>
                  </a:cubicBezTo>
                  <a:cubicBezTo>
                    <a:pt x="104" y="57"/>
                    <a:pt x="106" y="59"/>
                    <a:pt x="108" y="61"/>
                  </a:cubicBezTo>
                  <a:cubicBezTo>
                    <a:pt x="109" y="62"/>
                    <a:pt x="113" y="66"/>
                    <a:pt x="111" y="67"/>
                  </a:cubicBezTo>
                  <a:cubicBezTo>
                    <a:pt x="110" y="68"/>
                    <a:pt x="109" y="69"/>
                    <a:pt x="109" y="70"/>
                  </a:cubicBezTo>
                  <a:cubicBezTo>
                    <a:pt x="94" y="82"/>
                    <a:pt x="79" y="96"/>
                    <a:pt x="67" y="112"/>
                  </a:cubicBezTo>
                  <a:cubicBezTo>
                    <a:pt x="66" y="113"/>
                    <a:pt x="66" y="115"/>
                    <a:pt x="68" y="115"/>
                  </a:cubicBezTo>
                  <a:cubicBezTo>
                    <a:pt x="68" y="116"/>
                    <a:pt x="68" y="116"/>
                    <a:pt x="68" y="116"/>
                  </a:cubicBezTo>
                  <a:cubicBezTo>
                    <a:pt x="70" y="121"/>
                    <a:pt x="75" y="125"/>
                    <a:pt x="79" y="128"/>
                  </a:cubicBezTo>
                  <a:cubicBezTo>
                    <a:pt x="80" y="129"/>
                    <a:pt x="81" y="128"/>
                    <a:pt x="82" y="128"/>
                  </a:cubicBezTo>
                  <a:cubicBezTo>
                    <a:pt x="83" y="128"/>
                    <a:pt x="84" y="128"/>
                    <a:pt x="85" y="127"/>
                  </a:cubicBezTo>
                  <a:cubicBezTo>
                    <a:pt x="87" y="123"/>
                    <a:pt x="91" y="120"/>
                    <a:pt x="94" y="117"/>
                  </a:cubicBezTo>
                  <a:cubicBezTo>
                    <a:pt x="94" y="117"/>
                    <a:pt x="94" y="117"/>
                    <a:pt x="95" y="116"/>
                  </a:cubicBezTo>
                  <a:cubicBezTo>
                    <a:pt x="98" y="113"/>
                    <a:pt x="102" y="110"/>
                    <a:pt x="105" y="107"/>
                  </a:cubicBezTo>
                  <a:cubicBezTo>
                    <a:pt x="111" y="100"/>
                    <a:pt x="118" y="94"/>
                    <a:pt x="124" y="87"/>
                  </a:cubicBezTo>
                  <a:cubicBezTo>
                    <a:pt x="124" y="87"/>
                    <a:pt x="124" y="87"/>
                    <a:pt x="124" y="87"/>
                  </a:cubicBezTo>
                  <a:cubicBezTo>
                    <a:pt x="127" y="90"/>
                    <a:pt x="131" y="93"/>
                    <a:pt x="134" y="96"/>
                  </a:cubicBezTo>
                  <a:cubicBezTo>
                    <a:pt x="126" y="99"/>
                    <a:pt x="119" y="107"/>
                    <a:pt x="114" y="114"/>
                  </a:cubicBezTo>
                  <a:cubicBezTo>
                    <a:pt x="108" y="120"/>
                    <a:pt x="102" y="128"/>
                    <a:pt x="97" y="135"/>
                  </a:cubicBezTo>
                  <a:cubicBezTo>
                    <a:pt x="96" y="137"/>
                    <a:pt x="97" y="138"/>
                    <a:pt x="98" y="139"/>
                  </a:cubicBezTo>
                  <a:cubicBezTo>
                    <a:pt x="97" y="154"/>
                    <a:pt x="124" y="154"/>
                    <a:pt x="134" y="152"/>
                  </a:cubicBezTo>
                  <a:cubicBezTo>
                    <a:pt x="150" y="150"/>
                    <a:pt x="163" y="140"/>
                    <a:pt x="171" y="125"/>
                  </a:cubicBezTo>
                  <a:cubicBezTo>
                    <a:pt x="172" y="127"/>
                    <a:pt x="175" y="129"/>
                    <a:pt x="176" y="129"/>
                  </a:cubicBezTo>
                  <a:cubicBezTo>
                    <a:pt x="181" y="133"/>
                    <a:pt x="187" y="138"/>
                    <a:pt x="193" y="139"/>
                  </a:cubicBezTo>
                  <a:cubicBezTo>
                    <a:pt x="179" y="162"/>
                    <a:pt x="164" y="182"/>
                    <a:pt x="137" y="191"/>
                  </a:cubicBezTo>
                  <a:cubicBezTo>
                    <a:pt x="109" y="199"/>
                    <a:pt x="82" y="190"/>
                    <a:pt x="61" y="172"/>
                  </a:cubicBezTo>
                  <a:cubicBezTo>
                    <a:pt x="60" y="171"/>
                    <a:pt x="59" y="171"/>
                    <a:pt x="59" y="171"/>
                  </a:cubicBezTo>
                  <a:close/>
                  <a:moveTo>
                    <a:pt x="48" y="72"/>
                  </a:moveTo>
                  <a:cubicBezTo>
                    <a:pt x="48" y="68"/>
                    <a:pt x="48" y="64"/>
                    <a:pt x="50" y="59"/>
                  </a:cubicBezTo>
                  <a:cubicBezTo>
                    <a:pt x="50" y="65"/>
                    <a:pt x="51" y="70"/>
                    <a:pt x="53" y="75"/>
                  </a:cubicBezTo>
                  <a:cubicBezTo>
                    <a:pt x="53" y="75"/>
                    <a:pt x="54" y="75"/>
                    <a:pt x="54" y="75"/>
                  </a:cubicBezTo>
                  <a:cubicBezTo>
                    <a:pt x="53" y="81"/>
                    <a:pt x="54" y="87"/>
                    <a:pt x="57" y="92"/>
                  </a:cubicBezTo>
                  <a:cubicBezTo>
                    <a:pt x="57" y="92"/>
                    <a:pt x="57" y="92"/>
                    <a:pt x="57" y="92"/>
                  </a:cubicBezTo>
                  <a:cubicBezTo>
                    <a:pt x="56" y="93"/>
                    <a:pt x="56" y="93"/>
                    <a:pt x="55" y="94"/>
                  </a:cubicBezTo>
                  <a:cubicBezTo>
                    <a:pt x="52" y="89"/>
                    <a:pt x="49" y="84"/>
                    <a:pt x="48" y="79"/>
                  </a:cubicBezTo>
                  <a:cubicBezTo>
                    <a:pt x="50" y="83"/>
                    <a:pt x="51" y="86"/>
                    <a:pt x="53" y="89"/>
                  </a:cubicBezTo>
                  <a:cubicBezTo>
                    <a:pt x="53" y="90"/>
                    <a:pt x="54" y="90"/>
                    <a:pt x="54" y="89"/>
                  </a:cubicBezTo>
                  <a:cubicBezTo>
                    <a:pt x="52" y="83"/>
                    <a:pt x="50" y="78"/>
                    <a:pt x="48" y="72"/>
                  </a:cubicBezTo>
                  <a:close/>
                  <a:moveTo>
                    <a:pt x="54" y="73"/>
                  </a:moveTo>
                  <a:cubicBezTo>
                    <a:pt x="53" y="67"/>
                    <a:pt x="52" y="61"/>
                    <a:pt x="52" y="55"/>
                  </a:cubicBezTo>
                  <a:cubicBezTo>
                    <a:pt x="53" y="53"/>
                    <a:pt x="54" y="51"/>
                    <a:pt x="55" y="49"/>
                  </a:cubicBezTo>
                  <a:cubicBezTo>
                    <a:pt x="56" y="48"/>
                    <a:pt x="57" y="47"/>
                    <a:pt x="58" y="46"/>
                  </a:cubicBezTo>
                  <a:cubicBezTo>
                    <a:pt x="58" y="51"/>
                    <a:pt x="58" y="57"/>
                    <a:pt x="59" y="62"/>
                  </a:cubicBezTo>
                  <a:cubicBezTo>
                    <a:pt x="57" y="65"/>
                    <a:pt x="55" y="69"/>
                    <a:pt x="54" y="73"/>
                  </a:cubicBezTo>
                  <a:close/>
                  <a:moveTo>
                    <a:pt x="99" y="103"/>
                  </a:moveTo>
                  <a:cubicBezTo>
                    <a:pt x="98" y="104"/>
                    <a:pt x="98" y="105"/>
                    <a:pt x="97" y="106"/>
                  </a:cubicBezTo>
                  <a:cubicBezTo>
                    <a:pt x="96" y="106"/>
                    <a:pt x="95" y="107"/>
                    <a:pt x="95" y="108"/>
                  </a:cubicBezTo>
                  <a:cubicBezTo>
                    <a:pt x="94" y="103"/>
                    <a:pt x="94" y="98"/>
                    <a:pt x="93" y="94"/>
                  </a:cubicBezTo>
                  <a:cubicBezTo>
                    <a:pt x="95" y="92"/>
                    <a:pt x="97" y="90"/>
                    <a:pt x="99" y="88"/>
                  </a:cubicBezTo>
                  <a:cubicBezTo>
                    <a:pt x="99" y="93"/>
                    <a:pt x="99" y="98"/>
                    <a:pt x="99" y="103"/>
                  </a:cubicBezTo>
                  <a:close/>
                  <a:moveTo>
                    <a:pt x="92" y="110"/>
                  </a:moveTo>
                  <a:cubicBezTo>
                    <a:pt x="90" y="112"/>
                    <a:pt x="89" y="114"/>
                    <a:pt x="87" y="116"/>
                  </a:cubicBezTo>
                  <a:cubicBezTo>
                    <a:pt x="87" y="111"/>
                    <a:pt x="86" y="106"/>
                    <a:pt x="86" y="100"/>
                  </a:cubicBezTo>
                  <a:cubicBezTo>
                    <a:pt x="88" y="99"/>
                    <a:pt x="90" y="97"/>
                    <a:pt x="92" y="95"/>
                  </a:cubicBezTo>
                  <a:cubicBezTo>
                    <a:pt x="91" y="100"/>
                    <a:pt x="91" y="106"/>
                    <a:pt x="92" y="110"/>
                  </a:cubicBezTo>
                  <a:close/>
                  <a:moveTo>
                    <a:pt x="85" y="118"/>
                  </a:moveTo>
                  <a:cubicBezTo>
                    <a:pt x="84" y="120"/>
                    <a:pt x="83" y="121"/>
                    <a:pt x="82" y="122"/>
                  </a:cubicBezTo>
                  <a:cubicBezTo>
                    <a:pt x="81" y="122"/>
                    <a:pt x="81" y="121"/>
                    <a:pt x="80" y="121"/>
                  </a:cubicBezTo>
                  <a:cubicBezTo>
                    <a:pt x="80" y="116"/>
                    <a:pt x="80" y="111"/>
                    <a:pt x="79" y="107"/>
                  </a:cubicBezTo>
                  <a:cubicBezTo>
                    <a:pt x="81" y="105"/>
                    <a:pt x="83" y="103"/>
                    <a:pt x="85" y="102"/>
                  </a:cubicBezTo>
                  <a:cubicBezTo>
                    <a:pt x="84" y="107"/>
                    <a:pt x="84" y="113"/>
                    <a:pt x="85" y="118"/>
                  </a:cubicBezTo>
                  <a:close/>
                  <a:moveTo>
                    <a:pt x="78" y="119"/>
                  </a:moveTo>
                  <a:cubicBezTo>
                    <a:pt x="76" y="117"/>
                    <a:pt x="74" y="115"/>
                    <a:pt x="72" y="113"/>
                  </a:cubicBezTo>
                  <a:cubicBezTo>
                    <a:pt x="72" y="113"/>
                    <a:pt x="72" y="113"/>
                    <a:pt x="72" y="113"/>
                  </a:cubicBezTo>
                  <a:cubicBezTo>
                    <a:pt x="74" y="111"/>
                    <a:pt x="76" y="110"/>
                    <a:pt x="78" y="108"/>
                  </a:cubicBezTo>
                  <a:cubicBezTo>
                    <a:pt x="77" y="112"/>
                    <a:pt x="77" y="115"/>
                    <a:pt x="78" y="119"/>
                  </a:cubicBezTo>
                  <a:close/>
                  <a:moveTo>
                    <a:pt x="108" y="142"/>
                  </a:moveTo>
                  <a:cubicBezTo>
                    <a:pt x="106" y="141"/>
                    <a:pt x="103" y="140"/>
                    <a:pt x="101" y="138"/>
                  </a:cubicBezTo>
                  <a:cubicBezTo>
                    <a:pt x="104" y="135"/>
                    <a:pt x="106" y="132"/>
                    <a:pt x="108" y="129"/>
                  </a:cubicBezTo>
                  <a:cubicBezTo>
                    <a:pt x="108" y="133"/>
                    <a:pt x="108" y="138"/>
                    <a:pt x="108" y="142"/>
                  </a:cubicBezTo>
                  <a:close/>
                  <a:moveTo>
                    <a:pt x="110" y="141"/>
                  </a:moveTo>
                  <a:cubicBezTo>
                    <a:pt x="110" y="137"/>
                    <a:pt x="110" y="132"/>
                    <a:pt x="110" y="127"/>
                  </a:cubicBezTo>
                  <a:cubicBezTo>
                    <a:pt x="111" y="126"/>
                    <a:pt x="113" y="124"/>
                    <a:pt x="114" y="122"/>
                  </a:cubicBezTo>
                  <a:cubicBezTo>
                    <a:pt x="113" y="127"/>
                    <a:pt x="113" y="133"/>
                    <a:pt x="113" y="138"/>
                  </a:cubicBezTo>
                  <a:cubicBezTo>
                    <a:pt x="112" y="139"/>
                    <a:pt x="111" y="140"/>
                    <a:pt x="110" y="141"/>
                  </a:cubicBezTo>
                  <a:close/>
                  <a:moveTo>
                    <a:pt x="63" y="197"/>
                  </a:moveTo>
                  <a:cubicBezTo>
                    <a:pt x="63" y="190"/>
                    <a:pt x="62" y="184"/>
                    <a:pt x="61" y="177"/>
                  </a:cubicBezTo>
                  <a:cubicBezTo>
                    <a:pt x="61" y="177"/>
                    <a:pt x="61" y="177"/>
                    <a:pt x="61" y="177"/>
                  </a:cubicBezTo>
                  <a:cubicBezTo>
                    <a:pt x="63" y="180"/>
                    <a:pt x="66" y="183"/>
                    <a:pt x="69" y="185"/>
                  </a:cubicBezTo>
                  <a:cubicBezTo>
                    <a:pt x="69" y="191"/>
                    <a:pt x="70" y="196"/>
                    <a:pt x="72" y="201"/>
                  </a:cubicBezTo>
                  <a:cubicBezTo>
                    <a:pt x="69" y="200"/>
                    <a:pt x="66" y="198"/>
                    <a:pt x="63" y="197"/>
                  </a:cubicBezTo>
                  <a:close/>
                  <a:moveTo>
                    <a:pt x="74" y="202"/>
                  </a:moveTo>
                  <a:cubicBezTo>
                    <a:pt x="73" y="197"/>
                    <a:pt x="72" y="192"/>
                    <a:pt x="71" y="187"/>
                  </a:cubicBezTo>
                  <a:cubicBezTo>
                    <a:pt x="74" y="189"/>
                    <a:pt x="76" y="191"/>
                    <a:pt x="79" y="192"/>
                  </a:cubicBezTo>
                  <a:cubicBezTo>
                    <a:pt x="80" y="197"/>
                    <a:pt x="80" y="201"/>
                    <a:pt x="81" y="205"/>
                  </a:cubicBezTo>
                  <a:cubicBezTo>
                    <a:pt x="79" y="204"/>
                    <a:pt x="76" y="203"/>
                    <a:pt x="74" y="202"/>
                  </a:cubicBezTo>
                  <a:close/>
                  <a:moveTo>
                    <a:pt x="84" y="206"/>
                  </a:moveTo>
                  <a:cubicBezTo>
                    <a:pt x="83" y="202"/>
                    <a:pt x="82" y="198"/>
                    <a:pt x="81" y="193"/>
                  </a:cubicBezTo>
                  <a:cubicBezTo>
                    <a:pt x="85" y="195"/>
                    <a:pt x="88" y="196"/>
                    <a:pt x="91" y="197"/>
                  </a:cubicBezTo>
                  <a:cubicBezTo>
                    <a:pt x="92" y="201"/>
                    <a:pt x="92" y="205"/>
                    <a:pt x="93" y="209"/>
                  </a:cubicBezTo>
                  <a:cubicBezTo>
                    <a:pt x="90" y="208"/>
                    <a:pt x="87" y="207"/>
                    <a:pt x="84" y="206"/>
                  </a:cubicBezTo>
                  <a:close/>
                  <a:moveTo>
                    <a:pt x="96" y="210"/>
                  </a:moveTo>
                  <a:cubicBezTo>
                    <a:pt x="95" y="206"/>
                    <a:pt x="94" y="202"/>
                    <a:pt x="93" y="198"/>
                  </a:cubicBezTo>
                  <a:cubicBezTo>
                    <a:pt x="97" y="199"/>
                    <a:pt x="100" y="199"/>
                    <a:pt x="104" y="200"/>
                  </a:cubicBezTo>
                  <a:cubicBezTo>
                    <a:pt x="105" y="204"/>
                    <a:pt x="105" y="208"/>
                    <a:pt x="106" y="213"/>
                  </a:cubicBezTo>
                  <a:cubicBezTo>
                    <a:pt x="103" y="212"/>
                    <a:pt x="99" y="211"/>
                    <a:pt x="96" y="210"/>
                  </a:cubicBezTo>
                  <a:close/>
                  <a:moveTo>
                    <a:pt x="108" y="213"/>
                  </a:moveTo>
                  <a:cubicBezTo>
                    <a:pt x="108" y="208"/>
                    <a:pt x="107" y="204"/>
                    <a:pt x="106" y="200"/>
                  </a:cubicBezTo>
                  <a:cubicBezTo>
                    <a:pt x="110" y="200"/>
                    <a:pt x="113" y="200"/>
                    <a:pt x="117" y="200"/>
                  </a:cubicBezTo>
                  <a:cubicBezTo>
                    <a:pt x="116" y="204"/>
                    <a:pt x="117" y="209"/>
                    <a:pt x="118" y="214"/>
                  </a:cubicBezTo>
                  <a:cubicBezTo>
                    <a:pt x="115" y="214"/>
                    <a:pt x="111" y="213"/>
                    <a:pt x="108" y="213"/>
                  </a:cubicBezTo>
                  <a:close/>
                  <a:moveTo>
                    <a:pt x="120" y="214"/>
                  </a:moveTo>
                  <a:cubicBezTo>
                    <a:pt x="120" y="209"/>
                    <a:pt x="119" y="204"/>
                    <a:pt x="118" y="200"/>
                  </a:cubicBezTo>
                  <a:cubicBezTo>
                    <a:pt x="122" y="200"/>
                    <a:pt x="126" y="199"/>
                    <a:pt x="130" y="198"/>
                  </a:cubicBezTo>
                  <a:cubicBezTo>
                    <a:pt x="129" y="203"/>
                    <a:pt x="129" y="208"/>
                    <a:pt x="131" y="213"/>
                  </a:cubicBezTo>
                  <a:cubicBezTo>
                    <a:pt x="127" y="213"/>
                    <a:pt x="124" y="214"/>
                    <a:pt x="120" y="214"/>
                  </a:cubicBezTo>
                  <a:close/>
                  <a:moveTo>
                    <a:pt x="133" y="213"/>
                  </a:moveTo>
                  <a:cubicBezTo>
                    <a:pt x="132" y="208"/>
                    <a:pt x="132" y="203"/>
                    <a:pt x="132" y="198"/>
                  </a:cubicBezTo>
                  <a:cubicBezTo>
                    <a:pt x="134" y="197"/>
                    <a:pt x="137" y="196"/>
                    <a:pt x="139" y="196"/>
                  </a:cubicBezTo>
                  <a:cubicBezTo>
                    <a:pt x="139" y="201"/>
                    <a:pt x="140" y="206"/>
                    <a:pt x="142" y="211"/>
                  </a:cubicBezTo>
                  <a:cubicBezTo>
                    <a:pt x="139" y="211"/>
                    <a:pt x="136" y="212"/>
                    <a:pt x="133" y="213"/>
                  </a:cubicBezTo>
                  <a:close/>
                  <a:moveTo>
                    <a:pt x="145" y="210"/>
                  </a:moveTo>
                  <a:cubicBezTo>
                    <a:pt x="144" y="207"/>
                    <a:pt x="143" y="205"/>
                    <a:pt x="143" y="203"/>
                  </a:cubicBezTo>
                  <a:cubicBezTo>
                    <a:pt x="142" y="200"/>
                    <a:pt x="142" y="198"/>
                    <a:pt x="141" y="195"/>
                  </a:cubicBezTo>
                  <a:cubicBezTo>
                    <a:pt x="144" y="194"/>
                    <a:pt x="147" y="193"/>
                    <a:pt x="150" y="191"/>
                  </a:cubicBezTo>
                  <a:cubicBezTo>
                    <a:pt x="150" y="194"/>
                    <a:pt x="151" y="197"/>
                    <a:pt x="152" y="200"/>
                  </a:cubicBezTo>
                  <a:cubicBezTo>
                    <a:pt x="152" y="202"/>
                    <a:pt x="153" y="204"/>
                    <a:pt x="154" y="206"/>
                  </a:cubicBezTo>
                  <a:cubicBezTo>
                    <a:pt x="151" y="208"/>
                    <a:pt x="148" y="209"/>
                    <a:pt x="145" y="210"/>
                  </a:cubicBezTo>
                  <a:close/>
                  <a:moveTo>
                    <a:pt x="156" y="206"/>
                  </a:moveTo>
                  <a:cubicBezTo>
                    <a:pt x="155" y="203"/>
                    <a:pt x="154" y="201"/>
                    <a:pt x="154" y="199"/>
                  </a:cubicBezTo>
                  <a:cubicBezTo>
                    <a:pt x="153" y="196"/>
                    <a:pt x="152" y="194"/>
                    <a:pt x="151" y="191"/>
                  </a:cubicBezTo>
                  <a:cubicBezTo>
                    <a:pt x="155" y="189"/>
                    <a:pt x="159" y="187"/>
                    <a:pt x="163" y="185"/>
                  </a:cubicBezTo>
                  <a:cubicBezTo>
                    <a:pt x="163" y="187"/>
                    <a:pt x="163" y="190"/>
                    <a:pt x="164" y="193"/>
                  </a:cubicBezTo>
                  <a:cubicBezTo>
                    <a:pt x="164" y="195"/>
                    <a:pt x="165" y="197"/>
                    <a:pt x="166" y="200"/>
                  </a:cubicBezTo>
                  <a:cubicBezTo>
                    <a:pt x="163" y="202"/>
                    <a:pt x="159" y="204"/>
                    <a:pt x="156" y="206"/>
                  </a:cubicBezTo>
                  <a:close/>
                  <a:moveTo>
                    <a:pt x="168" y="198"/>
                  </a:moveTo>
                  <a:cubicBezTo>
                    <a:pt x="167" y="196"/>
                    <a:pt x="166" y="194"/>
                    <a:pt x="166" y="192"/>
                  </a:cubicBezTo>
                  <a:cubicBezTo>
                    <a:pt x="165" y="189"/>
                    <a:pt x="165" y="186"/>
                    <a:pt x="164" y="184"/>
                  </a:cubicBezTo>
                  <a:cubicBezTo>
                    <a:pt x="167" y="181"/>
                    <a:pt x="171" y="179"/>
                    <a:pt x="174" y="176"/>
                  </a:cubicBezTo>
                  <a:cubicBezTo>
                    <a:pt x="174" y="181"/>
                    <a:pt x="175" y="187"/>
                    <a:pt x="176" y="192"/>
                  </a:cubicBezTo>
                  <a:cubicBezTo>
                    <a:pt x="174" y="194"/>
                    <a:pt x="171" y="196"/>
                    <a:pt x="168" y="198"/>
                  </a:cubicBezTo>
                  <a:close/>
                  <a:moveTo>
                    <a:pt x="178" y="190"/>
                  </a:moveTo>
                  <a:cubicBezTo>
                    <a:pt x="178" y="188"/>
                    <a:pt x="177" y="186"/>
                    <a:pt x="177" y="183"/>
                  </a:cubicBezTo>
                  <a:cubicBezTo>
                    <a:pt x="176" y="181"/>
                    <a:pt x="176" y="178"/>
                    <a:pt x="175" y="175"/>
                  </a:cubicBezTo>
                  <a:cubicBezTo>
                    <a:pt x="179" y="171"/>
                    <a:pt x="183" y="167"/>
                    <a:pt x="186" y="163"/>
                  </a:cubicBezTo>
                  <a:cubicBezTo>
                    <a:pt x="186" y="163"/>
                    <a:pt x="186" y="163"/>
                    <a:pt x="186" y="163"/>
                  </a:cubicBezTo>
                  <a:cubicBezTo>
                    <a:pt x="186" y="169"/>
                    <a:pt x="186" y="175"/>
                    <a:pt x="188" y="180"/>
                  </a:cubicBezTo>
                  <a:cubicBezTo>
                    <a:pt x="185" y="184"/>
                    <a:pt x="182" y="187"/>
                    <a:pt x="178" y="190"/>
                  </a:cubicBezTo>
                  <a:close/>
                  <a:moveTo>
                    <a:pt x="189" y="178"/>
                  </a:moveTo>
                  <a:cubicBezTo>
                    <a:pt x="188" y="173"/>
                    <a:pt x="187" y="169"/>
                    <a:pt x="187" y="163"/>
                  </a:cubicBezTo>
                  <a:cubicBezTo>
                    <a:pt x="187" y="163"/>
                    <a:pt x="187" y="163"/>
                    <a:pt x="186" y="163"/>
                  </a:cubicBezTo>
                  <a:cubicBezTo>
                    <a:pt x="188" y="161"/>
                    <a:pt x="190" y="158"/>
                    <a:pt x="192" y="156"/>
                  </a:cubicBezTo>
                  <a:cubicBezTo>
                    <a:pt x="193" y="161"/>
                    <a:pt x="194" y="166"/>
                    <a:pt x="195" y="171"/>
                  </a:cubicBezTo>
                  <a:cubicBezTo>
                    <a:pt x="193" y="174"/>
                    <a:pt x="191" y="176"/>
                    <a:pt x="189" y="178"/>
                  </a:cubicBezTo>
                  <a:close/>
                  <a:moveTo>
                    <a:pt x="197" y="168"/>
                  </a:moveTo>
                  <a:cubicBezTo>
                    <a:pt x="196" y="163"/>
                    <a:pt x="195" y="158"/>
                    <a:pt x="193" y="153"/>
                  </a:cubicBezTo>
                  <a:cubicBezTo>
                    <a:pt x="194" y="151"/>
                    <a:pt x="196" y="148"/>
                    <a:pt x="197" y="145"/>
                  </a:cubicBezTo>
                  <a:cubicBezTo>
                    <a:pt x="197" y="147"/>
                    <a:pt x="197" y="149"/>
                    <a:pt x="197" y="151"/>
                  </a:cubicBezTo>
                  <a:cubicBezTo>
                    <a:pt x="198" y="155"/>
                    <a:pt x="198" y="160"/>
                    <a:pt x="200" y="163"/>
                  </a:cubicBezTo>
                  <a:cubicBezTo>
                    <a:pt x="200" y="163"/>
                    <a:pt x="200" y="164"/>
                    <a:pt x="200" y="164"/>
                  </a:cubicBezTo>
                  <a:cubicBezTo>
                    <a:pt x="199" y="165"/>
                    <a:pt x="198" y="167"/>
                    <a:pt x="197" y="168"/>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98"/>
            <p:cNvSpPr>
              <a:spLocks noEditPoints="1"/>
            </p:cNvSpPr>
            <p:nvPr/>
          </p:nvSpPr>
          <p:spPr bwMode="auto">
            <a:xfrm>
              <a:off x="6069013" y="2595563"/>
              <a:ext cx="474662" cy="517525"/>
            </a:xfrm>
            <a:custGeom>
              <a:avLst/>
              <a:gdLst>
                <a:gd name="T0" fmla="*/ 185 w 203"/>
                <a:gd name="T1" fmla="*/ 126 h 240"/>
                <a:gd name="T2" fmla="*/ 115 w 203"/>
                <a:gd name="T3" fmla="*/ 145 h 240"/>
                <a:gd name="T4" fmla="*/ 140 w 203"/>
                <a:gd name="T5" fmla="*/ 94 h 240"/>
                <a:gd name="T6" fmla="*/ 118 w 203"/>
                <a:gd name="T7" fmla="*/ 81 h 240"/>
                <a:gd name="T8" fmla="*/ 61 w 203"/>
                <a:gd name="T9" fmla="*/ 88 h 240"/>
                <a:gd name="T10" fmla="*/ 90 w 203"/>
                <a:gd name="T11" fmla="*/ 20 h 240"/>
                <a:gd name="T12" fmla="*/ 25 w 203"/>
                <a:gd name="T13" fmla="*/ 45 h 240"/>
                <a:gd name="T14" fmla="*/ 9 w 203"/>
                <a:gd name="T15" fmla="*/ 138 h 240"/>
                <a:gd name="T16" fmla="*/ 24 w 203"/>
                <a:gd name="T17" fmla="*/ 180 h 240"/>
                <a:gd name="T18" fmla="*/ 52 w 203"/>
                <a:gd name="T19" fmla="*/ 210 h 240"/>
                <a:gd name="T20" fmla="*/ 203 w 203"/>
                <a:gd name="T21" fmla="*/ 160 h 240"/>
                <a:gd name="T22" fmla="*/ 119 w 203"/>
                <a:gd name="T23" fmla="*/ 131 h 240"/>
                <a:gd name="T24" fmla="*/ 134 w 203"/>
                <a:gd name="T25" fmla="*/ 107 h 240"/>
                <a:gd name="T26" fmla="*/ 112 w 203"/>
                <a:gd name="T27" fmla="*/ 91 h 240"/>
                <a:gd name="T28" fmla="*/ 107 w 203"/>
                <a:gd name="T29" fmla="*/ 80 h 240"/>
                <a:gd name="T30" fmla="*/ 101 w 203"/>
                <a:gd name="T31" fmla="*/ 102 h 240"/>
                <a:gd name="T32" fmla="*/ 61 w 203"/>
                <a:gd name="T33" fmla="*/ 59 h 240"/>
                <a:gd name="T34" fmla="*/ 69 w 203"/>
                <a:gd name="T35" fmla="*/ 43 h 240"/>
                <a:gd name="T36" fmla="*/ 85 w 203"/>
                <a:gd name="T37" fmla="*/ 26 h 240"/>
                <a:gd name="T38" fmla="*/ 12 w 203"/>
                <a:gd name="T39" fmla="*/ 86 h 240"/>
                <a:gd name="T40" fmla="*/ 11 w 203"/>
                <a:gd name="T41" fmla="*/ 117 h 240"/>
                <a:gd name="T42" fmla="*/ 14 w 203"/>
                <a:gd name="T43" fmla="*/ 114 h 240"/>
                <a:gd name="T44" fmla="*/ 14 w 203"/>
                <a:gd name="T45" fmla="*/ 147 h 240"/>
                <a:gd name="T46" fmla="*/ 22 w 203"/>
                <a:gd name="T47" fmla="*/ 154 h 240"/>
                <a:gd name="T48" fmla="*/ 26 w 203"/>
                <a:gd name="T49" fmla="*/ 173 h 240"/>
                <a:gd name="T50" fmla="*/ 30 w 203"/>
                <a:gd name="T51" fmla="*/ 149 h 240"/>
                <a:gd name="T52" fmla="*/ 39 w 203"/>
                <a:gd name="T53" fmla="*/ 155 h 240"/>
                <a:gd name="T54" fmla="*/ 33 w 203"/>
                <a:gd name="T55" fmla="*/ 188 h 240"/>
                <a:gd name="T56" fmla="*/ 39 w 203"/>
                <a:gd name="T57" fmla="*/ 193 h 240"/>
                <a:gd name="T58" fmla="*/ 50 w 203"/>
                <a:gd name="T59" fmla="*/ 204 h 240"/>
                <a:gd name="T60" fmla="*/ 50 w 203"/>
                <a:gd name="T61" fmla="*/ 204 h 240"/>
                <a:gd name="T62" fmla="*/ 58 w 203"/>
                <a:gd name="T63" fmla="*/ 195 h 240"/>
                <a:gd name="T64" fmla="*/ 45 w 203"/>
                <a:gd name="T65" fmla="*/ 157 h 240"/>
                <a:gd name="T66" fmla="*/ 33 w 203"/>
                <a:gd name="T67" fmla="*/ 142 h 240"/>
                <a:gd name="T68" fmla="*/ 24 w 203"/>
                <a:gd name="T69" fmla="*/ 126 h 240"/>
                <a:gd name="T70" fmla="*/ 83 w 203"/>
                <a:gd name="T71" fmla="*/ 21 h 240"/>
                <a:gd name="T72" fmla="*/ 108 w 203"/>
                <a:gd name="T73" fmla="*/ 61 h 240"/>
                <a:gd name="T74" fmla="*/ 79 w 203"/>
                <a:gd name="T75" fmla="*/ 128 h 240"/>
                <a:gd name="T76" fmla="*/ 124 w 203"/>
                <a:gd name="T77" fmla="*/ 88 h 240"/>
                <a:gd name="T78" fmla="*/ 134 w 203"/>
                <a:gd name="T79" fmla="*/ 153 h 240"/>
                <a:gd name="T80" fmla="*/ 59 w 203"/>
                <a:gd name="T81" fmla="*/ 172 h 240"/>
                <a:gd name="T82" fmla="*/ 57 w 203"/>
                <a:gd name="T83" fmla="*/ 93 h 240"/>
                <a:gd name="T84" fmla="*/ 54 w 203"/>
                <a:gd name="T85" fmla="*/ 73 h 240"/>
                <a:gd name="T86" fmla="*/ 99 w 203"/>
                <a:gd name="T87" fmla="*/ 104 h 240"/>
                <a:gd name="T88" fmla="*/ 92 w 203"/>
                <a:gd name="T89" fmla="*/ 111 h 240"/>
                <a:gd name="T90" fmla="*/ 82 w 203"/>
                <a:gd name="T91" fmla="*/ 123 h 240"/>
                <a:gd name="T92" fmla="*/ 72 w 203"/>
                <a:gd name="T93" fmla="*/ 114 h 240"/>
                <a:gd name="T94" fmla="*/ 108 w 203"/>
                <a:gd name="T95" fmla="*/ 129 h 240"/>
                <a:gd name="T96" fmla="*/ 110 w 203"/>
                <a:gd name="T97" fmla="*/ 142 h 240"/>
                <a:gd name="T98" fmla="*/ 63 w 203"/>
                <a:gd name="T99" fmla="*/ 197 h 240"/>
                <a:gd name="T100" fmla="*/ 84 w 203"/>
                <a:gd name="T101" fmla="*/ 207 h 240"/>
                <a:gd name="T102" fmla="*/ 93 w 203"/>
                <a:gd name="T103" fmla="*/ 198 h 240"/>
                <a:gd name="T104" fmla="*/ 117 w 203"/>
                <a:gd name="T105" fmla="*/ 200 h 240"/>
                <a:gd name="T106" fmla="*/ 131 w 203"/>
                <a:gd name="T107" fmla="*/ 213 h 240"/>
                <a:gd name="T108" fmla="*/ 133 w 203"/>
                <a:gd name="T109" fmla="*/ 213 h 240"/>
                <a:gd name="T110" fmla="*/ 153 w 203"/>
                <a:gd name="T111" fmla="*/ 207 h 240"/>
                <a:gd name="T112" fmla="*/ 164 w 203"/>
                <a:gd name="T113" fmla="*/ 193 h 240"/>
                <a:gd name="T114" fmla="*/ 174 w 203"/>
                <a:gd name="T115" fmla="*/ 177 h 240"/>
                <a:gd name="T116" fmla="*/ 186 w 203"/>
                <a:gd name="T117" fmla="*/ 164 h 240"/>
                <a:gd name="T118" fmla="*/ 186 w 203"/>
                <a:gd name="T119" fmla="*/ 163 h 240"/>
                <a:gd name="T120" fmla="*/ 197 w 203"/>
                <a:gd name="T121" fmla="*/ 14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3" h="240">
                  <a:moveTo>
                    <a:pt x="203" y="160"/>
                  </a:moveTo>
                  <a:cubicBezTo>
                    <a:pt x="203" y="157"/>
                    <a:pt x="202" y="154"/>
                    <a:pt x="202" y="151"/>
                  </a:cubicBezTo>
                  <a:cubicBezTo>
                    <a:pt x="202" y="146"/>
                    <a:pt x="201" y="141"/>
                    <a:pt x="201" y="137"/>
                  </a:cubicBezTo>
                  <a:cubicBezTo>
                    <a:pt x="200" y="135"/>
                    <a:pt x="199" y="135"/>
                    <a:pt x="198" y="135"/>
                  </a:cubicBezTo>
                  <a:cubicBezTo>
                    <a:pt x="198" y="135"/>
                    <a:pt x="198" y="135"/>
                    <a:pt x="198" y="135"/>
                  </a:cubicBezTo>
                  <a:cubicBezTo>
                    <a:pt x="195" y="131"/>
                    <a:pt x="189" y="129"/>
                    <a:pt x="185" y="126"/>
                  </a:cubicBezTo>
                  <a:cubicBezTo>
                    <a:pt x="183" y="125"/>
                    <a:pt x="181" y="124"/>
                    <a:pt x="178" y="122"/>
                  </a:cubicBezTo>
                  <a:cubicBezTo>
                    <a:pt x="176" y="121"/>
                    <a:pt x="174" y="121"/>
                    <a:pt x="172" y="120"/>
                  </a:cubicBezTo>
                  <a:cubicBezTo>
                    <a:pt x="171" y="119"/>
                    <a:pt x="170" y="118"/>
                    <a:pt x="170" y="119"/>
                  </a:cubicBezTo>
                  <a:cubicBezTo>
                    <a:pt x="168" y="118"/>
                    <a:pt x="167" y="119"/>
                    <a:pt x="167" y="120"/>
                  </a:cubicBezTo>
                  <a:cubicBezTo>
                    <a:pt x="160" y="130"/>
                    <a:pt x="153" y="139"/>
                    <a:pt x="141" y="143"/>
                  </a:cubicBezTo>
                  <a:cubicBezTo>
                    <a:pt x="134" y="146"/>
                    <a:pt x="124" y="147"/>
                    <a:pt x="115" y="145"/>
                  </a:cubicBezTo>
                  <a:cubicBezTo>
                    <a:pt x="119" y="141"/>
                    <a:pt x="123" y="136"/>
                    <a:pt x="127" y="132"/>
                  </a:cubicBezTo>
                  <a:cubicBezTo>
                    <a:pt x="131" y="127"/>
                    <a:pt x="136" y="123"/>
                    <a:pt x="139" y="117"/>
                  </a:cubicBezTo>
                  <a:cubicBezTo>
                    <a:pt x="139" y="116"/>
                    <a:pt x="139" y="116"/>
                    <a:pt x="138" y="115"/>
                  </a:cubicBezTo>
                  <a:cubicBezTo>
                    <a:pt x="139" y="113"/>
                    <a:pt x="139" y="111"/>
                    <a:pt x="139" y="109"/>
                  </a:cubicBezTo>
                  <a:cubicBezTo>
                    <a:pt x="140" y="104"/>
                    <a:pt x="140" y="100"/>
                    <a:pt x="140" y="95"/>
                  </a:cubicBezTo>
                  <a:cubicBezTo>
                    <a:pt x="140" y="95"/>
                    <a:pt x="140" y="95"/>
                    <a:pt x="140" y="94"/>
                  </a:cubicBezTo>
                  <a:cubicBezTo>
                    <a:pt x="140" y="94"/>
                    <a:pt x="140" y="93"/>
                    <a:pt x="140" y="92"/>
                  </a:cubicBezTo>
                  <a:cubicBezTo>
                    <a:pt x="136" y="87"/>
                    <a:pt x="131" y="84"/>
                    <a:pt x="125" y="82"/>
                  </a:cubicBezTo>
                  <a:cubicBezTo>
                    <a:pt x="124" y="81"/>
                    <a:pt x="123" y="82"/>
                    <a:pt x="122" y="83"/>
                  </a:cubicBezTo>
                  <a:cubicBezTo>
                    <a:pt x="121" y="83"/>
                    <a:pt x="121" y="83"/>
                    <a:pt x="120" y="84"/>
                  </a:cubicBezTo>
                  <a:cubicBezTo>
                    <a:pt x="119" y="85"/>
                    <a:pt x="118" y="85"/>
                    <a:pt x="118" y="86"/>
                  </a:cubicBezTo>
                  <a:cubicBezTo>
                    <a:pt x="118" y="84"/>
                    <a:pt x="118" y="82"/>
                    <a:pt x="118" y="81"/>
                  </a:cubicBezTo>
                  <a:cubicBezTo>
                    <a:pt x="118" y="77"/>
                    <a:pt x="118" y="73"/>
                    <a:pt x="117" y="69"/>
                  </a:cubicBezTo>
                  <a:cubicBezTo>
                    <a:pt x="118" y="67"/>
                    <a:pt x="118" y="64"/>
                    <a:pt x="116" y="62"/>
                  </a:cubicBezTo>
                  <a:cubicBezTo>
                    <a:pt x="113" y="58"/>
                    <a:pt x="108" y="54"/>
                    <a:pt x="103" y="52"/>
                  </a:cubicBezTo>
                  <a:cubicBezTo>
                    <a:pt x="103" y="51"/>
                    <a:pt x="101" y="50"/>
                    <a:pt x="100" y="51"/>
                  </a:cubicBezTo>
                  <a:cubicBezTo>
                    <a:pt x="91" y="56"/>
                    <a:pt x="84" y="64"/>
                    <a:pt x="77" y="71"/>
                  </a:cubicBezTo>
                  <a:cubicBezTo>
                    <a:pt x="71" y="77"/>
                    <a:pt x="66" y="82"/>
                    <a:pt x="61" y="88"/>
                  </a:cubicBezTo>
                  <a:cubicBezTo>
                    <a:pt x="57" y="77"/>
                    <a:pt x="61" y="68"/>
                    <a:pt x="68" y="59"/>
                  </a:cubicBezTo>
                  <a:cubicBezTo>
                    <a:pt x="73" y="54"/>
                    <a:pt x="79" y="46"/>
                    <a:pt x="85" y="43"/>
                  </a:cubicBezTo>
                  <a:cubicBezTo>
                    <a:pt x="86" y="43"/>
                    <a:pt x="87" y="43"/>
                    <a:pt x="87" y="42"/>
                  </a:cubicBezTo>
                  <a:cubicBezTo>
                    <a:pt x="90" y="40"/>
                    <a:pt x="90" y="35"/>
                    <a:pt x="90" y="32"/>
                  </a:cubicBezTo>
                  <a:cubicBezTo>
                    <a:pt x="91" y="28"/>
                    <a:pt x="92" y="24"/>
                    <a:pt x="90" y="20"/>
                  </a:cubicBezTo>
                  <a:cubicBezTo>
                    <a:pt x="90" y="20"/>
                    <a:pt x="90" y="20"/>
                    <a:pt x="90" y="20"/>
                  </a:cubicBezTo>
                  <a:cubicBezTo>
                    <a:pt x="90" y="20"/>
                    <a:pt x="90" y="20"/>
                    <a:pt x="90" y="19"/>
                  </a:cubicBezTo>
                  <a:cubicBezTo>
                    <a:pt x="88" y="16"/>
                    <a:pt x="85" y="13"/>
                    <a:pt x="83" y="10"/>
                  </a:cubicBezTo>
                  <a:cubicBezTo>
                    <a:pt x="80" y="7"/>
                    <a:pt x="77" y="4"/>
                    <a:pt x="74" y="1"/>
                  </a:cubicBezTo>
                  <a:cubicBezTo>
                    <a:pt x="73" y="0"/>
                    <a:pt x="71" y="1"/>
                    <a:pt x="70" y="1"/>
                  </a:cubicBezTo>
                  <a:cubicBezTo>
                    <a:pt x="70" y="1"/>
                    <a:pt x="69" y="1"/>
                    <a:pt x="69" y="1"/>
                  </a:cubicBezTo>
                  <a:cubicBezTo>
                    <a:pt x="50" y="5"/>
                    <a:pt x="34" y="27"/>
                    <a:pt x="25" y="45"/>
                  </a:cubicBezTo>
                  <a:cubicBezTo>
                    <a:pt x="6" y="68"/>
                    <a:pt x="0" y="105"/>
                    <a:pt x="10" y="132"/>
                  </a:cubicBezTo>
                  <a:cubicBezTo>
                    <a:pt x="10" y="132"/>
                    <a:pt x="9" y="132"/>
                    <a:pt x="9" y="133"/>
                  </a:cubicBezTo>
                  <a:cubicBezTo>
                    <a:pt x="8" y="134"/>
                    <a:pt x="8" y="136"/>
                    <a:pt x="9" y="137"/>
                  </a:cubicBezTo>
                  <a:cubicBezTo>
                    <a:pt x="9" y="137"/>
                    <a:pt x="9" y="137"/>
                    <a:pt x="9" y="137"/>
                  </a:cubicBezTo>
                  <a:cubicBezTo>
                    <a:pt x="9" y="137"/>
                    <a:pt x="9" y="137"/>
                    <a:pt x="9" y="138"/>
                  </a:cubicBezTo>
                  <a:cubicBezTo>
                    <a:pt x="9" y="138"/>
                    <a:pt x="9" y="138"/>
                    <a:pt x="9" y="138"/>
                  </a:cubicBezTo>
                  <a:cubicBezTo>
                    <a:pt x="7" y="142"/>
                    <a:pt x="8" y="146"/>
                    <a:pt x="9" y="150"/>
                  </a:cubicBezTo>
                  <a:cubicBezTo>
                    <a:pt x="9" y="155"/>
                    <a:pt x="9" y="160"/>
                    <a:pt x="11" y="165"/>
                  </a:cubicBezTo>
                  <a:cubicBezTo>
                    <a:pt x="11" y="166"/>
                    <a:pt x="12" y="166"/>
                    <a:pt x="13" y="167"/>
                  </a:cubicBezTo>
                  <a:cubicBezTo>
                    <a:pt x="14" y="168"/>
                    <a:pt x="15" y="170"/>
                    <a:pt x="17" y="172"/>
                  </a:cubicBezTo>
                  <a:cubicBezTo>
                    <a:pt x="18" y="174"/>
                    <a:pt x="19" y="176"/>
                    <a:pt x="21" y="177"/>
                  </a:cubicBezTo>
                  <a:cubicBezTo>
                    <a:pt x="22" y="178"/>
                    <a:pt x="23" y="179"/>
                    <a:pt x="24" y="180"/>
                  </a:cubicBezTo>
                  <a:cubicBezTo>
                    <a:pt x="25" y="182"/>
                    <a:pt x="26" y="183"/>
                    <a:pt x="27" y="184"/>
                  </a:cubicBezTo>
                  <a:cubicBezTo>
                    <a:pt x="27" y="185"/>
                    <a:pt x="27" y="186"/>
                    <a:pt x="27" y="187"/>
                  </a:cubicBezTo>
                  <a:cubicBezTo>
                    <a:pt x="27" y="189"/>
                    <a:pt x="29" y="190"/>
                    <a:pt x="31" y="190"/>
                  </a:cubicBezTo>
                  <a:cubicBezTo>
                    <a:pt x="32" y="193"/>
                    <a:pt x="34" y="196"/>
                    <a:pt x="36" y="198"/>
                  </a:cubicBezTo>
                  <a:cubicBezTo>
                    <a:pt x="40" y="202"/>
                    <a:pt x="44" y="206"/>
                    <a:pt x="48" y="210"/>
                  </a:cubicBezTo>
                  <a:cubicBezTo>
                    <a:pt x="49" y="211"/>
                    <a:pt x="51" y="211"/>
                    <a:pt x="52" y="210"/>
                  </a:cubicBezTo>
                  <a:cubicBezTo>
                    <a:pt x="55" y="206"/>
                    <a:pt x="58" y="203"/>
                    <a:pt x="61" y="199"/>
                  </a:cubicBezTo>
                  <a:cubicBezTo>
                    <a:pt x="61" y="199"/>
                    <a:pt x="61" y="199"/>
                    <a:pt x="61" y="199"/>
                  </a:cubicBezTo>
                  <a:cubicBezTo>
                    <a:pt x="61" y="200"/>
                    <a:pt x="61" y="200"/>
                    <a:pt x="61" y="201"/>
                  </a:cubicBezTo>
                  <a:cubicBezTo>
                    <a:pt x="61" y="202"/>
                    <a:pt x="63" y="202"/>
                    <a:pt x="63" y="201"/>
                  </a:cubicBezTo>
                  <a:cubicBezTo>
                    <a:pt x="106" y="240"/>
                    <a:pt x="187" y="215"/>
                    <a:pt x="203" y="161"/>
                  </a:cubicBezTo>
                  <a:cubicBezTo>
                    <a:pt x="203" y="161"/>
                    <a:pt x="203" y="160"/>
                    <a:pt x="203" y="160"/>
                  </a:cubicBezTo>
                  <a:close/>
                  <a:moveTo>
                    <a:pt x="119" y="131"/>
                  </a:moveTo>
                  <a:cubicBezTo>
                    <a:pt x="118" y="132"/>
                    <a:pt x="117" y="134"/>
                    <a:pt x="116" y="135"/>
                  </a:cubicBezTo>
                  <a:cubicBezTo>
                    <a:pt x="116" y="130"/>
                    <a:pt x="116" y="125"/>
                    <a:pt x="116" y="120"/>
                  </a:cubicBezTo>
                  <a:cubicBezTo>
                    <a:pt x="117" y="119"/>
                    <a:pt x="118" y="118"/>
                    <a:pt x="119" y="117"/>
                  </a:cubicBezTo>
                  <a:cubicBezTo>
                    <a:pt x="119" y="117"/>
                    <a:pt x="119" y="117"/>
                    <a:pt x="120" y="116"/>
                  </a:cubicBezTo>
                  <a:cubicBezTo>
                    <a:pt x="119" y="121"/>
                    <a:pt x="118" y="126"/>
                    <a:pt x="119" y="131"/>
                  </a:cubicBezTo>
                  <a:close/>
                  <a:moveTo>
                    <a:pt x="125" y="124"/>
                  </a:moveTo>
                  <a:cubicBezTo>
                    <a:pt x="124" y="125"/>
                    <a:pt x="123" y="127"/>
                    <a:pt x="121" y="129"/>
                  </a:cubicBezTo>
                  <a:cubicBezTo>
                    <a:pt x="121" y="124"/>
                    <a:pt x="121" y="119"/>
                    <a:pt x="121" y="115"/>
                  </a:cubicBezTo>
                  <a:cubicBezTo>
                    <a:pt x="123" y="113"/>
                    <a:pt x="125" y="112"/>
                    <a:pt x="126" y="110"/>
                  </a:cubicBezTo>
                  <a:cubicBezTo>
                    <a:pt x="126" y="115"/>
                    <a:pt x="125" y="119"/>
                    <a:pt x="125" y="124"/>
                  </a:cubicBezTo>
                  <a:close/>
                  <a:moveTo>
                    <a:pt x="134" y="107"/>
                  </a:moveTo>
                  <a:cubicBezTo>
                    <a:pt x="133" y="111"/>
                    <a:pt x="132" y="114"/>
                    <a:pt x="133" y="118"/>
                  </a:cubicBezTo>
                  <a:cubicBezTo>
                    <a:pt x="131" y="119"/>
                    <a:pt x="130" y="120"/>
                    <a:pt x="128" y="122"/>
                  </a:cubicBezTo>
                  <a:cubicBezTo>
                    <a:pt x="128" y="117"/>
                    <a:pt x="128" y="113"/>
                    <a:pt x="128" y="108"/>
                  </a:cubicBezTo>
                  <a:cubicBezTo>
                    <a:pt x="131" y="106"/>
                    <a:pt x="133" y="104"/>
                    <a:pt x="135" y="102"/>
                  </a:cubicBezTo>
                  <a:cubicBezTo>
                    <a:pt x="134" y="104"/>
                    <a:pt x="134" y="105"/>
                    <a:pt x="134" y="107"/>
                  </a:cubicBezTo>
                  <a:close/>
                  <a:moveTo>
                    <a:pt x="112" y="91"/>
                  </a:moveTo>
                  <a:cubicBezTo>
                    <a:pt x="110" y="92"/>
                    <a:pt x="109" y="94"/>
                    <a:pt x="108" y="95"/>
                  </a:cubicBezTo>
                  <a:cubicBezTo>
                    <a:pt x="108" y="93"/>
                    <a:pt x="107" y="91"/>
                    <a:pt x="107" y="89"/>
                  </a:cubicBezTo>
                  <a:cubicBezTo>
                    <a:pt x="107" y="88"/>
                    <a:pt x="107" y="87"/>
                    <a:pt x="107" y="85"/>
                  </a:cubicBezTo>
                  <a:cubicBezTo>
                    <a:pt x="106" y="84"/>
                    <a:pt x="106" y="83"/>
                    <a:pt x="106" y="83"/>
                  </a:cubicBezTo>
                  <a:cubicBezTo>
                    <a:pt x="106" y="82"/>
                    <a:pt x="106" y="82"/>
                    <a:pt x="106" y="81"/>
                  </a:cubicBezTo>
                  <a:cubicBezTo>
                    <a:pt x="106" y="81"/>
                    <a:pt x="107" y="81"/>
                    <a:pt x="107" y="80"/>
                  </a:cubicBezTo>
                  <a:cubicBezTo>
                    <a:pt x="107" y="80"/>
                    <a:pt x="107" y="80"/>
                    <a:pt x="107" y="80"/>
                  </a:cubicBezTo>
                  <a:cubicBezTo>
                    <a:pt x="109" y="78"/>
                    <a:pt x="111" y="76"/>
                    <a:pt x="113" y="73"/>
                  </a:cubicBezTo>
                  <a:cubicBezTo>
                    <a:pt x="113" y="75"/>
                    <a:pt x="113" y="77"/>
                    <a:pt x="112" y="79"/>
                  </a:cubicBezTo>
                  <a:cubicBezTo>
                    <a:pt x="112" y="83"/>
                    <a:pt x="111" y="87"/>
                    <a:pt x="112" y="91"/>
                  </a:cubicBezTo>
                  <a:close/>
                  <a:moveTo>
                    <a:pt x="106" y="97"/>
                  </a:moveTo>
                  <a:cubicBezTo>
                    <a:pt x="104" y="98"/>
                    <a:pt x="103" y="100"/>
                    <a:pt x="101" y="102"/>
                  </a:cubicBezTo>
                  <a:cubicBezTo>
                    <a:pt x="101" y="97"/>
                    <a:pt x="100" y="92"/>
                    <a:pt x="100" y="87"/>
                  </a:cubicBezTo>
                  <a:cubicBezTo>
                    <a:pt x="102" y="86"/>
                    <a:pt x="103" y="84"/>
                    <a:pt x="104" y="83"/>
                  </a:cubicBezTo>
                  <a:cubicBezTo>
                    <a:pt x="104" y="85"/>
                    <a:pt x="105" y="87"/>
                    <a:pt x="105" y="89"/>
                  </a:cubicBezTo>
                  <a:cubicBezTo>
                    <a:pt x="105" y="91"/>
                    <a:pt x="106" y="94"/>
                    <a:pt x="106" y="97"/>
                  </a:cubicBezTo>
                  <a:close/>
                  <a:moveTo>
                    <a:pt x="68" y="50"/>
                  </a:moveTo>
                  <a:cubicBezTo>
                    <a:pt x="65" y="53"/>
                    <a:pt x="63" y="56"/>
                    <a:pt x="61" y="59"/>
                  </a:cubicBezTo>
                  <a:cubicBezTo>
                    <a:pt x="61" y="59"/>
                    <a:pt x="60" y="59"/>
                    <a:pt x="60" y="59"/>
                  </a:cubicBezTo>
                  <a:cubicBezTo>
                    <a:pt x="60" y="54"/>
                    <a:pt x="60" y="49"/>
                    <a:pt x="60" y="44"/>
                  </a:cubicBezTo>
                  <a:cubicBezTo>
                    <a:pt x="62" y="41"/>
                    <a:pt x="65" y="39"/>
                    <a:pt x="68" y="37"/>
                  </a:cubicBezTo>
                  <a:cubicBezTo>
                    <a:pt x="67" y="41"/>
                    <a:pt x="66" y="46"/>
                    <a:pt x="68" y="50"/>
                  </a:cubicBezTo>
                  <a:close/>
                  <a:moveTo>
                    <a:pt x="69" y="49"/>
                  </a:moveTo>
                  <a:cubicBezTo>
                    <a:pt x="69" y="47"/>
                    <a:pt x="69" y="45"/>
                    <a:pt x="69" y="43"/>
                  </a:cubicBezTo>
                  <a:cubicBezTo>
                    <a:pt x="69" y="41"/>
                    <a:pt x="70" y="38"/>
                    <a:pt x="70" y="35"/>
                  </a:cubicBezTo>
                  <a:cubicBezTo>
                    <a:pt x="70" y="35"/>
                    <a:pt x="70" y="35"/>
                    <a:pt x="70" y="35"/>
                  </a:cubicBezTo>
                  <a:cubicBezTo>
                    <a:pt x="72" y="34"/>
                    <a:pt x="73" y="33"/>
                    <a:pt x="75" y="32"/>
                  </a:cubicBezTo>
                  <a:cubicBezTo>
                    <a:pt x="75" y="36"/>
                    <a:pt x="75" y="40"/>
                    <a:pt x="75" y="44"/>
                  </a:cubicBezTo>
                  <a:cubicBezTo>
                    <a:pt x="73" y="45"/>
                    <a:pt x="71" y="47"/>
                    <a:pt x="69" y="49"/>
                  </a:cubicBezTo>
                  <a:close/>
                  <a:moveTo>
                    <a:pt x="85" y="26"/>
                  </a:moveTo>
                  <a:cubicBezTo>
                    <a:pt x="85" y="27"/>
                    <a:pt x="85" y="29"/>
                    <a:pt x="84" y="31"/>
                  </a:cubicBezTo>
                  <a:cubicBezTo>
                    <a:pt x="84" y="34"/>
                    <a:pt x="83" y="37"/>
                    <a:pt x="83" y="40"/>
                  </a:cubicBezTo>
                  <a:cubicBezTo>
                    <a:pt x="81" y="40"/>
                    <a:pt x="79" y="41"/>
                    <a:pt x="77" y="43"/>
                  </a:cubicBezTo>
                  <a:cubicBezTo>
                    <a:pt x="77" y="39"/>
                    <a:pt x="77" y="35"/>
                    <a:pt x="77" y="31"/>
                  </a:cubicBezTo>
                  <a:cubicBezTo>
                    <a:pt x="79" y="29"/>
                    <a:pt x="82" y="27"/>
                    <a:pt x="85" y="26"/>
                  </a:cubicBezTo>
                  <a:close/>
                  <a:moveTo>
                    <a:pt x="12" y="86"/>
                  </a:moveTo>
                  <a:cubicBezTo>
                    <a:pt x="12" y="91"/>
                    <a:pt x="12" y="96"/>
                    <a:pt x="13" y="101"/>
                  </a:cubicBezTo>
                  <a:cubicBezTo>
                    <a:pt x="12" y="101"/>
                    <a:pt x="12" y="101"/>
                    <a:pt x="12" y="101"/>
                  </a:cubicBezTo>
                  <a:cubicBezTo>
                    <a:pt x="11" y="104"/>
                    <a:pt x="11" y="108"/>
                    <a:pt x="10" y="111"/>
                  </a:cubicBezTo>
                  <a:cubicBezTo>
                    <a:pt x="10" y="103"/>
                    <a:pt x="10" y="94"/>
                    <a:pt x="12" y="86"/>
                  </a:cubicBezTo>
                  <a:close/>
                  <a:moveTo>
                    <a:pt x="12" y="129"/>
                  </a:moveTo>
                  <a:cubicBezTo>
                    <a:pt x="12" y="125"/>
                    <a:pt x="11" y="121"/>
                    <a:pt x="11" y="117"/>
                  </a:cubicBezTo>
                  <a:cubicBezTo>
                    <a:pt x="12" y="112"/>
                    <a:pt x="13" y="107"/>
                    <a:pt x="13" y="103"/>
                  </a:cubicBezTo>
                  <a:cubicBezTo>
                    <a:pt x="14" y="110"/>
                    <a:pt x="17" y="117"/>
                    <a:pt x="21" y="124"/>
                  </a:cubicBezTo>
                  <a:cubicBezTo>
                    <a:pt x="21" y="124"/>
                    <a:pt x="21" y="124"/>
                    <a:pt x="21" y="124"/>
                  </a:cubicBezTo>
                  <a:cubicBezTo>
                    <a:pt x="19" y="125"/>
                    <a:pt x="16" y="127"/>
                    <a:pt x="13" y="129"/>
                  </a:cubicBezTo>
                  <a:cubicBezTo>
                    <a:pt x="15" y="124"/>
                    <a:pt x="15" y="119"/>
                    <a:pt x="16" y="114"/>
                  </a:cubicBezTo>
                  <a:cubicBezTo>
                    <a:pt x="16" y="113"/>
                    <a:pt x="15" y="113"/>
                    <a:pt x="14" y="114"/>
                  </a:cubicBezTo>
                  <a:cubicBezTo>
                    <a:pt x="14" y="119"/>
                    <a:pt x="13" y="124"/>
                    <a:pt x="12" y="129"/>
                  </a:cubicBezTo>
                  <a:close/>
                  <a:moveTo>
                    <a:pt x="16" y="165"/>
                  </a:moveTo>
                  <a:cubicBezTo>
                    <a:pt x="16" y="165"/>
                    <a:pt x="16" y="165"/>
                    <a:pt x="16" y="164"/>
                  </a:cubicBezTo>
                  <a:cubicBezTo>
                    <a:pt x="16" y="159"/>
                    <a:pt x="15" y="154"/>
                    <a:pt x="14" y="150"/>
                  </a:cubicBezTo>
                  <a:cubicBezTo>
                    <a:pt x="14" y="149"/>
                    <a:pt x="13" y="148"/>
                    <a:pt x="13" y="147"/>
                  </a:cubicBezTo>
                  <a:cubicBezTo>
                    <a:pt x="13" y="147"/>
                    <a:pt x="13" y="147"/>
                    <a:pt x="14" y="147"/>
                  </a:cubicBezTo>
                  <a:cubicBezTo>
                    <a:pt x="15" y="148"/>
                    <a:pt x="16" y="150"/>
                    <a:pt x="17" y="151"/>
                  </a:cubicBezTo>
                  <a:cubicBezTo>
                    <a:pt x="17" y="157"/>
                    <a:pt x="18" y="162"/>
                    <a:pt x="19" y="168"/>
                  </a:cubicBezTo>
                  <a:cubicBezTo>
                    <a:pt x="18" y="167"/>
                    <a:pt x="17" y="166"/>
                    <a:pt x="16" y="165"/>
                  </a:cubicBezTo>
                  <a:close/>
                  <a:moveTo>
                    <a:pt x="21" y="169"/>
                  </a:moveTo>
                  <a:cubicBezTo>
                    <a:pt x="21" y="164"/>
                    <a:pt x="19" y="158"/>
                    <a:pt x="18" y="152"/>
                  </a:cubicBezTo>
                  <a:cubicBezTo>
                    <a:pt x="19" y="153"/>
                    <a:pt x="20" y="154"/>
                    <a:pt x="22" y="154"/>
                  </a:cubicBezTo>
                  <a:cubicBezTo>
                    <a:pt x="22" y="159"/>
                    <a:pt x="22" y="165"/>
                    <a:pt x="23" y="171"/>
                  </a:cubicBezTo>
                  <a:cubicBezTo>
                    <a:pt x="23" y="170"/>
                    <a:pt x="22" y="170"/>
                    <a:pt x="21" y="169"/>
                  </a:cubicBezTo>
                  <a:close/>
                  <a:moveTo>
                    <a:pt x="31" y="166"/>
                  </a:moveTo>
                  <a:cubicBezTo>
                    <a:pt x="31" y="165"/>
                    <a:pt x="29" y="165"/>
                    <a:pt x="29" y="166"/>
                  </a:cubicBezTo>
                  <a:cubicBezTo>
                    <a:pt x="28" y="169"/>
                    <a:pt x="27" y="172"/>
                    <a:pt x="27" y="176"/>
                  </a:cubicBezTo>
                  <a:cubicBezTo>
                    <a:pt x="27" y="175"/>
                    <a:pt x="26" y="174"/>
                    <a:pt x="26" y="173"/>
                  </a:cubicBezTo>
                  <a:cubicBezTo>
                    <a:pt x="25" y="173"/>
                    <a:pt x="25" y="173"/>
                    <a:pt x="25" y="173"/>
                  </a:cubicBezTo>
                  <a:cubicBezTo>
                    <a:pt x="25" y="173"/>
                    <a:pt x="25" y="173"/>
                    <a:pt x="25" y="173"/>
                  </a:cubicBezTo>
                  <a:cubicBezTo>
                    <a:pt x="25" y="173"/>
                    <a:pt x="26" y="173"/>
                    <a:pt x="26" y="173"/>
                  </a:cubicBezTo>
                  <a:cubicBezTo>
                    <a:pt x="26" y="167"/>
                    <a:pt x="25" y="159"/>
                    <a:pt x="24" y="153"/>
                  </a:cubicBezTo>
                  <a:cubicBezTo>
                    <a:pt x="24" y="153"/>
                    <a:pt x="24" y="153"/>
                    <a:pt x="24" y="153"/>
                  </a:cubicBezTo>
                  <a:cubicBezTo>
                    <a:pt x="26" y="152"/>
                    <a:pt x="28" y="150"/>
                    <a:pt x="30" y="149"/>
                  </a:cubicBezTo>
                  <a:cubicBezTo>
                    <a:pt x="30" y="154"/>
                    <a:pt x="31" y="159"/>
                    <a:pt x="32" y="164"/>
                  </a:cubicBezTo>
                  <a:cubicBezTo>
                    <a:pt x="32" y="164"/>
                    <a:pt x="32" y="165"/>
                    <a:pt x="32" y="165"/>
                  </a:cubicBezTo>
                  <a:cubicBezTo>
                    <a:pt x="32" y="165"/>
                    <a:pt x="31" y="165"/>
                    <a:pt x="31" y="166"/>
                  </a:cubicBezTo>
                  <a:close/>
                  <a:moveTo>
                    <a:pt x="32" y="148"/>
                  </a:moveTo>
                  <a:cubicBezTo>
                    <a:pt x="32" y="147"/>
                    <a:pt x="32" y="147"/>
                    <a:pt x="32" y="147"/>
                  </a:cubicBezTo>
                  <a:cubicBezTo>
                    <a:pt x="34" y="150"/>
                    <a:pt x="36" y="153"/>
                    <a:pt x="39" y="155"/>
                  </a:cubicBezTo>
                  <a:cubicBezTo>
                    <a:pt x="38" y="156"/>
                    <a:pt x="38" y="156"/>
                    <a:pt x="38" y="156"/>
                  </a:cubicBezTo>
                  <a:cubicBezTo>
                    <a:pt x="37" y="158"/>
                    <a:pt x="35" y="160"/>
                    <a:pt x="33" y="162"/>
                  </a:cubicBezTo>
                  <a:cubicBezTo>
                    <a:pt x="33" y="157"/>
                    <a:pt x="32" y="152"/>
                    <a:pt x="32" y="148"/>
                  </a:cubicBezTo>
                  <a:close/>
                  <a:moveTo>
                    <a:pt x="36" y="176"/>
                  </a:moveTo>
                  <a:cubicBezTo>
                    <a:pt x="36" y="181"/>
                    <a:pt x="36" y="186"/>
                    <a:pt x="36" y="191"/>
                  </a:cubicBezTo>
                  <a:cubicBezTo>
                    <a:pt x="35" y="190"/>
                    <a:pt x="34" y="189"/>
                    <a:pt x="33" y="188"/>
                  </a:cubicBezTo>
                  <a:cubicBezTo>
                    <a:pt x="33" y="188"/>
                    <a:pt x="33" y="188"/>
                    <a:pt x="33" y="187"/>
                  </a:cubicBezTo>
                  <a:cubicBezTo>
                    <a:pt x="33" y="182"/>
                    <a:pt x="34" y="176"/>
                    <a:pt x="33" y="170"/>
                  </a:cubicBezTo>
                  <a:cubicBezTo>
                    <a:pt x="34" y="172"/>
                    <a:pt x="36" y="174"/>
                    <a:pt x="37" y="176"/>
                  </a:cubicBezTo>
                  <a:cubicBezTo>
                    <a:pt x="36" y="176"/>
                    <a:pt x="36" y="176"/>
                    <a:pt x="36" y="176"/>
                  </a:cubicBezTo>
                  <a:close/>
                  <a:moveTo>
                    <a:pt x="41" y="195"/>
                  </a:moveTo>
                  <a:cubicBezTo>
                    <a:pt x="40" y="195"/>
                    <a:pt x="40" y="194"/>
                    <a:pt x="39" y="193"/>
                  </a:cubicBezTo>
                  <a:cubicBezTo>
                    <a:pt x="39" y="188"/>
                    <a:pt x="38" y="182"/>
                    <a:pt x="37" y="176"/>
                  </a:cubicBezTo>
                  <a:cubicBezTo>
                    <a:pt x="39" y="179"/>
                    <a:pt x="41" y="182"/>
                    <a:pt x="44" y="184"/>
                  </a:cubicBezTo>
                  <a:cubicBezTo>
                    <a:pt x="44" y="185"/>
                    <a:pt x="43" y="185"/>
                    <a:pt x="43" y="185"/>
                  </a:cubicBezTo>
                  <a:cubicBezTo>
                    <a:pt x="44" y="190"/>
                    <a:pt x="45" y="195"/>
                    <a:pt x="46" y="200"/>
                  </a:cubicBezTo>
                  <a:cubicBezTo>
                    <a:pt x="44" y="198"/>
                    <a:pt x="42" y="197"/>
                    <a:pt x="41" y="195"/>
                  </a:cubicBezTo>
                  <a:close/>
                  <a:moveTo>
                    <a:pt x="50" y="204"/>
                  </a:moveTo>
                  <a:cubicBezTo>
                    <a:pt x="49" y="203"/>
                    <a:pt x="49" y="203"/>
                    <a:pt x="48" y="202"/>
                  </a:cubicBezTo>
                  <a:cubicBezTo>
                    <a:pt x="47" y="197"/>
                    <a:pt x="46" y="192"/>
                    <a:pt x="45" y="186"/>
                  </a:cubicBezTo>
                  <a:cubicBezTo>
                    <a:pt x="47" y="188"/>
                    <a:pt x="49" y="187"/>
                    <a:pt x="50" y="185"/>
                  </a:cubicBezTo>
                  <a:cubicBezTo>
                    <a:pt x="50" y="185"/>
                    <a:pt x="51" y="184"/>
                    <a:pt x="52" y="184"/>
                  </a:cubicBezTo>
                  <a:cubicBezTo>
                    <a:pt x="52" y="190"/>
                    <a:pt x="52" y="195"/>
                    <a:pt x="53" y="200"/>
                  </a:cubicBezTo>
                  <a:cubicBezTo>
                    <a:pt x="52" y="202"/>
                    <a:pt x="51" y="203"/>
                    <a:pt x="50" y="204"/>
                  </a:cubicBezTo>
                  <a:close/>
                  <a:moveTo>
                    <a:pt x="58" y="195"/>
                  </a:moveTo>
                  <a:cubicBezTo>
                    <a:pt x="57" y="196"/>
                    <a:pt x="56" y="197"/>
                    <a:pt x="55" y="198"/>
                  </a:cubicBezTo>
                  <a:cubicBezTo>
                    <a:pt x="55" y="193"/>
                    <a:pt x="54" y="188"/>
                    <a:pt x="54" y="183"/>
                  </a:cubicBezTo>
                  <a:cubicBezTo>
                    <a:pt x="56" y="182"/>
                    <a:pt x="58" y="181"/>
                    <a:pt x="59" y="179"/>
                  </a:cubicBezTo>
                  <a:cubicBezTo>
                    <a:pt x="59" y="184"/>
                    <a:pt x="60" y="190"/>
                    <a:pt x="60" y="195"/>
                  </a:cubicBezTo>
                  <a:cubicBezTo>
                    <a:pt x="60" y="194"/>
                    <a:pt x="58" y="194"/>
                    <a:pt x="58" y="195"/>
                  </a:cubicBezTo>
                  <a:close/>
                  <a:moveTo>
                    <a:pt x="59" y="172"/>
                  </a:moveTo>
                  <a:cubicBezTo>
                    <a:pt x="58" y="172"/>
                    <a:pt x="57" y="172"/>
                    <a:pt x="57" y="173"/>
                  </a:cubicBezTo>
                  <a:cubicBezTo>
                    <a:pt x="54" y="175"/>
                    <a:pt x="51" y="178"/>
                    <a:pt x="48" y="180"/>
                  </a:cubicBezTo>
                  <a:cubicBezTo>
                    <a:pt x="44" y="174"/>
                    <a:pt x="39" y="170"/>
                    <a:pt x="34" y="166"/>
                  </a:cubicBezTo>
                  <a:cubicBezTo>
                    <a:pt x="34" y="166"/>
                    <a:pt x="34" y="166"/>
                    <a:pt x="34" y="166"/>
                  </a:cubicBezTo>
                  <a:cubicBezTo>
                    <a:pt x="38" y="164"/>
                    <a:pt x="42" y="161"/>
                    <a:pt x="45" y="157"/>
                  </a:cubicBezTo>
                  <a:cubicBezTo>
                    <a:pt x="46" y="156"/>
                    <a:pt x="45" y="155"/>
                    <a:pt x="45" y="154"/>
                  </a:cubicBezTo>
                  <a:cubicBezTo>
                    <a:pt x="45" y="154"/>
                    <a:pt x="44" y="153"/>
                    <a:pt x="44" y="153"/>
                  </a:cubicBezTo>
                  <a:cubicBezTo>
                    <a:pt x="44" y="152"/>
                    <a:pt x="44" y="152"/>
                    <a:pt x="43" y="151"/>
                  </a:cubicBezTo>
                  <a:cubicBezTo>
                    <a:pt x="42" y="150"/>
                    <a:pt x="40" y="149"/>
                    <a:pt x="39" y="147"/>
                  </a:cubicBezTo>
                  <a:cubicBezTo>
                    <a:pt x="37" y="146"/>
                    <a:pt x="36" y="144"/>
                    <a:pt x="34" y="142"/>
                  </a:cubicBezTo>
                  <a:cubicBezTo>
                    <a:pt x="34" y="142"/>
                    <a:pt x="34" y="142"/>
                    <a:pt x="33" y="142"/>
                  </a:cubicBezTo>
                  <a:cubicBezTo>
                    <a:pt x="32" y="141"/>
                    <a:pt x="31" y="141"/>
                    <a:pt x="30" y="142"/>
                  </a:cubicBezTo>
                  <a:cubicBezTo>
                    <a:pt x="27" y="143"/>
                    <a:pt x="25" y="145"/>
                    <a:pt x="22" y="148"/>
                  </a:cubicBezTo>
                  <a:cubicBezTo>
                    <a:pt x="21" y="146"/>
                    <a:pt x="19" y="145"/>
                    <a:pt x="18" y="144"/>
                  </a:cubicBezTo>
                  <a:cubicBezTo>
                    <a:pt x="16" y="142"/>
                    <a:pt x="15" y="140"/>
                    <a:pt x="13" y="138"/>
                  </a:cubicBezTo>
                  <a:cubicBezTo>
                    <a:pt x="13" y="138"/>
                    <a:pt x="14" y="138"/>
                    <a:pt x="14" y="138"/>
                  </a:cubicBezTo>
                  <a:cubicBezTo>
                    <a:pt x="17" y="134"/>
                    <a:pt x="21" y="130"/>
                    <a:pt x="24" y="126"/>
                  </a:cubicBezTo>
                  <a:cubicBezTo>
                    <a:pt x="25" y="126"/>
                    <a:pt x="24" y="124"/>
                    <a:pt x="23" y="124"/>
                  </a:cubicBezTo>
                  <a:cubicBezTo>
                    <a:pt x="24" y="123"/>
                    <a:pt x="24" y="123"/>
                    <a:pt x="23" y="123"/>
                  </a:cubicBezTo>
                  <a:cubicBezTo>
                    <a:pt x="7" y="77"/>
                    <a:pt x="32" y="30"/>
                    <a:pt x="70" y="4"/>
                  </a:cubicBezTo>
                  <a:cubicBezTo>
                    <a:pt x="70" y="4"/>
                    <a:pt x="70" y="4"/>
                    <a:pt x="70" y="4"/>
                  </a:cubicBezTo>
                  <a:cubicBezTo>
                    <a:pt x="73" y="7"/>
                    <a:pt x="75" y="10"/>
                    <a:pt x="77" y="13"/>
                  </a:cubicBezTo>
                  <a:cubicBezTo>
                    <a:pt x="79" y="16"/>
                    <a:pt x="81" y="19"/>
                    <a:pt x="83" y="21"/>
                  </a:cubicBezTo>
                  <a:cubicBezTo>
                    <a:pt x="66" y="26"/>
                    <a:pt x="51" y="39"/>
                    <a:pt x="45" y="55"/>
                  </a:cubicBezTo>
                  <a:cubicBezTo>
                    <a:pt x="39" y="70"/>
                    <a:pt x="38" y="91"/>
                    <a:pt x="53" y="100"/>
                  </a:cubicBezTo>
                  <a:cubicBezTo>
                    <a:pt x="55" y="102"/>
                    <a:pt x="57" y="100"/>
                    <a:pt x="57" y="98"/>
                  </a:cubicBezTo>
                  <a:cubicBezTo>
                    <a:pt x="66" y="91"/>
                    <a:pt x="73" y="83"/>
                    <a:pt x="81" y="76"/>
                  </a:cubicBezTo>
                  <a:cubicBezTo>
                    <a:pt x="88" y="69"/>
                    <a:pt x="96" y="63"/>
                    <a:pt x="101" y="56"/>
                  </a:cubicBezTo>
                  <a:cubicBezTo>
                    <a:pt x="104" y="57"/>
                    <a:pt x="106" y="59"/>
                    <a:pt x="108" y="61"/>
                  </a:cubicBezTo>
                  <a:cubicBezTo>
                    <a:pt x="109" y="63"/>
                    <a:pt x="113" y="67"/>
                    <a:pt x="111" y="67"/>
                  </a:cubicBezTo>
                  <a:cubicBezTo>
                    <a:pt x="110" y="68"/>
                    <a:pt x="109" y="69"/>
                    <a:pt x="109" y="70"/>
                  </a:cubicBezTo>
                  <a:cubicBezTo>
                    <a:pt x="94" y="83"/>
                    <a:pt x="79" y="97"/>
                    <a:pt x="67" y="112"/>
                  </a:cubicBezTo>
                  <a:cubicBezTo>
                    <a:pt x="66" y="113"/>
                    <a:pt x="66" y="115"/>
                    <a:pt x="67" y="115"/>
                  </a:cubicBezTo>
                  <a:cubicBezTo>
                    <a:pt x="67" y="116"/>
                    <a:pt x="68" y="116"/>
                    <a:pt x="68" y="117"/>
                  </a:cubicBezTo>
                  <a:cubicBezTo>
                    <a:pt x="70" y="121"/>
                    <a:pt x="74" y="125"/>
                    <a:pt x="79" y="128"/>
                  </a:cubicBezTo>
                  <a:cubicBezTo>
                    <a:pt x="80" y="129"/>
                    <a:pt x="81" y="129"/>
                    <a:pt x="82" y="128"/>
                  </a:cubicBezTo>
                  <a:cubicBezTo>
                    <a:pt x="83" y="128"/>
                    <a:pt x="84" y="128"/>
                    <a:pt x="85" y="127"/>
                  </a:cubicBezTo>
                  <a:cubicBezTo>
                    <a:pt x="87" y="124"/>
                    <a:pt x="91" y="120"/>
                    <a:pt x="94" y="117"/>
                  </a:cubicBezTo>
                  <a:cubicBezTo>
                    <a:pt x="94" y="117"/>
                    <a:pt x="94" y="117"/>
                    <a:pt x="95" y="117"/>
                  </a:cubicBezTo>
                  <a:cubicBezTo>
                    <a:pt x="98" y="113"/>
                    <a:pt x="102" y="110"/>
                    <a:pt x="105" y="107"/>
                  </a:cubicBezTo>
                  <a:cubicBezTo>
                    <a:pt x="111" y="101"/>
                    <a:pt x="118" y="94"/>
                    <a:pt x="124" y="88"/>
                  </a:cubicBezTo>
                  <a:cubicBezTo>
                    <a:pt x="124" y="87"/>
                    <a:pt x="124" y="87"/>
                    <a:pt x="124" y="87"/>
                  </a:cubicBezTo>
                  <a:cubicBezTo>
                    <a:pt x="127" y="90"/>
                    <a:pt x="130" y="93"/>
                    <a:pt x="134" y="96"/>
                  </a:cubicBezTo>
                  <a:cubicBezTo>
                    <a:pt x="126" y="100"/>
                    <a:pt x="119" y="108"/>
                    <a:pt x="114" y="114"/>
                  </a:cubicBezTo>
                  <a:cubicBezTo>
                    <a:pt x="107" y="121"/>
                    <a:pt x="102" y="128"/>
                    <a:pt x="97" y="136"/>
                  </a:cubicBezTo>
                  <a:cubicBezTo>
                    <a:pt x="96" y="137"/>
                    <a:pt x="97" y="138"/>
                    <a:pt x="98" y="139"/>
                  </a:cubicBezTo>
                  <a:cubicBezTo>
                    <a:pt x="97" y="154"/>
                    <a:pt x="124" y="154"/>
                    <a:pt x="134" y="153"/>
                  </a:cubicBezTo>
                  <a:cubicBezTo>
                    <a:pt x="150" y="150"/>
                    <a:pt x="163" y="140"/>
                    <a:pt x="170" y="126"/>
                  </a:cubicBezTo>
                  <a:cubicBezTo>
                    <a:pt x="172" y="127"/>
                    <a:pt x="175" y="129"/>
                    <a:pt x="176" y="130"/>
                  </a:cubicBezTo>
                  <a:cubicBezTo>
                    <a:pt x="181" y="133"/>
                    <a:pt x="187" y="138"/>
                    <a:pt x="193" y="140"/>
                  </a:cubicBezTo>
                  <a:cubicBezTo>
                    <a:pt x="179" y="162"/>
                    <a:pt x="164" y="183"/>
                    <a:pt x="137" y="191"/>
                  </a:cubicBezTo>
                  <a:cubicBezTo>
                    <a:pt x="109" y="200"/>
                    <a:pt x="82" y="191"/>
                    <a:pt x="61" y="172"/>
                  </a:cubicBezTo>
                  <a:cubicBezTo>
                    <a:pt x="60" y="172"/>
                    <a:pt x="59" y="172"/>
                    <a:pt x="59" y="172"/>
                  </a:cubicBezTo>
                  <a:close/>
                  <a:moveTo>
                    <a:pt x="48" y="72"/>
                  </a:moveTo>
                  <a:cubicBezTo>
                    <a:pt x="48" y="68"/>
                    <a:pt x="48" y="64"/>
                    <a:pt x="50" y="60"/>
                  </a:cubicBezTo>
                  <a:cubicBezTo>
                    <a:pt x="50" y="65"/>
                    <a:pt x="51" y="71"/>
                    <a:pt x="53" y="75"/>
                  </a:cubicBezTo>
                  <a:cubicBezTo>
                    <a:pt x="53" y="76"/>
                    <a:pt x="54" y="76"/>
                    <a:pt x="54" y="76"/>
                  </a:cubicBezTo>
                  <a:cubicBezTo>
                    <a:pt x="53" y="81"/>
                    <a:pt x="54" y="87"/>
                    <a:pt x="57" y="92"/>
                  </a:cubicBezTo>
                  <a:cubicBezTo>
                    <a:pt x="57" y="93"/>
                    <a:pt x="57" y="93"/>
                    <a:pt x="57" y="93"/>
                  </a:cubicBezTo>
                  <a:cubicBezTo>
                    <a:pt x="56" y="93"/>
                    <a:pt x="56" y="94"/>
                    <a:pt x="55" y="94"/>
                  </a:cubicBezTo>
                  <a:cubicBezTo>
                    <a:pt x="52" y="90"/>
                    <a:pt x="49" y="85"/>
                    <a:pt x="48" y="80"/>
                  </a:cubicBezTo>
                  <a:cubicBezTo>
                    <a:pt x="49" y="83"/>
                    <a:pt x="51" y="87"/>
                    <a:pt x="52" y="90"/>
                  </a:cubicBezTo>
                  <a:cubicBezTo>
                    <a:pt x="53" y="91"/>
                    <a:pt x="54" y="90"/>
                    <a:pt x="54" y="89"/>
                  </a:cubicBezTo>
                  <a:cubicBezTo>
                    <a:pt x="52" y="83"/>
                    <a:pt x="50" y="78"/>
                    <a:pt x="48" y="72"/>
                  </a:cubicBezTo>
                  <a:close/>
                  <a:moveTo>
                    <a:pt x="54" y="73"/>
                  </a:moveTo>
                  <a:cubicBezTo>
                    <a:pt x="53" y="67"/>
                    <a:pt x="52" y="62"/>
                    <a:pt x="52" y="56"/>
                  </a:cubicBezTo>
                  <a:cubicBezTo>
                    <a:pt x="53" y="54"/>
                    <a:pt x="54" y="52"/>
                    <a:pt x="55" y="50"/>
                  </a:cubicBezTo>
                  <a:cubicBezTo>
                    <a:pt x="56" y="48"/>
                    <a:pt x="57" y="47"/>
                    <a:pt x="58" y="46"/>
                  </a:cubicBezTo>
                  <a:cubicBezTo>
                    <a:pt x="58" y="51"/>
                    <a:pt x="58" y="57"/>
                    <a:pt x="58" y="62"/>
                  </a:cubicBezTo>
                  <a:cubicBezTo>
                    <a:pt x="57" y="66"/>
                    <a:pt x="55" y="69"/>
                    <a:pt x="54" y="73"/>
                  </a:cubicBezTo>
                  <a:close/>
                  <a:moveTo>
                    <a:pt x="99" y="104"/>
                  </a:moveTo>
                  <a:cubicBezTo>
                    <a:pt x="98" y="105"/>
                    <a:pt x="98" y="105"/>
                    <a:pt x="97" y="106"/>
                  </a:cubicBezTo>
                  <a:cubicBezTo>
                    <a:pt x="96" y="107"/>
                    <a:pt x="95" y="108"/>
                    <a:pt x="94" y="108"/>
                  </a:cubicBezTo>
                  <a:cubicBezTo>
                    <a:pt x="94" y="104"/>
                    <a:pt x="94" y="99"/>
                    <a:pt x="93" y="94"/>
                  </a:cubicBezTo>
                  <a:cubicBezTo>
                    <a:pt x="95" y="92"/>
                    <a:pt x="97" y="90"/>
                    <a:pt x="99" y="88"/>
                  </a:cubicBezTo>
                  <a:cubicBezTo>
                    <a:pt x="99" y="93"/>
                    <a:pt x="98" y="99"/>
                    <a:pt x="99" y="104"/>
                  </a:cubicBezTo>
                  <a:close/>
                  <a:moveTo>
                    <a:pt x="92" y="111"/>
                  </a:moveTo>
                  <a:cubicBezTo>
                    <a:pt x="90" y="112"/>
                    <a:pt x="88" y="114"/>
                    <a:pt x="87" y="116"/>
                  </a:cubicBezTo>
                  <a:cubicBezTo>
                    <a:pt x="87" y="111"/>
                    <a:pt x="86" y="106"/>
                    <a:pt x="86" y="101"/>
                  </a:cubicBezTo>
                  <a:cubicBezTo>
                    <a:pt x="88" y="99"/>
                    <a:pt x="90" y="97"/>
                    <a:pt x="92" y="96"/>
                  </a:cubicBezTo>
                  <a:cubicBezTo>
                    <a:pt x="91" y="101"/>
                    <a:pt x="91" y="106"/>
                    <a:pt x="92" y="111"/>
                  </a:cubicBezTo>
                  <a:close/>
                  <a:moveTo>
                    <a:pt x="85" y="119"/>
                  </a:moveTo>
                  <a:cubicBezTo>
                    <a:pt x="84" y="120"/>
                    <a:pt x="83" y="121"/>
                    <a:pt x="82" y="123"/>
                  </a:cubicBezTo>
                  <a:cubicBezTo>
                    <a:pt x="81" y="122"/>
                    <a:pt x="81" y="122"/>
                    <a:pt x="80" y="121"/>
                  </a:cubicBezTo>
                  <a:cubicBezTo>
                    <a:pt x="80" y="116"/>
                    <a:pt x="79" y="112"/>
                    <a:pt x="79" y="107"/>
                  </a:cubicBezTo>
                  <a:cubicBezTo>
                    <a:pt x="81" y="105"/>
                    <a:pt x="83" y="104"/>
                    <a:pt x="85" y="102"/>
                  </a:cubicBezTo>
                  <a:cubicBezTo>
                    <a:pt x="84" y="107"/>
                    <a:pt x="84" y="113"/>
                    <a:pt x="85" y="119"/>
                  </a:cubicBezTo>
                  <a:close/>
                  <a:moveTo>
                    <a:pt x="78" y="119"/>
                  </a:moveTo>
                  <a:cubicBezTo>
                    <a:pt x="76" y="117"/>
                    <a:pt x="74" y="115"/>
                    <a:pt x="72" y="114"/>
                  </a:cubicBezTo>
                  <a:cubicBezTo>
                    <a:pt x="72" y="113"/>
                    <a:pt x="72" y="113"/>
                    <a:pt x="71" y="113"/>
                  </a:cubicBezTo>
                  <a:cubicBezTo>
                    <a:pt x="74" y="112"/>
                    <a:pt x="76" y="110"/>
                    <a:pt x="77" y="108"/>
                  </a:cubicBezTo>
                  <a:cubicBezTo>
                    <a:pt x="77" y="112"/>
                    <a:pt x="77" y="116"/>
                    <a:pt x="78" y="119"/>
                  </a:cubicBezTo>
                  <a:close/>
                  <a:moveTo>
                    <a:pt x="108" y="143"/>
                  </a:moveTo>
                  <a:cubicBezTo>
                    <a:pt x="105" y="141"/>
                    <a:pt x="103" y="140"/>
                    <a:pt x="101" y="138"/>
                  </a:cubicBezTo>
                  <a:cubicBezTo>
                    <a:pt x="104" y="135"/>
                    <a:pt x="106" y="132"/>
                    <a:pt x="108" y="129"/>
                  </a:cubicBezTo>
                  <a:cubicBezTo>
                    <a:pt x="108" y="134"/>
                    <a:pt x="108" y="138"/>
                    <a:pt x="108" y="143"/>
                  </a:cubicBezTo>
                  <a:close/>
                  <a:moveTo>
                    <a:pt x="110" y="142"/>
                  </a:moveTo>
                  <a:cubicBezTo>
                    <a:pt x="110" y="137"/>
                    <a:pt x="110" y="132"/>
                    <a:pt x="110" y="128"/>
                  </a:cubicBezTo>
                  <a:cubicBezTo>
                    <a:pt x="111" y="126"/>
                    <a:pt x="112" y="124"/>
                    <a:pt x="114" y="123"/>
                  </a:cubicBezTo>
                  <a:cubicBezTo>
                    <a:pt x="113" y="128"/>
                    <a:pt x="113" y="133"/>
                    <a:pt x="113" y="138"/>
                  </a:cubicBezTo>
                  <a:cubicBezTo>
                    <a:pt x="112" y="140"/>
                    <a:pt x="111" y="141"/>
                    <a:pt x="110" y="142"/>
                  </a:cubicBezTo>
                  <a:close/>
                  <a:moveTo>
                    <a:pt x="63" y="197"/>
                  </a:moveTo>
                  <a:cubicBezTo>
                    <a:pt x="63" y="191"/>
                    <a:pt x="62" y="184"/>
                    <a:pt x="61" y="178"/>
                  </a:cubicBezTo>
                  <a:cubicBezTo>
                    <a:pt x="61" y="178"/>
                    <a:pt x="61" y="178"/>
                    <a:pt x="61" y="178"/>
                  </a:cubicBezTo>
                  <a:cubicBezTo>
                    <a:pt x="63" y="181"/>
                    <a:pt x="66" y="183"/>
                    <a:pt x="69" y="186"/>
                  </a:cubicBezTo>
                  <a:cubicBezTo>
                    <a:pt x="69" y="191"/>
                    <a:pt x="70" y="196"/>
                    <a:pt x="72" y="201"/>
                  </a:cubicBezTo>
                  <a:cubicBezTo>
                    <a:pt x="69" y="200"/>
                    <a:pt x="66" y="199"/>
                    <a:pt x="63" y="197"/>
                  </a:cubicBezTo>
                  <a:close/>
                  <a:moveTo>
                    <a:pt x="74" y="202"/>
                  </a:moveTo>
                  <a:cubicBezTo>
                    <a:pt x="73" y="197"/>
                    <a:pt x="72" y="192"/>
                    <a:pt x="71" y="187"/>
                  </a:cubicBezTo>
                  <a:cubicBezTo>
                    <a:pt x="74" y="189"/>
                    <a:pt x="76" y="191"/>
                    <a:pt x="79" y="193"/>
                  </a:cubicBezTo>
                  <a:cubicBezTo>
                    <a:pt x="80" y="197"/>
                    <a:pt x="80" y="201"/>
                    <a:pt x="81" y="205"/>
                  </a:cubicBezTo>
                  <a:cubicBezTo>
                    <a:pt x="79" y="205"/>
                    <a:pt x="76" y="204"/>
                    <a:pt x="74" y="202"/>
                  </a:cubicBezTo>
                  <a:close/>
                  <a:moveTo>
                    <a:pt x="84" y="207"/>
                  </a:moveTo>
                  <a:cubicBezTo>
                    <a:pt x="83" y="202"/>
                    <a:pt x="82" y="198"/>
                    <a:pt x="81" y="194"/>
                  </a:cubicBezTo>
                  <a:cubicBezTo>
                    <a:pt x="84" y="195"/>
                    <a:pt x="88" y="197"/>
                    <a:pt x="91" y="198"/>
                  </a:cubicBezTo>
                  <a:cubicBezTo>
                    <a:pt x="91" y="202"/>
                    <a:pt x="92" y="206"/>
                    <a:pt x="93" y="210"/>
                  </a:cubicBezTo>
                  <a:cubicBezTo>
                    <a:pt x="90" y="209"/>
                    <a:pt x="87" y="208"/>
                    <a:pt x="84" y="207"/>
                  </a:cubicBezTo>
                  <a:close/>
                  <a:moveTo>
                    <a:pt x="95" y="210"/>
                  </a:moveTo>
                  <a:cubicBezTo>
                    <a:pt x="95" y="206"/>
                    <a:pt x="94" y="202"/>
                    <a:pt x="93" y="198"/>
                  </a:cubicBezTo>
                  <a:cubicBezTo>
                    <a:pt x="97" y="199"/>
                    <a:pt x="100" y="200"/>
                    <a:pt x="104" y="200"/>
                  </a:cubicBezTo>
                  <a:cubicBezTo>
                    <a:pt x="105" y="204"/>
                    <a:pt x="105" y="209"/>
                    <a:pt x="106" y="213"/>
                  </a:cubicBezTo>
                  <a:cubicBezTo>
                    <a:pt x="103" y="212"/>
                    <a:pt x="99" y="211"/>
                    <a:pt x="95" y="210"/>
                  </a:cubicBezTo>
                  <a:close/>
                  <a:moveTo>
                    <a:pt x="108" y="213"/>
                  </a:moveTo>
                  <a:cubicBezTo>
                    <a:pt x="108" y="209"/>
                    <a:pt x="107" y="205"/>
                    <a:pt x="106" y="200"/>
                  </a:cubicBezTo>
                  <a:cubicBezTo>
                    <a:pt x="110" y="201"/>
                    <a:pt x="113" y="200"/>
                    <a:pt x="117" y="200"/>
                  </a:cubicBezTo>
                  <a:cubicBezTo>
                    <a:pt x="116" y="205"/>
                    <a:pt x="117" y="210"/>
                    <a:pt x="118" y="214"/>
                  </a:cubicBezTo>
                  <a:cubicBezTo>
                    <a:pt x="115" y="214"/>
                    <a:pt x="111" y="214"/>
                    <a:pt x="108" y="213"/>
                  </a:cubicBezTo>
                  <a:close/>
                  <a:moveTo>
                    <a:pt x="120" y="214"/>
                  </a:moveTo>
                  <a:cubicBezTo>
                    <a:pt x="120" y="209"/>
                    <a:pt x="119" y="205"/>
                    <a:pt x="118" y="200"/>
                  </a:cubicBezTo>
                  <a:cubicBezTo>
                    <a:pt x="122" y="200"/>
                    <a:pt x="126" y="199"/>
                    <a:pt x="130" y="198"/>
                  </a:cubicBezTo>
                  <a:cubicBezTo>
                    <a:pt x="129" y="203"/>
                    <a:pt x="129" y="209"/>
                    <a:pt x="131" y="213"/>
                  </a:cubicBezTo>
                  <a:cubicBezTo>
                    <a:pt x="127" y="214"/>
                    <a:pt x="124" y="214"/>
                    <a:pt x="120" y="214"/>
                  </a:cubicBezTo>
                  <a:close/>
                  <a:moveTo>
                    <a:pt x="133" y="213"/>
                  </a:moveTo>
                  <a:cubicBezTo>
                    <a:pt x="132" y="208"/>
                    <a:pt x="131" y="203"/>
                    <a:pt x="132" y="198"/>
                  </a:cubicBezTo>
                  <a:cubicBezTo>
                    <a:pt x="134" y="197"/>
                    <a:pt x="136" y="197"/>
                    <a:pt x="139" y="196"/>
                  </a:cubicBezTo>
                  <a:cubicBezTo>
                    <a:pt x="139" y="201"/>
                    <a:pt x="140" y="206"/>
                    <a:pt x="142" y="211"/>
                  </a:cubicBezTo>
                  <a:cubicBezTo>
                    <a:pt x="139" y="212"/>
                    <a:pt x="136" y="212"/>
                    <a:pt x="133" y="213"/>
                  </a:cubicBezTo>
                  <a:close/>
                  <a:moveTo>
                    <a:pt x="145" y="210"/>
                  </a:moveTo>
                  <a:cubicBezTo>
                    <a:pt x="144" y="208"/>
                    <a:pt x="143" y="205"/>
                    <a:pt x="143" y="203"/>
                  </a:cubicBezTo>
                  <a:cubicBezTo>
                    <a:pt x="142" y="201"/>
                    <a:pt x="142" y="198"/>
                    <a:pt x="141" y="195"/>
                  </a:cubicBezTo>
                  <a:cubicBezTo>
                    <a:pt x="144" y="194"/>
                    <a:pt x="147" y="193"/>
                    <a:pt x="150" y="192"/>
                  </a:cubicBezTo>
                  <a:cubicBezTo>
                    <a:pt x="150" y="195"/>
                    <a:pt x="151" y="197"/>
                    <a:pt x="152" y="200"/>
                  </a:cubicBezTo>
                  <a:cubicBezTo>
                    <a:pt x="152" y="202"/>
                    <a:pt x="153" y="205"/>
                    <a:pt x="153" y="207"/>
                  </a:cubicBezTo>
                  <a:cubicBezTo>
                    <a:pt x="151" y="208"/>
                    <a:pt x="148" y="209"/>
                    <a:pt x="145" y="210"/>
                  </a:cubicBezTo>
                  <a:close/>
                  <a:moveTo>
                    <a:pt x="155" y="206"/>
                  </a:moveTo>
                  <a:cubicBezTo>
                    <a:pt x="155" y="204"/>
                    <a:pt x="154" y="202"/>
                    <a:pt x="154" y="200"/>
                  </a:cubicBezTo>
                  <a:cubicBezTo>
                    <a:pt x="153" y="197"/>
                    <a:pt x="152" y="194"/>
                    <a:pt x="151" y="191"/>
                  </a:cubicBezTo>
                  <a:cubicBezTo>
                    <a:pt x="155" y="189"/>
                    <a:pt x="159" y="187"/>
                    <a:pt x="163" y="185"/>
                  </a:cubicBezTo>
                  <a:cubicBezTo>
                    <a:pt x="163" y="188"/>
                    <a:pt x="163" y="190"/>
                    <a:pt x="164" y="193"/>
                  </a:cubicBezTo>
                  <a:cubicBezTo>
                    <a:pt x="164" y="195"/>
                    <a:pt x="165" y="198"/>
                    <a:pt x="166" y="200"/>
                  </a:cubicBezTo>
                  <a:cubicBezTo>
                    <a:pt x="162" y="202"/>
                    <a:pt x="159" y="204"/>
                    <a:pt x="155" y="206"/>
                  </a:cubicBezTo>
                  <a:close/>
                  <a:moveTo>
                    <a:pt x="168" y="199"/>
                  </a:moveTo>
                  <a:cubicBezTo>
                    <a:pt x="167" y="197"/>
                    <a:pt x="166" y="194"/>
                    <a:pt x="166" y="192"/>
                  </a:cubicBezTo>
                  <a:cubicBezTo>
                    <a:pt x="165" y="190"/>
                    <a:pt x="165" y="187"/>
                    <a:pt x="164" y="184"/>
                  </a:cubicBezTo>
                  <a:cubicBezTo>
                    <a:pt x="167" y="182"/>
                    <a:pt x="171" y="179"/>
                    <a:pt x="174" y="177"/>
                  </a:cubicBezTo>
                  <a:cubicBezTo>
                    <a:pt x="174" y="182"/>
                    <a:pt x="175" y="187"/>
                    <a:pt x="176" y="192"/>
                  </a:cubicBezTo>
                  <a:cubicBezTo>
                    <a:pt x="174" y="194"/>
                    <a:pt x="171" y="197"/>
                    <a:pt x="168" y="199"/>
                  </a:cubicBezTo>
                  <a:close/>
                  <a:moveTo>
                    <a:pt x="178" y="190"/>
                  </a:moveTo>
                  <a:cubicBezTo>
                    <a:pt x="178" y="188"/>
                    <a:pt x="177" y="186"/>
                    <a:pt x="177" y="184"/>
                  </a:cubicBezTo>
                  <a:cubicBezTo>
                    <a:pt x="176" y="181"/>
                    <a:pt x="176" y="178"/>
                    <a:pt x="175" y="175"/>
                  </a:cubicBezTo>
                  <a:cubicBezTo>
                    <a:pt x="179" y="172"/>
                    <a:pt x="183" y="168"/>
                    <a:pt x="186" y="164"/>
                  </a:cubicBezTo>
                  <a:cubicBezTo>
                    <a:pt x="186" y="164"/>
                    <a:pt x="186" y="164"/>
                    <a:pt x="186" y="164"/>
                  </a:cubicBezTo>
                  <a:cubicBezTo>
                    <a:pt x="186" y="169"/>
                    <a:pt x="186" y="175"/>
                    <a:pt x="187" y="181"/>
                  </a:cubicBezTo>
                  <a:cubicBezTo>
                    <a:pt x="185" y="184"/>
                    <a:pt x="182" y="187"/>
                    <a:pt x="178" y="190"/>
                  </a:cubicBezTo>
                  <a:close/>
                  <a:moveTo>
                    <a:pt x="189" y="179"/>
                  </a:moveTo>
                  <a:cubicBezTo>
                    <a:pt x="188" y="174"/>
                    <a:pt x="187" y="169"/>
                    <a:pt x="187" y="164"/>
                  </a:cubicBezTo>
                  <a:cubicBezTo>
                    <a:pt x="187" y="163"/>
                    <a:pt x="187" y="163"/>
                    <a:pt x="186" y="163"/>
                  </a:cubicBezTo>
                  <a:cubicBezTo>
                    <a:pt x="188" y="161"/>
                    <a:pt x="190" y="158"/>
                    <a:pt x="192" y="156"/>
                  </a:cubicBezTo>
                  <a:cubicBezTo>
                    <a:pt x="193" y="161"/>
                    <a:pt x="194" y="166"/>
                    <a:pt x="195" y="171"/>
                  </a:cubicBezTo>
                  <a:cubicBezTo>
                    <a:pt x="193" y="174"/>
                    <a:pt x="191" y="176"/>
                    <a:pt x="189" y="179"/>
                  </a:cubicBezTo>
                  <a:close/>
                  <a:moveTo>
                    <a:pt x="197" y="169"/>
                  </a:moveTo>
                  <a:cubicBezTo>
                    <a:pt x="196" y="163"/>
                    <a:pt x="195" y="159"/>
                    <a:pt x="193" y="154"/>
                  </a:cubicBezTo>
                  <a:cubicBezTo>
                    <a:pt x="194" y="151"/>
                    <a:pt x="196" y="149"/>
                    <a:pt x="197" y="146"/>
                  </a:cubicBezTo>
                  <a:cubicBezTo>
                    <a:pt x="197" y="148"/>
                    <a:pt x="197" y="150"/>
                    <a:pt x="197" y="152"/>
                  </a:cubicBezTo>
                  <a:cubicBezTo>
                    <a:pt x="198" y="156"/>
                    <a:pt x="198" y="160"/>
                    <a:pt x="200" y="164"/>
                  </a:cubicBezTo>
                  <a:cubicBezTo>
                    <a:pt x="200" y="164"/>
                    <a:pt x="200" y="164"/>
                    <a:pt x="200" y="164"/>
                  </a:cubicBezTo>
                  <a:cubicBezTo>
                    <a:pt x="199" y="166"/>
                    <a:pt x="198" y="167"/>
                    <a:pt x="197" y="169"/>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99"/>
            <p:cNvSpPr>
              <a:spLocks noEditPoints="1"/>
            </p:cNvSpPr>
            <p:nvPr/>
          </p:nvSpPr>
          <p:spPr bwMode="auto">
            <a:xfrm>
              <a:off x="7586663" y="5502275"/>
              <a:ext cx="409575" cy="366713"/>
            </a:xfrm>
            <a:custGeom>
              <a:avLst/>
              <a:gdLst>
                <a:gd name="T0" fmla="*/ 97 w 175"/>
                <a:gd name="T1" fmla="*/ 11 h 170"/>
                <a:gd name="T2" fmla="*/ 164 w 175"/>
                <a:gd name="T3" fmla="*/ 106 h 170"/>
                <a:gd name="T4" fmla="*/ 172 w 175"/>
                <a:gd name="T5" fmla="*/ 62 h 170"/>
                <a:gd name="T6" fmla="*/ 69 w 175"/>
                <a:gd name="T7" fmla="*/ 25 h 170"/>
                <a:gd name="T8" fmla="*/ 74 w 175"/>
                <a:gd name="T9" fmla="*/ 22 h 170"/>
                <a:gd name="T10" fmla="*/ 66 w 175"/>
                <a:gd name="T11" fmla="*/ 28 h 170"/>
                <a:gd name="T12" fmla="*/ 50 w 175"/>
                <a:gd name="T13" fmla="*/ 34 h 170"/>
                <a:gd name="T14" fmla="*/ 47 w 175"/>
                <a:gd name="T15" fmla="*/ 37 h 170"/>
                <a:gd name="T16" fmla="*/ 57 w 175"/>
                <a:gd name="T17" fmla="*/ 37 h 170"/>
                <a:gd name="T18" fmla="*/ 39 w 175"/>
                <a:gd name="T19" fmla="*/ 46 h 170"/>
                <a:gd name="T20" fmla="*/ 36 w 175"/>
                <a:gd name="T21" fmla="*/ 51 h 170"/>
                <a:gd name="T22" fmla="*/ 49 w 175"/>
                <a:gd name="T23" fmla="*/ 49 h 170"/>
                <a:gd name="T24" fmla="*/ 39 w 175"/>
                <a:gd name="T25" fmla="*/ 60 h 170"/>
                <a:gd name="T26" fmla="*/ 36 w 175"/>
                <a:gd name="T27" fmla="*/ 51 h 170"/>
                <a:gd name="T28" fmla="*/ 32 w 175"/>
                <a:gd name="T29" fmla="*/ 63 h 170"/>
                <a:gd name="T30" fmla="*/ 43 w 175"/>
                <a:gd name="T31" fmla="*/ 64 h 170"/>
                <a:gd name="T32" fmla="*/ 36 w 175"/>
                <a:gd name="T33" fmla="*/ 74 h 170"/>
                <a:gd name="T34" fmla="*/ 32 w 175"/>
                <a:gd name="T35" fmla="*/ 63 h 170"/>
                <a:gd name="T36" fmla="*/ 36 w 175"/>
                <a:gd name="T37" fmla="*/ 77 h 170"/>
                <a:gd name="T38" fmla="*/ 40 w 175"/>
                <a:gd name="T39" fmla="*/ 82 h 170"/>
                <a:gd name="T40" fmla="*/ 35 w 175"/>
                <a:gd name="T41" fmla="*/ 85 h 170"/>
                <a:gd name="T42" fmla="*/ 29 w 175"/>
                <a:gd name="T43" fmla="*/ 76 h 170"/>
                <a:gd name="T44" fmla="*/ 40 w 175"/>
                <a:gd name="T45" fmla="*/ 87 h 170"/>
                <a:gd name="T46" fmla="*/ 36 w 175"/>
                <a:gd name="T47" fmla="*/ 95 h 170"/>
                <a:gd name="T48" fmla="*/ 29 w 175"/>
                <a:gd name="T49" fmla="*/ 87 h 170"/>
                <a:gd name="T50" fmla="*/ 37 w 175"/>
                <a:gd name="T51" fmla="*/ 99 h 170"/>
                <a:gd name="T52" fmla="*/ 43 w 175"/>
                <a:gd name="T53" fmla="*/ 103 h 170"/>
                <a:gd name="T54" fmla="*/ 34 w 175"/>
                <a:gd name="T55" fmla="*/ 109 h 170"/>
                <a:gd name="T56" fmla="*/ 40 w 175"/>
                <a:gd name="T57" fmla="*/ 119 h 170"/>
                <a:gd name="T58" fmla="*/ 40 w 175"/>
                <a:gd name="T59" fmla="*/ 108 h 170"/>
                <a:gd name="T60" fmla="*/ 48 w 175"/>
                <a:gd name="T61" fmla="*/ 113 h 170"/>
                <a:gd name="T62" fmla="*/ 40 w 175"/>
                <a:gd name="T63" fmla="*/ 119 h 170"/>
                <a:gd name="T64" fmla="*/ 42 w 175"/>
                <a:gd name="T65" fmla="*/ 121 h 170"/>
                <a:gd name="T66" fmla="*/ 41 w 175"/>
                <a:gd name="T67" fmla="*/ 121 h 170"/>
                <a:gd name="T68" fmla="*/ 54 w 175"/>
                <a:gd name="T69" fmla="*/ 121 h 170"/>
                <a:gd name="T70" fmla="*/ 47 w 175"/>
                <a:gd name="T71" fmla="*/ 128 h 170"/>
                <a:gd name="T72" fmla="*/ 50 w 175"/>
                <a:gd name="T73" fmla="*/ 129 h 170"/>
                <a:gd name="T74" fmla="*/ 63 w 175"/>
                <a:gd name="T75" fmla="*/ 130 h 170"/>
                <a:gd name="T76" fmla="*/ 49 w 175"/>
                <a:gd name="T77" fmla="*/ 130 h 170"/>
                <a:gd name="T78" fmla="*/ 65 w 175"/>
                <a:gd name="T79" fmla="*/ 131 h 170"/>
                <a:gd name="T80" fmla="*/ 66 w 175"/>
                <a:gd name="T81" fmla="*/ 142 h 170"/>
                <a:gd name="T82" fmla="*/ 69 w 175"/>
                <a:gd name="T83" fmla="*/ 143 h 170"/>
                <a:gd name="T84" fmla="*/ 81 w 175"/>
                <a:gd name="T85" fmla="*/ 139 h 170"/>
                <a:gd name="T86" fmla="*/ 69 w 175"/>
                <a:gd name="T87" fmla="*/ 143 h 170"/>
                <a:gd name="T88" fmla="*/ 80 w 175"/>
                <a:gd name="T89" fmla="*/ 146 h 170"/>
                <a:gd name="T90" fmla="*/ 92 w 175"/>
                <a:gd name="T91" fmla="*/ 142 h 170"/>
                <a:gd name="T92" fmla="*/ 100 w 175"/>
                <a:gd name="T93" fmla="*/ 147 h 170"/>
                <a:gd name="T94" fmla="*/ 96 w 175"/>
                <a:gd name="T95" fmla="*/ 143 h 170"/>
                <a:gd name="T96" fmla="*/ 102 w 175"/>
                <a:gd name="T97" fmla="*/ 143 h 170"/>
                <a:gd name="T98" fmla="*/ 112 w 175"/>
                <a:gd name="T99" fmla="*/ 142 h 170"/>
                <a:gd name="T100" fmla="*/ 104 w 175"/>
                <a:gd name="T101" fmla="*/ 146 h 170"/>
                <a:gd name="T102" fmla="*/ 111 w 175"/>
                <a:gd name="T103" fmla="*/ 142 h 170"/>
                <a:gd name="T104" fmla="*/ 112 w 175"/>
                <a:gd name="T105" fmla="*/ 142 h 170"/>
                <a:gd name="T106" fmla="*/ 117 w 175"/>
                <a:gd name="T107" fmla="*/ 141 h 170"/>
                <a:gd name="T108" fmla="*/ 120 w 175"/>
                <a:gd name="T109" fmla="*/ 142 h 170"/>
                <a:gd name="T110" fmla="*/ 126 w 175"/>
                <a:gd name="T111" fmla="*/ 139 h 170"/>
                <a:gd name="T112" fmla="*/ 126 w 175"/>
                <a:gd name="T113" fmla="*/ 138 h 170"/>
                <a:gd name="T114" fmla="*/ 126 w 175"/>
                <a:gd name="T115" fmla="*/ 139 h 170"/>
                <a:gd name="T116" fmla="*/ 46 w 175"/>
                <a:gd name="T117" fmla="*/ 77 h 170"/>
                <a:gd name="T118" fmla="*/ 166 w 175"/>
                <a:gd name="T119" fmla="*/ 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5" h="170">
                  <a:moveTo>
                    <a:pt x="172" y="62"/>
                  </a:moveTo>
                  <a:cubicBezTo>
                    <a:pt x="167" y="27"/>
                    <a:pt x="131" y="0"/>
                    <a:pt x="97" y="11"/>
                  </a:cubicBezTo>
                  <a:cubicBezTo>
                    <a:pt x="42" y="16"/>
                    <a:pt x="0" y="77"/>
                    <a:pt x="37" y="125"/>
                  </a:cubicBezTo>
                  <a:cubicBezTo>
                    <a:pt x="72" y="170"/>
                    <a:pt x="144" y="159"/>
                    <a:pt x="164" y="106"/>
                  </a:cubicBezTo>
                  <a:cubicBezTo>
                    <a:pt x="164" y="106"/>
                    <a:pt x="164" y="106"/>
                    <a:pt x="164" y="106"/>
                  </a:cubicBezTo>
                  <a:cubicBezTo>
                    <a:pt x="171" y="93"/>
                    <a:pt x="175" y="78"/>
                    <a:pt x="172" y="62"/>
                  </a:cubicBezTo>
                  <a:close/>
                  <a:moveTo>
                    <a:pt x="74" y="22"/>
                  </a:moveTo>
                  <a:cubicBezTo>
                    <a:pt x="72" y="22"/>
                    <a:pt x="71" y="24"/>
                    <a:pt x="69" y="25"/>
                  </a:cubicBezTo>
                  <a:cubicBezTo>
                    <a:pt x="68" y="25"/>
                    <a:pt x="67" y="25"/>
                    <a:pt x="66" y="25"/>
                  </a:cubicBezTo>
                  <a:cubicBezTo>
                    <a:pt x="69" y="23"/>
                    <a:pt x="71" y="22"/>
                    <a:pt x="74" y="22"/>
                  </a:cubicBezTo>
                  <a:close/>
                  <a:moveTo>
                    <a:pt x="61" y="27"/>
                  </a:moveTo>
                  <a:cubicBezTo>
                    <a:pt x="62" y="28"/>
                    <a:pt x="64" y="28"/>
                    <a:pt x="66" y="28"/>
                  </a:cubicBezTo>
                  <a:cubicBezTo>
                    <a:pt x="64" y="30"/>
                    <a:pt x="62" y="32"/>
                    <a:pt x="60" y="34"/>
                  </a:cubicBezTo>
                  <a:cubicBezTo>
                    <a:pt x="57" y="33"/>
                    <a:pt x="54" y="34"/>
                    <a:pt x="50" y="34"/>
                  </a:cubicBezTo>
                  <a:cubicBezTo>
                    <a:pt x="54" y="32"/>
                    <a:pt x="57" y="29"/>
                    <a:pt x="61" y="27"/>
                  </a:cubicBezTo>
                  <a:close/>
                  <a:moveTo>
                    <a:pt x="47" y="37"/>
                  </a:moveTo>
                  <a:cubicBezTo>
                    <a:pt x="49" y="37"/>
                    <a:pt x="52" y="37"/>
                    <a:pt x="54" y="37"/>
                  </a:cubicBezTo>
                  <a:cubicBezTo>
                    <a:pt x="55" y="37"/>
                    <a:pt x="56" y="37"/>
                    <a:pt x="57" y="37"/>
                  </a:cubicBezTo>
                  <a:cubicBezTo>
                    <a:pt x="55" y="40"/>
                    <a:pt x="53" y="43"/>
                    <a:pt x="51" y="46"/>
                  </a:cubicBezTo>
                  <a:cubicBezTo>
                    <a:pt x="47" y="46"/>
                    <a:pt x="43" y="46"/>
                    <a:pt x="39" y="46"/>
                  </a:cubicBezTo>
                  <a:cubicBezTo>
                    <a:pt x="42" y="43"/>
                    <a:pt x="44" y="40"/>
                    <a:pt x="47" y="37"/>
                  </a:cubicBezTo>
                  <a:close/>
                  <a:moveTo>
                    <a:pt x="36" y="51"/>
                  </a:moveTo>
                  <a:cubicBezTo>
                    <a:pt x="37" y="50"/>
                    <a:pt x="37" y="49"/>
                    <a:pt x="38" y="48"/>
                  </a:cubicBezTo>
                  <a:cubicBezTo>
                    <a:pt x="42" y="49"/>
                    <a:pt x="45" y="49"/>
                    <a:pt x="49" y="49"/>
                  </a:cubicBezTo>
                  <a:cubicBezTo>
                    <a:pt x="47" y="53"/>
                    <a:pt x="46" y="56"/>
                    <a:pt x="44" y="60"/>
                  </a:cubicBezTo>
                  <a:cubicBezTo>
                    <a:pt x="43" y="60"/>
                    <a:pt x="41" y="60"/>
                    <a:pt x="39" y="60"/>
                  </a:cubicBezTo>
                  <a:cubicBezTo>
                    <a:pt x="37" y="60"/>
                    <a:pt x="34" y="60"/>
                    <a:pt x="32" y="60"/>
                  </a:cubicBezTo>
                  <a:cubicBezTo>
                    <a:pt x="33" y="57"/>
                    <a:pt x="35" y="54"/>
                    <a:pt x="36" y="51"/>
                  </a:cubicBezTo>
                  <a:close/>
                  <a:moveTo>
                    <a:pt x="32" y="63"/>
                  </a:moveTo>
                  <a:cubicBezTo>
                    <a:pt x="32" y="63"/>
                    <a:pt x="32" y="63"/>
                    <a:pt x="32" y="63"/>
                  </a:cubicBezTo>
                  <a:cubicBezTo>
                    <a:pt x="34" y="63"/>
                    <a:pt x="36" y="63"/>
                    <a:pt x="38" y="63"/>
                  </a:cubicBezTo>
                  <a:cubicBezTo>
                    <a:pt x="40" y="64"/>
                    <a:pt x="41" y="64"/>
                    <a:pt x="43" y="64"/>
                  </a:cubicBezTo>
                  <a:cubicBezTo>
                    <a:pt x="42" y="67"/>
                    <a:pt x="41" y="70"/>
                    <a:pt x="41" y="73"/>
                  </a:cubicBezTo>
                  <a:cubicBezTo>
                    <a:pt x="39" y="73"/>
                    <a:pt x="37" y="73"/>
                    <a:pt x="36" y="74"/>
                  </a:cubicBezTo>
                  <a:cubicBezTo>
                    <a:pt x="33" y="74"/>
                    <a:pt x="31" y="74"/>
                    <a:pt x="29" y="74"/>
                  </a:cubicBezTo>
                  <a:cubicBezTo>
                    <a:pt x="30" y="70"/>
                    <a:pt x="30" y="66"/>
                    <a:pt x="32" y="63"/>
                  </a:cubicBezTo>
                  <a:close/>
                  <a:moveTo>
                    <a:pt x="29" y="76"/>
                  </a:moveTo>
                  <a:cubicBezTo>
                    <a:pt x="31" y="76"/>
                    <a:pt x="33" y="76"/>
                    <a:pt x="36" y="77"/>
                  </a:cubicBezTo>
                  <a:cubicBezTo>
                    <a:pt x="37" y="77"/>
                    <a:pt x="39" y="77"/>
                    <a:pt x="40" y="77"/>
                  </a:cubicBezTo>
                  <a:cubicBezTo>
                    <a:pt x="40" y="78"/>
                    <a:pt x="40" y="80"/>
                    <a:pt x="40" y="82"/>
                  </a:cubicBezTo>
                  <a:cubicBezTo>
                    <a:pt x="40" y="82"/>
                    <a:pt x="40" y="83"/>
                    <a:pt x="40" y="83"/>
                  </a:cubicBezTo>
                  <a:cubicBezTo>
                    <a:pt x="38" y="83"/>
                    <a:pt x="37" y="84"/>
                    <a:pt x="35" y="85"/>
                  </a:cubicBezTo>
                  <a:cubicBezTo>
                    <a:pt x="33" y="85"/>
                    <a:pt x="31" y="85"/>
                    <a:pt x="29" y="85"/>
                  </a:cubicBezTo>
                  <a:cubicBezTo>
                    <a:pt x="29" y="82"/>
                    <a:pt x="29" y="79"/>
                    <a:pt x="29" y="76"/>
                  </a:cubicBezTo>
                  <a:close/>
                  <a:moveTo>
                    <a:pt x="29" y="87"/>
                  </a:moveTo>
                  <a:cubicBezTo>
                    <a:pt x="32" y="88"/>
                    <a:pt x="37" y="88"/>
                    <a:pt x="40" y="87"/>
                  </a:cubicBezTo>
                  <a:cubicBezTo>
                    <a:pt x="40" y="89"/>
                    <a:pt x="40" y="91"/>
                    <a:pt x="41" y="93"/>
                  </a:cubicBezTo>
                  <a:cubicBezTo>
                    <a:pt x="39" y="94"/>
                    <a:pt x="37" y="95"/>
                    <a:pt x="36" y="95"/>
                  </a:cubicBezTo>
                  <a:cubicBezTo>
                    <a:pt x="34" y="96"/>
                    <a:pt x="32" y="97"/>
                    <a:pt x="30" y="98"/>
                  </a:cubicBezTo>
                  <a:cubicBezTo>
                    <a:pt x="30" y="94"/>
                    <a:pt x="29" y="91"/>
                    <a:pt x="29" y="87"/>
                  </a:cubicBezTo>
                  <a:close/>
                  <a:moveTo>
                    <a:pt x="31" y="101"/>
                  </a:moveTo>
                  <a:cubicBezTo>
                    <a:pt x="33" y="101"/>
                    <a:pt x="35" y="100"/>
                    <a:pt x="37" y="99"/>
                  </a:cubicBezTo>
                  <a:cubicBezTo>
                    <a:pt x="39" y="99"/>
                    <a:pt x="40" y="98"/>
                    <a:pt x="42" y="97"/>
                  </a:cubicBezTo>
                  <a:cubicBezTo>
                    <a:pt x="42" y="99"/>
                    <a:pt x="42" y="101"/>
                    <a:pt x="43" y="103"/>
                  </a:cubicBezTo>
                  <a:cubicBezTo>
                    <a:pt x="41" y="103"/>
                    <a:pt x="40" y="104"/>
                    <a:pt x="38" y="105"/>
                  </a:cubicBezTo>
                  <a:cubicBezTo>
                    <a:pt x="37" y="106"/>
                    <a:pt x="35" y="107"/>
                    <a:pt x="34" y="109"/>
                  </a:cubicBezTo>
                  <a:cubicBezTo>
                    <a:pt x="33" y="106"/>
                    <a:pt x="32" y="104"/>
                    <a:pt x="31" y="101"/>
                  </a:cubicBezTo>
                  <a:close/>
                  <a:moveTo>
                    <a:pt x="40" y="119"/>
                  </a:moveTo>
                  <a:cubicBezTo>
                    <a:pt x="38" y="117"/>
                    <a:pt x="37" y="114"/>
                    <a:pt x="35" y="111"/>
                  </a:cubicBezTo>
                  <a:cubicBezTo>
                    <a:pt x="37" y="110"/>
                    <a:pt x="39" y="109"/>
                    <a:pt x="40" y="108"/>
                  </a:cubicBezTo>
                  <a:cubicBezTo>
                    <a:pt x="41" y="107"/>
                    <a:pt x="43" y="106"/>
                    <a:pt x="44" y="106"/>
                  </a:cubicBezTo>
                  <a:cubicBezTo>
                    <a:pt x="45" y="108"/>
                    <a:pt x="47" y="111"/>
                    <a:pt x="48" y="113"/>
                  </a:cubicBezTo>
                  <a:cubicBezTo>
                    <a:pt x="45" y="115"/>
                    <a:pt x="43" y="117"/>
                    <a:pt x="40" y="119"/>
                  </a:cubicBezTo>
                  <a:cubicBezTo>
                    <a:pt x="40" y="119"/>
                    <a:pt x="40" y="119"/>
                    <a:pt x="40" y="119"/>
                  </a:cubicBezTo>
                  <a:close/>
                  <a:moveTo>
                    <a:pt x="47" y="128"/>
                  </a:moveTo>
                  <a:cubicBezTo>
                    <a:pt x="45" y="126"/>
                    <a:pt x="43" y="124"/>
                    <a:pt x="42" y="121"/>
                  </a:cubicBezTo>
                  <a:cubicBezTo>
                    <a:pt x="41" y="121"/>
                    <a:pt x="41" y="121"/>
                    <a:pt x="41" y="121"/>
                  </a:cubicBezTo>
                  <a:cubicBezTo>
                    <a:pt x="41" y="121"/>
                    <a:pt x="41" y="121"/>
                    <a:pt x="41" y="121"/>
                  </a:cubicBezTo>
                  <a:cubicBezTo>
                    <a:pt x="44" y="119"/>
                    <a:pt x="47" y="117"/>
                    <a:pt x="49" y="116"/>
                  </a:cubicBezTo>
                  <a:cubicBezTo>
                    <a:pt x="51" y="118"/>
                    <a:pt x="52" y="119"/>
                    <a:pt x="54" y="121"/>
                  </a:cubicBezTo>
                  <a:cubicBezTo>
                    <a:pt x="51" y="123"/>
                    <a:pt x="49" y="125"/>
                    <a:pt x="47" y="127"/>
                  </a:cubicBezTo>
                  <a:cubicBezTo>
                    <a:pt x="47" y="128"/>
                    <a:pt x="47" y="128"/>
                    <a:pt x="47" y="128"/>
                  </a:cubicBezTo>
                  <a:close/>
                  <a:moveTo>
                    <a:pt x="49" y="130"/>
                  </a:moveTo>
                  <a:cubicBezTo>
                    <a:pt x="49" y="130"/>
                    <a:pt x="49" y="130"/>
                    <a:pt x="50" y="129"/>
                  </a:cubicBezTo>
                  <a:cubicBezTo>
                    <a:pt x="52" y="128"/>
                    <a:pt x="54" y="126"/>
                    <a:pt x="56" y="124"/>
                  </a:cubicBezTo>
                  <a:cubicBezTo>
                    <a:pt x="58" y="126"/>
                    <a:pt x="60" y="128"/>
                    <a:pt x="63" y="130"/>
                  </a:cubicBezTo>
                  <a:cubicBezTo>
                    <a:pt x="60" y="131"/>
                    <a:pt x="58" y="134"/>
                    <a:pt x="56" y="136"/>
                  </a:cubicBezTo>
                  <a:cubicBezTo>
                    <a:pt x="54" y="134"/>
                    <a:pt x="51" y="132"/>
                    <a:pt x="49" y="130"/>
                  </a:cubicBezTo>
                  <a:close/>
                  <a:moveTo>
                    <a:pt x="59" y="138"/>
                  </a:moveTo>
                  <a:cubicBezTo>
                    <a:pt x="61" y="136"/>
                    <a:pt x="63" y="134"/>
                    <a:pt x="65" y="131"/>
                  </a:cubicBezTo>
                  <a:cubicBezTo>
                    <a:pt x="67" y="133"/>
                    <a:pt x="69" y="134"/>
                    <a:pt x="72" y="135"/>
                  </a:cubicBezTo>
                  <a:cubicBezTo>
                    <a:pt x="70" y="137"/>
                    <a:pt x="68" y="140"/>
                    <a:pt x="66" y="142"/>
                  </a:cubicBezTo>
                  <a:cubicBezTo>
                    <a:pt x="64" y="140"/>
                    <a:pt x="61" y="139"/>
                    <a:pt x="59" y="138"/>
                  </a:cubicBezTo>
                  <a:close/>
                  <a:moveTo>
                    <a:pt x="69" y="143"/>
                  </a:moveTo>
                  <a:cubicBezTo>
                    <a:pt x="71" y="141"/>
                    <a:pt x="73" y="139"/>
                    <a:pt x="75" y="137"/>
                  </a:cubicBezTo>
                  <a:cubicBezTo>
                    <a:pt x="77" y="138"/>
                    <a:pt x="79" y="138"/>
                    <a:pt x="81" y="139"/>
                  </a:cubicBezTo>
                  <a:cubicBezTo>
                    <a:pt x="79" y="141"/>
                    <a:pt x="78" y="143"/>
                    <a:pt x="77" y="145"/>
                  </a:cubicBezTo>
                  <a:cubicBezTo>
                    <a:pt x="74" y="145"/>
                    <a:pt x="72" y="144"/>
                    <a:pt x="69" y="143"/>
                  </a:cubicBezTo>
                  <a:close/>
                  <a:moveTo>
                    <a:pt x="88" y="147"/>
                  </a:moveTo>
                  <a:cubicBezTo>
                    <a:pt x="86" y="147"/>
                    <a:pt x="83" y="147"/>
                    <a:pt x="80" y="146"/>
                  </a:cubicBezTo>
                  <a:cubicBezTo>
                    <a:pt x="82" y="144"/>
                    <a:pt x="83" y="142"/>
                    <a:pt x="84" y="140"/>
                  </a:cubicBezTo>
                  <a:cubicBezTo>
                    <a:pt x="87" y="141"/>
                    <a:pt x="90" y="142"/>
                    <a:pt x="92" y="142"/>
                  </a:cubicBezTo>
                  <a:cubicBezTo>
                    <a:pt x="91" y="143"/>
                    <a:pt x="89" y="145"/>
                    <a:pt x="88" y="147"/>
                  </a:cubicBezTo>
                  <a:close/>
                  <a:moveTo>
                    <a:pt x="100" y="147"/>
                  </a:moveTo>
                  <a:cubicBezTo>
                    <a:pt x="98" y="147"/>
                    <a:pt x="95" y="147"/>
                    <a:pt x="93" y="147"/>
                  </a:cubicBezTo>
                  <a:cubicBezTo>
                    <a:pt x="94" y="146"/>
                    <a:pt x="95" y="144"/>
                    <a:pt x="96" y="143"/>
                  </a:cubicBezTo>
                  <a:cubicBezTo>
                    <a:pt x="96" y="142"/>
                    <a:pt x="96" y="142"/>
                    <a:pt x="96" y="142"/>
                  </a:cubicBezTo>
                  <a:cubicBezTo>
                    <a:pt x="98" y="142"/>
                    <a:pt x="100" y="143"/>
                    <a:pt x="102" y="143"/>
                  </a:cubicBezTo>
                  <a:cubicBezTo>
                    <a:pt x="101" y="144"/>
                    <a:pt x="100" y="146"/>
                    <a:pt x="100" y="147"/>
                  </a:cubicBezTo>
                  <a:close/>
                  <a:moveTo>
                    <a:pt x="112" y="142"/>
                  </a:moveTo>
                  <a:cubicBezTo>
                    <a:pt x="112" y="143"/>
                    <a:pt x="112" y="144"/>
                    <a:pt x="111" y="145"/>
                  </a:cubicBezTo>
                  <a:cubicBezTo>
                    <a:pt x="109" y="146"/>
                    <a:pt x="107" y="146"/>
                    <a:pt x="104" y="146"/>
                  </a:cubicBezTo>
                  <a:cubicBezTo>
                    <a:pt x="105" y="145"/>
                    <a:pt x="106" y="144"/>
                    <a:pt x="106" y="142"/>
                  </a:cubicBezTo>
                  <a:cubicBezTo>
                    <a:pt x="108" y="142"/>
                    <a:pt x="109" y="142"/>
                    <a:pt x="111" y="142"/>
                  </a:cubicBezTo>
                  <a:cubicBezTo>
                    <a:pt x="112" y="142"/>
                    <a:pt x="112" y="142"/>
                    <a:pt x="113" y="142"/>
                  </a:cubicBezTo>
                  <a:cubicBezTo>
                    <a:pt x="113" y="142"/>
                    <a:pt x="112" y="142"/>
                    <a:pt x="112" y="142"/>
                  </a:cubicBezTo>
                  <a:close/>
                  <a:moveTo>
                    <a:pt x="117" y="143"/>
                  </a:moveTo>
                  <a:cubicBezTo>
                    <a:pt x="117" y="142"/>
                    <a:pt x="117" y="142"/>
                    <a:pt x="117" y="141"/>
                  </a:cubicBezTo>
                  <a:cubicBezTo>
                    <a:pt x="119" y="141"/>
                    <a:pt x="120" y="140"/>
                    <a:pt x="121" y="140"/>
                  </a:cubicBezTo>
                  <a:cubicBezTo>
                    <a:pt x="121" y="140"/>
                    <a:pt x="120" y="141"/>
                    <a:pt x="120" y="142"/>
                  </a:cubicBezTo>
                  <a:cubicBezTo>
                    <a:pt x="119" y="142"/>
                    <a:pt x="118" y="143"/>
                    <a:pt x="117" y="143"/>
                  </a:cubicBezTo>
                  <a:close/>
                  <a:moveTo>
                    <a:pt x="126" y="139"/>
                  </a:moveTo>
                  <a:cubicBezTo>
                    <a:pt x="126" y="139"/>
                    <a:pt x="126" y="139"/>
                    <a:pt x="126" y="138"/>
                  </a:cubicBezTo>
                  <a:cubicBezTo>
                    <a:pt x="126" y="138"/>
                    <a:pt x="126" y="138"/>
                    <a:pt x="126" y="138"/>
                  </a:cubicBezTo>
                  <a:cubicBezTo>
                    <a:pt x="129" y="137"/>
                    <a:pt x="132" y="136"/>
                    <a:pt x="134" y="135"/>
                  </a:cubicBezTo>
                  <a:cubicBezTo>
                    <a:pt x="132" y="136"/>
                    <a:pt x="129" y="138"/>
                    <a:pt x="126" y="139"/>
                  </a:cubicBezTo>
                  <a:close/>
                  <a:moveTo>
                    <a:pt x="106" y="135"/>
                  </a:moveTo>
                  <a:cubicBezTo>
                    <a:pt x="72" y="138"/>
                    <a:pt x="44" y="112"/>
                    <a:pt x="46" y="77"/>
                  </a:cubicBezTo>
                  <a:cubicBezTo>
                    <a:pt x="49" y="45"/>
                    <a:pt x="72" y="23"/>
                    <a:pt x="101" y="14"/>
                  </a:cubicBezTo>
                  <a:cubicBezTo>
                    <a:pt x="134" y="12"/>
                    <a:pt x="163" y="34"/>
                    <a:pt x="166" y="69"/>
                  </a:cubicBezTo>
                  <a:cubicBezTo>
                    <a:pt x="168" y="103"/>
                    <a:pt x="140" y="133"/>
                    <a:pt x="106" y="135"/>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00"/>
            <p:cNvSpPr>
              <a:spLocks noEditPoints="1"/>
            </p:cNvSpPr>
            <p:nvPr/>
          </p:nvSpPr>
          <p:spPr bwMode="auto">
            <a:xfrm>
              <a:off x="7754938" y="5546725"/>
              <a:ext cx="155575" cy="220663"/>
            </a:xfrm>
            <a:custGeom>
              <a:avLst/>
              <a:gdLst>
                <a:gd name="T0" fmla="*/ 66 w 66"/>
                <a:gd name="T1" fmla="*/ 60 h 102"/>
                <a:gd name="T2" fmla="*/ 45 w 66"/>
                <a:gd name="T3" fmla="*/ 37 h 102"/>
                <a:gd name="T4" fmla="*/ 39 w 66"/>
                <a:gd name="T5" fmla="*/ 24 h 102"/>
                <a:gd name="T6" fmla="*/ 44 w 66"/>
                <a:gd name="T7" fmla="*/ 24 h 102"/>
                <a:gd name="T8" fmla="*/ 45 w 66"/>
                <a:gd name="T9" fmla="*/ 20 h 102"/>
                <a:gd name="T10" fmla="*/ 36 w 66"/>
                <a:gd name="T11" fmla="*/ 16 h 102"/>
                <a:gd name="T12" fmla="*/ 30 w 66"/>
                <a:gd name="T13" fmla="*/ 3 h 102"/>
                <a:gd name="T14" fmla="*/ 26 w 66"/>
                <a:gd name="T15" fmla="*/ 5 h 102"/>
                <a:gd name="T16" fmla="*/ 29 w 66"/>
                <a:gd name="T17" fmla="*/ 16 h 102"/>
                <a:gd name="T18" fmla="*/ 21 w 66"/>
                <a:gd name="T19" fmla="*/ 17 h 102"/>
                <a:gd name="T20" fmla="*/ 19 w 66"/>
                <a:gd name="T21" fmla="*/ 10 h 102"/>
                <a:gd name="T22" fmla="*/ 14 w 66"/>
                <a:gd name="T23" fmla="*/ 11 h 102"/>
                <a:gd name="T24" fmla="*/ 15 w 66"/>
                <a:gd name="T25" fmla="*/ 21 h 102"/>
                <a:gd name="T26" fmla="*/ 12 w 66"/>
                <a:gd name="T27" fmla="*/ 23 h 102"/>
                <a:gd name="T28" fmla="*/ 8 w 66"/>
                <a:gd name="T29" fmla="*/ 46 h 102"/>
                <a:gd name="T30" fmla="*/ 20 w 66"/>
                <a:gd name="T31" fmla="*/ 50 h 102"/>
                <a:gd name="T32" fmla="*/ 26 w 66"/>
                <a:gd name="T33" fmla="*/ 76 h 102"/>
                <a:gd name="T34" fmla="*/ 13 w 66"/>
                <a:gd name="T35" fmla="*/ 70 h 102"/>
                <a:gd name="T36" fmla="*/ 7 w 66"/>
                <a:gd name="T37" fmla="*/ 72 h 102"/>
                <a:gd name="T38" fmla="*/ 29 w 66"/>
                <a:gd name="T39" fmla="*/ 85 h 102"/>
                <a:gd name="T40" fmla="*/ 33 w 66"/>
                <a:gd name="T41" fmla="*/ 98 h 102"/>
                <a:gd name="T42" fmla="*/ 40 w 66"/>
                <a:gd name="T43" fmla="*/ 96 h 102"/>
                <a:gd name="T44" fmla="*/ 39 w 66"/>
                <a:gd name="T45" fmla="*/ 85 h 102"/>
                <a:gd name="T46" fmla="*/ 40 w 66"/>
                <a:gd name="T47" fmla="*/ 85 h 102"/>
                <a:gd name="T48" fmla="*/ 49 w 66"/>
                <a:gd name="T49" fmla="*/ 82 h 102"/>
                <a:gd name="T50" fmla="*/ 49 w 66"/>
                <a:gd name="T51" fmla="*/ 83 h 102"/>
                <a:gd name="T52" fmla="*/ 56 w 66"/>
                <a:gd name="T53" fmla="*/ 82 h 102"/>
                <a:gd name="T54" fmla="*/ 56 w 66"/>
                <a:gd name="T55" fmla="*/ 78 h 102"/>
                <a:gd name="T56" fmla="*/ 66 w 66"/>
                <a:gd name="T57" fmla="*/ 60 h 102"/>
                <a:gd name="T58" fmla="*/ 16 w 66"/>
                <a:gd name="T59" fmla="*/ 31 h 102"/>
                <a:gd name="T60" fmla="*/ 18 w 66"/>
                <a:gd name="T61" fmla="*/ 41 h 102"/>
                <a:gd name="T62" fmla="*/ 16 w 66"/>
                <a:gd name="T63" fmla="*/ 31 h 102"/>
                <a:gd name="T64" fmla="*/ 28 w 66"/>
                <a:gd name="T65" fmla="*/ 40 h 102"/>
                <a:gd name="T66" fmla="*/ 24 w 66"/>
                <a:gd name="T67" fmla="*/ 26 h 102"/>
                <a:gd name="T68" fmla="*/ 28 w 66"/>
                <a:gd name="T69" fmla="*/ 25 h 102"/>
                <a:gd name="T70" fmla="*/ 31 w 66"/>
                <a:gd name="T71" fmla="*/ 24 h 102"/>
                <a:gd name="T72" fmla="*/ 34 w 66"/>
                <a:gd name="T73" fmla="*/ 38 h 102"/>
                <a:gd name="T74" fmla="*/ 33 w 66"/>
                <a:gd name="T75" fmla="*/ 38 h 102"/>
                <a:gd name="T76" fmla="*/ 28 w 66"/>
                <a:gd name="T77" fmla="*/ 40 h 102"/>
                <a:gd name="T78" fmla="*/ 44 w 66"/>
                <a:gd name="T79" fmla="*/ 75 h 102"/>
                <a:gd name="T80" fmla="*/ 37 w 66"/>
                <a:gd name="T81" fmla="*/ 76 h 102"/>
                <a:gd name="T82" fmla="*/ 30 w 66"/>
                <a:gd name="T83" fmla="*/ 48 h 102"/>
                <a:gd name="T84" fmla="*/ 37 w 66"/>
                <a:gd name="T85" fmla="*/ 46 h 102"/>
                <a:gd name="T86" fmla="*/ 46 w 66"/>
                <a:gd name="T87" fmla="*/ 74 h 102"/>
                <a:gd name="T88" fmla="*/ 44 w 66"/>
                <a:gd name="T89" fmla="*/ 75 h 102"/>
                <a:gd name="T90" fmla="*/ 54 w 66"/>
                <a:gd name="T91" fmla="*/ 68 h 102"/>
                <a:gd name="T92" fmla="*/ 48 w 66"/>
                <a:gd name="T93" fmla="*/ 47 h 102"/>
                <a:gd name="T94" fmla="*/ 54 w 66"/>
                <a:gd name="T95"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 h="102">
                  <a:moveTo>
                    <a:pt x="66" y="60"/>
                  </a:moveTo>
                  <a:cubicBezTo>
                    <a:pt x="66" y="48"/>
                    <a:pt x="56" y="38"/>
                    <a:pt x="45" y="37"/>
                  </a:cubicBezTo>
                  <a:cubicBezTo>
                    <a:pt x="43" y="32"/>
                    <a:pt x="41" y="28"/>
                    <a:pt x="39" y="24"/>
                  </a:cubicBezTo>
                  <a:cubicBezTo>
                    <a:pt x="41" y="24"/>
                    <a:pt x="42" y="24"/>
                    <a:pt x="44" y="24"/>
                  </a:cubicBezTo>
                  <a:cubicBezTo>
                    <a:pt x="46" y="24"/>
                    <a:pt x="46" y="21"/>
                    <a:pt x="45" y="20"/>
                  </a:cubicBezTo>
                  <a:cubicBezTo>
                    <a:pt x="42" y="18"/>
                    <a:pt x="39" y="17"/>
                    <a:pt x="36" y="16"/>
                  </a:cubicBezTo>
                  <a:cubicBezTo>
                    <a:pt x="34" y="12"/>
                    <a:pt x="32" y="7"/>
                    <a:pt x="30" y="3"/>
                  </a:cubicBezTo>
                  <a:cubicBezTo>
                    <a:pt x="29" y="0"/>
                    <a:pt x="25" y="2"/>
                    <a:pt x="26" y="5"/>
                  </a:cubicBezTo>
                  <a:cubicBezTo>
                    <a:pt x="27" y="8"/>
                    <a:pt x="28" y="12"/>
                    <a:pt x="29" y="16"/>
                  </a:cubicBezTo>
                  <a:cubicBezTo>
                    <a:pt x="26" y="16"/>
                    <a:pt x="24" y="16"/>
                    <a:pt x="21" y="17"/>
                  </a:cubicBezTo>
                  <a:cubicBezTo>
                    <a:pt x="20" y="15"/>
                    <a:pt x="20" y="12"/>
                    <a:pt x="19" y="10"/>
                  </a:cubicBezTo>
                  <a:cubicBezTo>
                    <a:pt x="18" y="7"/>
                    <a:pt x="13" y="7"/>
                    <a:pt x="14" y="11"/>
                  </a:cubicBezTo>
                  <a:cubicBezTo>
                    <a:pt x="14" y="14"/>
                    <a:pt x="14" y="17"/>
                    <a:pt x="15" y="21"/>
                  </a:cubicBezTo>
                  <a:cubicBezTo>
                    <a:pt x="14" y="21"/>
                    <a:pt x="13" y="22"/>
                    <a:pt x="12" y="23"/>
                  </a:cubicBezTo>
                  <a:cubicBezTo>
                    <a:pt x="5" y="28"/>
                    <a:pt x="0" y="39"/>
                    <a:pt x="8" y="46"/>
                  </a:cubicBezTo>
                  <a:cubicBezTo>
                    <a:pt x="11" y="50"/>
                    <a:pt x="15" y="50"/>
                    <a:pt x="20" y="50"/>
                  </a:cubicBezTo>
                  <a:cubicBezTo>
                    <a:pt x="22" y="59"/>
                    <a:pt x="24" y="67"/>
                    <a:pt x="26" y="76"/>
                  </a:cubicBezTo>
                  <a:cubicBezTo>
                    <a:pt x="21" y="75"/>
                    <a:pt x="16" y="73"/>
                    <a:pt x="13" y="70"/>
                  </a:cubicBezTo>
                  <a:cubicBezTo>
                    <a:pt x="11" y="67"/>
                    <a:pt x="7" y="69"/>
                    <a:pt x="7" y="72"/>
                  </a:cubicBezTo>
                  <a:cubicBezTo>
                    <a:pt x="8" y="81"/>
                    <a:pt x="19" y="84"/>
                    <a:pt x="29" y="85"/>
                  </a:cubicBezTo>
                  <a:cubicBezTo>
                    <a:pt x="30" y="89"/>
                    <a:pt x="32" y="94"/>
                    <a:pt x="33" y="98"/>
                  </a:cubicBezTo>
                  <a:cubicBezTo>
                    <a:pt x="35" y="102"/>
                    <a:pt x="41" y="100"/>
                    <a:pt x="40" y="96"/>
                  </a:cubicBezTo>
                  <a:cubicBezTo>
                    <a:pt x="40" y="92"/>
                    <a:pt x="39" y="89"/>
                    <a:pt x="39" y="85"/>
                  </a:cubicBezTo>
                  <a:cubicBezTo>
                    <a:pt x="39" y="85"/>
                    <a:pt x="39" y="85"/>
                    <a:pt x="40" y="85"/>
                  </a:cubicBezTo>
                  <a:cubicBezTo>
                    <a:pt x="43" y="84"/>
                    <a:pt x="46" y="84"/>
                    <a:pt x="49" y="82"/>
                  </a:cubicBezTo>
                  <a:cubicBezTo>
                    <a:pt x="49" y="83"/>
                    <a:pt x="49" y="83"/>
                    <a:pt x="49" y="83"/>
                  </a:cubicBezTo>
                  <a:cubicBezTo>
                    <a:pt x="51" y="87"/>
                    <a:pt x="57" y="87"/>
                    <a:pt x="56" y="82"/>
                  </a:cubicBezTo>
                  <a:cubicBezTo>
                    <a:pt x="56" y="81"/>
                    <a:pt x="56" y="80"/>
                    <a:pt x="56" y="78"/>
                  </a:cubicBezTo>
                  <a:cubicBezTo>
                    <a:pt x="61" y="74"/>
                    <a:pt x="66" y="68"/>
                    <a:pt x="66" y="60"/>
                  </a:cubicBezTo>
                  <a:close/>
                  <a:moveTo>
                    <a:pt x="16" y="31"/>
                  </a:moveTo>
                  <a:cubicBezTo>
                    <a:pt x="17" y="34"/>
                    <a:pt x="18" y="37"/>
                    <a:pt x="18" y="41"/>
                  </a:cubicBezTo>
                  <a:cubicBezTo>
                    <a:pt x="11" y="38"/>
                    <a:pt x="13" y="34"/>
                    <a:pt x="16" y="31"/>
                  </a:cubicBezTo>
                  <a:close/>
                  <a:moveTo>
                    <a:pt x="28" y="40"/>
                  </a:moveTo>
                  <a:cubicBezTo>
                    <a:pt x="27" y="35"/>
                    <a:pt x="26" y="31"/>
                    <a:pt x="24" y="26"/>
                  </a:cubicBezTo>
                  <a:cubicBezTo>
                    <a:pt x="26" y="25"/>
                    <a:pt x="27" y="25"/>
                    <a:pt x="28" y="25"/>
                  </a:cubicBezTo>
                  <a:cubicBezTo>
                    <a:pt x="29" y="25"/>
                    <a:pt x="30" y="24"/>
                    <a:pt x="31" y="24"/>
                  </a:cubicBezTo>
                  <a:cubicBezTo>
                    <a:pt x="32" y="29"/>
                    <a:pt x="33" y="33"/>
                    <a:pt x="34" y="38"/>
                  </a:cubicBezTo>
                  <a:cubicBezTo>
                    <a:pt x="34" y="38"/>
                    <a:pt x="34" y="38"/>
                    <a:pt x="33" y="38"/>
                  </a:cubicBezTo>
                  <a:cubicBezTo>
                    <a:pt x="32" y="38"/>
                    <a:pt x="30" y="39"/>
                    <a:pt x="28" y="40"/>
                  </a:cubicBezTo>
                  <a:close/>
                  <a:moveTo>
                    <a:pt x="44" y="75"/>
                  </a:moveTo>
                  <a:cubicBezTo>
                    <a:pt x="42" y="76"/>
                    <a:pt x="40" y="76"/>
                    <a:pt x="37" y="76"/>
                  </a:cubicBezTo>
                  <a:cubicBezTo>
                    <a:pt x="35" y="67"/>
                    <a:pt x="33" y="57"/>
                    <a:pt x="30" y="48"/>
                  </a:cubicBezTo>
                  <a:cubicBezTo>
                    <a:pt x="33" y="47"/>
                    <a:pt x="35" y="47"/>
                    <a:pt x="37" y="46"/>
                  </a:cubicBezTo>
                  <a:cubicBezTo>
                    <a:pt x="39" y="56"/>
                    <a:pt x="42" y="65"/>
                    <a:pt x="46" y="74"/>
                  </a:cubicBezTo>
                  <a:cubicBezTo>
                    <a:pt x="45" y="75"/>
                    <a:pt x="45" y="75"/>
                    <a:pt x="44" y="75"/>
                  </a:cubicBezTo>
                  <a:close/>
                  <a:moveTo>
                    <a:pt x="54" y="68"/>
                  </a:moveTo>
                  <a:cubicBezTo>
                    <a:pt x="52" y="61"/>
                    <a:pt x="50" y="54"/>
                    <a:pt x="48" y="47"/>
                  </a:cubicBezTo>
                  <a:cubicBezTo>
                    <a:pt x="57" y="50"/>
                    <a:pt x="59" y="60"/>
                    <a:pt x="54" y="68"/>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101"/>
            <p:cNvSpPr>
              <a:spLocks noEditPoints="1"/>
            </p:cNvSpPr>
            <p:nvPr/>
          </p:nvSpPr>
          <p:spPr bwMode="auto">
            <a:xfrm>
              <a:off x="8024813" y="5359400"/>
              <a:ext cx="342900" cy="314325"/>
            </a:xfrm>
            <a:custGeom>
              <a:avLst/>
              <a:gdLst>
                <a:gd name="T0" fmla="*/ 78 w 147"/>
                <a:gd name="T1" fmla="*/ 2 h 146"/>
                <a:gd name="T2" fmla="*/ 133 w 147"/>
                <a:gd name="T3" fmla="*/ 90 h 146"/>
                <a:gd name="T4" fmla="*/ 143 w 147"/>
                <a:gd name="T5" fmla="*/ 62 h 146"/>
                <a:gd name="T6" fmla="*/ 60 w 147"/>
                <a:gd name="T7" fmla="*/ 12 h 146"/>
                <a:gd name="T8" fmla="*/ 52 w 147"/>
                <a:gd name="T9" fmla="*/ 16 h 146"/>
                <a:gd name="T10" fmla="*/ 47 w 147"/>
                <a:gd name="T11" fmla="*/ 19 h 146"/>
                <a:gd name="T12" fmla="*/ 48 w 147"/>
                <a:gd name="T13" fmla="*/ 25 h 146"/>
                <a:gd name="T14" fmla="*/ 47 w 147"/>
                <a:gd name="T15" fmla="*/ 19 h 146"/>
                <a:gd name="T16" fmla="*/ 37 w 147"/>
                <a:gd name="T17" fmla="*/ 28 h 146"/>
                <a:gd name="T18" fmla="*/ 40 w 147"/>
                <a:gd name="T19" fmla="*/ 37 h 146"/>
                <a:gd name="T20" fmla="*/ 30 w 147"/>
                <a:gd name="T21" fmla="*/ 37 h 146"/>
                <a:gd name="T22" fmla="*/ 29 w 147"/>
                <a:gd name="T23" fmla="*/ 40 h 146"/>
                <a:gd name="T24" fmla="*/ 38 w 147"/>
                <a:gd name="T25" fmla="*/ 41 h 146"/>
                <a:gd name="T26" fmla="*/ 34 w 147"/>
                <a:gd name="T27" fmla="*/ 51 h 146"/>
                <a:gd name="T28" fmla="*/ 29 w 147"/>
                <a:gd name="T29" fmla="*/ 40 h 146"/>
                <a:gd name="T30" fmla="*/ 23 w 147"/>
                <a:gd name="T31" fmla="*/ 56 h 146"/>
                <a:gd name="T32" fmla="*/ 32 w 147"/>
                <a:gd name="T33" fmla="*/ 63 h 146"/>
                <a:gd name="T34" fmla="*/ 23 w 147"/>
                <a:gd name="T35" fmla="*/ 56 h 146"/>
                <a:gd name="T36" fmla="*/ 33 w 147"/>
                <a:gd name="T37" fmla="*/ 67 h 146"/>
                <a:gd name="T38" fmla="*/ 33 w 147"/>
                <a:gd name="T39" fmla="*/ 76 h 146"/>
                <a:gd name="T40" fmla="*/ 22 w 147"/>
                <a:gd name="T41" fmla="*/ 68 h 146"/>
                <a:gd name="T42" fmla="*/ 34 w 147"/>
                <a:gd name="T43" fmla="*/ 78 h 146"/>
                <a:gd name="T44" fmla="*/ 32 w 147"/>
                <a:gd name="T45" fmla="*/ 89 h 146"/>
                <a:gd name="T46" fmla="*/ 23 w 147"/>
                <a:gd name="T47" fmla="*/ 83 h 146"/>
                <a:gd name="T48" fmla="*/ 29 w 147"/>
                <a:gd name="T49" fmla="*/ 98 h 146"/>
                <a:gd name="T50" fmla="*/ 34 w 147"/>
                <a:gd name="T51" fmla="*/ 92 h 146"/>
                <a:gd name="T52" fmla="*/ 43 w 147"/>
                <a:gd name="T53" fmla="*/ 96 h 146"/>
                <a:gd name="T54" fmla="*/ 34 w 147"/>
                <a:gd name="T55" fmla="*/ 105 h 146"/>
                <a:gd name="T56" fmla="*/ 41 w 147"/>
                <a:gd name="T57" fmla="*/ 102 h 146"/>
                <a:gd name="T58" fmla="*/ 51 w 147"/>
                <a:gd name="T59" fmla="*/ 104 h 146"/>
                <a:gd name="T60" fmla="*/ 36 w 147"/>
                <a:gd name="T61" fmla="*/ 107 h 146"/>
                <a:gd name="T62" fmla="*/ 53 w 147"/>
                <a:gd name="T63" fmla="*/ 105 h 146"/>
                <a:gd name="T64" fmla="*/ 57 w 147"/>
                <a:gd name="T65" fmla="*/ 114 h 146"/>
                <a:gd name="T66" fmla="*/ 45 w 147"/>
                <a:gd name="T67" fmla="*/ 115 h 146"/>
                <a:gd name="T68" fmla="*/ 61 w 147"/>
                <a:gd name="T69" fmla="*/ 117 h 146"/>
                <a:gd name="T70" fmla="*/ 72 w 147"/>
                <a:gd name="T71" fmla="*/ 114 h 146"/>
                <a:gd name="T72" fmla="*/ 56 w 147"/>
                <a:gd name="T73" fmla="*/ 122 h 146"/>
                <a:gd name="T74" fmla="*/ 75 w 147"/>
                <a:gd name="T75" fmla="*/ 115 h 146"/>
                <a:gd name="T76" fmla="*/ 76 w 147"/>
                <a:gd name="T77" fmla="*/ 115 h 146"/>
                <a:gd name="T78" fmla="*/ 85 w 147"/>
                <a:gd name="T79" fmla="*/ 116 h 146"/>
                <a:gd name="T80" fmla="*/ 69 w 147"/>
                <a:gd name="T81" fmla="*/ 125 h 146"/>
                <a:gd name="T82" fmla="*/ 93 w 147"/>
                <a:gd name="T83" fmla="*/ 123 h 146"/>
                <a:gd name="T84" fmla="*/ 88 w 147"/>
                <a:gd name="T85" fmla="*/ 117 h 146"/>
                <a:gd name="T86" fmla="*/ 95 w 147"/>
                <a:gd name="T87" fmla="*/ 114 h 146"/>
                <a:gd name="T88" fmla="*/ 97 w 147"/>
                <a:gd name="T89" fmla="*/ 122 h 146"/>
                <a:gd name="T90" fmla="*/ 101 w 147"/>
                <a:gd name="T91" fmla="*/ 113 h 146"/>
                <a:gd name="T92" fmla="*/ 109 w 147"/>
                <a:gd name="T93" fmla="*/ 116 h 146"/>
                <a:gd name="T94" fmla="*/ 115 w 147"/>
                <a:gd name="T95" fmla="*/ 111 h 146"/>
                <a:gd name="T96" fmla="*/ 116 w 147"/>
                <a:gd name="T97" fmla="*/ 106 h 146"/>
                <a:gd name="T98" fmla="*/ 115 w 147"/>
                <a:gd name="T99" fmla="*/ 111 h 146"/>
                <a:gd name="T100" fmla="*/ 77 w 147"/>
                <a:gd name="T101" fmla="*/ 108 h 146"/>
                <a:gd name="T102" fmla="*/ 93 w 147"/>
                <a:gd name="T103" fmla="*/ 7 h 146"/>
                <a:gd name="T104" fmla="*/ 135 w 147"/>
                <a:gd name="T105" fmla="*/ 6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46">
                  <a:moveTo>
                    <a:pt x="101" y="3"/>
                  </a:moveTo>
                  <a:cubicBezTo>
                    <a:pt x="93" y="0"/>
                    <a:pt x="85" y="0"/>
                    <a:pt x="78" y="2"/>
                  </a:cubicBezTo>
                  <a:cubicBezTo>
                    <a:pt x="30" y="5"/>
                    <a:pt x="0" y="66"/>
                    <a:pt x="28" y="106"/>
                  </a:cubicBezTo>
                  <a:cubicBezTo>
                    <a:pt x="57" y="146"/>
                    <a:pt x="118" y="137"/>
                    <a:pt x="133" y="90"/>
                  </a:cubicBezTo>
                  <a:cubicBezTo>
                    <a:pt x="133" y="90"/>
                    <a:pt x="133" y="89"/>
                    <a:pt x="133" y="89"/>
                  </a:cubicBezTo>
                  <a:cubicBezTo>
                    <a:pt x="138" y="81"/>
                    <a:pt x="142" y="72"/>
                    <a:pt x="143" y="62"/>
                  </a:cubicBezTo>
                  <a:cubicBezTo>
                    <a:pt x="147" y="34"/>
                    <a:pt x="130" y="5"/>
                    <a:pt x="101" y="3"/>
                  </a:cubicBezTo>
                  <a:close/>
                  <a:moveTo>
                    <a:pt x="60" y="12"/>
                  </a:moveTo>
                  <a:cubicBezTo>
                    <a:pt x="59" y="13"/>
                    <a:pt x="57" y="15"/>
                    <a:pt x="55" y="16"/>
                  </a:cubicBezTo>
                  <a:cubicBezTo>
                    <a:pt x="54" y="16"/>
                    <a:pt x="53" y="16"/>
                    <a:pt x="52" y="16"/>
                  </a:cubicBezTo>
                  <a:cubicBezTo>
                    <a:pt x="55" y="14"/>
                    <a:pt x="58" y="13"/>
                    <a:pt x="60" y="12"/>
                  </a:cubicBezTo>
                  <a:close/>
                  <a:moveTo>
                    <a:pt x="47" y="19"/>
                  </a:moveTo>
                  <a:cubicBezTo>
                    <a:pt x="49" y="19"/>
                    <a:pt x="50" y="20"/>
                    <a:pt x="52" y="20"/>
                  </a:cubicBezTo>
                  <a:cubicBezTo>
                    <a:pt x="50" y="21"/>
                    <a:pt x="49" y="23"/>
                    <a:pt x="48" y="25"/>
                  </a:cubicBezTo>
                  <a:cubicBezTo>
                    <a:pt x="45" y="25"/>
                    <a:pt x="43" y="25"/>
                    <a:pt x="40" y="25"/>
                  </a:cubicBezTo>
                  <a:cubicBezTo>
                    <a:pt x="42" y="23"/>
                    <a:pt x="45" y="21"/>
                    <a:pt x="47" y="19"/>
                  </a:cubicBezTo>
                  <a:close/>
                  <a:moveTo>
                    <a:pt x="33" y="33"/>
                  </a:moveTo>
                  <a:cubicBezTo>
                    <a:pt x="34" y="31"/>
                    <a:pt x="36" y="29"/>
                    <a:pt x="37" y="28"/>
                  </a:cubicBezTo>
                  <a:cubicBezTo>
                    <a:pt x="40" y="28"/>
                    <a:pt x="42" y="29"/>
                    <a:pt x="45" y="29"/>
                  </a:cubicBezTo>
                  <a:cubicBezTo>
                    <a:pt x="43" y="31"/>
                    <a:pt x="41" y="34"/>
                    <a:pt x="40" y="37"/>
                  </a:cubicBezTo>
                  <a:cubicBezTo>
                    <a:pt x="39" y="37"/>
                    <a:pt x="37" y="37"/>
                    <a:pt x="36" y="37"/>
                  </a:cubicBezTo>
                  <a:cubicBezTo>
                    <a:pt x="34" y="37"/>
                    <a:pt x="32" y="37"/>
                    <a:pt x="30" y="37"/>
                  </a:cubicBezTo>
                  <a:cubicBezTo>
                    <a:pt x="31" y="36"/>
                    <a:pt x="32" y="34"/>
                    <a:pt x="33" y="33"/>
                  </a:cubicBezTo>
                  <a:close/>
                  <a:moveTo>
                    <a:pt x="29" y="40"/>
                  </a:moveTo>
                  <a:cubicBezTo>
                    <a:pt x="29" y="40"/>
                    <a:pt x="29" y="40"/>
                    <a:pt x="29" y="40"/>
                  </a:cubicBezTo>
                  <a:cubicBezTo>
                    <a:pt x="32" y="41"/>
                    <a:pt x="35" y="41"/>
                    <a:pt x="38" y="41"/>
                  </a:cubicBezTo>
                  <a:cubicBezTo>
                    <a:pt x="37" y="42"/>
                    <a:pt x="37" y="44"/>
                    <a:pt x="36" y="45"/>
                  </a:cubicBezTo>
                  <a:cubicBezTo>
                    <a:pt x="35" y="47"/>
                    <a:pt x="35" y="49"/>
                    <a:pt x="34" y="51"/>
                  </a:cubicBezTo>
                  <a:cubicBezTo>
                    <a:pt x="31" y="51"/>
                    <a:pt x="27" y="52"/>
                    <a:pt x="24" y="53"/>
                  </a:cubicBezTo>
                  <a:cubicBezTo>
                    <a:pt x="25" y="49"/>
                    <a:pt x="27" y="44"/>
                    <a:pt x="29" y="40"/>
                  </a:cubicBezTo>
                  <a:close/>
                  <a:moveTo>
                    <a:pt x="23" y="56"/>
                  </a:moveTo>
                  <a:cubicBezTo>
                    <a:pt x="23" y="56"/>
                    <a:pt x="23" y="56"/>
                    <a:pt x="23" y="56"/>
                  </a:cubicBezTo>
                  <a:cubicBezTo>
                    <a:pt x="27" y="56"/>
                    <a:pt x="30" y="56"/>
                    <a:pt x="33" y="55"/>
                  </a:cubicBezTo>
                  <a:cubicBezTo>
                    <a:pt x="33" y="58"/>
                    <a:pt x="33" y="61"/>
                    <a:pt x="32" y="63"/>
                  </a:cubicBezTo>
                  <a:cubicBezTo>
                    <a:pt x="29" y="64"/>
                    <a:pt x="26" y="65"/>
                    <a:pt x="22" y="66"/>
                  </a:cubicBezTo>
                  <a:cubicBezTo>
                    <a:pt x="22" y="62"/>
                    <a:pt x="22" y="59"/>
                    <a:pt x="23" y="56"/>
                  </a:cubicBezTo>
                  <a:close/>
                  <a:moveTo>
                    <a:pt x="22" y="68"/>
                  </a:moveTo>
                  <a:cubicBezTo>
                    <a:pt x="25" y="69"/>
                    <a:pt x="29" y="68"/>
                    <a:pt x="33" y="67"/>
                  </a:cubicBezTo>
                  <a:cubicBezTo>
                    <a:pt x="33" y="70"/>
                    <a:pt x="33" y="73"/>
                    <a:pt x="34" y="76"/>
                  </a:cubicBezTo>
                  <a:cubicBezTo>
                    <a:pt x="34" y="76"/>
                    <a:pt x="33" y="76"/>
                    <a:pt x="33" y="76"/>
                  </a:cubicBezTo>
                  <a:cubicBezTo>
                    <a:pt x="29" y="77"/>
                    <a:pt x="26" y="79"/>
                    <a:pt x="23" y="80"/>
                  </a:cubicBezTo>
                  <a:cubicBezTo>
                    <a:pt x="22" y="76"/>
                    <a:pt x="22" y="72"/>
                    <a:pt x="22" y="68"/>
                  </a:cubicBezTo>
                  <a:close/>
                  <a:moveTo>
                    <a:pt x="23" y="83"/>
                  </a:moveTo>
                  <a:cubicBezTo>
                    <a:pt x="27" y="82"/>
                    <a:pt x="31" y="81"/>
                    <a:pt x="34" y="78"/>
                  </a:cubicBezTo>
                  <a:cubicBezTo>
                    <a:pt x="35" y="80"/>
                    <a:pt x="36" y="82"/>
                    <a:pt x="37" y="84"/>
                  </a:cubicBezTo>
                  <a:cubicBezTo>
                    <a:pt x="35" y="86"/>
                    <a:pt x="33" y="87"/>
                    <a:pt x="32" y="89"/>
                  </a:cubicBezTo>
                  <a:cubicBezTo>
                    <a:pt x="30" y="90"/>
                    <a:pt x="28" y="91"/>
                    <a:pt x="26" y="92"/>
                  </a:cubicBezTo>
                  <a:cubicBezTo>
                    <a:pt x="25" y="89"/>
                    <a:pt x="24" y="86"/>
                    <a:pt x="23" y="83"/>
                  </a:cubicBezTo>
                  <a:close/>
                  <a:moveTo>
                    <a:pt x="34" y="105"/>
                  </a:moveTo>
                  <a:cubicBezTo>
                    <a:pt x="32" y="103"/>
                    <a:pt x="30" y="100"/>
                    <a:pt x="29" y="98"/>
                  </a:cubicBezTo>
                  <a:cubicBezTo>
                    <a:pt x="28" y="97"/>
                    <a:pt x="28" y="96"/>
                    <a:pt x="28" y="95"/>
                  </a:cubicBezTo>
                  <a:cubicBezTo>
                    <a:pt x="30" y="95"/>
                    <a:pt x="32" y="93"/>
                    <a:pt x="34" y="92"/>
                  </a:cubicBezTo>
                  <a:cubicBezTo>
                    <a:pt x="35" y="91"/>
                    <a:pt x="37" y="90"/>
                    <a:pt x="38" y="88"/>
                  </a:cubicBezTo>
                  <a:cubicBezTo>
                    <a:pt x="40" y="91"/>
                    <a:pt x="42" y="94"/>
                    <a:pt x="43" y="96"/>
                  </a:cubicBezTo>
                  <a:cubicBezTo>
                    <a:pt x="42" y="97"/>
                    <a:pt x="41" y="98"/>
                    <a:pt x="39" y="100"/>
                  </a:cubicBezTo>
                  <a:cubicBezTo>
                    <a:pt x="37" y="101"/>
                    <a:pt x="35" y="103"/>
                    <a:pt x="34" y="105"/>
                  </a:cubicBezTo>
                  <a:close/>
                  <a:moveTo>
                    <a:pt x="36" y="107"/>
                  </a:moveTo>
                  <a:cubicBezTo>
                    <a:pt x="38" y="106"/>
                    <a:pt x="40" y="104"/>
                    <a:pt x="41" y="102"/>
                  </a:cubicBezTo>
                  <a:cubicBezTo>
                    <a:pt x="43" y="101"/>
                    <a:pt x="44" y="100"/>
                    <a:pt x="46" y="99"/>
                  </a:cubicBezTo>
                  <a:cubicBezTo>
                    <a:pt x="47" y="101"/>
                    <a:pt x="49" y="102"/>
                    <a:pt x="51" y="104"/>
                  </a:cubicBezTo>
                  <a:cubicBezTo>
                    <a:pt x="48" y="107"/>
                    <a:pt x="45" y="110"/>
                    <a:pt x="43" y="114"/>
                  </a:cubicBezTo>
                  <a:cubicBezTo>
                    <a:pt x="40" y="112"/>
                    <a:pt x="38" y="110"/>
                    <a:pt x="36" y="107"/>
                  </a:cubicBezTo>
                  <a:close/>
                  <a:moveTo>
                    <a:pt x="45" y="115"/>
                  </a:moveTo>
                  <a:cubicBezTo>
                    <a:pt x="48" y="112"/>
                    <a:pt x="51" y="109"/>
                    <a:pt x="53" y="105"/>
                  </a:cubicBezTo>
                  <a:cubicBezTo>
                    <a:pt x="55" y="107"/>
                    <a:pt x="58" y="108"/>
                    <a:pt x="60" y="110"/>
                  </a:cubicBezTo>
                  <a:cubicBezTo>
                    <a:pt x="59" y="111"/>
                    <a:pt x="58" y="112"/>
                    <a:pt x="57" y="114"/>
                  </a:cubicBezTo>
                  <a:cubicBezTo>
                    <a:pt x="56" y="116"/>
                    <a:pt x="54" y="118"/>
                    <a:pt x="53" y="120"/>
                  </a:cubicBezTo>
                  <a:cubicBezTo>
                    <a:pt x="50" y="119"/>
                    <a:pt x="47" y="117"/>
                    <a:pt x="45" y="115"/>
                  </a:cubicBezTo>
                  <a:close/>
                  <a:moveTo>
                    <a:pt x="56" y="122"/>
                  </a:moveTo>
                  <a:cubicBezTo>
                    <a:pt x="58" y="120"/>
                    <a:pt x="59" y="118"/>
                    <a:pt x="61" y="117"/>
                  </a:cubicBezTo>
                  <a:cubicBezTo>
                    <a:pt x="62" y="115"/>
                    <a:pt x="63" y="113"/>
                    <a:pt x="64" y="111"/>
                  </a:cubicBezTo>
                  <a:cubicBezTo>
                    <a:pt x="66" y="112"/>
                    <a:pt x="69" y="113"/>
                    <a:pt x="72" y="114"/>
                  </a:cubicBezTo>
                  <a:cubicBezTo>
                    <a:pt x="69" y="117"/>
                    <a:pt x="67" y="121"/>
                    <a:pt x="65" y="124"/>
                  </a:cubicBezTo>
                  <a:cubicBezTo>
                    <a:pt x="62" y="124"/>
                    <a:pt x="59" y="123"/>
                    <a:pt x="56" y="122"/>
                  </a:cubicBezTo>
                  <a:close/>
                  <a:moveTo>
                    <a:pt x="69" y="125"/>
                  </a:moveTo>
                  <a:cubicBezTo>
                    <a:pt x="71" y="122"/>
                    <a:pt x="74" y="119"/>
                    <a:pt x="75" y="115"/>
                  </a:cubicBezTo>
                  <a:cubicBezTo>
                    <a:pt x="75" y="115"/>
                    <a:pt x="75" y="115"/>
                    <a:pt x="75" y="115"/>
                  </a:cubicBezTo>
                  <a:cubicBezTo>
                    <a:pt x="75" y="115"/>
                    <a:pt x="76" y="115"/>
                    <a:pt x="76" y="115"/>
                  </a:cubicBezTo>
                  <a:cubicBezTo>
                    <a:pt x="79" y="115"/>
                    <a:pt x="82" y="115"/>
                    <a:pt x="85" y="115"/>
                  </a:cubicBezTo>
                  <a:cubicBezTo>
                    <a:pt x="85" y="115"/>
                    <a:pt x="85" y="116"/>
                    <a:pt x="85" y="116"/>
                  </a:cubicBezTo>
                  <a:cubicBezTo>
                    <a:pt x="83" y="119"/>
                    <a:pt x="82" y="122"/>
                    <a:pt x="80" y="126"/>
                  </a:cubicBezTo>
                  <a:cubicBezTo>
                    <a:pt x="77" y="126"/>
                    <a:pt x="73" y="126"/>
                    <a:pt x="69" y="125"/>
                  </a:cubicBezTo>
                  <a:close/>
                  <a:moveTo>
                    <a:pt x="95" y="117"/>
                  </a:moveTo>
                  <a:cubicBezTo>
                    <a:pt x="94" y="119"/>
                    <a:pt x="93" y="121"/>
                    <a:pt x="93" y="123"/>
                  </a:cubicBezTo>
                  <a:cubicBezTo>
                    <a:pt x="90" y="124"/>
                    <a:pt x="87" y="125"/>
                    <a:pt x="84" y="125"/>
                  </a:cubicBezTo>
                  <a:cubicBezTo>
                    <a:pt x="86" y="123"/>
                    <a:pt x="87" y="120"/>
                    <a:pt x="88" y="117"/>
                  </a:cubicBezTo>
                  <a:cubicBezTo>
                    <a:pt x="88" y="116"/>
                    <a:pt x="88" y="116"/>
                    <a:pt x="87" y="115"/>
                  </a:cubicBezTo>
                  <a:cubicBezTo>
                    <a:pt x="90" y="115"/>
                    <a:pt x="93" y="115"/>
                    <a:pt x="95" y="114"/>
                  </a:cubicBezTo>
                  <a:cubicBezTo>
                    <a:pt x="95" y="115"/>
                    <a:pt x="95" y="116"/>
                    <a:pt x="95" y="117"/>
                  </a:cubicBezTo>
                  <a:close/>
                  <a:moveTo>
                    <a:pt x="97" y="122"/>
                  </a:moveTo>
                  <a:cubicBezTo>
                    <a:pt x="98" y="121"/>
                    <a:pt x="98" y="120"/>
                    <a:pt x="99" y="119"/>
                  </a:cubicBezTo>
                  <a:cubicBezTo>
                    <a:pt x="100" y="117"/>
                    <a:pt x="101" y="115"/>
                    <a:pt x="101" y="113"/>
                  </a:cubicBezTo>
                  <a:cubicBezTo>
                    <a:pt x="104" y="112"/>
                    <a:pt x="107" y="110"/>
                    <a:pt x="111" y="109"/>
                  </a:cubicBezTo>
                  <a:cubicBezTo>
                    <a:pt x="110" y="111"/>
                    <a:pt x="109" y="114"/>
                    <a:pt x="109" y="116"/>
                  </a:cubicBezTo>
                  <a:cubicBezTo>
                    <a:pt x="105" y="119"/>
                    <a:pt x="101" y="121"/>
                    <a:pt x="97" y="122"/>
                  </a:cubicBezTo>
                  <a:close/>
                  <a:moveTo>
                    <a:pt x="115" y="111"/>
                  </a:moveTo>
                  <a:cubicBezTo>
                    <a:pt x="116" y="109"/>
                    <a:pt x="116" y="108"/>
                    <a:pt x="116" y="106"/>
                  </a:cubicBezTo>
                  <a:cubicBezTo>
                    <a:pt x="116" y="106"/>
                    <a:pt x="116" y="106"/>
                    <a:pt x="116" y="106"/>
                  </a:cubicBezTo>
                  <a:cubicBezTo>
                    <a:pt x="119" y="104"/>
                    <a:pt x="122" y="101"/>
                    <a:pt x="125" y="99"/>
                  </a:cubicBezTo>
                  <a:cubicBezTo>
                    <a:pt x="122" y="103"/>
                    <a:pt x="119" y="107"/>
                    <a:pt x="115" y="111"/>
                  </a:cubicBezTo>
                  <a:close/>
                  <a:moveTo>
                    <a:pt x="135" y="67"/>
                  </a:moveTo>
                  <a:cubicBezTo>
                    <a:pt x="129" y="93"/>
                    <a:pt x="105" y="112"/>
                    <a:pt x="77" y="108"/>
                  </a:cubicBezTo>
                  <a:cubicBezTo>
                    <a:pt x="45" y="104"/>
                    <a:pt x="30" y="71"/>
                    <a:pt x="44" y="43"/>
                  </a:cubicBezTo>
                  <a:cubicBezTo>
                    <a:pt x="55" y="21"/>
                    <a:pt x="71" y="9"/>
                    <a:pt x="93" y="7"/>
                  </a:cubicBezTo>
                  <a:cubicBezTo>
                    <a:pt x="94" y="8"/>
                    <a:pt x="94" y="8"/>
                    <a:pt x="95" y="8"/>
                  </a:cubicBezTo>
                  <a:cubicBezTo>
                    <a:pt x="125" y="8"/>
                    <a:pt x="143" y="39"/>
                    <a:pt x="135" y="67"/>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02"/>
            <p:cNvSpPr/>
            <p:nvPr/>
          </p:nvSpPr>
          <p:spPr bwMode="auto">
            <a:xfrm>
              <a:off x="8145463" y="5408613"/>
              <a:ext cx="142875" cy="144463"/>
            </a:xfrm>
            <a:custGeom>
              <a:avLst/>
              <a:gdLst>
                <a:gd name="T0" fmla="*/ 53 w 61"/>
                <a:gd name="T1" fmla="*/ 47 h 67"/>
                <a:gd name="T2" fmla="*/ 30 w 61"/>
                <a:gd name="T3" fmla="*/ 54 h 67"/>
                <a:gd name="T4" fmla="*/ 26 w 61"/>
                <a:gd name="T5" fmla="*/ 50 h 67"/>
                <a:gd name="T6" fmla="*/ 27 w 61"/>
                <a:gd name="T7" fmla="*/ 50 h 67"/>
                <a:gd name="T8" fmla="*/ 47 w 61"/>
                <a:gd name="T9" fmla="*/ 42 h 67"/>
                <a:gd name="T10" fmla="*/ 42 w 61"/>
                <a:gd name="T11" fmla="*/ 33 h 67"/>
                <a:gd name="T12" fmla="*/ 23 w 61"/>
                <a:gd name="T13" fmla="*/ 41 h 67"/>
                <a:gd name="T14" fmla="*/ 22 w 61"/>
                <a:gd name="T15" fmla="*/ 41 h 67"/>
                <a:gd name="T16" fmla="*/ 21 w 61"/>
                <a:gd name="T17" fmla="*/ 36 h 67"/>
                <a:gd name="T18" fmla="*/ 30 w 61"/>
                <a:gd name="T19" fmla="*/ 34 h 67"/>
                <a:gd name="T20" fmla="*/ 27 w 61"/>
                <a:gd name="T21" fmla="*/ 24 h 67"/>
                <a:gd name="T22" fmla="*/ 22 w 61"/>
                <a:gd name="T23" fmla="*/ 25 h 67"/>
                <a:gd name="T24" fmla="*/ 33 w 61"/>
                <a:gd name="T25" fmla="*/ 14 h 67"/>
                <a:gd name="T26" fmla="*/ 51 w 61"/>
                <a:gd name="T27" fmla="*/ 12 h 67"/>
                <a:gd name="T28" fmla="*/ 52 w 61"/>
                <a:gd name="T29" fmla="*/ 9 h 67"/>
                <a:gd name="T30" fmla="*/ 22 w 61"/>
                <a:gd name="T31" fmla="*/ 9 h 67"/>
                <a:gd name="T32" fmla="*/ 11 w 61"/>
                <a:gd name="T33" fmla="*/ 29 h 67"/>
                <a:gd name="T34" fmla="*/ 4 w 61"/>
                <a:gd name="T35" fmla="*/ 32 h 67"/>
                <a:gd name="T36" fmla="*/ 6 w 61"/>
                <a:gd name="T37" fmla="*/ 39 h 67"/>
                <a:gd name="T38" fmla="*/ 11 w 61"/>
                <a:gd name="T39" fmla="*/ 38 h 67"/>
                <a:gd name="T40" fmla="*/ 12 w 61"/>
                <a:gd name="T41" fmla="*/ 40 h 67"/>
                <a:gd name="T42" fmla="*/ 13 w 61"/>
                <a:gd name="T43" fmla="*/ 45 h 67"/>
                <a:gd name="T44" fmla="*/ 7 w 61"/>
                <a:gd name="T45" fmla="*/ 49 h 67"/>
                <a:gd name="T46" fmla="*/ 9 w 61"/>
                <a:gd name="T47" fmla="*/ 56 h 67"/>
                <a:gd name="T48" fmla="*/ 17 w 61"/>
                <a:gd name="T49" fmla="*/ 54 h 67"/>
                <a:gd name="T50" fmla="*/ 33 w 61"/>
                <a:gd name="T51" fmla="*/ 65 h 67"/>
                <a:gd name="T52" fmla="*/ 60 w 61"/>
                <a:gd name="T53" fmla="*/ 51 h 67"/>
                <a:gd name="T54" fmla="*/ 53 w 61"/>
                <a:gd name="T55" fmla="*/ 4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67">
                  <a:moveTo>
                    <a:pt x="53" y="47"/>
                  </a:moveTo>
                  <a:cubicBezTo>
                    <a:pt x="47" y="54"/>
                    <a:pt x="39" y="59"/>
                    <a:pt x="30" y="54"/>
                  </a:cubicBezTo>
                  <a:cubicBezTo>
                    <a:pt x="29" y="53"/>
                    <a:pt x="27" y="52"/>
                    <a:pt x="26" y="50"/>
                  </a:cubicBezTo>
                  <a:cubicBezTo>
                    <a:pt x="26" y="50"/>
                    <a:pt x="27" y="50"/>
                    <a:pt x="27" y="50"/>
                  </a:cubicBezTo>
                  <a:cubicBezTo>
                    <a:pt x="34" y="47"/>
                    <a:pt x="40" y="44"/>
                    <a:pt x="47" y="42"/>
                  </a:cubicBezTo>
                  <a:cubicBezTo>
                    <a:pt x="53" y="39"/>
                    <a:pt x="48" y="30"/>
                    <a:pt x="42" y="33"/>
                  </a:cubicBezTo>
                  <a:cubicBezTo>
                    <a:pt x="35" y="35"/>
                    <a:pt x="29" y="38"/>
                    <a:pt x="23" y="41"/>
                  </a:cubicBezTo>
                  <a:cubicBezTo>
                    <a:pt x="23" y="41"/>
                    <a:pt x="22" y="41"/>
                    <a:pt x="22" y="41"/>
                  </a:cubicBezTo>
                  <a:cubicBezTo>
                    <a:pt x="21" y="40"/>
                    <a:pt x="21" y="38"/>
                    <a:pt x="21" y="36"/>
                  </a:cubicBezTo>
                  <a:cubicBezTo>
                    <a:pt x="24" y="36"/>
                    <a:pt x="27" y="35"/>
                    <a:pt x="30" y="34"/>
                  </a:cubicBezTo>
                  <a:cubicBezTo>
                    <a:pt x="36" y="32"/>
                    <a:pt x="33" y="22"/>
                    <a:pt x="27" y="24"/>
                  </a:cubicBezTo>
                  <a:cubicBezTo>
                    <a:pt x="25" y="24"/>
                    <a:pt x="24" y="25"/>
                    <a:pt x="22" y="25"/>
                  </a:cubicBezTo>
                  <a:cubicBezTo>
                    <a:pt x="23" y="20"/>
                    <a:pt x="27" y="16"/>
                    <a:pt x="33" y="14"/>
                  </a:cubicBezTo>
                  <a:cubicBezTo>
                    <a:pt x="39" y="12"/>
                    <a:pt x="45" y="13"/>
                    <a:pt x="51" y="12"/>
                  </a:cubicBezTo>
                  <a:cubicBezTo>
                    <a:pt x="52" y="11"/>
                    <a:pt x="52" y="10"/>
                    <a:pt x="52" y="9"/>
                  </a:cubicBezTo>
                  <a:cubicBezTo>
                    <a:pt x="45" y="0"/>
                    <a:pt x="30" y="3"/>
                    <a:pt x="22" y="9"/>
                  </a:cubicBezTo>
                  <a:cubicBezTo>
                    <a:pt x="15" y="14"/>
                    <a:pt x="12" y="21"/>
                    <a:pt x="11" y="29"/>
                  </a:cubicBezTo>
                  <a:cubicBezTo>
                    <a:pt x="9" y="30"/>
                    <a:pt x="6" y="31"/>
                    <a:pt x="4" y="32"/>
                  </a:cubicBezTo>
                  <a:cubicBezTo>
                    <a:pt x="0" y="34"/>
                    <a:pt x="2" y="39"/>
                    <a:pt x="6" y="39"/>
                  </a:cubicBezTo>
                  <a:cubicBezTo>
                    <a:pt x="7" y="39"/>
                    <a:pt x="9" y="39"/>
                    <a:pt x="11" y="38"/>
                  </a:cubicBezTo>
                  <a:cubicBezTo>
                    <a:pt x="11" y="39"/>
                    <a:pt x="12" y="40"/>
                    <a:pt x="12" y="40"/>
                  </a:cubicBezTo>
                  <a:cubicBezTo>
                    <a:pt x="12" y="42"/>
                    <a:pt x="12" y="44"/>
                    <a:pt x="13" y="45"/>
                  </a:cubicBezTo>
                  <a:cubicBezTo>
                    <a:pt x="11" y="46"/>
                    <a:pt x="8" y="47"/>
                    <a:pt x="7" y="49"/>
                  </a:cubicBezTo>
                  <a:cubicBezTo>
                    <a:pt x="3" y="51"/>
                    <a:pt x="4" y="56"/>
                    <a:pt x="9" y="56"/>
                  </a:cubicBezTo>
                  <a:cubicBezTo>
                    <a:pt x="11" y="57"/>
                    <a:pt x="14" y="56"/>
                    <a:pt x="17" y="54"/>
                  </a:cubicBezTo>
                  <a:cubicBezTo>
                    <a:pt x="21" y="60"/>
                    <a:pt x="26" y="64"/>
                    <a:pt x="33" y="65"/>
                  </a:cubicBezTo>
                  <a:cubicBezTo>
                    <a:pt x="44" y="67"/>
                    <a:pt x="56" y="62"/>
                    <a:pt x="60" y="51"/>
                  </a:cubicBezTo>
                  <a:cubicBezTo>
                    <a:pt x="61" y="47"/>
                    <a:pt x="55" y="44"/>
                    <a:pt x="53" y="47"/>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03"/>
            <p:cNvSpPr>
              <a:spLocks noEditPoints="1"/>
            </p:cNvSpPr>
            <p:nvPr/>
          </p:nvSpPr>
          <p:spPr bwMode="auto">
            <a:xfrm>
              <a:off x="5208588" y="4602163"/>
              <a:ext cx="336550" cy="576263"/>
            </a:xfrm>
            <a:custGeom>
              <a:avLst/>
              <a:gdLst>
                <a:gd name="T0" fmla="*/ 127 w 144"/>
                <a:gd name="T1" fmla="*/ 156 h 267"/>
                <a:gd name="T2" fmla="*/ 104 w 144"/>
                <a:gd name="T3" fmla="*/ 162 h 267"/>
                <a:gd name="T4" fmla="*/ 93 w 144"/>
                <a:gd name="T5" fmla="*/ 201 h 267"/>
                <a:gd name="T6" fmla="*/ 59 w 144"/>
                <a:gd name="T7" fmla="*/ 212 h 267"/>
                <a:gd name="T8" fmla="*/ 55 w 144"/>
                <a:gd name="T9" fmla="*/ 211 h 267"/>
                <a:gd name="T10" fmla="*/ 46 w 144"/>
                <a:gd name="T11" fmla="*/ 122 h 267"/>
                <a:gd name="T12" fmla="*/ 90 w 144"/>
                <a:gd name="T13" fmla="*/ 42 h 267"/>
                <a:gd name="T14" fmla="*/ 100 w 144"/>
                <a:gd name="T15" fmla="*/ 55 h 267"/>
                <a:gd name="T16" fmla="*/ 103 w 144"/>
                <a:gd name="T17" fmla="*/ 58 h 267"/>
                <a:gd name="T18" fmla="*/ 131 w 144"/>
                <a:gd name="T19" fmla="*/ 59 h 267"/>
                <a:gd name="T20" fmla="*/ 131 w 144"/>
                <a:gd name="T21" fmla="*/ 58 h 267"/>
                <a:gd name="T22" fmla="*/ 123 w 144"/>
                <a:gd name="T23" fmla="*/ 24 h 267"/>
                <a:gd name="T24" fmla="*/ 63 w 144"/>
                <a:gd name="T25" fmla="*/ 2 h 267"/>
                <a:gd name="T26" fmla="*/ 61 w 144"/>
                <a:gd name="T27" fmla="*/ 4 h 267"/>
                <a:gd name="T28" fmla="*/ 35 w 144"/>
                <a:gd name="T29" fmla="*/ 13 h 267"/>
                <a:gd name="T30" fmla="*/ 6 w 144"/>
                <a:gd name="T31" fmla="*/ 68 h 267"/>
                <a:gd name="T32" fmla="*/ 2 w 144"/>
                <a:gd name="T33" fmla="*/ 144 h 267"/>
                <a:gd name="T34" fmla="*/ 13 w 144"/>
                <a:gd name="T35" fmla="*/ 203 h 267"/>
                <a:gd name="T36" fmla="*/ 102 w 144"/>
                <a:gd name="T37" fmla="*/ 248 h 267"/>
                <a:gd name="T38" fmla="*/ 137 w 144"/>
                <a:gd name="T39" fmla="*/ 199 h 267"/>
                <a:gd name="T40" fmla="*/ 127 w 144"/>
                <a:gd name="T41" fmla="*/ 156 h 267"/>
                <a:gd name="T42" fmla="*/ 128 w 144"/>
                <a:gd name="T43" fmla="*/ 58 h 267"/>
                <a:gd name="T44" fmla="*/ 117 w 144"/>
                <a:gd name="T45" fmla="*/ 63 h 267"/>
                <a:gd name="T46" fmla="*/ 109 w 144"/>
                <a:gd name="T47" fmla="*/ 61 h 267"/>
                <a:gd name="T48" fmla="*/ 121 w 144"/>
                <a:gd name="T49" fmla="*/ 46 h 267"/>
                <a:gd name="T50" fmla="*/ 97 w 144"/>
                <a:gd name="T51" fmla="*/ 12 h 267"/>
                <a:gd name="T52" fmla="*/ 107 w 144"/>
                <a:gd name="T53" fmla="*/ 17 h 267"/>
                <a:gd name="T54" fmla="*/ 128 w 144"/>
                <a:gd name="T55" fmla="*/ 58 h 267"/>
                <a:gd name="T56" fmla="*/ 31 w 144"/>
                <a:gd name="T57" fmla="*/ 89 h 267"/>
                <a:gd name="T58" fmla="*/ 42 w 144"/>
                <a:gd name="T59" fmla="*/ 44 h 267"/>
                <a:gd name="T60" fmla="*/ 85 w 144"/>
                <a:gd name="T61" fmla="*/ 37 h 267"/>
                <a:gd name="T62" fmla="*/ 44 w 144"/>
                <a:gd name="T63" fmla="*/ 92 h 267"/>
                <a:gd name="T64" fmla="*/ 52 w 144"/>
                <a:gd name="T65" fmla="*/ 209 h 267"/>
                <a:gd name="T66" fmla="*/ 29 w 144"/>
                <a:gd name="T67" fmla="*/ 135 h 267"/>
                <a:gd name="T68" fmla="*/ 31 w 144"/>
                <a:gd name="T69" fmla="*/ 89 h 267"/>
                <a:gd name="T70" fmla="*/ 100 w 144"/>
                <a:gd name="T71" fmla="*/ 244 h 267"/>
                <a:gd name="T72" fmla="*/ 30 w 144"/>
                <a:gd name="T73" fmla="*/ 227 h 267"/>
                <a:gd name="T74" fmla="*/ 62 w 144"/>
                <a:gd name="T75" fmla="*/ 240 h 267"/>
                <a:gd name="T76" fmla="*/ 130 w 144"/>
                <a:gd name="T77" fmla="*/ 167 h 267"/>
                <a:gd name="T78" fmla="*/ 100 w 144"/>
                <a:gd name="T79" fmla="*/ 24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 h="267">
                  <a:moveTo>
                    <a:pt x="127" y="156"/>
                  </a:moveTo>
                  <a:cubicBezTo>
                    <a:pt x="121" y="150"/>
                    <a:pt x="106" y="151"/>
                    <a:pt x="104" y="162"/>
                  </a:cubicBezTo>
                  <a:cubicBezTo>
                    <a:pt x="102" y="175"/>
                    <a:pt x="103" y="190"/>
                    <a:pt x="93" y="201"/>
                  </a:cubicBezTo>
                  <a:cubicBezTo>
                    <a:pt x="85" y="211"/>
                    <a:pt x="71" y="216"/>
                    <a:pt x="59" y="212"/>
                  </a:cubicBezTo>
                  <a:cubicBezTo>
                    <a:pt x="57" y="212"/>
                    <a:pt x="56" y="211"/>
                    <a:pt x="55" y="211"/>
                  </a:cubicBezTo>
                  <a:cubicBezTo>
                    <a:pt x="50" y="181"/>
                    <a:pt x="45" y="152"/>
                    <a:pt x="46" y="122"/>
                  </a:cubicBezTo>
                  <a:cubicBezTo>
                    <a:pt x="46" y="93"/>
                    <a:pt x="50" y="38"/>
                    <a:pt x="90" y="42"/>
                  </a:cubicBezTo>
                  <a:cubicBezTo>
                    <a:pt x="94" y="45"/>
                    <a:pt x="97" y="50"/>
                    <a:pt x="100" y="55"/>
                  </a:cubicBezTo>
                  <a:cubicBezTo>
                    <a:pt x="101" y="56"/>
                    <a:pt x="102" y="57"/>
                    <a:pt x="103" y="58"/>
                  </a:cubicBezTo>
                  <a:cubicBezTo>
                    <a:pt x="109" y="67"/>
                    <a:pt x="125" y="70"/>
                    <a:pt x="131" y="59"/>
                  </a:cubicBezTo>
                  <a:cubicBezTo>
                    <a:pt x="131" y="59"/>
                    <a:pt x="131" y="59"/>
                    <a:pt x="131" y="58"/>
                  </a:cubicBezTo>
                  <a:cubicBezTo>
                    <a:pt x="139" y="48"/>
                    <a:pt x="133" y="33"/>
                    <a:pt x="123" y="24"/>
                  </a:cubicBezTo>
                  <a:cubicBezTo>
                    <a:pt x="108" y="9"/>
                    <a:pt x="84" y="0"/>
                    <a:pt x="63" y="2"/>
                  </a:cubicBezTo>
                  <a:cubicBezTo>
                    <a:pt x="62" y="2"/>
                    <a:pt x="61" y="3"/>
                    <a:pt x="61" y="4"/>
                  </a:cubicBezTo>
                  <a:cubicBezTo>
                    <a:pt x="52" y="5"/>
                    <a:pt x="43" y="8"/>
                    <a:pt x="35" y="13"/>
                  </a:cubicBezTo>
                  <a:cubicBezTo>
                    <a:pt x="16" y="26"/>
                    <a:pt x="10" y="47"/>
                    <a:pt x="6" y="68"/>
                  </a:cubicBezTo>
                  <a:cubicBezTo>
                    <a:pt x="2" y="93"/>
                    <a:pt x="0" y="119"/>
                    <a:pt x="2" y="144"/>
                  </a:cubicBezTo>
                  <a:cubicBezTo>
                    <a:pt x="3" y="164"/>
                    <a:pt x="5" y="185"/>
                    <a:pt x="13" y="203"/>
                  </a:cubicBezTo>
                  <a:cubicBezTo>
                    <a:pt x="21" y="242"/>
                    <a:pt x="66" y="267"/>
                    <a:pt x="102" y="248"/>
                  </a:cubicBezTo>
                  <a:cubicBezTo>
                    <a:pt x="121" y="238"/>
                    <a:pt x="133" y="219"/>
                    <a:pt x="137" y="199"/>
                  </a:cubicBezTo>
                  <a:cubicBezTo>
                    <a:pt x="140" y="185"/>
                    <a:pt x="140" y="165"/>
                    <a:pt x="127" y="156"/>
                  </a:cubicBezTo>
                  <a:close/>
                  <a:moveTo>
                    <a:pt x="128" y="58"/>
                  </a:moveTo>
                  <a:cubicBezTo>
                    <a:pt x="125" y="60"/>
                    <a:pt x="121" y="63"/>
                    <a:pt x="117" y="63"/>
                  </a:cubicBezTo>
                  <a:cubicBezTo>
                    <a:pt x="114" y="63"/>
                    <a:pt x="112" y="62"/>
                    <a:pt x="109" y="61"/>
                  </a:cubicBezTo>
                  <a:cubicBezTo>
                    <a:pt x="116" y="60"/>
                    <a:pt x="123" y="54"/>
                    <a:pt x="121" y="46"/>
                  </a:cubicBezTo>
                  <a:cubicBezTo>
                    <a:pt x="118" y="30"/>
                    <a:pt x="109" y="19"/>
                    <a:pt x="97" y="12"/>
                  </a:cubicBezTo>
                  <a:cubicBezTo>
                    <a:pt x="100" y="13"/>
                    <a:pt x="104" y="15"/>
                    <a:pt x="107" y="17"/>
                  </a:cubicBezTo>
                  <a:cubicBezTo>
                    <a:pt x="121" y="25"/>
                    <a:pt x="139" y="42"/>
                    <a:pt x="128" y="58"/>
                  </a:cubicBezTo>
                  <a:close/>
                  <a:moveTo>
                    <a:pt x="31" y="89"/>
                  </a:moveTo>
                  <a:cubicBezTo>
                    <a:pt x="32" y="75"/>
                    <a:pt x="34" y="56"/>
                    <a:pt x="42" y="44"/>
                  </a:cubicBezTo>
                  <a:cubicBezTo>
                    <a:pt x="54" y="27"/>
                    <a:pt x="71" y="28"/>
                    <a:pt x="85" y="37"/>
                  </a:cubicBezTo>
                  <a:cubicBezTo>
                    <a:pt x="59" y="39"/>
                    <a:pt x="47" y="68"/>
                    <a:pt x="44" y="92"/>
                  </a:cubicBezTo>
                  <a:cubicBezTo>
                    <a:pt x="39" y="131"/>
                    <a:pt x="43" y="171"/>
                    <a:pt x="52" y="209"/>
                  </a:cubicBezTo>
                  <a:cubicBezTo>
                    <a:pt x="28" y="197"/>
                    <a:pt x="29" y="159"/>
                    <a:pt x="29" y="135"/>
                  </a:cubicBezTo>
                  <a:cubicBezTo>
                    <a:pt x="28" y="120"/>
                    <a:pt x="29" y="104"/>
                    <a:pt x="31" y="89"/>
                  </a:cubicBezTo>
                  <a:close/>
                  <a:moveTo>
                    <a:pt x="100" y="244"/>
                  </a:moveTo>
                  <a:cubicBezTo>
                    <a:pt x="74" y="258"/>
                    <a:pt x="47" y="247"/>
                    <a:pt x="30" y="227"/>
                  </a:cubicBezTo>
                  <a:cubicBezTo>
                    <a:pt x="38" y="234"/>
                    <a:pt x="48" y="239"/>
                    <a:pt x="62" y="240"/>
                  </a:cubicBezTo>
                  <a:cubicBezTo>
                    <a:pt x="104" y="245"/>
                    <a:pt x="132" y="206"/>
                    <a:pt x="130" y="167"/>
                  </a:cubicBezTo>
                  <a:cubicBezTo>
                    <a:pt x="144" y="193"/>
                    <a:pt x="124" y="231"/>
                    <a:pt x="100" y="244"/>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104"/>
            <p:cNvSpPr>
              <a:spLocks noEditPoints="1"/>
            </p:cNvSpPr>
            <p:nvPr/>
          </p:nvSpPr>
          <p:spPr bwMode="auto">
            <a:xfrm>
              <a:off x="5584825" y="4586288"/>
              <a:ext cx="349250" cy="557213"/>
            </a:xfrm>
            <a:custGeom>
              <a:avLst/>
              <a:gdLst>
                <a:gd name="T0" fmla="*/ 128 w 149"/>
                <a:gd name="T1" fmla="*/ 221 h 258"/>
                <a:gd name="T2" fmla="*/ 113 w 149"/>
                <a:gd name="T3" fmla="*/ 188 h 258"/>
                <a:gd name="T4" fmla="*/ 86 w 149"/>
                <a:gd name="T5" fmla="*/ 151 h 258"/>
                <a:gd name="T6" fmla="*/ 86 w 149"/>
                <a:gd name="T7" fmla="*/ 12 h 258"/>
                <a:gd name="T8" fmla="*/ 75 w 149"/>
                <a:gd name="T9" fmla="*/ 7 h 258"/>
                <a:gd name="T10" fmla="*/ 21 w 149"/>
                <a:gd name="T11" fmla="*/ 8 h 258"/>
                <a:gd name="T12" fmla="*/ 5 w 149"/>
                <a:gd name="T13" fmla="*/ 64 h 258"/>
                <a:gd name="T14" fmla="*/ 3 w 149"/>
                <a:gd name="T15" fmla="*/ 147 h 258"/>
                <a:gd name="T16" fmla="*/ 4 w 149"/>
                <a:gd name="T17" fmla="*/ 230 h 258"/>
                <a:gd name="T18" fmla="*/ 4 w 149"/>
                <a:gd name="T19" fmla="*/ 232 h 258"/>
                <a:gd name="T20" fmla="*/ 36 w 149"/>
                <a:gd name="T21" fmla="*/ 247 h 258"/>
                <a:gd name="T22" fmla="*/ 36 w 149"/>
                <a:gd name="T23" fmla="*/ 246 h 258"/>
                <a:gd name="T24" fmla="*/ 42 w 149"/>
                <a:gd name="T25" fmla="*/ 223 h 258"/>
                <a:gd name="T26" fmla="*/ 42 w 149"/>
                <a:gd name="T27" fmla="*/ 159 h 258"/>
                <a:gd name="T28" fmla="*/ 67 w 149"/>
                <a:gd name="T29" fmla="*/ 190 h 258"/>
                <a:gd name="T30" fmla="*/ 82 w 149"/>
                <a:gd name="T31" fmla="*/ 215 h 258"/>
                <a:gd name="T32" fmla="*/ 96 w 149"/>
                <a:gd name="T33" fmla="*/ 238 h 258"/>
                <a:gd name="T34" fmla="*/ 97 w 149"/>
                <a:gd name="T35" fmla="*/ 238 h 258"/>
                <a:gd name="T36" fmla="*/ 117 w 149"/>
                <a:gd name="T37" fmla="*/ 245 h 258"/>
                <a:gd name="T38" fmla="*/ 129 w 149"/>
                <a:gd name="T39" fmla="*/ 221 h 258"/>
                <a:gd name="T40" fmla="*/ 128 w 149"/>
                <a:gd name="T41" fmla="*/ 221 h 258"/>
                <a:gd name="T42" fmla="*/ 32 w 149"/>
                <a:gd name="T43" fmla="*/ 245 h 258"/>
                <a:gd name="T44" fmla="*/ 17 w 149"/>
                <a:gd name="T45" fmla="*/ 247 h 258"/>
                <a:gd name="T46" fmla="*/ 7 w 149"/>
                <a:gd name="T47" fmla="*/ 237 h 258"/>
                <a:gd name="T48" fmla="*/ 26 w 149"/>
                <a:gd name="T49" fmla="*/ 233 h 258"/>
                <a:gd name="T50" fmla="*/ 31 w 149"/>
                <a:gd name="T51" fmla="*/ 146 h 258"/>
                <a:gd name="T52" fmla="*/ 38 w 149"/>
                <a:gd name="T53" fmla="*/ 155 h 258"/>
                <a:gd name="T54" fmla="*/ 38 w 149"/>
                <a:gd name="T55" fmla="*/ 156 h 258"/>
                <a:gd name="T56" fmla="*/ 38 w 149"/>
                <a:gd name="T57" fmla="*/ 197 h 258"/>
                <a:gd name="T58" fmla="*/ 32 w 149"/>
                <a:gd name="T59" fmla="*/ 245 h 258"/>
                <a:gd name="T60" fmla="*/ 31 w 149"/>
                <a:gd name="T61" fmla="*/ 116 h 258"/>
                <a:gd name="T62" fmla="*/ 31 w 149"/>
                <a:gd name="T63" fmla="*/ 116 h 258"/>
                <a:gd name="T64" fmla="*/ 32 w 149"/>
                <a:gd name="T65" fmla="*/ 76 h 258"/>
                <a:gd name="T66" fmla="*/ 33 w 149"/>
                <a:gd name="T67" fmla="*/ 46 h 258"/>
                <a:gd name="T68" fmla="*/ 42 w 149"/>
                <a:gd name="T69" fmla="*/ 30 h 258"/>
                <a:gd name="T70" fmla="*/ 84 w 149"/>
                <a:gd name="T71" fmla="*/ 47 h 258"/>
                <a:gd name="T72" fmla="*/ 53 w 149"/>
                <a:gd name="T73" fmla="*/ 45 h 258"/>
                <a:gd name="T74" fmla="*/ 52 w 149"/>
                <a:gd name="T75" fmla="*/ 46 h 258"/>
                <a:gd name="T76" fmla="*/ 46 w 149"/>
                <a:gd name="T77" fmla="*/ 71 h 258"/>
                <a:gd name="T78" fmla="*/ 47 w 149"/>
                <a:gd name="T79" fmla="*/ 118 h 258"/>
                <a:gd name="T80" fmla="*/ 31 w 149"/>
                <a:gd name="T81" fmla="*/ 116 h 258"/>
                <a:gd name="T82" fmla="*/ 54 w 149"/>
                <a:gd name="T83" fmla="*/ 50 h 258"/>
                <a:gd name="T84" fmla="*/ 87 w 149"/>
                <a:gd name="T85" fmla="*/ 53 h 258"/>
                <a:gd name="T86" fmla="*/ 89 w 149"/>
                <a:gd name="T87" fmla="*/ 53 h 258"/>
                <a:gd name="T88" fmla="*/ 94 w 149"/>
                <a:gd name="T89" fmla="*/ 80 h 258"/>
                <a:gd name="T90" fmla="*/ 50 w 149"/>
                <a:gd name="T91" fmla="*/ 118 h 258"/>
                <a:gd name="T92" fmla="*/ 50 w 149"/>
                <a:gd name="T93" fmla="*/ 85 h 258"/>
                <a:gd name="T94" fmla="*/ 54 w 149"/>
                <a:gd name="T95" fmla="*/ 50 h 258"/>
                <a:gd name="T96" fmla="*/ 116 w 149"/>
                <a:gd name="T97" fmla="*/ 242 h 258"/>
                <a:gd name="T98" fmla="*/ 104 w 149"/>
                <a:gd name="T99" fmla="*/ 241 h 258"/>
                <a:gd name="T100" fmla="*/ 116 w 149"/>
                <a:gd name="T101" fmla="*/ 230 h 258"/>
                <a:gd name="T102" fmla="*/ 87 w 149"/>
                <a:gd name="T103" fmla="*/ 172 h 258"/>
                <a:gd name="T104" fmla="*/ 63 w 149"/>
                <a:gd name="T105" fmla="*/ 145 h 258"/>
                <a:gd name="T106" fmla="*/ 116 w 149"/>
                <a:gd name="T107" fmla="*/ 102 h 258"/>
                <a:gd name="T108" fmla="*/ 113 w 149"/>
                <a:gd name="T109" fmla="*/ 41 h 258"/>
                <a:gd name="T110" fmla="*/ 126 w 149"/>
                <a:gd name="T111" fmla="*/ 70 h 258"/>
                <a:gd name="T112" fmla="*/ 83 w 149"/>
                <a:gd name="T113" fmla="*/ 148 h 258"/>
                <a:gd name="T114" fmla="*/ 83 w 149"/>
                <a:gd name="T115" fmla="*/ 151 h 258"/>
                <a:gd name="T116" fmla="*/ 83 w 149"/>
                <a:gd name="T117" fmla="*/ 154 h 258"/>
                <a:gd name="T118" fmla="*/ 126 w 149"/>
                <a:gd name="T119" fmla="*/ 221 h 258"/>
                <a:gd name="T120" fmla="*/ 125 w 149"/>
                <a:gd name="T121" fmla="*/ 222 h 258"/>
                <a:gd name="T122" fmla="*/ 116 w 149"/>
                <a:gd name="T123" fmla="*/ 24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 h="258">
                  <a:moveTo>
                    <a:pt x="128" y="221"/>
                  </a:moveTo>
                  <a:cubicBezTo>
                    <a:pt x="126" y="209"/>
                    <a:pt x="119" y="198"/>
                    <a:pt x="113" y="188"/>
                  </a:cubicBezTo>
                  <a:cubicBezTo>
                    <a:pt x="105" y="175"/>
                    <a:pt x="96" y="163"/>
                    <a:pt x="86" y="151"/>
                  </a:cubicBezTo>
                  <a:cubicBezTo>
                    <a:pt x="149" y="134"/>
                    <a:pt x="143" y="33"/>
                    <a:pt x="86" y="12"/>
                  </a:cubicBezTo>
                  <a:cubicBezTo>
                    <a:pt x="83" y="10"/>
                    <a:pt x="79" y="9"/>
                    <a:pt x="75" y="7"/>
                  </a:cubicBezTo>
                  <a:cubicBezTo>
                    <a:pt x="58" y="1"/>
                    <a:pt x="37" y="0"/>
                    <a:pt x="21" y="8"/>
                  </a:cubicBezTo>
                  <a:cubicBezTo>
                    <a:pt x="0" y="18"/>
                    <a:pt x="5" y="44"/>
                    <a:pt x="5" y="64"/>
                  </a:cubicBezTo>
                  <a:cubicBezTo>
                    <a:pt x="4" y="91"/>
                    <a:pt x="4" y="119"/>
                    <a:pt x="3" y="147"/>
                  </a:cubicBezTo>
                  <a:cubicBezTo>
                    <a:pt x="3" y="174"/>
                    <a:pt x="0" y="203"/>
                    <a:pt x="4" y="230"/>
                  </a:cubicBezTo>
                  <a:cubicBezTo>
                    <a:pt x="4" y="231"/>
                    <a:pt x="4" y="231"/>
                    <a:pt x="4" y="232"/>
                  </a:cubicBezTo>
                  <a:cubicBezTo>
                    <a:pt x="1" y="249"/>
                    <a:pt x="24" y="258"/>
                    <a:pt x="36" y="247"/>
                  </a:cubicBezTo>
                  <a:cubicBezTo>
                    <a:pt x="36" y="247"/>
                    <a:pt x="36" y="246"/>
                    <a:pt x="36" y="246"/>
                  </a:cubicBezTo>
                  <a:cubicBezTo>
                    <a:pt x="43" y="242"/>
                    <a:pt x="42" y="231"/>
                    <a:pt x="42" y="223"/>
                  </a:cubicBezTo>
                  <a:cubicBezTo>
                    <a:pt x="43" y="202"/>
                    <a:pt x="43" y="180"/>
                    <a:pt x="42" y="159"/>
                  </a:cubicBezTo>
                  <a:cubicBezTo>
                    <a:pt x="51" y="169"/>
                    <a:pt x="59" y="179"/>
                    <a:pt x="67" y="190"/>
                  </a:cubicBezTo>
                  <a:cubicBezTo>
                    <a:pt x="73" y="198"/>
                    <a:pt x="78" y="206"/>
                    <a:pt x="82" y="215"/>
                  </a:cubicBezTo>
                  <a:cubicBezTo>
                    <a:pt x="87" y="223"/>
                    <a:pt x="89" y="232"/>
                    <a:pt x="96" y="238"/>
                  </a:cubicBezTo>
                  <a:cubicBezTo>
                    <a:pt x="96" y="238"/>
                    <a:pt x="96" y="238"/>
                    <a:pt x="97" y="238"/>
                  </a:cubicBezTo>
                  <a:cubicBezTo>
                    <a:pt x="101" y="245"/>
                    <a:pt x="109" y="248"/>
                    <a:pt x="117" y="245"/>
                  </a:cubicBezTo>
                  <a:cubicBezTo>
                    <a:pt x="126" y="242"/>
                    <a:pt x="132" y="231"/>
                    <a:pt x="129" y="221"/>
                  </a:cubicBezTo>
                  <a:cubicBezTo>
                    <a:pt x="129" y="221"/>
                    <a:pt x="128" y="221"/>
                    <a:pt x="128" y="221"/>
                  </a:cubicBezTo>
                  <a:close/>
                  <a:moveTo>
                    <a:pt x="32" y="245"/>
                  </a:moveTo>
                  <a:cubicBezTo>
                    <a:pt x="27" y="247"/>
                    <a:pt x="23" y="249"/>
                    <a:pt x="17" y="247"/>
                  </a:cubicBezTo>
                  <a:cubicBezTo>
                    <a:pt x="12" y="246"/>
                    <a:pt x="9" y="242"/>
                    <a:pt x="7" y="237"/>
                  </a:cubicBezTo>
                  <a:cubicBezTo>
                    <a:pt x="13" y="243"/>
                    <a:pt x="25" y="244"/>
                    <a:pt x="26" y="233"/>
                  </a:cubicBezTo>
                  <a:cubicBezTo>
                    <a:pt x="31" y="205"/>
                    <a:pt x="31" y="175"/>
                    <a:pt x="31" y="146"/>
                  </a:cubicBezTo>
                  <a:cubicBezTo>
                    <a:pt x="33" y="149"/>
                    <a:pt x="36" y="152"/>
                    <a:pt x="38" y="155"/>
                  </a:cubicBezTo>
                  <a:cubicBezTo>
                    <a:pt x="38" y="155"/>
                    <a:pt x="38" y="155"/>
                    <a:pt x="38" y="156"/>
                  </a:cubicBezTo>
                  <a:cubicBezTo>
                    <a:pt x="38" y="169"/>
                    <a:pt x="39" y="183"/>
                    <a:pt x="38" y="197"/>
                  </a:cubicBezTo>
                  <a:cubicBezTo>
                    <a:pt x="38" y="207"/>
                    <a:pt x="42" y="240"/>
                    <a:pt x="32" y="245"/>
                  </a:cubicBezTo>
                  <a:close/>
                  <a:moveTo>
                    <a:pt x="31" y="116"/>
                  </a:moveTo>
                  <a:cubicBezTo>
                    <a:pt x="31" y="116"/>
                    <a:pt x="31" y="116"/>
                    <a:pt x="31" y="116"/>
                  </a:cubicBezTo>
                  <a:cubicBezTo>
                    <a:pt x="31" y="103"/>
                    <a:pt x="32" y="89"/>
                    <a:pt x="32" y="76"/>
                  </a:cubicBezTo>
                  <a:cubicBezTo>
                    <a:pt x="32" y="66"/>
                    <a:pt x="32" y="56"/>
                    <a:pt x="33" y="46"/>
                  </a:cubicBezTo>
                  <a:cubicBezTo>
                    <a:pt x="33" y="36"/>
                    <a:pt x="31" y="32"/>
                    <a:pt x="42" y="30"/>
                  </a:cubicBezTo>
                  <a:cubicBezTo>
                    <a:pt x="59" y="28"/>
                    <a:pt x="75" y="35"/>
                    <a:pt x="84" y="47"/>
                  </a:cubicBezTo>
                  <a:cubicBezTo>
                    <a:pt x="75" y="42"/>
                    <a:pt x="60" y="39"/>
                    <a:pt x="53" y="45"/>
                  </a:cubicBezTo>
                  <a:cubicBezTo>
                    <a:pt x="53" y="45"/>
                    <a:pt x="52" y="45"/>
                    <a:pt x="52" y="46"/>
                  </a:cubicBezTo>
                  <a:cubicBezTo>
                    <a:pt x="45" y="53"/>
                    <a:pt x="46" y="61"/>
                    <a:pt x="46" y="71"/>
                  </a:cubicBezTo>
                  <a:cubicBezTo>
                    <a:pt x="46" y="87"/>
                    <a:pt x="46" y="103"/>
                    <a:pt x="47" y="118"/>
                  </a:cubicBezTo>
                  <a:cubicBezTo>
                    <a:pt x="41" y="118"/>
                    <a:pt x="36" y="118"/>
                    <a:pt x="31" y="116"/>
                  </a:cubicBezTo>
                  <a:close/>
                  <a:moveTo>
                    <a:pt x="54" y="50"/>
                  </a:moveTo>
                  <a:cubicBezTo>
                    <a:pt x="61" y="41"/>
                    <a:pt x="79" y="48"/>
                    <a:pt x="87" y="53"/>
                  </a:cubicBezTo>
                  <a:cubicBezTo>
                    <a:pt x="87" y="53"/>
                    <a:pt x="88" y="53"/>
                    <a:pt x="89" y="53"/>
                  </a:cubicBezTo>
                  <a:cubicBezTo>
                    <a:pt x="93" y="61"/>
                    <a:pt x="95" y="70"/>
                    <a:pt x="94" y="80"/>
                  </a:cubicBezTo>
                  <a:cubicBezTo>
                    <a:pt x="91" y="105"/>
                    <a:pt x="72" y="118"/>
                    <a:pt x="50" y="118"/>
                  </a:cubicBezTo>
                  <a:cubicBezTo>
                    <a:pt x="50" y="107"/>
                    <a:pt x="50" y="96"/>
                    <a:pt x="50" y="85"/>
                  </a:cubicBezTo>
                  <a:cubicBezTo>
                    <a:pt x="50" y="74"/>
                    <a:pt x="48" y="60"/>
                    <a:pt x="54" y="50"/>
                  </a:cubicBezTo>
                  <a:close/>
                  <a:moveTo>
                    <a:pt x="116" y="242"/>
                  </a:moveTo>
                  <a:cubicBezTo>
                    <a:pt x="112" y="243"/>
                    <a:pt x="108" y="243"/>
                    <a:pt x="104" y="241"/>
                  </a:cubicBezTo>
                  <a:cubicBezTo>
                    <a:pt x="110" y="241"/>
                    <a:pt x="115" y="237"/>
                    <a:pt x="116" y="230"/>
                  </a:cubicBezTo>
                  <a:cubicBezTo>
                    <a:pt x="117" y="211"/>
                    <a:pt x="98" y="187"/>
                    <a:pt x="87" y="172"/>
                  </a:cubicBezTo>
                  <a:cubicBezTo>
                    <a:pt x="80" y="163"/>
                    <a:pt x="72" y="153"/>
                    <a:pt x="63" y="145"/>
                  </a:cubicBezTo>
                  <a:cubicBezTo>
                    <a:pt x="86" y="141"/>
                    <a:pt x="107" y="125"/>
                    <a:pt x="116" y="102"/>
                  </a:cubicBezTo>
                  <a:cubicBezTo>
                    <a:pt x="125" y="82"/>
                    <a:pt x="123" y="59"/>
                    <a:pt x="113" y="41"/>
                  </a:cubicBezTo>
                  <a:cubicBezTo>
                    <a:pt x="120" y="49"/>
                    <a:pt x="124" y="59"/>
                    <a:pt x="126" y="70"/>
                  </a:cubicBezTo>
                  <a:cubicBezTo>
                    <a:pt x="132" y="102"/>
                    <a:pt x="114" y="138"/>
                    <a:pt x="83" y="148"/>
                  </a:cubicBezTo>
                  <a:cubicBezTo>
                    <a:pt x="82" y="149"/>
                    <a:pt x="82" y="151"/>
                    <a:pt x="83" y="151"/>
                  </a:cubicBezTo>
                  <a:cubicBezTo>
                    <a:pt x="83" y="152"/>
                    <a:pt x="83" y="153"/>
                    <a:pt x="83" y="154"/>
                  </a:cubicBezTo>
                  <a:cubicBezTo>
                    <a:pt x="98" y="172"/>
                    <a:pt x="119" y="197"/>
                    <a:pt x="126" y="221"/>
                  </a:cubicBezTo>
                  <a:cubicBezTo>
                    <a:pt x="125" y="221"/>
                    <a:pt x="125" y="222"/>
                    <a:pt x="125" y="222"/>
                  </a:cubicBezTo>
                  <a:cubicBezTo>
                    <a:pt x="127" y="230"/>
                    <a:pt x="124" y="239"/>
                    <a:pt x="116" y="242"/>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105"/>
            <p:cNvSpPr>
              <a:spLocks noEditPoints="1"/>
            </p:cNvSpPr>
            <p:nvPr/>
          </p:nvSpPr>
          <p:spPr bwMode="auto">
            <a:xfrm>
              <a:off x="5926138" y="4610100"/>
              <a:ext cx="246062" cy="557213"/>
            </a:xfrm>
            <a:custGeom>
              <a:avLst/>
              <a:gdLst>
                <a:gd name="T0" fmla="*/ 72 w 105"/>
                <a:gd name="T1" fmla="*/ 211 h 258"/>
                <a:gd name="T2" fmla="*/ 46 w 105"/>
                <a:gd name="T3" fmla="*/ 213 h 258"/>
                <a:gd name="T4" fmla="*/ 83 w 105"/>
                <a:gd name="T5" fmla="*/ 157 h 258"/>
                <a:gd name="T6" fmla="*/ 57 w 105"/>
                <a:gd name="T7" fmla="*/ 133 h 258"/>
                <a:gd name="T8" fmla="*/ 49 w 105"/>
                <a:gd name="T9" fmla="*/ 133 h 258"/>
                <a:gd name="T10" fmla="*/ 51 w 105"/>
                <a:gd name="T11" fmla="*/ 44 h 258"/>
                <a:gd name="T12" fmla="*/ 79 w 105"/>
                <a:gd name="T13" fmla="*/ 42 h 258"/>
                <a:gd name="T14" fmla="*/ 81 w 105"/>
                <a:gd name="T15" fmla="*/ 3 h 258"/>
                <a:gd name="T16" fmla="*/ 22 w 105"/>
                <a:gd name="T17" fmla="*/ 3 h 258"/>
                <a:gd name="T18" fmla="*/ 4 w 105"/>
                <a:gd name="T19" fmla="*/ 15 h 258"/>
                <a:gd name="T20" fmla="*/ 3 w 105"/>
                <a:gd name="T21" fmla="*/ 178 h 258"/>
                <a:gd name="T22" fmla="*/ 5 w 105"/>
                <a:gd name="T23" fmla="*/ 220 h 258"/>
                <a:gd name="T24" fmla="*/ 50 w 105"/>
                <a:gd name="T25" fmla="*/ 254 h 258"/>
                <a:gd name="T26" fmla="*/ 96 w 105"/>
                <a:gd name="T27" fmla="*/ 217 h 258"/>
                <a:gd name="T28" fmla="*/ 65 w 105"/>
                <a:gd name="T29" fmla="*/ 152 h 258"/>
                <a:gd name="T30" fmla="*/ 66 w 105"/>
                <a:gd name="T31" fmla="*/ 140 h 258"/>
                <a:gd name="T32" fmla="*/ 64 w 105"/>
                <a:gd name="T33" fmla="*/ 138 h 258"/>
                <a:gd name="T34" fmla="*/ 63 w 105"/>
                <a:gd name="T35" fmla="*/ 167 h 258"/>
                <a:gd name="T36" fmla="*/ 44 w 105"/>
                <a:gd name="T37" fmla="*/ 169 h 258"/>
                <a:gd name="T38" fmla="*/ 44 w 105"/>
                <a:gd name="T39" fmla="*/ 212 h 258"/>
                <a:gd name="T40" fmla="*/ 34 w 105"/>
                <a:gd name="T41" fmla="*/ 212 h 258"/>
                <a:gd name="T42" fmla="*/ 30 w 105"/>
                <a:gd name="T43" fmla="*/ 206 h 258"/>
                <a:gd name="T44" fmla="*/ 30 w 105"/>
                <a:gd name="T45" fmla="*/ 193 h 258"/>
                <a:gd name="T46" fmla="*/ 30 w 105"/>
                <a:gd name="T47" fmla="*/ 156 h 258"/>
                <a:gd name="T48" fmla="*/ 53 w 105"/>
                <a:gd name="T49" fmla="*/ 28 h 258"/>
                <a:gd name="T50" fmla="*/ 92 w 105"/>
                <a:gd name="T51" fmla="*/ 12 h 258"/>
                <a:gd name="T52" fmla="*/ 79 w 105"/>
                <a:gd name="T53" fmla="*/ 38 h 258"/>
                <a:gd name="T54" fmla="*/ 48 w 105"/>
                <a:gd name="T55" fmla="*/ 42 h 258"/>
                <a:gd name="T56" fmla="*/ 46 w 105"/>
                <a:gd name="T57" fmla="*/ 133 h 258"/>
                <a:gd name="T58" fmla="*/ 30 w 105"/>
                <a:gd name="T59" fmla="*/ 116 h 258"/>
                <a:gd name="T60" fmla="*/ 53 w 105"/>
                <a:gd name="T61" fmla="*/ 28 h 258"/>
                <a:gd name="T62" fmla="*/ 45 w 105"/>
                <a:gd name="T63" fmla="*/ 249 h 258"/>
                <a:gd name="T64" fmla="*/ 18 w 105"/>
                <a:gd name="T65" fmla="*/ 231 h 258"/>
                <a:gd name="T66" fmla="*/ 80 w 105"/>
                <a:gd name="T67" fmla="*/ 215 h 258"/>
                <a:gd name="T68" fmla="*/ 98 w 105"/>
                <a:gd name="T69"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258">
                  <a:moveTo>
                    <a:pt x="96" y="217"/>
                  </a:moveTo>
                  <a:cubicBezTo>
                    <a:pt x="90" y="211"/>
                    <a:pt x="79" y="207"/>
                    <a:pt x="72" y="211"/>
                  </a:cubicBezTo>
                  <a:cubicBezTo>
                    <a:pt x="71" y="211"/>
                    <a:pt x="69" y="211"/>
                    <a:pt x="68" y="211"/>
                  </a:cubicBezTo>
                  <a:cubicBezTo>
                    <a:pt x="61" y="212"/>
                    <a:pt x="53" y="213"/>
                    <a:pt x="46" y="213"/>
                  </a:cubicBezTo>
                  <a:cubicBezTo>
                    <a:pt x="50" y="200"/>
                    <a:pt x="49" y="184"/>
                    <a:pt x="47" y="171"/>
                  </a:cubicBezTo>
                  <a:cubicBezTo>
                    <a:pt x="61" y="172"/>
                    <a:pt x="80" y="175"/>
                    <a:pt x="83" y="157"/>
                  </a:cubicBezTo>
                  <a:cubicBezTo>
                    <a:pt x="84" y="144"/>
                    <a:pt x="71" y="132"/>
                    <a:pt x="58" y="133"/>
                  </a:cubicBezTo>
                  <a:cubicBezTo>
                    <a:pt x="58" y="133"/>
                    <a:pt x="57" y="133"/>
                    <a:pt x="57" y="133"/>
                  </a:cubicBezTo>
                  <a:cubicBezTo>
                    <a:pt x="56" y="133"/>
                    <a:pt x="55" y="132"/>
                    <a:pt x="53" y="132"/>
                  </a:cubicBezTo>
                  <a:cubicBezTo>
                    <a:pt x="52" y="133"/>
                    <a:pt x="51" y="133"/>
                    <a:pt x="49" y="133"/>
                  </a:cubicBezTo>
                  <a:cubicBezTo>
                    <a:pt x="49" y="132"/>
                    <a:pt x="49" y="132"/>
                    <a:pt x="49" y="132"/>
                  </a:cubicBezTo>
                  <a:cubicBezTo>
                    <a:pt x="53" y="131"/>
                    <a:pt x="51" y="52"/>
                    <a:pt x="51" y="44"/>
                  </a:cubicBezTo>
                  <a:cubicBezTo>
                    <a:pt x="51" y="44"/>
                    <a:pt x="50" y="43"/>
                    <a:pt x="50" y="43"/>
                  </a:cubicBezTo>
                  <a:cubicBezTo>
                    <a:pt x="59" y="45"/>
                    <a:pt x="70" y="44"/>
                    <a:pt x="79" y="42"/>
                  </a:cubicBezTo>
                  <a:cubicBezTo>
                    <a:pt x="87" y="41"/>
                    <a:pt x="95" y="38"/>
                    <a:pt x="99" y="30"/>
                  </a:cubicBezTo>
                  <a:cubicBezTo>
                    <a:pt x="105" y="18"/>
                    <a:pt x="94" y="3"/>
                    <a:pt x="81" y="3"/>
                  </a:cubicBezTo>
                  <a:cubicBezTo>
                    <a:pt x="73" y="1"/>
                    <a:pt x="64" y="1"/>
                    <a:pt x="55" y="1"/>
                  </a:cubicBezTo>
                  <a:cubicBezTo>
                    <a:pt x="44" y="1"/>
                    <a:pt x="33" y="0"/>
                    <a:pt x="22" y="3"/>
                  </a:cubicBezTo>
                  <a:cubicBezTo>
                    <a:pt x="21" y="3"/>
                    <a:pt x="21" y="3"/>
                    <a:pt x="20" y="4"/>
                  </a:cubicBezTo>
                  <a:cubicBezTo>
                    <a:pt x="13" y="1"/>
                    <a:pt x="5" y="5"/>
                    <a:pt x="4" y="15"/>
                  </a:cubicBezTo>
                  <a:cubicBezTo>
                    <a:pt x="1" y="51"/>
                    <a:pt x="3" y="88"/>
                    <a:pt x="3" y="125"/>
                  </a:cubicBezTo>
                  <a:cubicBezTo>
                    <a:pt x="3" y="143"/>
                    <a:pt x="3" y="161"/>
                    <a:pt x="3" y="178"/>
                  </a:cubicBezTo>
                  <a:cubicBezTo>
                    <a:pt x="3" y="191"/>
                    <a:pt x="0" y="208"/>
                    <a:pt x="5" y="220"/>
                  </a:cubicBezTo>
                  <a:cubicBezTo>
                    <a:pt x="5" y="220"/>
                    <a:pt x="5" y="220"/>
                    <a:pt x="5" y="220"/>
                  </a:cubicBezTo>
                  <a:cubicBezTo>
                    <a:pt x="8" y="230"/>
                    <a:pt x="15" y="240"/>
                    <a:pt x="22" y="247"/>
                  </a:cubicBezTo>
                  <a:cubicBezTo>
                    <a:pt x="31" y="254"/>
                    <a:pt x="39" y="254"/>
                    <a:pt x="50" y="254"/>
                  </a:cubicBezTo>
                  <a:cubicBezTo>
                    <a:pt x="63" y="253"/>
                    <a:pt x="101" y="258"/>
                    <a:pt x="101" y="237"/>
                  </a:cubicBezTo>
                  <a:cubicBezTo>
                    <a:pt x="103" y="230"/>
                    <a:pt x="101" y="222"/>
                    <a:pt x="96" y="217"/>
                  </a:cubicBezTo>
                  <a:close/>
                  <a:moveTo>
                    <a:pt x="53" y="159"/>
                  </a:moveTo>
                  <a:cubicBezTo>
                    <a:pt x="58" y="159"/>
                    <a:pt x="63" y="156"/>
                    <a:pt x="65" y="152"/>
                  </a:cubicBezTo>
                  <a:cubicBezTo>
                    <a:pt x="66" y="151"/>
                    <a:pt x="66" y="151"/>
                    <a:pt x="66" y="151"/>
                  </a:cubicBezTo>
                  <a:cubicBezTo>
                    <a:pt x="67" y="148"/>
                    <a:pt x="68" y="143"/>
                    <a:pt x="66" y="140"/>
                  </a:cubicBezTo>
                  <a:cubicBezTo>
                    <a:pt x="65" y="140"/>
                    <a:pt x="65" y="139"/>
                    <a:pt x="65" y="139"/>
                  </a:cubicBezTo>
                  <a:cubicBezTo>
                    <a:pt x="65" y="139"/>
                    <a:pt x="64" y="138"/>
                    <a:pt x="64" y="138"/>
                  </a:cubicBezTo>
                  <a:cubicBezTo>
                    <a:pt x="73" y="140"/>
                    <a:pt x="81" y="149"/>
                    <a:pt x="78" y="159"/>
                  </a:cubicBezTo>
                  <a:cubicBezTo>
                    <a:pt x="75" y="166"/>
                    <a:pt x="70" y="167"/>
                    <a:pt x="63" y="167"/>
                  </a:cubicBezTo>
                  <a:cubicBezTo>
                    <a:pt x="58" y="167"/>
                    <a:pt x="52" y="167"/>
                    <a:pt x="46" y="168"/>
                  </a:cubicBezTo>
                  <a:cubicBezTo>
                    <a:pt x="45" y="167"/>
                    <a:pt x="44" y="168"/>
                    <a:pt x="44" y="169"/>
                  </a:cubicBezTo>
                  <a:cubicBezTo>
                    <a:pt x="44" y="177"/>
                    <a:pt x="44" y="185"/>
                    <a:pt x="44" y="192"/>
                  </a:cubicBezTo>
                  <a:cubicBezTo>
                    <a:pt x="44" y="199"/>
                    <a:pt x="43" y="206"/>
                    <a:pt x="44" y="212"/>
                  </a:cubicBezTo>
                  <a:cubicBezTo>
                    <a:pt x="43" y="212"/>
                    <a:pt x="42" y="212"/>
                    <a:pt x="41" y="212"/>
                  </a:cubicBezTo>
                  <a:cubicBezTo>
                    <a:pt x="39" y="212"/>
                    <a:pt x="36" y="212"/>
                    <a:pt x="34" y="212"/>
                  </a:cubicBezTo>
                  <a:cubicBezTo>
                    <a:pt x="34" y="212"/>
                    <a:pt x="34" y="212"/>
                    <a:pt x="34" y="212"/>
                  </a:cubicBezTo>
                  <a:cubicBezTo>
                    <a:pt x="33" y="209"/>
                    <a:pt x="32" y="208"/>
                    <a:pt x="30" y="206"/>
                  </a:cubicBezTo>
                  <a:cubicBezTo>
                    <a:pt x="30" y="206"/>
                    <a:pt x="30" y="206"/>
                    <a:pt x="30" y="205"/>
                  </a:cubicBezTo>
                  <a:cubicBezTo>
                    <a:pt x="31" y="201"/>
                    <a:pt x="30" y="197"/>
                    <a:pt x="30" y="193"/>
                  </a:cubicBezTo>
                  <a:cubicBezTo>
                    <a:pt x="30" y="184"/>
                    <a:pt x="30" y="175"/>
                    <a:pt x="30" y="167"/>
                  </a:cubicBezTo>
                  <a:cubicBezTo>
                    <a:pt x="30" y="163"/>
                    <a:pt x="30" y="160"/>
                    <a:pt x="30" y="156"/>
                  </a:cubicBezTo>
                  <a:cubicBezTo>
                    <a:pt x="38" y="158"/>
                    <a:pt x="46" y="159"/>
                    <a:pt x="53" y="159"/>
                  </a:cubicBezTo>
                  <a:close/>
                  <a:moveTo>
                    <a:pt x="53" y="28"/>
                  </a:moveTo>
                  <a:cubicBezTo>
                    <a:pt x="63" y="28"/>
                    <a:pt x="74" y="31"/>
                    <a:pt x="84" y="27"/>
                  </a:cubicBezTo>
                  <a:cubicBezTo>
                    <a:pt x="90" y="25"/>
                    <a:pt x="93" y="18"/>
                    <a:pt x="92" y="12"/>
                  </a:cubicBezTo>
                  <a:cubicBezTo>
                    <a:pt x="95" y="15"/>
                    <a:pt x="96" y="18"/>
                    <a:pt x="96" y="22"/>
                  </a:cubicBezTo>
                  <a:cubicBezTo>
                    <a:pt x="96" y="31"/>
                    <a:pt x="87" y="36"/>
                    <a:pt x="79" y="38"/>
                  </a:cubicBezTo>
                  <a:cubicBezTo>
                    <a:pt x="69" y="40"/>
                    <a:pt x="59" y="38"/>
                    <a:pt x="49" y="41"/>
                  </a:cubicBezTo>
                  <a:cubicBezTo>
                    <a:pt x="48" y="41"/>
                    <a:pt x="48" y="42"/>
                    <a:pt x="48" y="42"/>
                  </a:cubicBezTo>
                  <a:cubicBezTo>
                    <a:pt x="47" y="42"/>
                    <a:pt x="46" y="43"/>
                    <a:pt x="46" y="44"/>
                  </a:cubicBezTo>
                  <a:cubicBezTo>
                    <a:pt x="46" y="74"/>
                    <a:pt x="44" y="104"/>
                    <a:pt x="46" y="133"/>
                  </a:cubicBezTo>
                  <a:cubicBezTo>
                    <a:pt x="41" y="133"/>
                    <a:pt x="35" y="133"/>
                    <a:pt x="30" y="133"/>
                  </a:cubicBezTo>
                  <a:cubicBezTo>
                    <a:pt x="30" y="128"/>
                    <a:pt x="30" y="122"/>
                    <a:pt x="30" y="116"/>
                  </a:cubicBezTo>
                  <a:cubicBezTo>
                    <a:pt x="30" y="86"/>
                    <a:pt x="31" y="55"/>
                    <a:pt x="29" y="25"/>
                  </a:cubicBezTo>
                  <a:cubicBezTo>
                    <a:pt x="37" y="27"/>
                    <a:pt x="45" y="27"/>
                    <a:pt x="53" y="28"/>
                  </a:cubicBezTo>
                  <a:close/>
                  <a:moveTo>
                    <a:pt x="98" y="235"/>
                  </a:moveTo>
                  <a:cubicBezTo>
                    <a:pt x="96" y="252"/>
                    <a:pt x="57" y="250"/>
                    <a:pt x="45" y="249"/>
                  </a:cubicBezTo>
                  <a:cubicBezTo>
                    <a:pt x="28" y="248"/>
                    <a:pt x="22" y="241"/>
                    <a:pt x="15" y="230"/>
                  </a:cubicBezTo>
                  <a:cubicBezTo>
                    <a:pt x="16" y="231"/>
                    <a:pt x="17" y="231"/>
                    <a:pt x="18" y="231"/>
                  </a:cubicBezTo>
                  <a:cubicBezTo>
                    <a:pt x="31" y="244"/>
                    <a:pt x="59" y="240"/>
                    <a:pt x="75" y="237"/>
                  </a:cubicBezTo>
                  <a:cubicBezTo>
                    <a:pt x="87" y="235"/>
                    <a:pt x="87" y="221"/>
                    <a:pt x="80" y="215"/>
                  </a:cubicBezTo>
                  <a:cubicBezTo>
                    <a:pt x="84" y="215"/>
                    <a:pt x="88" y="216"/>
                    <a:pt x="92" y="219"/>
                  </a:cubicBezTo>
                  <a:cubicBezTo>
                    <a:pt x="96" y="223"/>
                    <a:pt x="98" y="228"/>
                    <a:pt x="98" y="234"/>
                  </a:cubicBezTo>
                  <a:cubicBezTo>
                    <a:pt x="98" y="234"/>
                    <a:pt x="98" y="235"/>
                    <a:pt x="98" y="235"/>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06"/>
            <p:cNvSpPr>
              <a:spLocks noEditPoints="1"/>
            </p:cNvSpPr>
            <p:nvPr/>
          </p:nvSpPr>
          <p:spPr bwMode="auto">
            <a:xfrm>
              <a:off x="6178550" y="4579938"/>
              <a:ext cx="323850" cy="582613"/>
            </a:xfrm>
            <a:custGeom>
              <a:avLst/>
              <a:gdLst>
                <a:gd name="T0" fmla="*/ 136 w 138"/>
                <a:gd name="T1" fmla="*/ 85 h 270"/>
                <a:gd name="T2" fmla="*/ 73 w 138"/>
                <a:gd name="T3" fmla="*/ 3 h 270"/>
                <a:gd name="T4" fmla="*/ 64 w 138"/>
                <a:gd name="T5" fmla="*/ 2 h 270"/>
                <a:gd name="T6" fmla="*/ 11 w 138"/>
                <a:gd name="T7" fmla="*/ 83 h 270"/>
                <a:gd name="T8" fmla="*/ 15 w 138"/>
                <a:gd name="T9" fmla="*/ 242 h 270"/>
                <a:gd name="T10" fmla="*/ 17 w 138"/>
                <a:gd name="T11" fmla="*/ 246 h 270"/>
                <a:gd name="T12" fmla="*/ 44 w 138"/>
                <a:gd name="T13" fmla="*/ 262 h 270"/>
                <a:gd name="T14" fmla="*/ 53 w 138"/>
                <a:gd name="T15" fmla="*/ 241 h 270"/>
                <a:gd name="T16" fmla="*/ 53 w 138"/>
                <a:gd name="T17" fmla="*/ 191 h 270"/>
                <a:gd name="T18" fmla="*/ 89 w 138"/>
                <a:gd name="T19" fmla="*/ 192 h 270"/>
                <a:gd name="T20" fmla="*/ 88 w 138"/>
                <a:gd name="T21" fmla="*/ 240 h 270"/>
                <a:gd name="T22" fmla="*/ 88 w 138"/>
                <a:gd name="T23" fmla="*/ 240 h 270"/>
                <a:gd name="T24" fmla="*/ 89 w 138"/>
                <a:gd name="T25" fmla="*/ 249 h 270"/>
                <a:gd name="T26" fmla="*/ 103 w 138"/>
                <a:gd name="T27" fmla="*/ 262 h 270"/>
                <a:gd name="T28" fmla="*/ 128 w 138"/>
                <a:gd name="T29" fmla="*/ 248 h 270"/>
                <a:gd name="T30" fmla="*/ 135 w 138"/>
                <a:gd name="T31" fmla="*/ 171 h 270"/>
                <a:gd name="T32" fmla="*/ 136 w 138"/>
                <a:gd name="T33" fmla="*/ 85 h 270"/>
                <a:gd name="T34" fmla="*/ 36 w 138"/>
                <a:gd name="T35" fmla="*/ 116 h 270"/>
                <a:gd name="T36" fmla="*/ 40 w 138"/>
                <a:gd name="T37" fmla="*/ 61 h 270"/>
                <a:gd name="T38" fmla="*/ 65 w 138"/>
                <a:gd name="T39" fmla="*/ 29 h 270"/>
                <a:gd name="T40" fmla="*/ 86 w 138"/>
                <a:gd name="T41" fmla="*/ 42 h 270"/>
                <a:gd name="T42" fmla="*/ 58 w 138"/>
                <a:gd name="T43" fmla="*/ 56 h 270"/>
                <a:gd name="T44" fmla="*/ 54 w 138"/>
                <a:gd name="T45" fmla="*/ 96 h 270"/>
                <a:gd name="T46" fmla="*/ 52 w 138"/>
                <a:gd name="T47" fmla="*/ 149 h 270"/>
                <a:gd name="T48" fmla="*/ 52 w 138"/>
                <a:gd name="T49" fmla="*/ 149 h 270"/>
                <a:gd name="T50" fmla="*/ 36 w 138"/>
                <a:gd name="T51" fmla="*/ 150 h 270"/>
                <a:gd name="T52" fmla="*/ 36 w 138"/>
                <a:gd name="T53" fmla="*/ 116 h 270"/>
                <a:gd name="T54" fmla="*/ 90 w 138"/>
                <a:gd name="T55" fmla="*/ 179 h 270"/>
                <a:gd name="T56" fmla="*/ 89 w 138"/>
                <a:gd name="T57" fmla="*/ 187 h 270"/>
                <a:gd name="T58" fmla="*/ 50 w 138"/>
                <a:gd name="T59" fmla="*/ 188 h 270"/>
                <a:gd name="T60" fmla="*/ 49 w 138"/>
                <a:gd name="T61" fmla="*/ 190 h 270"/>
                <a:gd name="T62" fmla="*/ 49 w 138"/>
                <a:gd name="T63" fmla="*/ 235 h 270"/>
                <a:gd name="T64" fmla="*/ 48 w 138"/>
                <a:gd name="T65" fmla="*/ 245 h 270"/>
                <a:gd name="T66" fmla="*/ 39 w 138"/>
                <a:gd name="T67" fmla="*/ 257 h 270"/>
                <a:gd name="T68" fmla="*/ 27 w 138"/>
                <a:gd name="T69" fmla="*/ 254 h 270"/>
                <a:gd name="T70" fmla="*/ 22 w 138"/>
                <a:gd name="T71" fmla="*/ 249 h 270"/>
                <a:gd name="T72" fmla="*/ 37 w 138"/>
                <a:gd name="T73" fmla="*/ 239 h 270"/>
                <a:gd name="T74" fmla="*/ 36 w 138"/>
                <a:gd name="T75" fmla="*/ 173 h 270"/>
                <a:gd name="T76" fmla="*/ 61 w 138"/>
                <a:gd name="T77" fmla="*/ 174 h 270"/>
                <a:gd name="T78" fmla="*/ 90 w 138"/>
                <a:gd name="T79" fmla="*/ 173 h 270"/>
                <a:gd name="T80" fmla="*/ 90 w 138"/>
                <a:gd name="T81" fmla="*/ 179 h 270"/>
                <a:gd name="T82" fmla="*/ 92 w 138"/>
                <a:gd name="T83" fmla="*/ 117 h 270"/>
                <a:gd name="T84" fmla="*/ 91 w 138"/>
                <a:gd name="T85" fmla="*/ 148 h 270"/>
                <a:gd name="T86" fmla="*/ 58 w 138"/>
                <a:gd name="T87" fmla="*/ 148 h 270"/>
                <a:gd name="T88" fmla="*/ 53 w 138"/>
                <a:gd name="T89" fmla="*/ 149 h 270"/>
                <a:gd name="T90" fmla="*/ 58 w 138"/>
                <a:gd name="T91" fmla="*/ 96 h 270"/>
                <a:gd name="T92" fmla="*/ 89 w 138"/>
                <a:gd name="T93" fmla="*/ 49 h 270"/>
                <a:gd name="T94" fmla="*/ 92 w 138"/>
                <a:gd name="T95" fmla="*/ 117 h 270"/>
                <a:gd name="T96" fmla="*/ 131 w 138"/>
                <a:gd name="T97" fmla="*/ 115 h 270"/>
                <a:gd name="T98" fmla="*/ 125 w 138"/>
                <a:gd name="T99" fmla="*/ 246 h 270"/>
                <a:gd name="T100" fmla="*/ 124 w 138"/>
                <a:gd name="T101" fmla="*/ 247 h 270"/>
                <a:gd name="T102" fmla="*/ 104 w 138"/>
                <a:gd name="T103" fmla="*/ 258 h 270"/>
                <a:gd name="T104" fmla="*/ 95 w 138"/>
                <a:gd name="T105" fmla="*/ 252 h 270"/>
                <a:gd name="T106" fmla="*/ 114 w 138"/>
                <a:gd name="T107" fmla="*/ 244 h 270"/>
                <a:gd name="T108" fmla="*/ 118 w 138"/>
                <a:gd name="T109" fmla="*/ 164 h 270"/>
                <a:gd name="T110" fmla="*/ 121 w 138"/>
                <a:gd name="T111" fmla="*/ 89 h 270"/>
                <a:gd name="T112" fmla="*/ 97 w 138"/>
                <a:gd name="T113" fmla="*/ 15 h 270"/>
                <a:gd name="T114" fmla="*/ 131 w 138"/>
                <a:gd name="T115" fmla="*/ 1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 h="270">
                  <a:moveTo>
                    <a:pt x="136" y="85"/>
                  </a:moveTo>
                  <a:cubicBezTo>
                    <a:pt x="133" y="49"/>
                    <a:pt x="115" y="2"/>
                    <a:pt x="73" y="3"/>
                  </a:cubicBezTo>
                  <a:cubicBezTo>
                    <a:pt x="70" y="2"/>
                    <a:pt x="67" y="2"/>
                    <a:pt x="64" y="2"/>
                  </a:cubicBezTo>
                  <a:cubicBezTo>
                    <a:pt x="20" y="0"/>
                    <a:pt x="13" y="50"/>
                    <a:pt x="11" y="83"/>
                  </a:cubicBezTo>
                  <a:cubicBezTo>
                    <a:pt x="8" y="134"/>
                    <a:pt x="0" y="192"/>
                    <a:pt x="15" y="242"/>
                  </a:cubicBezTo>
                  <a:cubicBezTo>
                    <a:pt x="15" y="243"/>
                    <a:pt x="16" y="245"/>
                    <a:pt x="17" y="246"/>
                  </a:cubicBezTo>
                  <a:cubicBezTo>
                    <a:pt x="21" y="258"/>
                    <a:pt x="31" y="270"/>
                    <a:pt x="44" y="262"/>
                  </a:cubicBezTo>
                  <a:cubicBezTo>
                    <a:pt x="51" y="257"/>
                    <a:pt x="53" y="249"/>
                    <a:pt x="53" y="241"/>
                  </a:cubicBezTo>
                  <a:cubicBezTo>
                    <a:pt x="54" y="225"/>
                    <a:pt x="54" y="207"/>
                    <a:pt x="53" y="191"/>
                  </a:cubicBezTo>
                  <a:cubicBezTo>
                    <a:pt x="65" y="192"/>
                    <a:pt x="77" y="192"/>
                    <a:pt x="89" y="192"/>
                  </a:cubicBezTo>
                  <a:cubicBezTo>
                    <a:pt x="88" y="208"/>
                    <a:pt x="87" y="224"/>
                    <a:pt x="88" y="240"/>
                  </a:cubicBezTo>
                  <a:cubicBezTo>
                    <a:pt x="88" y="240"/>
                    <a:pt x="88" y="240"/>
                    <a:pt x="88" y="240"/>
                  </a:cubicBezTo>
                  <a:cubicBezTo>
                    <a:pt x="87" y="243"/>
                    <a:pt x="88" y="247"/>
                    <a:pt x="89" y="249"/>
                  </a:cubicBezTo>
                  <a:cubicBezTo>
                    <a:pt x="91" y="255"/>
                    <a:pt x="97" y="260"/>
                    <a:pt x="103" y="262"/>
                  </a:cubicBezTo>
                  <a:cubicBezTo>
                    <a:pt x="111" y="264"/>
                    <a:pt x="131" y="260"/>
                    <a:pt x="128" y="248"/>
                  </a:cubicBezTo>
                  <a:cubicBezTo>
                    <a:pt x="132" y="223"/>
                    <a:pt x="133" y="197"/>
                    <a:pt x="135" y="171"/>
                  </a:cubicBezTo>
                  <a:cubicBezTo>
                    <a:pt x="136" y="143"/>
                    <a:pt x="138" y="113"/>
                    <a:pt x="136" y="85"/>
                  </a:cubicBezTo>
                  <a:close/>
                  <a:moveTo>
                    <a:pt x="36" y="116"/>
                  </a:moveTo>
                  <a:cubicBezTo>
                    <a:pt x="37" y="98"/>
                    <a:pt x="38" y="79"/>
                    <a:pt x="40" y="61"/>
                  </a:cubicBezTo>
                  <a:cubicBezTo>
                    <a:pt x="42" y="47"/>
                    <a:pt x="47" y="27"/>
                    <a:pt x="65" y="29"/>
                  </a:cubicBezTo>
                  <a:cubicBezTo>
                    <a:pt x="74" y="30"/>
                    <a:pt x="81" y="35"/>
                    <a:pt x="86" y="42"/>
                  </a:cubicBezTo>
                  <a:cubicBezTo>
                    <a:pt x="74" y="38"/>
                    <a:pt x="62" y="42"/>
                    <a:pt x="58" y="56"/>
                  </a:cubicBezTo>
                  <a:cubicBezTo>
                    <a:pt x="54" y="69"/>
                    <a:pt x="54" y="83"/>
                    <a:pt x="54" y="96"/>
                  </a:cubicBezTo>
                  <a:cubicBezTo>
                    <a:pt x="53" y="113"/>
                    <a:pt x="50" y="131"/>
                    <a:pt x="52" y="149"/>
                  </a:cubicBezTo>
                  <a:cubicBezTo>
                    <a:pt x="52" y="149"/>
                    <a:pt x="52" y="149"/>
                    <a:pt x="52" y="149"/>
                  </a:cubicBezTo>
                  <a:cubicBezTo>
                    <a:pt x="46" y="149"/>
                    <a:pt x="41" y="150"/>
                    <a:pt x="36" y="150"/>
                  </a:cubicBezTo>
                  <a:cubicBezTo>
                    <a:pt x="36" y="139"/>
                    <a:pt x="36" y="128"/>
                    <a:pt x="36" y="116"/>
                  </a:cubicBezTo>
                  <a:close/>
                  <a:moveTo>
                    <a:pt x="90" y="179"/>
                  </a:moveTo>
                  <a:cubicBezTo>
                    <a:pt x="90" y="181"/>
                    <a:pt x="90" y="184"/>
                    <a:pt x="89" y="187"/>
                  </a:cubicBezTo>
                  <a:cubicBezTo>
                    <a:pt x="76" y="187"/>
                    <a:pt x="63" y="187"/>
                    <a:pt x="50" y="188"/>
                  </a:cubicBezTo>
                  <a:cubicBezTo>
                    <a:pt x="49" y="188"/>
                    <a:pt x="48" y="189"/>
                    <a:pt x="49" y="190"/>
                  </a:cubicBezTo>
                  <a:cubicBezTo>
                    <a:pt x="48" y="205"/>
                    <a:pt x="49" y="220"/>
                    <a:pt x="49" y="235"/>
                  </a:cubicBezTo>
                  <a:cubicBezTo>
                    <a:pt x="49" y="238"/>
                    <a:pt x="49" y="241"/>
                    <a:pt x="48" y="245"/>
                  </a:cubicBezTo>
                  <a:cubicBezTo>
                    <a:pt x="47" y="252"/>
                    <a:pt x="47" y="254"/>
                    <a:pt x="39" y="257"/>
                  </a:cubicBezTo>
                  <a:cubicBezTo>
                    <a:pt x="34" y="260"/>
                    <a:pt x="30" y="260"/>
                    <a:pt x="27" y="254"/>
                  </a:cubicBezTo>
                  <a:cubicBezTo>
                    <a:pt x="25" y="253"/>
                    <a:pt x="23" y="251"/>
                    <a:pt x="22" y="249"/>
                  </a:cubicBezTo>
                  <a:cubicBezTo>
                    <a:pt x="28" y="251"/>
                    <a:pt x="37" y="248"/>
                    <a:pt x="37" y="239"/>
                  </a:cubicBezTo>
                  <a:cubicBezTo>
                    <a:pt x="37" y="217"/>
                    <a:pt x="36" y="195"/>
                    <a:pt x="36" y="173"/>
                  </a:cubicBezTo>
                  <a:cubicBezTo>
                    <a:pt x="44" y="173"/>
                    <a:pt x="52" y="174"/>
                    <a:pt x="61" y="174"/>
                  </a:cubicBezTo>
                  <a:cubicBezTo>
                    <a:pt x="70" y="174"/>
                    <a:pt x="81" y="176"/>
                    <a:pt x="90" y="173"/>
                  </a:cubicBezTo>
                  <a:lnTo>
                    <a:pt x="90" y="179"/>
                  </a:lnTo>
                  <a:close/>
                  <a:moveTo>
                    <a:pt x="92" y="117"/>
                  </a:moveTo>
                  <a:cubicBezTo>
                    <a:pt x="92" y="127"/>
                    <a:pt x="92" y="138"/>
                    <a:pt x="91" y="148"/>
                  </a:cubicBezTo>
                  <a:cubicBezTo>
                    <a:pt x="81" y="146"/>
                    <a:pt x="69" y="148"/>
                    <a:pt x="58" y="148"/>
                  </a:cubicBezTo>
                  <a:cubicBezTo>
                    <a:pt x="56" y="148"/>
                    <a:pt x="55" y="149"/>
                    <a:pt x="53" y="149"/>
                  </a:cubicBezTo>
                  <a:cubicBezTo>
                    <a:pt x="57" y="132"/>
                    <a:pt x="57" y="113"/>
                    <a:pt x="58" y="96"/>
                  </a:cubicBezTo>
                  <a:cubicBezTo>
                    <a:pt x="59" y="77"/>
                    <a:pt x="59" y="32"/>
                    <a:pt x="89" y="49"/>
                  </a:cubicBezTo>
                  <a:cubicBezTo>
                    <a:pt x="97" y="69"/>
                    <a:pt x="93" y="100"/>
                    <a:pt x="92" y="117"/>
                  </a:cubicBezTo>
                  <a:close/>
                  <a:moveTo>
                    <a:pt x="131" y="115"/>
                  </a:moveTo>
                  <a:cubicBezTo>
                    <a:pt x="131" y="159"/>
                    <a:pt x="127" y="203"/>
                    <a:pt x="125" y="246"/>
                  </a:cubicBezTo>
                  <a:cubicBezTo>
                    <a:pt x="124" y="246"/>
                    <a:pt x="124" y="247"/>
                    <a:pt x="124" y="247"/>
                  </a:cubicBezTo>
                  <a:cubicBezTo>
                    <a:pt x="123" y="257"/>
                    <a:pt x="113" y="260"/>
                    <a:pt x="104" y="258"/>
                  </a:cubicBezTo>
                  <a:cubicBezTo>
                    <a:pt x="100" y="256"/>
                    <a:pt x="98" y="254"/>
                    <a:pt x="95" y="252"/>
                  </a:cubicBezTo>
                  <a:cubicBezTo>
                    <a:pt x="102" y="255"/>
                    <a:pt x="112" y="253"/>
                    <a:pt x="114" y="244"/>
                  </a:cubicBezTo>
                  <a:cubicBezTo>
                    <a:pt x="117" y="218"/>
                    <a:pt x="117" y="190"/>
                    <a:pt x="118" y="164"/>
                  </a:cubicBezTo>
                  <a:cubicBezTo>
                    <a:pt x="119" y="139"/>
                    <a:pt x="120" y="114"/>
                    <a:pt x="121" y="89"/>
                  </a:cubicBezTo>
                  <a:cubicBezTo>
                    <a:pt x="121" y="63"/>
                    <a:pt x="115" y="32"/>
                    <a:pt x="97" y="15"/>
                  </a:cubicBezTo>
                  <a:cubicBezTo>
                    <a:pt x="128" y="33"/>
                    <a:pt x="132" y="80"/>
                    <a:pt x="131" y="115"/>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07"/>
            <p:cNvSpPr>
              <a:spLocks noEditPoints="1"/>
            </p:cNvSpPr>
            <p:nvPr/>
          </p:nvSpPr>
          <p:spPr bwMode="auto">
            <a:xfrm>
              <a:off x="6489700" y="4595813"/>
              <a:ext cx="250825" cy="549275"/>
            </a:xfrm>
            <a:custGeom>
              <a:avLst/>
              <a:gdLst>
                <a:gd name="T0" fmla="*/ 84 w 107"/>
                <a:gd name="T1" fmla="*/ 6 h 255"/>
                <a:gd name="T2" fmla="*/ 83 w 107"/>
                <a:gd name="T3" fmla="*/ 6 h 255"/>
                <a:gd name="T4" fmla="*/ 52 w 107"/>
                <a:gd name="T5" fmla="*/ 1 h 255"/>
                <a:gd name="T6" fmla="*/ 10 w 107"/>
                <a:gd name="T7" fmla="*/ 4 h 255"/>
                <a:gd name="T8" fmla="*/ 4 w 107"/>
                <a:gd name="T9" fmla="*/ 22 h 255"/>
                <a:gd name="T10" fmla="*/ 20 w 107"/>
                <a:gd name="T11" fmla="*/ 41 h 255"/>
                <a:gd name="T12" fmla="*/ 22 w 107"/>
                <a:gd name="T13" fmla="*/ 41 h 255"/>
                <a:gd name="T14" fmla="*/ 37 w 107"/>
                <a:gd name="T15" fmla="*/ 43 h 255"/>
                <a:gd name="T16" fmla="*/ 34 w 107"/>
                <a:gd name="T17" fmla="*/ 131 h 255"/>
                <a:gd name="T18" fmla="*/ 36 w 107"/>
                <a:gd name="T19" fmla="*/ 238 h 255"/>
                <a:gd name="T20" fmla="*/ 38 w 107"/>
                <a:gd name="T21" fmla="*/ 243 h 255"/>
                <a:gd name="T22" fmla="*/ 54 w 107"/>
                <a:gd name="T23" fmla="*/ 254 h 255"/>
                <a:gd name="T24" fmla="*/ 72 w 107"/>
                <a:gd name="T25" fmla="*/ 237 h 255"/>
                <a:gd name="T26" fmla="*/ 72 w 107"/>
                <a:gd name="T27" fmla="*/ 237 h 255"/>
                <a:gd name="T28" fmla="*/ 76 w 107"/>
                <a:gd name="T29" fmla="*/ 143 h 255"/>
                <a:gd name="T30" fmla="*/ 78 w 107"/>
                <a:gd name="T31" fmla="*/ 44 h 255"/>
                <a:gd name="T32" fmla="*/ 78 w 107"/>
                <a:gd name="T33" fmla="*/ 43 h 255"/>
                <a:gd name="T34" fmla="*/ 104 w 107"/>
                <a:gd name="T35" fmla="*/ 28 h 255"/>
                <a:gd name="T36" fmla="*/ 84 w 107"/>
                <a:gd name="T37" fmla="*/ 6 h 255"/>
                <a:gd name="T38" fmla="*/ 37 w 107"/>
                <a:gd name="T39" fmla="*/ 38 h 255"/>
                <a:gd name="T40" fmla="*/ 22 w 107"/>
                <a:gd name="T41" fmla="*/ 38 h 255"/>
                <a:gd name="T42" fmla="*/ 11 w 107"/>
                <a:gd name="T43" fmla="*/ 28 h 255"/>
                <a:gd name="T44" fmla="*/ 10 w 107"/>
                <a:gd name="T45" fmla="*/ 27 h 255"/>
                <a:gd name="T46" fmla="*/ 10 w 107"/>
                <a:gd name="T47" fmla="*/ 27 h 255"/>
                <a:gd name="T48" fmla="*/ 37 w 107"/>
                <a:gd name="T49" fmla="*/ 29 h 255"/>
                <a:gd name="T50" fmla="*/ 37 w 107"/>
                <a:gd name="T51" fmla="*/ 38 h 255"/>
                <a:gd name="T52" fmla="*/ 98 w 107"/>
                <a:gd name="T53" fmla="*/ 30 h 255"/>
                <a:gd name="T54" fmla="*/ 76 w 107"/>
                <a:gd name="T55" fmla="*/ 40 h 255"/>
                <a:gd name="T56" fmla="*/ 74 w 107"/>
                <a:gd name="T57" fmla="*/ 42 h 255"/>
                <a:gd name="T58" fmla="*/ 73 w 107"/>
                <a:gd name="T59" fmla="*/ 44 h 255"/>
                <a:gd name="T60" fmla="*/ 71 w 107"/>
                <a:gd name="T61" fmla="*/ 143 h 255"/>
                <a:gd name="T62" fmla="*/ 68 w 107"/>
                <a:gd name="T63" fmla="*/ 238 h 255"/>
                <a:gd name="T64" fmla="*/ 52 w 107"/>
                <a:gd name="T65" fmla="*/ 250 h 255"/>
                <a:gd name="T66" fmla="*/ 45 w 107"/>
                <a:gd name="T67" fmla="*/ 245 h 255"/>
                <a:gd name="T68" fmla="*/ 56 w 107"/>
                <a:gd name="T69" fmla="*/ 238 h 255"/>
                <a:gd name="T70" fmla="*/ 61 w 107"/>
                <a:gd name="T71" fmla="*/ 131 h 255"/>
                <a:gd name="T72" fmla="*/ 65 w 107"/>
                <a:gd name="T73" fmla="*/ 30 h 255"/>
                <a:gd name="T74" fmla="*/ 86 w 107"/>
                <a:gd name="T75" fmla="*/ 26 h 255"/>
                <a:gd name="T76" fmla="*/ 91 w 107"/>
                <a:gd name="T77" fmla="*/ 14 h 255"/>
                <a:gd name="T78" fmla="*/ 98 w 107"/>
                <a:gd name="T79" fmla="*/ 3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 h="255">
                  <a:moveTo>
                    <a:pt x="84" y="6"/>
                  </a:moveTo>
                  <a:cubicBezTo>
                    <a:pt x="84" y="6"/>
                    <a:pt x="84" y="6"/>
                    <a:pt x="83" y="6"/>
                  </a:cubicBezTo>
                  <a:cubicBezTo>
                    <a:pt x="74" y="1"/>
                    <a:pt x="64" y="2"/>
                    <a:pt x="52" y="1"/>
                  </a:cubicBezTo>
                  <a:cubicBezTo>
                    <a:pt x="39" y="1"/>
                    <a:pt x="24" y="0"/>
                    <a:pt x="10" y="4"/>
                  </a:cubicBezTo>
                  <a:cubicBezTo>
                    <a:pt x="3" y="6"/>
                    <a:pt x="0" y="16"/>
                    <a:pt x="4" y="22"/>
                  </a:cubicBezTo>
                  <a:cubicBezTo>
                    <a:pt x="5" y="30"/>
                    <a:pt x="13" y="38"/>
                    <a:pt x="20" y="41"/>
                  </a:cubicBezTo>
                  <a:cubicBezTo>
                    <a:pt x="21" y="42"/>
                    <a:pt x="22" y="42"/>
                    <a:pt x="22" y="41"/>
                  </a:cubicBezTo>
                  <a:cubicBezTo>
                    <a:pt x="27" y="42"/>
                    <a:pt x="32" y="42"/>
                    <a:pt x="37" y="43"/>
                  </a:cubicBezTo>
                  <a:cubicBezTo>
                    <a:pt x="35" y="72"/>
                    <a:pt x="35" y="102"/>
                    <a:pt x="34" y="131"/>
                  </a:cubicBezTo>
                  <a:cubicBezTo>
                    <a:pt x="33" y="167"/>
                    <a:pt x="31" y="203"/>
                    <a:pt x="36" y="238"/>
                  </a:cubicBezTo>
                  <a:cubicBezTo>
                    <a:pt x="36" y="240"/>
                    <a:pt x="37" y="241"/>
                    <a:pt x="38" y="243"/>
                  </a:cubicBezTo>
                  <a:cubicBezTo>
                    <a:pt x="41" y="249"/>
                    <a:pt x="47" y="254"/>
                    <a:pt x="54" y="254"/>
                  </a:cubicBezTo>
                  <a:cubicBezTo>
                    <a:pt x="64" y="255"/>
                    <a:pt x="74" y="247"/>
                    <a:pt x="72" y="237"/>
                  </a:cubicBezTo>
                  <a:cubicBezTo>
                    <a:pt x="72" y="237"/>
                    <a:pt x="72" y="237"/>
                    <a:pt x="72" y="237"/>
                  </a:cubicBezTo>
                  <a:cubicBezTo>
                    <a:pt x="75" y="206"/>
                    <a:pt x="75" y="174"/>
                    <a:pt x="76" y="143"/>
                  </a:cubicBezTo>
                  <a:cubicBezTo>
                    <a:pt x="77" y="110"/>
                    <a:pt x="78" y="77"/>
                    <a:pt x="78" y="44"/>
                  </a:cubicBezTo>
                  <a:cubicBezTo>
                    <a:pt x="78" y="43"/>
                    <a:pt x="78" y="43"/>
                    <a:pt x="78" y="43"/>
                  </a:cubicBezTo>
                  <a:cubicBezTo>
                    <a:pt x="88" y="43"/>
                    <a:pt x="102" y="40"/>
                    <a:pt x="104" y="28"/>
                  </a:cubicBezTo>
                  <a:cubicBezTo>
                    <a:pt x="107" y="16"/>
                    <a:pt x="94" y="9"/>
                    <a:pt x="84" y="6"/>
                  </a:cubicBezTo>
                  <a:close/>
                  <a:moveTo>
                    <a:pt x="37" y="38"/>
                  </a:moveTo>
                  <a:cubicBezTo>
                    <a:pt x="32" y="37"/>
                    <a:pt x="27" y="37"/>
                    <a:pt x="22" y="38"/>
                  </a:cubicBezTo>
                  <a:cubicBezTo>
                    <a:pt x="17" y="35"/>
                    <a:pt x="14" y="32"/>
                    <a:pt x="11" y="28"/>
                  </a:cubicBezTo>
                  <a:cubicBezTo>
                    <a:pt x="11" y="28"/>
                    <a:pt x="11" y="27"/>
                    <a:pt x="10" y="27"/>
                  </a:cubicBezTo>
                  <a:cubicBezTo>
                    <a:pt x="10" y="27"/>
                    <a:pt x="10" y="27"/>
                    <a:pt x="10" y="27"/>
                  </a:cubicBezTo>
                  <a:cubicBezTo>
                    <a:pt x="19" y="29"/>
                    <a:pt x="28" y="29"/>
                    <a:pt x="37" y="29"/>
                  </a:cubicBezTo>
                  <a:cubicBezTo>
                    <a:pt x="37" y="32"/>
                    <a:pt x="37" y="35"/>
                    <a:pt x="37" y="38"/>
                  </a:cubicBezTo>
                  <a:close/>
                  <a:moveTo>
                    <a:pt x="98" y="30"/>
                  </a:moveTo>
                  <a:cubicBezTo>
                    <a:pt x="94" y="37"/>
                    <a:pt x="83" y="39"/>
                    <a:pt x="76" y="40"/>
                  </a:cubicBezTo>
                  <a:cubicBezTo>
                    <a:pt x="74" y="40"/>
                    <a:pt x="74" y="41"/>
                    <a:pt x="74" y="42"/>
                  </a:cubicBezTo>
                  <a:cubicBezTo>
                    <a:pt x="74" y="42"/>
                    <a:pt x="73" y="43"/>
                    <a:pt x="73" y="44"/>
                  </a:cubicBezTo>
                  <a:cubicBezTo>
                    <a:pt x="72" y="77"/>
                    <a:pt x="72" y="110"/>
                    <a:pt x="71" y="143"/>
                  </a:cubicBezTo>
                  <a:cubicBezTo>
                    <a:pt x="70" y="174"/>
                    <a:pt x="68" y="206"/>
                    <a:pt x="68" y="238"/>
                  </a:cubicBezTo>
                  <a:cubicBezTo>
                    <a:pt x="67" y="246"/>
                    <a:pt x="61" y="252"/>
                    <a:pt x="52" y="250"/>
                  </a:cubicBezTo>
                  <a:cubicBezTo>
                    <a:pt x="49" y="249"/>
                    <a:pt x="47" y="247"/>
                    <a:pt x="45" y="245"/>
                  </a:cubicBezTo>
                  <a:cubicBezTo>
                    <a:pt x="50" y="246"/>
                    <a:pt x="56" y="243"/>
                    <a:pt x="56" y="238"/>
                  </a:cubicBezTo>
                  <a:cubicBezTo>
                    <a:pt x="62" y="203"/>
                    <a:pt x="61" y="167"/>
                    <a:pt x="61" y="131"/>
                  </a:cubicBezTo>
                  <a:cubicBezTo>
                    <a:pt x="62" y="97"/>
                    <a:pt x="64" y="63"/>
                    <a:pt x="65" y="30"/>
                  </a:cubicBezTo>
                  <a:cubicBezTo>
                    <a:pt x="72" y="30"/>
                    <a:pt x="80" y="30"/>
                    <a:pt x="86" y="26"/>
                  </a:cubicBezTo>
                  <a:cubicBezTo>
                    <a:pt x="90" y="24"/>
                    <a:pt x="92" y="19"/>
                    <a:pt x="91" y="14"/>
                  </a:cubicBezTo>
                  <a:cubicBezTo>
                    <a:pt x="97" y="18"/>
                    <a:pt x="102" y="23"/>
                    <a:pt x="98" y="30"/>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108"/>
            <p:cNvSpPr>
              <a:spLocks noEditPoints="1"/>
            </p:cNvSpPr>
            <p:nvPr/>
          </p:nvSpPr>
          <p:spPr bwMode="auto">
            <a:xfrm>
              <a:off x="6786563" y="4597400"/>
              <a:ext cx="103187" cy="558800"/>
            </a:xfrm>
            <a:custGeom>
              <a:avLst/>
              <a:gdLst>
                <a:gd name="T0" fmla="*/ 42 w 44"/>
                <a:gd name="T1" fmla="*/ 170 h 259"/>
                <a:gd name="T2" fmla="*/ 40 w 44"/>
                <a:gd name="T3" fmla="*/ 62 h 259"/>
                <a:gd name="T4" fmla="*/ 38 w 44"/>
                <a:gd name="T5" fmla="*/ 15 h 259"/>
                <a:gd name="T6" fmla="*/ 18 w 44"/>
                <a:gd name="T7" fmla="*/ 1 h 259"/>
                <a:gd name="T8" fmla="*/ 15 w 44"/>
                <a:gd name="T9" fmla="*/ 2 h 259"/>
                <a:gd name="T10" fmla="*/ 2 w 44"/>
                <a:gd name="T11" fmla="*/ 11 h 259"/>
                <a:gd name="T12" fmla="*/ 1 w 44"/>
                <a:gd name="T13" fmla="*/ 59 h 259"/>
                <a:gd name="T14" fmla="*/ 1 w 44"/>
                <a:gd name="T15" fmla="*/ 117 h 259"/>
                <a:gd name="T16" fmla="*/ 1 w 44"/>
                <a:gd name="T17" fmla="*/ 228 h 259"/>
                <a:gd name="T18" fmla="*/ 3 w 44"/>
                <a:gd name="T19" fmla="*/ 235 h 259"/>
                <a:gd name="T20" fmla="*/ 35 w 44"/>
                <a:gd name="T21" fmla="*/ 248 h 259"/>
                <a:gd name="T22" fmla="*/ 43 w 44"/>
                <a:gd name="T23" fmla="*/ 225 h 259"/>
                <a:gd name="T24" fmla="*/ 42 w 44"/>
                <a:gd name="T25" fmla="*/ 170 h 259"/>
                <a:gd name="T26" fmla="*/ 39 w 44"/>
                <a:gd name="T27" fmla="*/ 227 h 259"/>
                <a:gd name="T28" fmla="*/ 8 w 44"/>
                <a:gd name="T29" fmla="*/ 239 h 259"/>
                <a:gd name="T30" fmla="*/ 18 w 44"/>
                <a:gd name="T31" fmla="*/ 241 h 259"/>
                <a:gd name="T32" fmla="*/ 25 w 44"/>
                <a:gd name="T33" fmla="*/ 239 h 259"/>
                <a:gd name="T34" fmla="*/ 29 w 44"/>
                <a:gd name="T35" fmla="*/ 229 h 259"/>
                <a:gd name="T36" fmla="*/ 28 w 44"/>
                <a:gd name="T37" fmla="*/ 175 h 259"/>
                <a:gd name="T38" fmla="*/ 28 w 44"/>
                <a:gd name="T39" fmla="*/ 14 h 259"/>
                <a:gd name="T40" fmla="*/ 28 w 44"/>
                <a:gd name="T41" fmla="*/ 12 h 259"/>
                <a:gd name="T42" fmla="*/ 35 w 44"/>
                <a:gd name="T43" fmla="*/ 38 h 259"/>
                <a:gd name="T44" fmla="*/ 36 w 44"/>
                <a:gd name="T45" fmla="*/ 68 h 259"/>
                <a:gd name="T46" fmla="*/ 37 w 44"/>
                <a:gd name="T47" fmla="*/ 128 h 259"/>
                <a:gd name="T48" fmla="*/ 38 w 44"/>
                <a:gd name="T49" fmla="*/ 185 h 259"/>
                <a:gd name="T50" fmla="*/ 39 w 44"/>
                <a:gd name="T51" fmla="*/ 216 h 259"/>
                <a:gd name="T52" fmla="*/ 39 w 44"/>
                <a:gd name="T53" fmla="*/ 22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259">
                  <a:moveTo>
                    <a:pt x="42" y="170"/>
                  </a:moveTo>
                  <a:cubicBezTo>
                    <a:pt x="40" y="62"/>
                    <a:pt x="40" y="62"/>
                    <a:pt x="40" y="62"/>
                  </a:cubicBezTo>
                  <a:cubicBezTo>
                    <a:pt x="40" y="48"/>
                    <a:pt x="44" y="28"/>
                    <a:pt x="38" y="15"/>
                  </a:cubicBezTo>
                  <a:cubicBezTo>
                    <a:pt x="34" y="7"/>
                    <a:pt x="26" y="3"/>
                    <a:pt x="18" y="1"/>
                  </a:cubicBezTo>
                  <a:cubicBezTo>
                    <a:pt x="17" y="0"/>
                    <a:pt x="16" y="1"/>
                    <a:pt x="15" y="2"/>
                  </a:cubicBezTo>
                  <a:cubicBezTo>
                    <a:pt x="10" y="1"/>
                    <a:pt x="3" y="4"/>
                    <a:pt x="2" y="11"/>
                  </a:cubicBezTo>
                  <a:cubicBezTo>
                    <a:pt x="0" y="27"/>
                    <a:pt x="1" y="43"/>
                    <a:pt x="1" y="59"/>
                  </a:cubicBezTo>
                  <a:cubicBezTo>
                    <a:pt x="1" y="78"/>
                    <a:pt x="1" y="98"/>
                    <a:pt x="1" y="117"/>
                  </a:cubicBezTo>
                  <a:cubicBezTo>
                    <a:pt x="1" y="154"/>
                    <a:pt x="1" y="191"/>
                    <a:pt x="1" y="228"/>
                  </a:cubicBezTo>
                  <a:cubicBezTo>
                    <a:pt x="1" y="231"/>
                    <a:pt x="2" y="233"/>
                    <a:pt x="3" y="235"/>
                  </a:cubicBezTo>
                  <a:cubicBezTo>
                    <a:pt x="5" y="249"/>
                    <a:pt x="21" y="259"/>
                    <a:pt x="35" y="248"/>
                  </a:cubicBezTo>
                  <a:cubicBezTo>
                    <a:pt x="41" y="243"/>
                    <a:pt x="43" y="233"/>
                    <a:pt x="43" y="225"/>
                  </a:cubicBezTo>
                  <a:cubicBezTo>
                    <a:pt x="44" y="207"/>
                    <a:pt x="43" y="189"/>
                    <a:pt x="42" y="170"/>
                  </a:cubicBezTo>
                  <a:close/>
                  <a:moveTo>
                    <a:pt x="39" y="227"/>
                  </a:moveTo>
                  <a:cubicBezTo>
                    <a:pt x="37" y="243"/>
                    <a:pt x="16" y="254"/>
                    <a:pt x="8" y="239"/>
                  </a:cubicBezTo>
                  <a:cubicBezTo>
                    <a:pt x="11" y="241"/>
                    <a:pt x="15" y="242"/>
                    <a:pt x="18" y="241"/>
                  </a:cubicBezTo>
                  <a:cubicBezTo>
                    <a:pt x="21" y="241"/>
                    <a:pt x="23" y="240"/>
                    <a:pt x="25" y="239"/>
                  </a:cubicBezTo>
                  <a:cubicBezTo>
                    <a:pt x="26" y="236"/>
                    <a:pt x="28" y="233"/>
                    <a:pt x="29" y="229"/>
                  </a:cubicBezTo>
                  <a:cubicBezTo>
                    <a:pt x="27" y="211"/>
                    <a:pt x="26" y="193"/>
                    <a:pt x="28" y="175"/>
                  </a:cubicBezTo>
                  <a:cubicBezTo>
                    <a:pt x="27" y="121"/>
                    <a:pt x="26" y="68"/>
                    <a:pt x="28" y="14"/>
                  </a:cubicBezTo>
                  <a:cubicBezTo>
                    <a:pt x="28" y="14"/>
                    <a:pt x="28" y="13"/>
                    <a:pt x="28" y="12"/>
                  </a:cubicBezTo>
                  <a:cubicBezTo>
                    <a:pt x="33" y="19"/>
                    <a:pt x="35" y="28"/>
                    <a:pt x="35" y="38"/>
                  </a:cubicBezTo>
                  <a:cubicBezTo>
                    <a:pt x="35" y="48"/>
                    <a:pt x="36" y="58"/>
                    <a:pt x="36" y="68"/>
                  </a:cubicBezTo>
                  <a:cubicBezTo>
                    <a:pt x="36" y="88"/>
                    <a:pt x="37" y="108"/>
                    <a:pt x="37" y="128"/>
                  </a:cubicBezTo>
                  <a:cubicBezTo>
                    <a:pt x="37" y="147"/>
                    <a:pt x="38" y="166"/>
                    <a:pt x="38" y="185"/>
                  </a:cubicBezTo>
                  <a:cubicBezTo>
                    <a:pt x="38" y="196"/>
                    <a:pt x="39" y="206"/>
                    <a:pt x="39" y="216"/>
                  </a:cubicBezTo>
                  <a:cubicBezTo>
                    <a:pt x="39" y="220"/>
                    <a:pt x="39" y="223"/>
                    <a:pt x="39" y="227"/>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109"/>
            <p:cNvSpPr>
              <a:spLocks noEditPoints="1"/>
            </p:cNvSpPr>
            <p:nvPr/>
          </p:nvSpPr>
          <p:spPr bwMode="auto">
            <a:xfrm>
              <a:off x="6918325" y="4556125"/>
              <a:ext cx="325437" cy="592138"/>
            </a:xfrm>
            <a:custGeom>
              <a:avLst/>
              <a:gdLst>
                <a:gd name="T0" fmla="*/ 109 w 139"/>
                <a:gd name="T1" fmla="*/ 6 h 274"/>
                <a:gd name="T2" fmla="*/ 108 w 139"/>
                <a:gd name="T3" fmla="*/ 7 h 274"/>
                <a:gd name="T4" fmla="*/ 98 w 139"/>
                <a:gd name="T5" fmla="*/ 12 h 274"/>
                <a:gd name="T6" fmla="*/ 85 w 139"/>
                <a:gd name="T7" fmla="*/ 68 h 274"/>
                <a:gd name="T8" fmla="*/ 74 w 139"/>
                <a:gd name="T9" fmla="*/ 128 h 274"/>
                <a:gd name="T10" fmla="*/ 70 w 139"/>
                <a:gd name="T11" fmla="*/ 151 h 274"/>
                <a:gd name="T12" fmla="*/ 42 w 139"/>
                <a:gd name="T13" fmla="*/ 58 h 274"/>
                <a:gd name="T14" fmla="*/ 9 w 139"/>
                <a:gd name="T15" fmla="*/ 22 h 274"/>
                <a:gd name="T16" fmla="*/ 0 w 139"/>
                <a:gd name="T17" fmla="*/ 31 h 274"/>
                <a:gd name="T18" fmla="*/ 24 w 139"/>
                <a:gd name="T19" fmla="*/ 141 h 274"/>
                <a:gd name="T20" fmla="*/ 52 w 139"/>
                <a:gd name="T21" fmla="*/ 254 h 274"/>
                <a:gd name="T22" fmla="*/ 55 w 139"/>
                <a:gd name="T23" fmla="*/ 259 h 274"/>
                <a:gd name="T24" fmla="*/ 87 w 139"/>
                <a:gd name="T25" fmla="*/ 264 h 274"/>
                <a:gd name="T26" fmla="*/ 98 w 139"/>
                <a:gd name="T27" fmla="*/ 227 h 274"/>
                <a:gd name="T28" fmla="*/ 109 w 139"/>
                <a:gd name="T29" fmla="*/ 168 h 274"/>
                <a:gd name="T30" fmla="*/ 130 w 139"/>
                <a:gd name="T31" fmla="*/ 62 h 274"/>
                <a:gd name="T32" fmla="*/ 109 w 139"/>
                <a:gd name="T33" fmla="*/ 6 h 274"/>
                <a:gd name="T34" fmla="*/ 50 w 139"/>
                <a:gd name="T35" fmla="*/ 134 h 274"/>
                <a:gd name="T36" fmla="*/ 18 w 139"/>
                <a:gd name="T37" fmla="*/ 26 h 274"/>
                <a:gd name="T38" fmla="*/ 17 w 139"/>
                <a:gd name="T39" fmla="*/ 25 h 274"/>
                <a:gd name="T40" fmla="*/ 49 w 139"/>
                <a:gd name="T41" fmla="*/ 96 h 274"/>
                <a:gd name="T42" fmla="*/ 68 w 139"/>
                <a:gd name="T43" fmla="*/ 162 h 274"/>
                <a:gd name="T44" fmla="*/ 63 w 139"/>
                <a:gd name="T45" fmla="*/ 186 h 274"/>
                <a:gd name="T46" fmla="*/ 50 w 139"/>
                <a:gd name="T47" fmla="*/ 134 h 274"/>
                <a:gd name="T48" fmla="*/ 122 w 139"/>
                <a:gd name="T49" fmla="*/ 87 h 274"/>
                <a:gd name="T50" fmla="*/ 109 w 139"/>
                <a:gd name="T51" fmla="*/ 148 h 274"/>
                <a:gd name="T52" fmla="*/ 97 w 139"/>
                <a:gd name="T53" fmla="*/ 209 h 274"/>
                <a:gd name="T54" fmla="*/ 93 w 139"/>
                <a:gd name="T55" fmla="*/ 232 h 274"/>
                <a:gd name="T56" fmla="*/ 90 w 139"/>
                <a:gd name="T57" fmla="*/ 250 h 274"/>
                <a:gd name="T58" fmla="*/ 86 w 139"/>
                <a:gd name="T59" fmla="*/ 258 h 274"/>
                <a:gd name="T60" fmla="*/ 66 w 139"/>
                <a:gd name="T61" fmla="*/ 264 h 274"/>
                <a:gd name="T62" fmla="*/ 79 w 139"/>
                <a:gd name="T63" fmla="*/ 254 h 274"/>
                <a:gd name="T64" fmla="*/ 101 w 139"/>
                <a:gd name="T65" fmla="*/ 132 h 274"/>
                <a:gd name="T66" fmla="*/ 112 w 139"/>
                <a:gd name="T67" fmla="*/ 72 h 274"/>
                <a:gd name="T68" fmla="*/ 119 w 139"/>
                <a:gd name="T69" fmla="*/ 15 h 274"/>
                <a:gd name="T70" fmla="*/ 117 w 139"/>
                <a:gd name="T71" fmla="*/ 11 h 274"/>
                <a:gd name="T72" fmla="*/ 122 w 139"/>
                <a:gd name="T73" fmla="*/ 8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 h="274">
                  <a:moveTo>
                    <a:pt x="109" y="6"/>
                  </a:moveTo>
                  <a:cubicBezTo>
                    <a:pt x="108" y="6"/>
                    <a:pt x="108" y="6"/>
                    <a:pt x="108" y="7"/>
                  </a:cubicBezTo>
                  <a:cubicBezTo>
                    <a:pt x="104" y="7"/>
                    <a:pt x="100" y="9"/>
                    <a:pt x="98" y="12"/>
                  </a:cubicBezTo>
                  <a:cubicBezTo>
                    <a:pt x="88" y="28"/>
                    <a:pt x="88" y="50"/>
                    <a:pt x="85" y="68"/>
                  </a:cubicBezTo>
                  <a:cubicBezTo>
                    <a:pt x="81" y="88"/>
                    <a:pt x="78" y="108"/>
                    <a:pt x="74" y="128"/>
                  </a:cubicBezTo>
                  <a:cubicBezTo>
                    <a:pt x="73" y="136"/>
                    <a:pt x="71" y="144"/>
                    <a:pt x="70" y="151"/>
                  </a:cubicBezTo>
                  <a:cubicBezTo>
                    <a:pt x="61" y="120"/>
                    <a:pt x="52" y="89"/>
                    <a:pt x="42" y="58"/>
                  </a:cubicBezTo>
                  <a:cubicBezTo>
                    <a:pt x="38" y="43"/>
                    <a:pt x="30" y="12"/>
                    <a:pt x="9" y="22"/>
                  </a:cubicBezTo>
                  <a:cubicBezTo>
                    <a:pt x="4" y="22"/>
                    <a:pt x="0" y="26"/>
                    <a:pt x="0" y="31"/>
                  </a:cubicBezTo>
                  <a:cubicBezTo>
                    <a:pt x="1" y="68"/>
                    <a:pt x="15" y="106"/>
                    <a:pt x="24" y="141"/>
                  </a:cubicBezTo>
                  <a:cubicBezTo>
                    <a:pt x="33" y="179"/>
                    <a:pt x="43" y="216"/>
                    <a:pt x="52" y="254"/>
                  </a:cubicBezTo>
                  <a:cubicBezTo>
                    <a:pt x="53" y="256"/>
                    <a:pt x="54" y="258"/>
                    <a:pt x="55" y="259"/>
                  </a:cubicBezTo>
                  <a:cubicBezTo>
                    <a:pt x="56" y="274"/>
                    <a:pt x="77" y="274"/>
                    <a:pt x="87" y="264"/>
                  </a:cubicBezTo>
                  <a:cubicBezTo>
                    <a:pt x="96" y="254"/>
                    <a:pt x="96" y="239"/>
                    <a:pt x="98" y="227"/>
                  </a:cubicBezTo>
                  <a:cubicBezTo>
                    <a:pt x="101" y="207"/>
                    <a:pt x="105" y="188"/>
                    <a:pt x="109" y="168"/>
                  </a:cubicBezTo>
                  <a:cubicBezTo>
                    <a:pt x="117" y="133"/>
                    <a:pt x="126" y="98"/>
                    <a:pt x="130" y="62"/>
                  </a:cubicBezTo>
                  <a:cubicBezTo>
                    <a:pt x="132" y="46"/>
                    <a:pt x="139" y="0"/>
                    <a:pt x="109" y="6"/>
                  </a:cubicBezTo>
                  <a:close/>
                  <a:moveTo>
                    <a:pt x="50" y="134"/>
                  </a:moveTo>
                  <a:cubicBezTo>
                    <a:pt x="41" y="98"/>
                    <a:pt x="35" y="59"/>
                    <a:pt x="18" y="26"/>
                  </a:cubicBezTo>
                  <a:cubicBezTo>
                    <a:pt x="17" y="26"/>
                    <a:pt x="17" y="25"/>
                    <a:pt x="17" y="25"/>
                  </a:cubicBezTo>
                  <a:cubicBezTo>
                    <a:pt x="35" y="31"/>
                    <a:pt x="45" y="82"/>
                    <a:pt x="49" y="96"/>
                  </a:cubicBezTo>
                  <a:cubicBezTo>
                    <a:pt x="55" y="118"/>
                    <a:pt x="62" y="140"/>
                    <a:pt x="68" y="162"/>
                  </a:cubicBezTo>
                  <a:cubicBezTo>
                    <a:pt x="66" y="170"/>
                    <a:pt x="65" y="178"/>
                    <a:pt x="63" y="186"/>
                  </a:cubicBezTo>
                  <a:cubicBezTo>
                    <a:pt x="59" y="169"/>
                    <a:pt x="54" y="151"/>
                    <a:pt x="50" y="134"/>
                  </a:cubicBezTo>
                  <a:close/>
                  <a:moveTo>
                    <a:pt x="122" y="87"/>
                  </a:moveTo>
                  <a:cubicBezTo>
                    <a:pt x="118" y="107"/>
                    <a:pt x="114" y="127"/>
                    <a:pt x="109" y="148"/>
                  </a:cubicBezTo>
                  <a:cubicBezTo>
                    <a:pt x="105" y="168"/>
                    <a:pt x="100" y="188"/>
                    <a:pt x="97" y="209"/>
                  </a:cubicBezTo>
                  <a:cubicBezTo>
                    <a:pt x="95" y="216"/>
                    <a:pt x="94" y="224"/>
                    <a:pt x="93" y="232"/>
                  </a:cubicBezTo>
                  <a:cubicBezTo>
                    <a:pt x="92" y="238"/>
                    <a:pt x="92" y="244"/>
                    <a:pt x="90" y="250"/>
                  </a:cubicBezTo>
                  <a:cubicBezTo>
                    <a:pt x="88" y="253"/>
                    <a:pt x="87" y="255"/>
                    <a:pt x="86" y="258"/>
                  </a:cubicBezTo>
                  <a:cubicBezTo>
                    <a:pt x="80" y="266"/>
                    <a:pt x="74" y="268"/>
                    <a:pt x="66" y="264"/>
                  </a:cubicBezTo>
                  <a:cubicBezTo>
                    <a:pt x="72" y="264"/>
                    <a:pt x="78" y="261"/>
                    <a:pt x="79" y="254"/>
                  </a:cubicBezTo>
                  <a:cubicBezTo>
                    <a:pt x="86" y="213"/>
                    <a:pt x="94" y="173"/>
                    <a:pt x="101" y="132"/>
                  </a:cubicBezTo>
                  <a:cubicBezTo>
                    <a:pt x="105" y="112"/>
                    <a:pt x="108" y="92"/>
                    <a:pt x="112" y="72"/>
                  </a:cubicBezTo>
                  <a:cubicBezTo>
                    <a:pt x="115" y="54"/>
                    <a:pt x="123" y="33"/>
                    <a:pt x="119" y="15"/>
                  </a:cubicBezTo>
                  <a:cubicBezTo>
                    <a:pt x="119" y="13"/>
                    <a:pt x="118" y="12"/>
                    <a:pt x="117" y="11"/>
                  </a:cubicBezTo>
                  <a:cubicBezTo>
                    <a:pt x="136" y="17"/>
                    <a:pt x="124" y="76"/>
                    <a:pt x="122" y="87"/>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110"/>
            <p:cNvSpPr>
              <a:spLocks noEditPoints="1"/>
            </p:cNvSpPr>
            <p:nvPr/>
          </p:nvSpPr>
          <p:spPr bwMode="auto">
            <a:xfrm>
              <a:off x="7269163" y="4552950"/>
              <a:ext cx="301625" cy="595313"/>
            </a:xfrm>
            <a:custGeom>
              <a:avLst/>
              <a:gdLst>
                <a:gd name="T0" fmla="*/ 128 w 129"/>
                <a:gd name="T1" fmla="*/ 251 h 276"/>
                <a:gd name="T2" fmla="*/ 108 w 129"/>
                <a:gd name="T3" fmla="*/ 232 h 276"/>
                <a:gd name="T4" fmla="*/ 97 w 129"/>
                <a:gd name="T5" fmla="*/ 230 h 276"/>
                <a:gd name="T6" fmla="*/ 67 w 129"/>
                <a:gd name="T7" fmla="*/ 232 h 276"/>
                <a:gd name="T8" fmla="*/ 54 w 129"/>
                <a:gd name="T9" fmla="*/ 233 h 276"/>
                <a:gd name="T10" fmla="*/ 52 w 129"/>
                <a:gd name="T11" fmla="*/ 167 h 276"/>
                <a:gd name="T12" fmla="*/ 72 w 129"/>
                <a:gd name="T13" fmla="*/ 165 h 276"/>
                <a:gd name="T14" fmla="*/ 83 w 129"/>
                <a:gd name="T15" fmla="*/ 153 h 276"/>
                <a:gd name="T16" fmla="*/ 66 w 129"/>
                <a:gd name="T17" fmla="*/ 128 h 276"/>
                <a:gd name="T18" fmla="*/ 63 w 129"/>
                <a:gd name="T19" fmla="*/ 127 h 276"/>
                <a:gd name="T20" fmla="*/ 50 w 129"/>
                <a:gd name="T21" fmla="*/ 126 h 276"/>
                <a:gd name="T22" fmla="*/ 45 w 129"/>
                <a:gd name="T23" fmla="*/ 41 h 276"/>
                <a:gd name="T24" fmla="*/ 92 w 129"/>
                <a:gd name="T25" fmla="*/ 41 h 276"/>
                <a:gd name="T26" fmla="*/ 112 w 129"/>
                <a:gd name="T27" fmla="*/ 31 h 276"/>
                <a:gd name="T28" fmla="*/ 96 w 129"/>
                <a:gd name="T29" fmla="*/ 1 h 276"/>
                <a:gd name="T30" fmla="*/ 93 w 129"/>
                <a:gd name="T31" fmla="*/ 1 h 276"/>
                <a:gd name="T32" fmla="*/ 47 w 129"/>
                <a:gd name="T33" fmla="*/ 1 h 276"/>
                <a:gd name="T34" fmla="*/ 16 w 129"/>
                <a:gd name="T35" fmla="*/ 7 h 276"/>
                <a:gd name="T36" fmla="*/ 6 w 129"/>
                <a:gd name="T37" fmla="*/ 14 h 276"/>
                <a:gd name="T38" fmla="*/ 6 w 129"/>
                <a:gd name="T39" fmla="*/ 130 h 276"/>
                <a:gd name="T40" fmla="*/ 11 w 129"/>
                <a:gd name="T41" fmla="*/ 248 h 276"/>
                <a:gd name="T42" fmla="*/ 13 w 129"/>
                <a:gd name="T43" fmla="*/ 256 h 276"/>
                <a:gd name="T44" fmla="*/ 36 w 129"/>
                <a:gd name="T45" fmla="*/ 274 h 276"/>
                <a:gd name="T46" fmla="*/ 113 w 129"/>
                <a:gd name="T47" fmla="*/ 271 h 276"/>
                <a:gd name="T48" fmla="*/ 115 w 129"/>
                <a:gd name="T49" fmla="*/ 270 h 276"/>
                <a:gd name="T50" fmla="*/ 128 w 129"/>
                <a:gd name="T51" fmla="*/ 251 h 276"/>
                <a:gd name="T52" fmla="*/ 60 w 129"/>
                <a:gd name="T53" fmla="*/ 153 h 276"/>
                <a:gd name="T54" fmla="*/ 73 w 129"/>
                <a:gd name="T55" fmla="*/ 142 h 276"/>
                <a:gd name="T56" fmla="*/ 72 w 129"/>
                <a:gd name="T57" fmla="*/ 137 h 276"/>
                <a:gd name="T58" fmla="*/ 74 w 129"/>
                <a:gd name="T59" fmla="*/ 138 h 276"/>
                <a:gd name="T60" fmla="*/ 77 w 129"/>
                <a:gd name="T61" fmla="*/ 155 h 276"/>
                <a:gd name="T62" fmla="*/ 51 w 129"/>
                <a:gd name="T63" fmla="*/ 165 h 276"/>
                <a:gd name="T64" fmla="*/ 51 w 129"/>
                <a:gd name="T65" fmla="*/ 166 h 276"/>
                <a:gd name="T66" fmla="*/ 48 w 129"/>
                <a:gd name="T67" fmla="*/ 167 h 276"/>
                <a:gd name="T68" fmla="*/ 51 w 129"/>
                <a:gd name="T69" fmla="*/ 233 h 276"/>
                <a:gd name="T70" fmla="*/ 38 w 129"/>
                <a:gd name="T71" fmla="*/ 234 h 276"/>
                <a:gd name="T72" fmla="*/ 34 w 129"/>
                <a:gd name="T73" fmla="*/ 150 h 276"/>
                <a:gd name="T74" fmla="*/ 40 w 129"/>
                <a:gd name="T75" fmla="*/ 152 h 276"/>
                <a:gd name="T76" fmla="*/ 60 w 129"/>
                <a:gd name="T77" fmla="*/ 153 h 276"/>
                <a:gd name="T78" fmla="*/ 47 w 129"/>
                <a:gd name="T79" fmla="*/ 27 h 276"/>
                <a:gd name="T80" fmla="*/ 93 w 129"/>
                <a:gd name="T81" fmla="*/ 27 h 276"/>
                <a:gd name="T82" fmla="*/ 105 w 129"/>
                <a:gd name="T83" fmla="*/ 11 h 276"/>
                <a:gd name="T84" fmla="*/ 102 w 129"/>
                <a:gd name="T85" fmla="*/ 34 h 276"/>
                <a:gd name="T86" fmla="*/ 81 w 129"/>
                <a:gd name="T87" fmla="*/ 37 h 276"/>
                <a:gd name="T88" fmla="*/ 44 w 129"/>
                <a:gd name="T89" fmla="*/ 38 h 276"/>
                <a:gd name="T90" fmla="*/ 43 w 129"/>
                <a:gd name="T91" fmla="*/ 39 h 276"/>
                <a:gd name="T92" fmla="*/ 42 w 129"/>
                <a:gd name="T93" fmla="*/ 41 h 276"/>
                <a:gd name="T94" fmla="*/ 48 w 129"/>
                <a:gd name="T95" fmla="*/ 126 h 276"/>
                <a:gd name="T96" fmla="*/ 39 w 129"/>
                <a:gd name="T97" fmla="*/ 127 h 276"/>
                <a:gd name="T98" fmla="*/ 33 w 129"/>
                <a:gd name="T99" fmla="*/ 128 h 276"/>
                <a:gd name="T100" fmla="*/ 27 w 129"/>
                <a:gd name="T101" fmla="*/ 26 h 276"/>
                <a:gd name="T102" fmla="*/ 47 w 129"/>
                <a:gd name="T103" fmla="*/ 27 h 276"/>
                <a:gd name="T104" fmla="*/ 115 w 129"/>
                <a:gd name="T105" fmla="*/ 267 h 276"/>
                <a:gd name="T106" fmla="*/ 113 w 129"/>
                <a:gd name="T107" fmla="*/ 267 h 276"/>
                <a:gd name="T108" fmla="*/ 66 w 129"/>
                <a:gd name="T109" fmla="*/ 270 h 276"/>
                <a:gd name="T110" fmla="*/ 21 w 129"/>
                <a:gd name="T111" fmla="*/ 262 h 276"/>
                <a:gd name="T112" fmla="*/ 24 w 129"/>
                <a:gd name="T113" fmla="*/ 262 h 276"/>
                <a:gd name="T114" fmla="*/ 100 w 129"/>
                <a:gd name="T115" fmla="*/ 256 h 276"/>
                <a:gd name="T116" fmla="*/ 110 w 129"/>
                <a:gd name="T117" fmla="*/ 247 h 276"/>
                <a:gd name="T118" fmla="*/ 110 w 129"/>
                <a:gd name="T119" fmla="*/ 236 h 276"/>
                <a:gd name="T120" fmla="*/ 124 w 129"/>
                <a:gd name="T121" fmla="*/ 249 h 276"/>
                <a:gd name="T122" fmla="*/ 115 w 129"/>
                <a:gd name="T123" fmla="*/ 26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9" h="276">
                  <a:moveTo>
                    <a:pt x="128" y="251"/>
                  </a:moveTo>
                  <a:cubicBezTo>
                    <a:pt x="127" y="240"/>
                    <a:pt x="118" y="232"/>
                    <a:pt x="108" y="232"/>
                  </a:cubicBezTo>
                  <a:cubicBezTo>
                    <a:pt x="105" y="229"/>
                    <a:pt x="100" y="228"/>
                    <a:pt x="97" y="230"/>
                  </a:cubicBezTo>
                  <a:cubicBezTo>
                    <a:pt x="87" y="229"/>
                    <a:pt x="77" y="231"/>
                    <a:pt x="67" y="232"/>
                  </a:cubicBezTo>
                  <a:cubicBezTo>
                    <a:pt x="54" y="233"/>
                    <a:pt x="54" y="233"/>
                    <a:pt x="54" y="233"/>
                  </a:cubicBezTo>
                  <a:cubicBezTo>
                    <a:pt x="54" y="211"/>
                    <a:pt x="57" y="187"/>
                    <a:pt x="52" y="167"/>
                  </a:cubicBezTo>
                  <a:cubicBezTo>
                    <a:pt x="57" y="169"/>
                    <a:pt x="66" y="167"/>
                    <a:pt x="72" y="165"/>
                  </a:cubicBezTo>
                  <a:cubicBezTo>
                    <a:pt x="77" y="163"/>
                    <a:pt x="82" y="159"/>
                    <a:pt x="83" y="153"/>
                  </a:cubicBezTo>
                  <a:cubicBezTo>
                    <a:pt x="85" y="143"/>
                    <a:pt x="77" y="129"/>
                    <a:pt x="66" y="128"/>
                  </a:cubicBezTo>
                  <a:cubicBezTo>
                    <a:pt x="65" y="128"/>
                    <a:pt x="64" y="127"/>
                    <a:pt x="63" y="127"/>
                  </a:cubicBezTo>
                  <a:cubicBezTo>
                    <a:pt x="59" y="126"/>
                    <a:pt x="55" y="126"/>
                    <a:pt x="50" y="126"/>
                  </a:cubicBezTo>
                  <a:cubicBezTo>
                    <a:pt x="50" y="98"/>
                    <a:pt x="47" y="69"/>
                    <a:pt x="45" y="41"/>
                  </a:cubicBezTo>
                  <a:cubicBezTo>
                    <a:pt x="61" y="42"/>
                    <a:pt x="77" y="42"/>
                    <a:pt x="92" y="41"/>
                  </a:cubicBezTo>
                  <a:cubicBezTo>
                    <a:pt x="100" y="40"/>
                    <a:pt x="107" y="38"/>
                    <a:pt x="112" y="31"/>
                  </a:cubicBezTo>
                  <a:cubicBezTo>
                    <a:pt x="120" y="18"/>
                    <a:pt x="111" y="2"/>
                    <a:pt x="96" y="1"/>
                  </a:cubicBezTo>
                  <a:cubicBezTo>
                    <a:pt x="95" y="1"/>
                    <a:pt x="94" y="1"/>
                    <a:pt x="93" y="1"/>
                  </a:cubicBezTo>
                  <a:cubicBezTo>
                    <a:pt x="78" y="0"/>
                    <a:pt x="62" y="0"/>
                    <a:pt x="47" y="1"/>
                  </a:cubicBezTo>
                  <a:cubicBezTo>
                    <a:pt x="37" y="1"/>
                    <a:pt x="25" y="0"/>
                    <a:pt x="16" y="7"/>
                  </a:cubicBezTo>
                  <a:cubicBezTo>
                    <a:pt x="11" y="7"/>
                    <a:pt x="7" y="9"/>
                    <a:pt x="6" y="14"/>
                  </a:cubicBezTo>
                  <a:cubicBezTo>
                    <a:pt x="0" y="52"/>
                    <a:pt x="5" y="92"/>
                    <a:pt x="6" y="130"/>
                  </a:cubicBezTo>
                  <a:cubicBezTo>
                    <a:pt x="8" y="169"/>
                    <a:pt x="9" y="209"/>
                    <a:pt x="11" y="248"/>
                  </a:cubicBezTo>
                  <a:cubicBezTo>
                    <a:pt x="11" y="251"/>
                    <a:pt x="12" y="254"/>
                    <a:pt x="13" y="256"/>
                  </a:cubicBezTo>
                  <a:cubicBezTo>
                    <a:pt x="16" y="267"/>
                    <a:pt x="23" y="273"/>
                    <a:pt x="36" y="274"/>
                  </a:cubicBezTo>
                  <a:cubicBezTo>
                    <a:pt x="61" y="276"/>
                    <a:pt x="89" y="274"/>
                    <a:pt x="113" y="271"/>
                  </a:cubicBezTo>
                  <a:cubicBezTo>
                    <a:pt x="114" y="271"/>
                    <a:pt x="114" y="271"/>
                    <a:pt x="115" y="270"/>
                  </a:cubicBezTo>
                  <a:cubicBezTo>
                    <a:pt x="123" y="270"/>
                    <a:pt x="129" y="261"/>
                    <a:pt x="128" y="251"/>
                  </a:cubicBezTo>
                  <a:close/>
                  <a:moveTo>
                    <a:pt x="60" y="153"/>
                  </a:moveTo>
                  <a:cubicBezTo>
                    <a:pt x="66" y="152"/>
                    <a:pt x="72" y="149"/>
                    <a:pt x="73" y="142"/>
                  </a:cubicBezTo>
                  <a:cubicBezTo>
                    <a:pt x="73" y="140"/>
                    <a:pt x="73" y="138"/>
                    <a:pt x="72" y="137"/>
                  </a:cubicBezTo>
                  <a:cubicBezTo>
                    <a:pt x="73" y="137"/>
                    <a:pt x="73" y="138"/>
                    <a:pt x="74" y="138"/>
                  </a:cubicBezTo>
                  <a:cubicBezTo>
                    <a:pt x="78" y="142"/>
                    <a:pt x="80" y="149"/>
                    <a:pt x="77" y="155"/>
                  </a:cubicBezTo>
                  <a:cubicBezTo>
                    <a:pt x="72" y="164"/>
                    <a:pt x="59" y="160"/>
                    <a:pt x="51" y="165"/>
                  </a:cubicBezTo>
                  <a:cubicBezTo>
                    <a:pt x="51" y="165"/>
                    <a:pt x="51" y="166"/>
                    <a:pt x="51" y="166"/>
                  </a:cubicBezTo>
                  <a:cubicBezTo>
                    <a:pt x="50" y="164"/>
                    <a:pt x="48" y="165"/>
                    <a:pt x="48" y="167"/>
                  </a:cubicBezTo>
                  <a:cubicBezTo>
                    <a:pt x="50" y="188"/>
                    <a:pt x="47" y="211"/>
                    <a:pt x="51" y="233"/>
                  </a:cubicBezTo>
                  <a:cubicBezTo>
                    <a:pt x="38" y="234"/>
                    <a:pt x="38" y="234"/>
                    <a:pt x="38" y="234"/>
                  </a:cubicBezTo>
                  <a:cubicBezTo>
                    <a:pt x="36" y="206"/>
                    <a:pt x="35" y="178"/>
                    <a:pt x="34" y="150"/>
                  </a:cubicBezTo>
                  <a:cubicBezTo>
                    <a:pt x="36" y="151"/>
                    <a:pt x="38" y="151"/>
                    <a:pt x="40" y="152"/>
                  </a:cubicBezTo>
                  <a:cubicBezTo>
                    <a:pt x="46" y="153"/>
                    <a:pt x="53" y="154"/>
                    <a:pt x="60" y="153"/>
                  </a:cubicBezTo>
                  <a:close/>
                  <a:moveTo>
                    <a:pt x="47" y="27"/>
                  </a:moveTo>
                  <a:cubicBezTo>
                    <a:pt x="62" y="28"/>
                    <a:pt x="78" y="28"/>
                    <a:pt x="93" y="27"/>
                  </a:cubicBezTo>
                  <a:cubicBezTo>
                    <a:pt x="102" y="27"/>
                    <a:pt x="106" y="19"/>
                    <a:pt x="105" y="11"/>
                  </a:cubicBezTo>
                  <a:cubicBezTo>
                    <a:pt x="111" y="18"/>
                    <a:pt x="113" y="28"/>
                    <a:pt x="102" y="34"/>
                  </a:cubicBezTo>
                  <a:cubicBezTo>
                    <a:pt x="97" y="37"/>
                    <a:pt x="87" y="36"/>
                    <a:pt x="81" y="37"/>
                  </a:cubicBezTo>
                  <a:cubicBezTo>
                    <a:pt x="69" y="37"/>
                    <a:pt x="57" y="37"/>
                    <a:pt x="44" y="38"/>
                  </a:cubicBezTo>
                  <a:cubicBezTo>
                    <a:pt x="44" y="38"/>
                    <a:pt x="43" y="39"/>
                    <a:pt x="43" y="39"/>
                  </a:cubicBezTo>
                  <a:cubicBezTo>
                    <a:pt x="42" y="39"/>
                    <a:pt x="42" y="40"/>
                    <a:pt x="42" y="41"/>
                  </a:cubicBezTo>
                  <a:cubicBezTo>
                    <a:pt x="39" y="68"/>
                    <a:pt x="44" y="99"/>
                    <a:pt x="48" y="126"/>
                  </a:cubicBezTo>
                  <a:cubicBezTo>
                    <a:pt x="45" y="126"/>
                    <a:pt x="42" y="127"/>
                    <a:pt x="39" y="127"/>
                  </a:cubicBezTo>
                  <a:cubicBezTo>
                    <a:pt x="37" y="127"/>
                    <a:pt x="35" y="128"/>
                    <a:pt x="33" y="128"/>
                  </a:cubicBezTo>
                  <a:cubicBezTo>
                    <a:pt x="32" y="95"/>
                    <a:pt x="33" y="59"/>
                    <a:pt x="27" y="26"/>
                  </a:cubicBezTo>
                  <a:cubicBezTo>
                    <a:pt x="34" y="27"/>
                    <a:pt x="41" y="27"/>
                    <a:pt x="47" y="27"/>
                  </a:cubicBezTo>
                  <a:close/>
                  <a:moveTo>
                    <a:pt x="115" y="267"/>
                  </a:moveTo>
                  <a:cubicBezTo>
                    <a:pt x="115" y="267"/>
                    <a:pt x="114" y="267"/>
                    <a:pt x="113" y="267"/>
                  </a:cubicBezTo>
                  <a:cubicBezTo>
                    <a:pt x="98" y="268"/>
                    <a:pt x="82" y="269"/>
                    <a:pt x="66" y="270"/>
                  </a:cubicBezTo>
                  <a:cubicBezTo>
                    <a:pt x="50" y="270"/>
                    <a:pt x="32" y="272"/>
                    <a:pt x="21" y="262"/>
                  </a:cubicBezTo>
                  <a:cubicBezTo>
                    <a:pt x="22" y="262"/>
                    <a:pt x="23" y="262"/>
                    <a:pt x="24" y="262"/>
                  </a:cubicBezTo>
                  <a:cubicBezTo>
                    <a:pt x="49" y="260"/>
                    <a:pt x="77" y="262"/>
                    <a:pt x="100" y="256"/>
                  </a:cubicBezTo>
                  <a:cubicBezTo>
                    <a:pt x="105" y="255"/>
                    <a:pt x="109" y="251"/>
                    <a:pt x="110" y="247"/>
                  </a:cubicBezTo>
                  <a:cubicBezTo>
                    <a:pt x="110" y="243"/>
                    <a:pt x="110" y="240"/>
                    <a:pt x="110" y="236"/>
                  </a:cubicBezTo>
                  <a:cubicBezTo>
                    <a:pt x="116" y="238"/>
                    <a:pt x="122" y="242"/>
                    <a:pt x="124" y="249"/>
                  </a:cubicBezTo>
                  <a:cubicBezTo>
                    <a:pt x="125" y="257"/>
                    <a:pt x="122" y="265"/>
                    <a:pt x="115" y="267"/>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111"/>
            <p:cNvSpPr/>
            <p:nvPr/>
          </p:nvSpPr>
          <p:spPr bwMode="auto">
            <a:xfrm>
              <a:off x="4716463" y="2230438"/>
              <a:ext cx="1209675" cy="947738"/>
            </a:xfrm>
            <a:custGeom>
              <a:avLst/>
              <a:gdLst>
                <a:gd name="T0" fmla="*/ 503 w 517"/>
                <a:gd name="T1" fmla="*/ 130 h 439"/>
                <a:gd name="T2" fmla="*/ 503 w 517"/>
                <a:gd name="T3" fmla="*/ 113 h 439"/>
                <a:gd name="T4" fmla="*/ 458 w 517"/>
                <a:gd name="T5" fmla="*/ 183 h 439"/>
                <a:gd name="T6" fmla="*/ 445 w 517"/>
                <a:gd name="T7" fmla="*/ 195 h 439"/>
                <a:gd name="T8" fmla="*/ 438 w 517"/>
                <a:gd name="T9" fmla="*/ 197 h 439"/>
                <a:gd name="T10" fmla="*/ 412 w 517"/>
                <a:gd name="T11" fmla="*/ 168 h 439"/>
                <a:gd name="T12" fmla="*/ 404 w 517"/>
                <a:gd name="T13" fmla="*/ 154 h 439"/>
                <a:gd name="T14" fmla="*/ 397 w 517"/>
                <a:gd name="T15" fmla="*/ 166 h 439"/>
                <a:gd name="T16" fmla="*/ 341 w 517"/>
                <a:gd name="T17" fmla="*/ 233 h 439"/>
                <a:gd name="T18" fmla="*/ 332 w 517"/>
                <a:gd name="T19" fmla="*/ 230 h 439"/>
                <a:gd name="T20" fmla="*/ 266 w 517"/>
                <a:gd name="T21" fmla="*/ 150 h 439"/>
                <a:gd name="T22" fmla="*/ 246 w 517"/>
                <a:gd name="T23" fmla="*/ 150 h 439"/>
                <a:gd name="T24" fmla="*/ 251 w 517"/>
                <a:gd name="T25" fmla="*/ 153 h 439"/>
                <a:gd name="T26" fmla="*/ 195 w 517"/>
                <a:gd name="T27" fmla="*/ 317 h 439"/>
                <a:gd name="T28" fmla="*/ 102 w 517"/>
                <a:gd name="T29" fmla="*/ 251 h 439"/>
                <a:gd name="T30" fmla="*/ 91 w 517"/>
                <a:gd name="T31" fmla="*/ 245 h 439"/>
                <a:gd name="T32" fmla="*/ 34 w 517"/>
                <a:gd name="T33" fmla="*/ 340 h 439"/>
                <a:gd name="T34" fmla="*/ 28 w 517"/>
                <a:gd name="T35" fmla="*/ 132 h 439"/>
                <a:gd name="T36" fmla="*/ 28 w 517"/>
                <a:gd name="T37" fmla="*/ 48 h 439"/>
                <a:gd name="T38" fmla="*/ 25 w 517"/>
                <a:gd name="T39" fmla="*/ 6 h 439"/>
                <a:gd name="T40" fmla="*/ 2 w 517"/>
                <a:gd name="T41" fmla="*/ 46 h 439"/>
                <a:gd name="T42" fmla="*/ 19 w 517"/>
                <a:gd name="T43" fmla="*/ 43 h 439"/>
                <a:gd name="T44" fmla="*/ 26 w 517"/>
                <a:gd name="T45" fmla="*/ 232 h 439"/>
                <a:gd name="T46" fmla="*/ 14 w 517"/>
                <a:gd name="T47" fmla="*/ 404 h 439"/>
                <a:gd name="T48" fmla="*/ 29 w 517"/>
                <a:gd name="T49" fmla="*/ 410 h 439"/>
                <a:gd name="T50" fmla="*/ 35 w 517"/>
                <a:gd name="T51" fmla="*/ 426 h 439"/>
                <a:gd name="T52" fmla="*/ 127 w 517"/>
                <a:gd name="T53" fmla="*/ 415 h 439"/>
                <a:gd name="T54" fmla="*/ 361 w 517"/>
                <a:gd name="T55" fmla="*/ 423 h 439"/>
                <a:gd name="T56" fmla="*/ 468 w 517"/>
                <a:gd name="T57" fmla="*/ 428 h 439"/>
                <a:gd name="T58" fmla="*/ 510 w 517"/>
                <a:gd name="T59" fmla="*/ 419 h 439"/>
                <a:gd name="T60" fmla="*/ 470 w 517"/>
                <a:gd name="T61" fmla="*/ 397 h 439"/>
                <a:gd name="T62" fmla="*/ 474 w 517"/>
                <a:gd name="T63" fmla="*/ 415 h 439"/>
                <a:gd name="T64" fmla="*/ 341 w 517"/>
                <a:gd name="T65" fmla="*/ 415 h 439"/>
                <a:gd name="T66" fmla="*/ 339 w 517"/>
                <a:gd name="T67" fmla="*/ 408 h 439"/>
                <a:gd name="T68" fmla="*/ 247 w 517"/>
                <a:gd name="T69" fmla="*/ 413 h 439"/>
                <a:gd name="T70" fmla="*/ 35 w 517"/>
                <a:gd name="T71" fmla="*/ 403 h 439"/>
                <a:gd name="T72" fmla="*/ 35 w 517"/>
                <a:gd name="T73" fmla="*/ 344 h 439"/>
                <a:gd name="T74" fmla="*/ 95 w 517"/>
                <a:gd name="T75" fmla="*/ 259 h 439"/>
                <a:gd name="T76" fmla="*/ 185 w 517"/>
                <a:gd name="T77" fmla="*/ 323 h 439"/>
                <a:gd name="T78" fmla="*/ 185 w 517"/>
                <a:gd name="T79" fmla="*/ 329 h 439"/>
                <a:gd name="T80" fmla="*/ 200 w 517"/>
                <a:gd name="T81" fmla="*/ 322 h 439"/>
                <a:gd name="T82" fmla="*/ 263 w 517"/>
                <a:gd name="T83" fmla="*/ 154 h 439"/>
                <a:gd name="T84" fmla="*/ 328 w 517"/>
                <a:gd name="T85" fmla="*/ 234 h 439"/>
                <a:gd name="T86" fmla="*/ 327 w 517"/>
                <a:gd name="T87" fmla="*/ 243 h 439"/>
                <a:gd name="T88" fmla="*/ 345 w 517"/>
                <a:gd name="T89" fmla="*/ 238 h 439"/>
                <a:gd name="T90" fmla="*/ 376 w 517"/>
                <a:gd name="T91" fmla="*/ 202 h 439"/>
                <a:gd name="T92" fmla="*/ 408 w 517"/>
                <a:gd name="T93" fmla="*/ 170 h 439"/>
                <a:gd name="T94" fmla="*/ 436 w 517"/>
                <a:gd name="T95" fmla="*/ 202 h 439"/>
                <a:gd name="T96" fmla="*/ 454 w 517"/>
                <a:gd name="T97" fmla="*/ 200 h 439"/>
                <a:gd name="T98" fmla="*/ 473 w 517"/>
                <a:gd name="T99" fmla="*/ 173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7" h="439">
                  <a:moveTo>
                    <a:pt x="473" y="173"/>
                  </a:moveTo>
                  <a:cubicBezTo>
                    <a:pt x="484" y="159"/>
                    <a:pt x="493" y="145"/>
                    <a:pt x="503" y="130"/>
                  </a:cubicBezTo>
                  <a:cubicBezTo>
                    <a:pt x="507" y="132"/>
                    <a:pt x="511" y="130"/>
                    <a:pt x="513" y="127"/>
                  </a:cubicBezTo>
                  <a:cubicBezTo>
                    <a:pt x="517" y="120"/>
                    <a:pt x="510" y="111"/>
                    <a:pt x="503" y="113"/>
                  </a:cubicBezTo>
                  <a:cubicBezTo>
                    <a:pt x="497" y="115"/>
                    <a:pt x="493" y="123"/>
                    <a:pt x="497" y="127"/>
                  </a:cubicBezTo>
                  <a:cubicBezTo>
                    <a:pt x="484" y="146"/>
                    <a:pt x="471" y="165"/>
                    <a:pt x="458" y="183"/>
                  </a:cubicBezTo>
                  <a:cubicBezTo>
                    <a:pt x="458" y="183"/>
                    <a:pt x="453" y="190"/>
                    <a:pt x="449" y="195"/>
                  </a:cubicBezTo>
                  <a:cubicBezTo>
                    <a:pt x="448" y="195"/>
                    <a:pt x="446" y="195"/>
                    <a:pt x="445" y="195"/>
                  </a:cubicBezTo>
                  <a:cubicBezTo>
                    <a:pt x="444" y="195"/>
                    <a:pt x="443" y="195"/>
                    <a:pt x="442" y="195"/>
                  </a:cubicBezTo>
                  <a:cubicBezTo>
                    <a:pt x="440" y="196"/>
                    <a:pt x="439" y="196"/>
                    <a:pt x="438" y="197"/>
                  </a:cubicBezTo>
                  <a:cubicBezTo>
                    <a:pt x="436" y="194"/>
                    <a:pt x="433" y="190"/>
                    <a:pt x="431" y="189"/>
                  </a:cubicBezTo>
                  <a:cubicBezTo>
                    <a:pt x="425" y="182"/>
                    <a:pt x="418" y="175"/>
                    <a:pt x="412" y="168"/>
                  </a:cubicBezTo>
                  <a:cubicBezTo>
                    <a:pt x="415" y="164"/>
                    <a:pt x="415" y="158"/>
                    <a:pt x="410" y="155"/>
                  </a:cubicBezTo>
                  <a:cubicBezTo>
                    <a:pt x="408" y="154"/>
                    <a:pt x="406" y="154"/>
                    <a:pt x="404" y="154"/>
                  </a:cubicBezTo>
                  <a:cubicBezTo>
                    <a:pt x="399" y="154"/>
                    <a:pt x="395" y="159"/>
                    <a:pt x="397" y="164"/>
                  </a:cubicBezTo>
                  <a:cubicBezTo>
                    <a:pt x="397" y="165"/>
                    <a:pt x="397" y="165"/>
                    <a:pt x="397" y="166"/>
                  </a:cubicBezTo>
                  <a:cubicBezTo>
                    <a:pt x="387" y="179"/>
                    <a:pt x="376" y="193"/>
                    <a:pt x="365" y="206"/>
                  </a:cubicBezTo>
                  <a:cubicBezTo>
                    <a:pt x="359" y="212"/>
                    <a:pt x="346" y="223"/>
                    <a:pt x="341" y="233"/>
                  </a:cubicBezTo>
                  <a:cubicBezTo>
                    <a:pt x="340" y="232"/>
                    <a:pt x="339" y="231"/>
                    <a:pt x="337" y="231"/>
                  </a:cubicBezTo>
                  <a:cubicBezTo>
                    <a:pt x="336" y="230"/>
                    <a:pt x="334" y="230"/>
                    <a:pt x="332" y="230"/>
                  </a:cubicBezTo>
                  <a:cubicBezTo>
                    <a:pt x="311" y="203"/>
                    <a:pt x="290" y="175"/>
                    <a:pt x="265" y="152"/>
                  </a:cubicBezTo>
                  <a:cubicBezTo>
                    <a:pt x="265" y="151"/>
                    <a:pt x="265" y="151"/>
                    <a:pt x="266" y="150"/>
                  </a:cubicBezTo>
                  <a:cubicBezTo>
                    <a:pt x="267" y="144"/>
                    <a:pt x="262" y="137"/>
                    <a:pt x="256" y="137"/>
                  </a:cubicBezTo>
                  <a:cubicBezTo>
                    <a:pt x="249" y="136"/>
                    <a:pt x="243" y="144"/>
                    <a:pt x="246" y="150"/>
                  </a:cubicBezTo>
                  <a:cubicBezTo>
                    <a:pt x="247" y="152"/>
                    <a:pt x="249" y="153"/>
                    <a:pt x="250" y="153"/>
                  </a:cubicBezTo>
                  <a:cubicBezTo>
                    <a:pt x="250" y="153"/>
                    <a:pt x="251" y="153"/>
                    <a:pt x="251" y="153"/>
                  </a:cubicBezTo>
                  <a:cubicBezTo>
                    <a:pt x="235" y="209"/>
                    <a:pt x="215" y="263"/>
                    <a:pt x="197" y="318"/>
                  </a:cubicBezTo>
                  <a:cubicBezTo>
                    <a:pt x="196" y="318"/>
                    <a:pt x="196" y="318"/>
                    <a:pt x="195" y="317"/>
                  </a:cubicBezTo>
                  <a:cubicBezTo>
                    <a:pt x="192" y="316"/>
                    <a:pt x="189" y="317"/>
                    <a:pt x="187" y="319"/>
                  </a:cubicBezTo>
                  <a:cubicBezTo>
                    <a:pt x="160" y="296"/>
                    <a:pt x="132" y="270"/>
                    <a:pt x="102" y="251"/>
                  </a:cubicBezTo>
                  <a:cubicBezTo>
                    <a:pt x="102" y="251"/>
                    <a:pt x="102" y="250"/>
                    <a:pt x="102" y="250"/>
                  </a:cubicBezTo>
                  <a:cubicBezTo>
                    <a:pt x="101" y="245"/>
                    <a:pt x="95" y="242"/>
                    <a:pt x="91" y="245"/>
                  </a:cubicBezTo>
                  <a:cubicBezTo>
                    <a:pt x="87" y="247"/>
                    <a:pt x="85" y="252"/>
                    <a:pt x="87" y="255"/>
                  </a:cubicBezTo>
                  <a:cubicBezTo>
                    <a:pt x="69" y="283"/>
                    <a:pt x="52" y="312"/>
                    <a:pt x="34" y="340"/>
                  </a:cubicBezTo>
                  <a:cubicBezTo>
                    <a:pt x="33" y="303"/>
                    <a:pt x="32" y="266"/>
                    <a:pt x="31" y="229"/>
                  </a:cubicBezTo>
                  <a:cubicBezTo>
                    <a:pt x="30" y="197"/>
                    <a:pt x="29" y="165"/>
                    <a:pt x="28" y="132"/>
                  </a:cubicBezTo>
                  <a:cubicBezTo>
                    <a:pt x="27" y="102"/>
                    <a:pt x="28" y="71"/>
                    <a:pt x="22" y="41"/>
                  </a:cubicBezTo>
                  <a:cubicBezTo>
                    <a:pt x="24" y="43"/>
                    <a:pt x="26" y="46"/>
                    <a:pt x="28" y="48"/>
                  </a:cubicBezTo>
                  <a:cubicBezTo>
                    <a:pt x="32" y="52"/>
                    <a:pt x="39" y="48"/>
                    <a:pt x="37" y="43"/>
                  </a:cubicBezTo>
                  <a:cubicBezTo>
                    <a:pt x="33" y="30"/>
                    <a:pt x="29" y="18"/>
                    <a:pt x="25" y="6"/>
                  </a:cubicBezTo>
                  <a:cubicBezTo>
                    <a:pt x="24" y="0"/>
                    <a:pt x="17" y="1"/>
                    <a:pt x="15" y="6"/>
                  </a:cubicBezTo>
                  <a:cubicBezTo>
                    <a:pt x="10" y="19"/>
                    <a:pt x="6" y="33"/>
                    <a:pt x="2" y="46"/>
                  </a:cubicBezTo>
                  <a:cubicBezTo>
                    <a:pt x="0" y="52"/>
                    <a:pt x="7" y="55"/>
                    <a:pt x="10" y="51"/>
                  </a:cubicBezTo>
                  <a:cubicBezTo>
                    <a:pt x="14" y="49"/>
                    <a:pt x="16" y="46"/>
                    <a:pt x="19" y="43"/>
                  </a:cubicBezTo>
                  <a:cubicBezTo>
                    <a:pt x="17" y="73"/>
                    <a:pt x="21" y="105"/>
                    <a:pt x="22" y="135"/>
                  </a:cubicBezTo>
                  <a:cubicBezTo>
                    <a:pt x="23" y="168"/>
                    <a:pt x="25" y="200"/>
                    <a:pt x="26" y="232"/>
                  </a:cubicBezTo>
                  <a:cubicBezTo>
                    <a:pt x="27" y="289"/>
                    <a:pt x="28" y="346"/>
                    <a:pt x="29" y="403"/>
                  </a:cubicBezTo>
                  <a:cubicBezTo>
                    <a:pt x="24" y="403"/>
                    <a:pt x="19" y="403"/>
                    <a:pt x="14" y="404"/>
                  </a:cubicBezTo>
                  <a:cubicBezTo>
                    <a:pt x="11" y="404"/>
                    <a:pt x="10" y="408"/>
                    <a:pt x="13" y="409"/>
                  </a:cubicBezTo>
                  <a:cubicBezTo>
                    <a:pt x="19" y="409"/>
                    <a:pt x="24" y="410"/>
                    <a:pt x="29" y="410"/>
                  </a:cubicBezTo>
                  <a:cubicBezTo>
                    <a:pt x="29" y="416"/>
                    <a:pt x="29" y="421"/>
                    <a:pt x="29" y="426"/>
                  </a:cubicBezTo>
                  <a:cubicBezTo>
                    <a:pt x="29" y="430"/>
                    <a:pt x="35" y="430"/>
                    <a:pt x="35" y="426"/>
                  </a:cubicBezTo>
                  <a:cubicBezTo>
                    <a:pt x="35" y="421"/>
                    <a:pt x="35" y="416"/>
                    <a:pt x="35" y="411"/>
                  </a:cubicBezTo>
                  <a:cubicBezTo>
                    <a:pt x="65" y="414"/>
                    <a:pt x="97" y="413"/>
                    <a:pt x="127" y="415"/>
                  </a:cubicBezTo>
                  <a:cubicBezTo>
                    <a:pt x="166" y="417"/>
                    <a:pt x="205" y="418"/>
                    <a:pt x="244" y="420"/>
                  </a:cubicBezTo>
                  <a:cubicBezTo>
                    <a:pt x="283" y="421"/>
                    <a:pt x="322" y="422"/>
                    <a:pt x="361" y="423"/>
                  </a:cubicBezTo>
                  <a:cubicBezTo>
                    <a:pt x="397" y="423"/>
                    <a:pt x="436" y="426"/>
                    <a:pt x="472" y="422"/>
                  </a:cubicBezTo>
                  <a:cubicBezTo>
                    <a:pt x="471" y="424"/>
                    <a:pt x="469" y="426"/>
                    <a:pt x="468" y="428"/>
                  </a:cubicBezTo>
                  <a:cubicBezTo>
                    <a:pt x="465" y="433"/>
                    <a:pt x="471" y="439"/>
                    <a:pt x="476" y="436"/>
                  </a:cubicBezTo>
                  <a:cubicBezTo>
                    <a:pt x="487" y="430"/>
                    <a:pt x="498" y="424"/>
                    <a:pt x="510" y="419"/>
                  </a:cubicBezTo>
                  <a:cubicBezTo>
                    <a:pt x="515" y="417"/>
                    <a:pt x="513" y="410"/>
                    <a:pt x="508" y="408"/>
                  </a:cubicBezTo>
                  <a:cubicBezTo>
                    <a:pt x="496" y="404"/>
                    <a:pt x="483" y="400"/>
                    <a:pt x="470" y="397"/>
                  </a:cubicBezTo>
                  <a:cubicBezTo>
                    <a:pt x="464" y="396"/>
                    <a:pt x="460" y="403"/>
                    <a:pt x="464" y="407"/>
                  </a:cubicBezTo>
                  <a:cubicBezTo>
                    <a:pt x="467" y="410"/>
                    <a:pt x="471" y="412"/>
                    <a:pt x="474" y="415"/>
                  </a:cubicBezTo>
                  <a:cubicBezTo>
                    <a:pt x="438" y="413"/>
                    <a:pt x="400" y="416"/>
                    <a:pt x="364" y="416"/>
                  </a:cubicBezTo>
                  <a:cubicBezTo>
                    <a:pt x="356" y="416"/>
                    <a:pt x="348" y="415"/>
                    <a:pt x="341" y="415"/>
                  </a:cubicBezTo>
                  <a:cubicBezTo>
                    <a:pt x="341" y="413"/>
                    <a:pt x="340" y="410"/>
                    <a:pt x="340" y="408"/>
                  </a:cubicBezTo>
                  <a:cubicBezTo>
                    <a:pt x="340" y="406"/>
                    <a:pt x="339" y="406"/>
                    <a:pt x="339" y="408"/>
                  </a:cubicBezTo>
                  <a:cubicBezTo>
                    <a:pt x="339" y="410"/>
                    <a:pt x="338" y="413"/>
                    <a:pt x="338" y="415"/>
                  </a:cubicBezTo>
                  <a:cubicBezTo>
                    <a:pt x="308" y="415"/>
                    <a:pt x="277" y="414"/>
                    <a:pt x="247" y="413"/>
                  </a:cubicBezTo>
                  <a:cubicBezTo>
                    <a:pt x="209" y="411"/>
                    <a:pt x="171" y="410"/>
                    <a:pt x="133" y="408"/>
                  </a:cubicBezTo>
                  <a:cubicBezTo>
                    <a:pt x="101" y="406"/>
                    <a:pt x="67" y="403"/>
                    <a:pt x="35" y="403"/>
                  </a:cubicBezTo>
                  <a:cubicBezTo>
                    <a:pt x="34" y="384"/>
                    <a:pt x="34" y="364"/>
                    <a:pt x="34" y="345"/>
                  </a:cubicBezTo>
                  <a:cubicBezTo>
                    <a:pt x="35" y="345"/>
                    <a:pt x="35" y="344"/>
                    <a:pt x="35" y="344"/>
                  </a:cubicBezTo>
                  <a:cubicBezTo>
                    <a:pt x="56" y="317"/>
                    <a:pt x="75" y="288"/>
                    <a:pt x="92" y="259"/>
                  </a:cubicBezTo>
                  <a:cubicBezTo>
                    <a:pt x="93" y="259"/>
                    <a:pt x="94" y="259"/>
                    <a:pt x="95" y="259"/>
                  </a:cubicBezTo>
                  <a:cubicBezTo>
                    <a:pt x="98" y="259"/>
                    <a:pt x="100" y="257"/>
                    <a:pt x="101" y="255"/>
                  </a:cubicBezTo>
                  <a:cubicBezTo>
                    <a:pt x="127" y="279"/>
                    <a:pt x="157" y="301"/>
                    <a:pt x="185" y="323"/>
                  </a:cubicBezTo>
                  <a:cubicBezTo>
                    <a:pt x="185" y="323"/>
                    <a:pt x="185" y="324"/>
                    <a:pt x="185" y="324"/>
                  </a:cubicBezTo>
                  <a:cubicBezTo>
                    <a:pt x="185" y="326"/>
                    <a:pt x="185" y="327"/>
                    <a:pt x="185" y="329"/>
                  </a:cubicBezTo>
                  <a:cubicBezTo>
                    <a:pt x="188" y="333"/>
                    <a:pt x="195" y="334"/>
                    <a:pt x="198" y="330"/>
                  </a:cubicBezTo>
                  <a:cubicBezTo>
                    <a:pt x="200" y="328"/>
                    <a:pt x="201" y="325"/>
                    <a:pt x="200" y="322"/>
                  </a:cubicBezTo>
                  <a:cubicBezTo>
                    <a:pt x="224" y="269"/>
                    <a:pt x="241" y="213"/>
                    <a:pt x="256" y="156"/>
                  </a:cubicBezTo>
                  <a:cubicBezTo>
                    <a:pt x="259" y="157"/>
                    <a:pt x="261" y="156"/>
                    <a:pt x="263" y="154"/>
                  </a:cubicBezTo>
                  <a:cubicBezTo>
                    <a:pt x="285" y="181"/>
                    <a:pt x="307" y="207"/>
                    <a:pt x="328" y="233"/>
                  </a:cubicBezTo>
                  <a:cubicBezTo>
                    <a:pt x="328" y="233"/>
                    <a:pt x="328" y="234"/>
                    <a:pt x="328" y="234"/>
                  </a:cubicBezTo>
                  <a:cubicBezTo>
                    <a:pt x="326" y="236"/>
                    <a:pt x="326" y="238"/>
                    <a:pt x="327" y="240"/>
                  </a:cubicBezTo>
                  <a:cubicBezTo>
                    <a:pt x="327" y="241"/>
                    <a:pt x="327" y="242"/>
                    <a:pt x="327" y="243"/>
                  </a:cubicBezTo>
                  <a:cubicBezTo>
                    <a:pt x="330" y="251"/>
                    <a:pt x="339" y="253"/>
                    <a:pt x="344" y="247"/>
                  </a:cubicBezTo>
                  <a:cubicBezTo>
                    <a:pt x="346" y="244"/>
                    <a:pt x="346" y="241"/>
                    <a:pt x="345" y="238"/>
                  </a:cubicBezTo>
                  <a:cubicBezTo>
                    <a:pt x="349" y="235"/>
                    <a:pt x="355" y="226"/>
                    <a:pt x="357" y="223"/>
                  </a:cubicBezTo>
                  <a:cubicBezTo>
                    <a:pt x="363" y="216"/>
                    <a:pt x="370" y="209"/>
                    <a:pt x="376" y="202"/>
                  </a:cubicBezTo>
                  <a:cubicBezTo>
                    <a:pt x="385" y="192"/>
                    <a:pt x="394" y="182"/>
                    <a:pt x="402" y="170"/>
                  </a:cubicBezTo>
                  <a:cubicBezTo>
                    <a:pt x="404" y="171"/>
                    <a:pt x="406" y="171"/>
                    <a:pt x="408" y="170"/>
                  </a:cubicBezTo>
                  <a:cubicBezTo>
                    <a:pt x="416" y="180"/>
                    <a:pt x="424" y="190"/>
                    <a:pt x="433" y="199"/>
                  </a:cubicBezTo>
                  <a:cubicBezTo>
                    <a:pt x="434" y="200"/>
                    <a:pt x="435" y="201"/>
                    <a:pt x="436" y="202"/>
                  </a:cubicBezTo>
                  <a:cubicBezTo>
                    <a:pt x="435" y="208"/>
                    <a:pt x="440" y="213"/>
                    <a:pt x="445" y="213"/>
                  </a:cubicBezTo>
                  <a:cubicBezTo>
                    <a:pt x="452" y="213"/>
                    <a:pt x="457" y="205"/>
                    <a:pt x="454" y="200"/>
                  </a:cubicBezTo>
                  <a:cubicBezTo>
                    <a:pt x="456" y="196"/>
                    <a:pt x="459" y="192"/>
                    <a:pt x="461" y="189"/>
                  </a:cubicBezTo>
                  <a:cubicBezTo>
                    <a:pt x="465" y="184"/>
                    <a:pt x="469" y="178"/>
                    <a:pt x="473" y="173"/>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112"/>
            <p:cNvSpPr/>
            <p:nvPr/>
          </p:nvSpPr>
          <p:spPr bwMode="auto">
            <a:xfrm>
              <a:off x="4937125" y="2790825"/>
              <a:ext cx="14287" cy="26988"/>
            </a:xfrm>
            <a:custGeom>
              <a:avLst/>
              <a:gdLst>
                <a:gd name="T0" fmla="*/ 2 w 6"/>
                <a:gd name="T1" fmla="*/ 2 h 12"/>
                <a:gd name="T2" fmla="*/ 0 w 6"/>
                <a:gd name="T3" fmla="*/ 2 h 12"/>
                <a:gd name="T4" fmla="*/ 1 w 6"/>
                <a:gd name="T5" fmla="*/ 11 h 12"/>
                <a:gd name="T6" fmla="*/ 4 w 6"/>
                <a:gd name="T7" fmla="*/ 11 h 12"/>
                <a:gd name="T8" fmla="*/ 2 w 6"/>
                <a:gd name="T9" fmla="*/ 2 h 12"/>
              </a:gdLst>
              <a:ahLst/>
              <a:cxnLst>
                <a:cxn ang="0">
                  <a:pos x="T0" y="T1"/>
                </a:cxn>
                <a:cxn ang="0">
                  <a:pos x="T2" y="T3"/>
                </a:cxn>
                <a:cxn ang="0">
                  <a:pos x="T4" y="T5"/>
                </a:cxn>
                <a:cxn ang="0">
                  <a:pos x="T6" y="T7"/>
                </a:cxn>
                <a:cxn ang="0">
                  <a:pos x="T8" y="T9"/>
                </a:cxn>
              </a:cxnLst>
              <a:rect l="0" t="0" r="r" b="b"/>
              <a:pathLst>
                <a:path w="6" h="12">
                  <a:moveTo>
                    <a:pt x="2" y="2"/>
                  </a:moveTo>
                  <a:cubicBezTo>
                    <a:pt x="2" y="0"/>
                    <a:pt x="0" y="1"/>
                    <a:pt x="0" y="2"/>
                  </a:cubicBezTo>
                  <a:cubicBezTo>
                    <a:pt x="1" y="5"/>
                    <a:pt x="0" y="8"/>
                    <a:pt x="1" y="11"/>
                  </a:cubicBezTo>
                  <a:cubicBezTo>
                    <a:pt x="1" y="12"/>
                    <a:pt x="3" y="12"/>
                    <a:pt x="4" y="11"/>
                  </a:cubicBezTo>
                  <a:cubicBezTo>
                    <a:pt x="6" y="8"/>
                    <a:pt x="4" y="4"/>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113"/>
            <p:cNvSpPr/>
            <p:nvPr/>
          </p:nvSpPr>
          <p:spPr bwMode="auto">
            <a:xfrm>
              <a:off x="4941888" y="2843213"/>
              <a:ext cx="6350" cy="22225"/>
            </a:xfrm>
            <a:custGeom>
              <a:avLst/>
              <a:gdLst>
                <a:gd name="T0" fmla="*/ 3 w 3"/>
                <a:gd name="T1" fmla="*/ 5 h 10"/>
                <a:gd name="T2" fmla="*/ 3 w 3"/>
                <a:gd name="T3" fmla="*/ 1 h 10"/>
                <a:gd name="T4" fmla="*/ 0 w 3"/>
                <a:gd name="T5" fmla="*/ 1 h 10"/>
                <a:gd name="T6" fmla="*/ 0 w 3"/>
                <a:gd name="T7" fmla="*/ 5 h 10"/>
                <a:gd name="T8" fmla="*/ 1 w 3"/>
                <a:gd name="T9" fmla="*/ 9 h 10"/>
                <a:gd name="T10" fmla="*/ 2 w 3"/>
                <a:gd name="T11" fmla="*/ 9 h 10"/>
                <a:gd name="T12" fmla="*/ 3 w 3"/>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5"/>
                  </a:moveTo>
                  <a:cubicBezTo>
                    <a:pt x="3" y="4"/>
                    <a:pt x="3" y="3"/>
                    <a:pt x="3" y="1"/>
                  </a:cubicBezTo>
                  <a:cubicBezTo>
                    <a:pt x="2" y="0"/>
                    <a:pt x="1" y="0"/>
                    <a:pt x="0" y="1"/>
                  </a:cubicBezTo>
                  <a:cubicBezTo>
                    <a:pt x="0" y="3"/>
                    <a:pt x="0" y="4"/>
                    <a:pt x="0" y="5"/>
                  </a:cubicBezTo>
                  <a:cubicBezTo>
                    <a:pt x="0" y="7"/>
                    <a:pt x="0" y="8"/>
                    <a:pt x="1" y="9"/>
                  </a:cubicBezTo>
                  <a:cubicBezTo>
                    <a:pt x="1" y="10"/>
                    <a:pt x="2" y="10"/>
                    <a:pt x="2" y="9"/>
                  </a:cubicBezTo>
                  <a:cubicBezTo>
                    <a:pt x="3" y="8"/>
                    <a:pt x="3" y="7"/>
                    <a:pt x="3" y="5"/>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114"/>
            <p:cNvSpPr/>
            <p:nvPr/>
          </p:nvSpPr>
          <p:spPr bwMode="auto">
            <a:xfrm>
              <a:off x="4938713" y="2884488"/>
              <a:ext cx="12700" cy="25400"/>
            </a:xfrm>
            <a:custGeom>
              <a:avLst/>
              <a:gdLst>
                <a:gd name="T0" fmla="*/ 4 w 5"/>
                <a:gd name="T1" fmla="*/ 2 h 12"/>
                <a:gd name="T2" fmla="*/ 1 w 5"/>
                <a:gd name="T3" fmla="*/ 2 h 12"/>
                <a:gd name="T4" fmla="*/ 0 w 5"/>
                <a:gd name="T5" fmla="*/ 9 h 12"/>
                <a:gd name="T6" fmla="*/ 4 w 5"/>
                <a:gd name="T7" fmla="*/ 9 h 12"/>
                <a:gd name="T8" fmla="*/ 4 w 5"/>
                <a:gd name="T9" fmla="*/ 2 h 12"/>
              </a:gdLst>
              <a:ahLst/>
              <a:cxnLst>
                <a:cxn ang="0">
                  <a:pos x="T0" y="T1"/>
                </a:cxn>
                <a:cxn ang="0">
                  <a:pos x="T2" y="T3"/>
                </a:cxn>
                <a:cxn ang="0">
                  <a:pos x="T4" y="T5"/>
                </a:cxn>
                <a:cxn ang="0">
                  <a:pos x="T6" y="T7"/>
                </a:cxn>
                <a:cxn ang="0">
                  <a:pos x="T8" y="T9"/>
                </a:cxn>
              </a:cxnLst>
              <a:rect l="0" t="0" r="r" b="b"/>
              <a:pathLst>
                <a:path w="5" h="12">
                  <a:moveTo>
                    <a:pt x="4" y="2"/>
                  </a:moveTo>
                  <a:cubicBezTo>
                    <a:pt x="3" y="0"/>
                    <a:pt x="1" y="0"/>
                    <a:pt x="1" y="2"/>
                  </a:cubicBezTo>
                  <a:cubicBezTo>
                    <a:pt x="1" y="4"/>
                    <a:pt x="0" y="7"/>
                    <a:pt x="0" y="9"/>
                  </a:cubicBezTo>
                  <a:cubicBezTo>
                    <a:pt x="1" y="12"/>
                    <a:pt x="4" y="12"/>
                    <a:pt x="4" y="9"/>
                  </a:cubicBezTo>
                  <a:cubicBezTo>
                    <a:pt x="5" y="7"/>
                    <a:pt x="4" y="4"/>
                    <a:pt x="4" y="2"/>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115"/>
            <p:cNvSpPr/>
            <p:nvPr/>
          </p:nvSpPr>
          <p:spPr bwMode="auto">
            <a:xfrm>
              <a:off x="4938713" y="2933700"/>
              <a:ext cx="12700" cy="23813"/>
            </a:xfrm>
            <a:custGeom>
              <a:avLst/>
              <a:gdLst>
                <a:gd name="T0" fmla="*/ 4 w 5"/>
                <a:gd name="T1" fmla="*/ 1 h 11"/>
                <a:gd name="T2" fmla="*/ 1 w 5"/>
                <a:gd name="T3" fmla="*/ 1 h 11"/>
                <a:gd name="T4" fmla="*/ 1 w 5"/>
                <a:gd name="T5" fmla="*/ 10 h 11"/>
                <a:gd name="T6" fmla="*/ 4 w 5"/>
                <a:gd name="T7" fmla="*/ 10 h 11"/>
                <a:gd name="T8" fmla="*/ 4 w 5"/>
                <a:gd name="T9" fmla="*/ 1 h 11"/>
              </a:gdLst>
              <a:ahLst/>
              <a:cxnLst>
                <a:cxn ang="0">
                  <a:pos x="T0" y="T1"/>
                </a:cxn>
                <a:cxn ang="0">
                  <a:pos x="T2" y="T3"/>
                </a:cxn>
                <a:cxn ang="0">
                  <a:pos x="T4" y="T5"/>
                </a:cxn>
                <a:cxn ang="0">
                  <a:pos x="T6" y="T7"/>
                </a:cxn>
                <a:cxn ang="0">
                  <a:pos x="T8" y="T9"/>
                </a:cxn>
              </a:cxnLst>
              <a:rect l="0" t="0" r="r" b="b"/>
              <a:pathLst>
                <a:path w="5" h="11">
                  <a:moveTo>
                    <a:pt x="4" y="1"/>
                  </a:moveTo>
                  <a:cubicBezTo>
                    <a:pt x="3" y="0"/>
                    <a:pt x="1" y="0"/>
                    <a:pt x="1" y="1"/>
                  </a:cubicBezTo>
                  <a:cubicBezTo>
                    <a:pt x="1" y="4"/>
                    <a:pt x="0" y="7"/>
                    <a:pt x="1" y="10"/>
                  </a:cubicBezTo>
                  <a:cubicBezTo>
                    <a:pt x="2" y="11"/>
                    <a:pt x="3" y="11"/>
                    <a:pt x="4" y="10"/>
                  </a:cubicBezTo>
                  <a:cubicBezTo>
                    <a:pt x="5" y="7"/>
                    <a:pt x="4" y="4"/>
                    <a:pt x="4"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116"/>
            <p:cNvSpPr/>
            <p:nvPr/>
          </p:nvSpPr>
          <p:spPr bwMode="auto">
            <a:xfrm>
              <a:off x="4938713" y="2974975"/>
              <a:ext cx="9525" cy="25400"/>
            </a:xfrm>
            <a:custGeom>
              <a:avLst/>
              <a:gdLst>
                <a:gd name="T0" fmla="*/ 4 w 4"/>
                <a:gd name="T1" fmla="*/ 6 h 12"/>
                <a:gd name="T2" fmla="*/ 4 w 4"/>
                <a:gd name="T3" fmla="*/ 1 h 12"/>
                <a:gd name="T4" fmla="*/ 1 w 4"/>
                <a:gd name="T5" fmla="*/ 1 h 12"/>
                <a:gd name="T6" fmla="*/ 1 w 4"/>
                <a:gd name="T7" fmla="*/ 6 h 12"/>
                <a:gd name="T8" fmla="*/ 1 w 4"/>
                <a:gd name="T9" fmla="*/ 11 h 12"/>
                <a:gd name="T10" fmla="*/ 4 w 4"/>
                <a:gd name="T11" fmla="*/ 11 h 12"/>
                <a:gd name="T12" fmla="*/ 4 w 4"/>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4" y="6"/>
                  </a:moveTo>
                  <a:cubicBezTo>
                    <a:pt x="4" y="5"/>
                    <a:pt x="4" y="3"/>
                    <a:pt x="4" y="1"/>
                  </a:cubicBezTo>
                  <a:cubicBezTo>
                    <a:pt x="3" y="0"/>
                    <a:pt x="2" y="0"/>
                    <a:pt x="1" y="1"/>
                  </a:cubicBezTo>
                  <a:cubicBezTo>
                    <a:pt x="1" y="3"/>
                    <a:pt x="1" y="5"/>
                    <a:pt x="1" y="6"/>
                  </a:cubicBezTo>
                  <a:cubicBezTo>
                    <a:pt x="1" y="8"/>
                    <a:pt x="0" y="10"/>
                    <a:pt x="1" y="11"/>
                  </a:cubicBezTo>
                  <a:cubicBezTo>
                    <a:pt x="2" y="12"/>
                    <a:pt x="3" y="12"/>
                    <a:pt x="4" y="11"/>
                  </a:cubicBezTo>
                  <a:cubicBezTo>
                    <a:pt x="4" y="10"/>
                    <a:pt x="4" y="8"/>
                    <a:pt x="4" y="6"/>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117"/>
            <p:cNvSpPr/>
            <p:nvPr/>
          </p:nvSpPr>
          <p:spPr bwMode="auto">
            <a:xfrm>
              <a:off x="4941888" y="3022600"/>
              <a:ext cx="9525" cy="30163"/>
            </a:xfrm>
            <a:custGeom>
              <a:avLst/>
              <a:gdLst>
                <a:gd name="T0" fmla="*/ 4 w 4"/>
                <a:gd name="T1" fmla="*/ 7 h 14"/>
                <a:gd name="T2" fmla="*/ 3 w 4"/>
                <a:gd name="T3" fmla="*/ 2 h 14"/>
                <a:gd name="T4" fmla="*/ 0 w 4"/>
                <a:gd name="T5" fmla="*/ 2 h 14"/>
                <a:gd name="T6" fmla="*/ 1 w 4"/>
                <a:gd name="T7" fmla="*/ 13 h 14"/>
                <a:gd name="T8" fmla="*/ 4 w 4"/>
                <a:gd name="T9" fmla="*/ 13 h 14"/>
                <a:gd name="T10" fmla="*/ 4 w 4"/>
                <a:gd name="T11" fmla="*/ 7 h 14"/>
              </a:gdLst>
              <a:ahLst/>
              <a:cxnLst>
                <a:cxn ang="0">
                  <a:pos x="T0" y="T1"/>
                </a:cxn>
                <a:cxn ang="0">
                  <a:pos x="T2" y="T3"/>
                </a:cxn>
                <a:cxn ang="0">
                  <a:pos x="T4" y="T5"/>
                </a:cxn>
                <a:cxn ang="0">
                  <a:pos x="T6" y="T7"/>
                </a:cxn>
                <a:cxn ang="0">
                  <a:pos x="T8" y="T9"/>
                </a:cxn>
                <a:cxn ang="0">
                  <a:pos x="T10" y="T11"/>
                </a:cxn>
              </a:cxnLst>
              <a:rect l="0" t="0" r="r" b="b"/>
              <a:pathLst>
                <a:path w="4" h="14">
                  <a:moveTo>
                    <a:pt x="4" y="7"/>
                  </a:moveTo>
                  <a:cubicBezTo>
                    <a:pt x="4" y="5"/>
                    <a:pt x="3" y="4"/>
                    <a:pt x="3" y="2"/>
                  </a:cubicBezTo>
                  <a:cubicBezTo>
                    <a:pt x="2" y="0"/>
                    <a:pt x="0" y="0"/>
                    <a:pt x="0" y="2"/>
                  </a:cubicBezTo>
                  <a:cubicBezTo>
                    <a:pt x="0" y="5"/>
                    <a:pt x="0" y="10"/>
                    <a:pt x="1" y="13"/>
                  </a:cubicBezTo>
                  <a:cubicBezTo>
                    <a:pt x="2" y="14"/>
                    <a:pt x="4" y="14"/>
                    <a:pt x="4" y="13"/>
                  </a:cubicBezTo>
                  <a:cubicBezTo>
                    <a:pt x="4" y="11"/>
                    <a:pt x="4" y="9"/>
                    <a:pt x="4" y="7"/>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118"/>
            <p:cNvSpPr/>
            <p:nvPr/>
          </p:nvSpPr>
          <p:spPr bwMode="auto">
            <a:xfrm>
              <a:off x="4943475" y="3070225"/>
              <a:ext cx="7937" cy="20638"/>
            </a:xfrm>
            <a:custGeom>
              <a:avLst/>
              <a:gdLst>
                <a:gd name="T0" fmla="*/ 3 w 3"/>
                <a:gd name="T1" fmla="*/ 6 h 10"/>
                <a:gd name="T2" fmla="*/ 3 w 3"/>
                <a:gd name="T3" fmla="*/ 1 h 10"/>
                <a:gd name="T4" fmla="*/ 0 w 3"/>
                <a:gd name="T5" fmla="*/ 1 h 10"/>
                <a:gd name="T6" fmla="*/ 0 w 3"/>
                <a:gd name="T7" fmla="*/ 6 h 10"/>
                <a:gd name="T8" fmla="*/ 0 w 3"/>
                <a:gd name="T9" fmla="*/ 9 h 10"/>
                <a:gd name="T10" fmla="*/ 3 w 3"/>
                <a:gd name="T11" fmla="*/ 9 h 10"/>
                <a:gd name="T12" fmla="*/ 3 w 3"/>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6"/>
                  </a:moveTo>
                  <a:cubicBezTo>
                    <a:pt x="3" y="4"/>
                    <a:pt x="3" y="3"/>
                    <a:pt x="3" y="1"/>
                  </a:cubicBezTo>
                  <a:cubicBezTo>
                    <a:pt x="3" y="0"/>
                    <a:pt x="0" y="0"/>
                    <a:pt x="0" y="1"/>
                  </a:cubicBezTo>
                  <a:cubicBezTo>
                    <a:pt x="0" y="3"/>
                    <a:pt x="0" y="4"/>
                    <a:pt x="0" y="6"/>
                  </a:cubicBezTo>
                  <a:cubicBezTo>
                    <a:pt x="0" y="7"/>
                    <a:pt x="0" y="8"/>
                    <a:pt x="0" y="9"/>
                  </a:cubicBezTo>
                  <a:cubicBezTo>
                    <a:pt x="1" y="10"/>
                    <a:pt x="2" y="10"/>
                    <a:pt x="3" y="9"/>
                  </a:cubicBezTo>
                  <a:cubicBezTo>
                    <a:pt x="3" y="8"/>
                    <a:pt x="3" y="7"/>
                    <a:pt x="3" y="6"/>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119"/>
            <p:cNvSpPr/>
            <p:nvPr/>
          </p:nvSpPr>
          <p:spPr bwMode="auto">
            <a:xfrm>
              <a:off x="5168900" y="2962275"/>
              <a:ext cx="11112" cy="19050"/>
            </a:xfrm>
            <a:custGeom>
              <a:avLst/>
              <a:gdLst>
                <a:gd name="T0" fmla="*/ 4 w 5"/>
                <a:gd name="T1" fmla="*/ 6 h 9"/>
                <a:gd name="T2" fmla="*/ 3 w 5"/>
                <a:gd name="T3" fmla="*/ 2 h 9"/>
                <a:gd name="T4" fmla="*/ 1 w 5"/>
                <a:gd name="T5" fmla="*/ 1 h 9"/>
                <a:gd name="T6" fmla="*/ 2 w 5"/>
                <a:gd name="T7" fmla="*/ 8 h 9"/>
                <a:gd name="T8" fmla="*/ 4 w 5"/>
                <a:gd name="T9" fmla="*/ 6 h 9"/>
              </a:gdLst>
              <a:ahLst/>
              <a:cxnLst>
                <a:cxn ang="0">
                  <a:pos x="T0" y="T1"/>
                </a:cxn>
                <a:cxn ang="0">
                  <a:pos x="T2" y="T3"/>
                </a:cxn>
                <a:cxn ang="0">
                  <a:pos x="T4" y="T5"/>
                </a:cxn>
                <a:cxn ang="0">
                  <a:pos x="T6" y="T7"/>
                </a:cxn>
                <a:cxn ang="0">
                  <a:pos x="T8" y="T9"/>
                </a:cxn>
              </a:cxnLst>
              <a:rect l="0" t="0" r="r" b="b"/>
              <a:pathLst>
                <a:path w="5" h="9">
                  <a:moveTo>
                    <a:pt x="4" y="6"/>
                  </a:moveTo>
                  <a:cubicBezTo>
                    <a:pt x="4" y="5"/>
                    <a:pt x="3" y="3"/>
                    <a:pt x="3" y="2"/>
                  </a:cubicBezTo>
                  <a:cubicBezTo>
                    <a:pt x="4" y="0"/>
                    <a:pt x="1" y="0"/>
                    <a:pt x="1" y="1"/>
                  </a:cubicBezTo>
                  <a:cubicBezTo>
                    <a:pt x="0" y="4"/>
                    <a:pt x="0" y="6"/>
                    <a:pt x="2" y="8"/>
                  </a:cubicBezTo>
                  <a:cubicBezTo>
                    <a:pt x="3" y="9"/>
                    <a:pt x="5" y="7"/>
                    <a:pt x="4" y="6"/>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120"/>
            <p:cNvSpPr/>
            <p:nvPr/>
          </p:nvSpPr>
          <p:spPr bwMode="auto">
            <a:xfrm>
              <a:off x="5170488" y="3009900"/>
              <a:ext cx="9525" cy="30163"/>
            </a:xfrm>
            <a:custGeom>
              <a:avLst/>
              <a:gdLst>
                <a:gd name="T0" fmla="*/ 4 w 4"/>
                <a:gd name="T1" fmla="*/ 8 h 14"/>
                <a:gd name="T2" fmla="*/ 3 w 4"/>
                <a:gd name="T3" fmla="*/ 2 h 14"/>
                <a:gd name="T4" fmla="*/ 1 w 4"/>
                <a:gd name="T5" fmla="*/ 2 h 14"/>
                <a:gd name="T6" fmla="*/ 0 w 4"/>
                <a:gd name="T7" fmla="*/ 8 h 14"/>
                <a:gd name="T8" fmla="*/ 1 w 4"/>
                <a:gd name="T9" fmla="*/ 13 h 14"/>
                <a:gd name="T10" fmla="*/ 3 w 4"/>
                <a:gd name="T11" fmla="*/ 13 h 14"/>
                <a:gd name="T12" fmla="*/ 4 w 4"/>
                <a:gd name="T13" fmla="*/ 8 h 14"/>
              </a:gdLst>
              <a:ahLst/>
              <a:cxnLst>
                <a:cxn ang="0">
                  <a:pos x="T0" y="T1"/>
                </a:cxn>
                <a:cxn ang="0">
                  <a:pos x="T2" y="T3"/>
                </a:cxn>
                <a:cxn ang="0">
                  <a:pos x="T4" y="T5"/>
                </a:cxn>
                <a:cxn ang="0">
                  <a:pos x="T6" y="T7"/>
                </a:cxn>
                <a:cxn ang="0">
                  <a:pos x="T8" y="T9"/>
                </a:cxn>
                <a:cxn ang="0">
                  <a:pos x="T10" y="T11"/>
                </a:cxn>
                <a:cxn ang="0">
                  <a:pos x="T12" y="T13"/>
                </a:cxn>
              </a:cxnLst>
              <a:rect l="0" t="0" r="r" b="b"/>
              <a:pathLst>
                <a:path w="4" h="14">
                  <a:moveTo>
                    <a:pt x="4" y="8"/>
                  </a:moveTo>
                  <a:cubicBezTo>
                    <a:pt x="4" y="6"/>
                    <a:pt x="4" y="4"/>
                    <a:pt x="3" y="2"/>
                  </a:cubicBezTo>
                  <a:cubicBezTo>
                    <a:pt x="3" y="0"/>
                    <a:pt x="1" y="0"/>
                    <a:pt x="1" y="2"/>
                  </a:cubicBezTo>
                  <a:cubicBezTo>
                    <a:pt x="1" y="4"/>
                    <a:pt x="0" y="6"/>
                    <a:pt x="0" y="8"/>
                  </a:cubicBezTo>
                  <a:cubicBezTo>
                    <a:pt x="0" y="10"/>
                    <a:pt x="0" y="12"/>
                    <a:pt x="1" y="13"/>
                  </a:cubicBezTo>
                  <a:cubicBezTo>
                    <a:pt x="2" y="14"/>
                    <a:pt x="3" y="14"/>
                    <a:pt x="3" y="13"/>
                  </a:cubicBezTo>
                  <a:cubicBezTo>
                    <a:pt x="4" y="12"/>
                    <a:pt x="4" y="10"/>
                    <a:pt x="4" y="8"/>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121"/>
            <p:cNvSpPr/>
            <p:nvPr/>
          </p:nvSpPr>
          <p:spPr bwMode="auto">
            <a:xfrm>
              <a:off x="5170488" y="3063875"/>
              <a:ext cx="14287" cy="31750"/>
            </a:xfrm>
            <a:custGeom>
              <a:avLst/>
              <a:gdLst>
                <a:gd name="T0" fmla="*/ 3 w 6"/>
                <a:gd name="T1" fmla="*/ 2 h 15"/>
                <a:gd name="T2" fmla="*/ 0 w 6"/>
                <a:gd name="T3" fmla="*/ 3 h 15"/>
                <a:gd name="T4" fmla="*/ 0 w 6"/>
                <a:gd name="T5" fmla="*/ 8 h 15"/>
                <a:gd name="T6" fmla="*/ 0 w 6"/>
                <a:gd name="T7" fmla="*/ 13 h 15"/>
                <a:gd name="T8" fmla="*/ 3 w 6"/>
                <a:gd name="T9" fmla="*/ 14 h 15"/>
                <a:gd name="T10" fmla="*/ 3 w 6"/>
                <a:gd name="T11" fmla="*/ 2 h 15"/>
              </a:gdLst>
              <a:ahLst/>
              <a:cxnLst>
                <a:cxn ang="0">
                  <a:pos x="T0" y="T1"/>
                </a:cxn>
                <a:cxn ang="0">
                  <a:pos x="T2" y="T3"/>
                </a:cxn>
                <a:cxn ang="0">
                  <a:pos x="T4" y="T5"/>
                </a:cxn>
                <a:cxn ang="0">
                  <a:pos x="T6" y="T7"/>
                </a:cxn>
                <a:cxn ang="0">
                  <a:pos x="T8" y="T9"/>
                </a:cxn>
                <a:cxn ang="0">
                  <a:pos x="T10" y="T11"/>
                </a:cxn>
              </a:cxnLst>
              <a:rect l="0" t="0" r="r" b="b"/>
              <a:pathLst>
                <a:path w="6" h="15">
                  <a:moveTo>
                    <a:pt x="3" y="2"/>
                  </a:moveTo>
                  <a:cubicBezTo>
                    <a:pt x="2" y="0"/>
                    <a:pt x="0" y="1"/>
                    <a:pt x="0" y="3"/>
                  </a:cubicBezTo>
                  <a:cubicBezTo>
                    <a:pt x="0" y="4"/>
                    <a:pt x="0" y="6"/>
                    <a:pt x="0" y="8"/>
                  </a:cubicBezTo>
                  <a:cubicBezTo>
                    <a:pt x="0" y="10"/>
                    <a:pt x="0" y="11"/>
                    <a:pt x="0" y="13"/>
                  </a:cubicBezTo>
                  <a:cubicBezTo>
                    <a:pt x="1" y="14"/>
                    <a:pt x="2" y="15"/>
                    <a:pt x="3" y="14"/>
                  </a:cubicBezTo>
                  <a:cubicBezTo>
                    <a:pt x="6" y="10"/>
                    <a:pt x="4" y="5"/>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122"/>
            <p:cNvSpPr/>
            <p:nvPr/>
          </p:nvSpPr>
          <p:spPr bwMode="auto">
            <a:xfrm>
              <a:off x="5326063" y="2578100"/>
              <a:ext cx="7937" cy="30163"/>
            </a:xfrm>
            <a:custGeom>
              <a:avLst/>
              <a:gdLst>
                <a:gd name="T0" fmla="*/ 4 w 4"/>
                <a:gd name="T1" fmla="*/ 2 h 14"/>
                <a:gd name="T2" fmla="*/ 1 w 4"/>
                <a:gd name="T3" fmla="*/ 2 h 14"/>
                <a:gd name="T4" fmla="*/ 1 w 4"/>
                <a:gd name="T5" fmla="*/ 12 h 14"/>
                <a:gd name="T6" fmla="*/ 4 w 4"/>
                <a:gd name="T7" fmla="*/ 12 h 14"/>
                <a:gd name="T8" fmla="*/ 4 w 4"/>
                <a:gd name="T9" fmla="*/ 2 h 14"/>
              </a:gdLst>
              <a:ahLst/>
              <a:cxnLst>
                <a:cxn ang="0">
                  <a:pos x="T0" y="T1"/>
                </a:cxn>
                <a:cxn ang="0">
                  <a:pos x="T2" y="T3"/>
                </a:cxn>
                <a:cxn ang="0">
                  <a:pos x="T4" y="T5"/>
                </a:cxn>
                <a:cxn ang="0">
                  <a:pos x="T6" y="T7"/>
                </a:cxn>
                <a:cxn ang="0">
                  <a:pos x="T8" y="T9"/>
                </a:cxn>
              </a:cxnLst>
              <a:rect l="0" t="0" r="r" b="b"/>
              <a:pathLst>
                <a:path w="4" h="14">
                  <a:moveTo>
                    <a:pt x="4" y="2"/>
                  </a:moveTo>
                  <a:cubicBezTo>
                    <a:pt x="4" y="0"/>
                    <a:pt x="1" y="0"/>
                    <a:pt x="1" y="2"/>
                  </a:cubicBezTo>
                  <a:cubicBezTo>
                    <a:pt x="0" y="5"/>
                    <a:pt x="0" y="9"/>
                    <a:pt x="1" y="12"/>
                  </a:cubicBezTo>
                  <a:cubicBezTo>
                    <a:pt x="1" y="14"/>
                    <a:pt x="4" y="14"/>
                    <a:pt x="4" y="12"/>
                  </a:cubicBezTo>
                  <a:cubicBezTo>
                    <a:pt x="4" y="9"/>
                    <a:pt x="4" y="5"/>
                    <a:pt x="4" y="2"/>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123"/>
            <p:cNvSpPr/>
            <p:nvPr/>
          </p:nvSpPr>
          <p:spPr bwMode="auto">
            <a:xfrm>
              <a:off x="5327650" y="2632075"/>
              <a:ext cx="9525" cy="36513"/>
            </a:xfrm>
            <a:custGeom>
              <a:avLst/>
              <a:gdLst>
                <a:gd name="T0" fmla="*/ 2 w 4"/>
                <a:gd name="T1" fmla="*/ 2 h 17"/>
                <a:gd name="T2" fmla="*/ 0 w 4"/>
                <a:gd name="T3" fmla="*/ 2 h 17"/>
                <a:gd name="T4" fmla="*/ 1 w 4"/>
                <a:gd name="T5" fmla="*/ 15 h 17"/>
                <a:gd name="T6" fmla="*/ 3 w 4"/>
                <a:gd name="T7" fmla="*/ 15 h 17"/>
                <a:gd name="T8" fmla="*/ 2 w 4"/>
                <a:gd name="T9" fmla="*/ 2 h 17"/>
              </a:gdLst>
              <a:ahLst/>
              <a:cxnLst>
                <a:cxn ang="0">
                  <a:pos x="T0" y="T1"/>
                </a:cxn>
                <a:cxn ang="0">
                  <a:pos x="T2" y="T3"/>
                </a:cxn>
                <a:cxn ang="0">
                  <a:pos x="T4" y="T5"/>
                </a:cxn>
                <a:cxn ang="0">
                  <a:pos x="T6" y="T7"/>
                </a:cxn>
                <a:cxn ang="0">
                  <a:pos x="T8" y="T9"/>
                </a:cxn>
              </a:cxnLst>
              <a:rect l="0" t="0" r="r" b="b"/>
              <a:pathLst>
                <a:path w="4" h="17">
                  <a:moveTo>
                    <a:pt x="2" y="2"/>
                  </a:moveTo>
                  <a:cubicBezTo>
                    <a:pt x="2" y="0"/>
                    <a:pt x="0" y="1"/>
                    <a:pt x="0" y="2"/>
                  </a:cubicBezTo>
                  <a:cubicBezTo>
                    <a:pt x="0" y="7"/>
                    <a:pt x="0" y="11"/>
                    <a:pt x="1" y="15"/>
                  </a:cubicBezTo>
                  <a:cubicBezTo>
                    <a:pt x="2" y="17"/>
                    <a:pt x="3" y="16"/>
                    <a:pt x="3" y="15"/>
                  </a:cubicBezTo>
                  <a:cubicBezTo>
                    <a:pt x="4" y="11"/>
                    <a:pt x="3" y="6"/>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124"/>
            <p:cNvSpPr/>
            <p:nvPr/>
          </p:nvSpPr>
          <p:spPr bwMode="auto">
            <a:xfrm>
              <a:off x="5327650" y="2703513"/>
              <a:ext cx="9525" cy="26988"/>
            </a:xfrm>
            <a:custGeom>
              <a:avLst/>
              <a:gdLst>
                <a:gd name="T0" fmla="*/ 2 w 4"/>
                <a:gd name="T1" fmla="*/ 1 h 13"/>
                <a:gd name="T2" fmla="*/ 0 w 4"/>
                <a:gd name="T3" fmla="*/ 2 h 13"/>
                <a:gd name="T4" fmla="*/ 1 w 4"/>
                <a:gd name="T5" fmla="*/ 11 h 13"/>
                <a:gd name="T6" fmla="*/ 4 w 4"/>
                <a:gd name="T7" fmla="*/ 11 h 13"/>
                <a:gd name="T8" fmla="*/ 2 w 4"/>
                <a:gd name="T9" fmla="*/ 1 h 13"/>
              </a:gdLst>
              <a:ahLst/>
              <a:cxnLst>
                <a:cxn ang="0">
                  <a:pos x="T0" y="T1"/>
                </a:cxn>
                <a:cxn ang="0">
                  <a:pos x="T2" y="T3"/>
                </a:cxn>
                <a:cxn ang="0">
                  <a:pos x="T4" y="T5"/>
                </a:cxn>
                <a:cxn ang="0">
                  <a:pos x="T6" y="T7"/>
                </a:cxn>
                <a:cxn ang="0">
                  <a:pos x="T8" y="T9"/>
                </a:cxn>
              </a:cxnLst>
              <a:rect l="0" t="0" r="r" b="b"/>
              <a:pathLst>
                <a:path w="4" h="13">
                  <a:moveTo>
                    <a:pt x="2" y="1"/>
                  </a:moveTo>
                  <a:cubicBezTo>
                    <a:pt x="2" y="0"/>
                    <a:pt x="0" y="0"/>
                    <a:pt x="0" y="2"/>
                  </a:cubicBezTo>
                  <a:cubicBezTo>
                    <a:pt x="0" y="5"/>
                    <a:pt x="0" y="8"/>
                    <a:pt x="1" y="11"/>
                  </a:cubicBezTo>
                  <a:cubicBezTo>
                    <a:pt x="1" y="13"/>
                    <a:pt x="4" y="12"/>
                    <a:pt x="4" y="11"/>
                  </a:cubicBezTo>
                  <a:cubicBezTo>
                    <a:pt x="4" y="7"/>
                    <a:pt x="3"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125"/>
            <p:cNvSpPr/>
            <p:nvPr/>
          </p:nvSpPr>
          <p:spPr bwMode="auto">
            <a:xfrm>
              <a:off x="5329238" y="2765425"/>
              <a:ext cx="9525" cy="38100"/>
            </a:xfrm>
            <a:custGeom>
              <a:avLst/>
              <a:gdLst>
                <a:gd name="T0" fmla="*/ 2 w 4"/>
                <a:gd name="T1" fmla="*/ 2 h 18"/>
                <a:gd name="T2" fmla="*/ 0 w 4"/>
                <a:gd name="T3" fmla="*/ 2 h 18"/>
                <a:gd name="T4" fmla="*/ 1 w 4"/>
                <a:gd name="T5" fmla="*/ 17 h 18"/>
                <a:gd name="T6" fmla="*/ 3 w 4"/>
                <a:gd name="T7" fmla="*/ 17 h 18"/>
                <a:gd name="T8" fmla="*/ 2 w 4"/>
                <a:gd name="T9" fmla="*/ 2 h 18"/>
              </a:gdLst>
              <a:ahLst/>
              <a:cxnLst>
                <a:cxn ang="0">
                  <a:pos x="T0" y="T1"/>
                </a:cxn>
                <a:cxn ang="0">
                  <a:pos x="T2" y="T3"/>
                </a:cxn>
                <a:cxn ang="0">
                  <a:pos x="T4" y="T5"/>
                </a:cxn>
                <a:cxn ang="0">
                  <a:pos x="T6" y="T7"/>
                </a:cxn>
                <a:cxn ang="0">
                  <a:pos x="T8" y="T9"/>
                </a:cxn>
              </a:cxnLst>
              <a:rect l="0" t="0" r="r" b="b"/>
              <a:pathLst>
                <a:path w="4" h="18">
                  <a:moveTo>
                    <a:pt x="2" y="2"/>
                  </a:moveTo>
                  <a:cubicBezTo>
                    <a:pt x="2" y="0"/>
                    <a:pt x="0" y="1"/>
                    <a:pt x="0" y="2"/>
                  </a:cubicBezTo>
                  <a:cubicBezTo>
                    <a:pt x="0" y="7"/>
                    <a:pt x="0" y="12"/>
                    <a:pt x="1" y="17"/>
                  </a:cubicBezTo>
                  <a:cubicBezTo>
                    <a:pt x="2" y="17"/>
                    <a:pt x="3" y="18"/>
                    <a:pt x="3" y="17"/>
                  </a:cubicBezTo>
                  <a:cubicBezTo>
                    <a:pt x="4" y="12"/>
                    <a:pt x="3" y="6"/>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126"/>
            <p:cNvSpPr/>
            <p:nvPr/>
          </p:nvSpPr>
          <p:spPr bwMode="auto">
            <a:xfrm>
              <a:off x="5329238" y="2832100"/>
              <a:ext cx="9525" cy="25400"/>
            </a:xfrm>
            <a:custGeom>
              <a:avLst/>
              <a:gdLst>
                <a:gd name="T0" fmla="*/ 3 w 4"/>
                <a:gd name="T1" fmla="*/ 1 h 12"/>
                <a:gd name="T2" fmla="*/ 1 w 4"/>
                <a:gd name="T3" fmla="*/ 2 h 12"/>
                <a:gd name="T4" fmla="*/ 0 w 4"/>
                <a:gd name="T5" fmla="*/ 10 h 12"/>
                <a:gd name="T6" fmla="*/ 2 w 4"/>
                <a:gd name="T7" fmla="*/ 11 h 12"/>
                <a:gd name="T8" fmla="*/ 3 w 4"/>
                <a:gd name="T9" fmla="*/ 1 h 12"/>
              </a:gdLst>
              <a:ahLst/>
              <a:cxnLst>
                <a:cxn ang="0">
                  <a:pos x="T0" y="T1"/>
                </a:cxn>
                <a:cxn ang="0">
                  <a:pos x="T2" y="T3"/>
                </a:cxn>
                <a:cxn ang="0">
                  <a:pos x="T4" y="T5"/>
                </a:cxn>
                <a:cxn ang="0">
                  <a:pos x="T6" y="T7"/>
                </a:cxn>
                <a:cxn ang="0">
                  <a:pos x="T8" y="T9"/>
                </a:cxn>
              </a:cxnLst>
              <a:rect l="0" t="0" r="r" b="b"/>
              <a:pathLst>
                <a:path w="4" h="12">
                  <a:moveTo>
                    <a:pt x="3" y="1"/>
                  </a:moveTo>
                  <a:cubicBezTo>
                    <a:pt x="3" y="0"/>
                    <a:pt x="1" y="0"/>
                    <a:pt x="1" y="2"/>
                  </a:cubicBezTo>
                  <a:cubicBezTo>
                    <a:pt x="1" y="5"/>
                    <a:pt x="1" y="8"/>
                    <a:pt x="0" y="10"/>
                  </a:cubicBezTo>
                  <a:cubicBezTo>
                    <a:pt x="0" y="12"/>
                    <a:pt x="2" y="12"/>
                    <a:pt x="2" y="11"/>
                  </a:cubicBezTo>
                  <a:cubicBezTo>
                    <a:pt x="4" y="8"/>
                    <a:pt x="4" y="5"/>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127"/>
            <p:cNvSpPr/>
            <p:nvPr/>
          </p:nvSpPr>
          <p:spPr bwMode="auto">
            <a:xfrm>
              <a:off x="5329238" y="2887663"/>
              <a:ext cx="7937" cy="34925"/>
            </a:xfrm>
            <a:custGeom>
              <a:avLst/>
              <a:gdLst>
                <a:gd name="T0" fmla="*/ 2 w 3"/>
                <a:gd name="T1" fmla="*/ 1 h 16"/>
                <a:gd name="T2" fmla="*/ 1 w 3"/>
                <a:gd name="T3" fmla="*/ 1 h 16"/>
                <a:gd name="T4" fmla="*/ 0 w 3"/>
                <a:gd name="T5" fmla="*/ 14 h 16"/>
                <a:gd name="T6" fmla="*/ 2 w 3"/>
                <a:gd name="T7" fmla="*/ 14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0" y="14"/>
                  </a:cubicBezTo>
                  <a:cubicBezTo>
                    <a:pt x="0" y="16"/>
                    <a:pt x="2" y="16"/>
                    <a:pt x="2" y="14"/>
                  </a:cubicBezTo>
                  <a:cubicBezTo>
                    <a:pt x="3" y="10"/>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128"/>
            <p:cNvSpPr/>
            <p:nvPr/>
          </p:nvSpPr>
          <p:spPr bwMode="auto">
            <a:xfrm>
              <a:off x="5329238" y="2951163"/>
              <a:ext cx="9525" cy="31750"/>
            </a:xfrm>
            <a:custGeom>
              <a:avLst/>
              <a:gdLst>
                <a:gd name="T0" fmla="*/ 3 w 4"/>
                <a:gd name="T1" fmla="*/ 2 h 15"/>
                <a:gd name="T2" fmla="*/ 0 w 4"/>
                <a:gd name="T3" fmla="*/ 2 h 15"/>
                <a:gd name="T4" fmla="*/ 1 w 4"/>
                <a:gd name="T5" fmla="*/ 14 h 15"/>
                <a:gd name="T6" fmla="*/ 4 w 4"/>
                <a:gd name="T7" fmla="*/ 14 h 15"/>
                <a:gd name="T8" fmla="*/ 3 w 4"/>
                <a:gd name="T9" fmla="*/ 2 h 15"/>
              </a:gdLst>
              <a:ahLst/>
              <a:cxnLst>
                <a:cxn ang="0">
                  <a:pos x="T0" y="T1"/>
                </a:cxn>
                <a:cxn ang="0">
                  <a:pos x="T2" y="T3"/>
                </a:cxn>
                <a:cxn ang="0">
                  <a:pos x="T4" y="T5"/>
                </a:cxn>
                <a:cxn ang="0">
                  <a:pos x="T6" y="T7"/>
                </a:cxn>
                <a:cxn ang="0">
                  <a:pos x="T8" y="T9"/>
                </a:cxn>
              </a:cxnLst>
              <a:rect l="0" t="0" r="r" b="b"/>
              <a:pathLst>
                <a:path w="4" h="15">
                  <a:moveTo>
                    <a:pt x="3" y="2"/>
                  </a:moveTo>
                  <a:cubicBezTo>
                    <a:pt x="2" y="0"/>
                    <a:pt x="0" y="1"/>
                    <a:pt x="0" y="2"/>
                  </a:cubicBezTo>
                  <a:cubicBezTo>
                    <a:pt x="0" y="6"/>
                    <a:pt x="0" y="10"/>
                    <a:pt x="1" y="14"/>
                  </a:cubicBezTo>
                  <a:cubicBezTo>
                    <a:pt x="1" y="15"/>
                    <a:pt x="4" y="15"/>
                    <a:pt x="4" y="14"/>
                  </a:cubicBezTo>
                  <a:cubicBezTo>
                    <a:pt x="4" y="10"/>
                    <a:pt x="3" y="6"/>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129"/>
            <p:cNvSpPr/>
            <p:nvPr/>
          </p:nvSpPr>
          <p:spPr bwMode="auto">
            <a:xfrm>
              <a:off x="5329238" y="3013075"/>
              <a:ext cx="4762" cy="20638"/>
            </a:xfrm>
            <a:custGeom>
              <a:avLst/>
              <a:gdLst>
                <a:gd name="T0" fmla="*/ 2 w 2"/>
                <a:gd name="T1" fmla="*/ 2 h 9"/>
                <a:gd name="T2" fmla="*/ 0 w 2"/>
                <a:gd name="T3" fmla="*/ 2 h 9"/>
                <a:gd name="T4" fmla="*/ 0 w 2"/>
                <a:gd name="T5" fmla="*/ 8 h 9"/>
                <a:gd name="T6" fmla="*/ 2 w 2"/>
                <a:gd name="T7" fmla="*/ 8 h 9"/>
                <a:gd name="T8" fmla="*/ 2 w 2"/>
                <a:gd name="T9" fmla="*/ 2 h 9"/>
              </a:gdLst>
              <a:ahLst/>
              <a:cxnLst>
                <a:cxn ang="0">
                  <a:pos x="T0" y="T1"/>
                </a:cxn>
                <a:cxn ang="0">
                  <a:pos x="T2" y="T3"/>
                </a:cxn>
                <a:cxn ang="0">
                  <a:pos x="T4" y="T5"/>
                </a:cxn>
                <a:cxn ang="0">
                  <a:pos x="T6" y="T7"/>
                </a:cxn>
                <a:cxn ang="0">
                  <a:pos x="T8" y="T9"/>
                </a:cxn>
              </a:cxnLst>
              <a:rect l="0" t="0" r="r" b="b"/>
              <a:pathLst>
                <a:path w="2" h="9">
                  <a:moveTo>
                    <a:pt x="2" y="2"/>
                  </a:moveTo>
                  <a:cubicBezTo>
                    <a:pt x="2" y="0"/>
                    <a:pt x="0" y="0"/>
                    <a:pt x="0" y="2"/>
                  </a:cubicBezTo>
                  <a:cubicBezTo>
                    <a:pt x="0" y="4"/>
                    <a:pt x="0" y="6"/>
                    <a:pt x="0" y="8"/>
                  </a:cubicBezTo>
                  <a:cubicBezTo>
                    <a:pt x="0" y="9"/>
                    <a:pt x="2" y="9"/>
                    <a:pt x="2" y="8"/>
                  </a:cubicBezTo>
                  <a:cubicBezTo>
                    <a:pt x="2" y="6"/>
                    <a:pt x="2" y="4"/>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130"/>
            <p:cNvSpPr/>
            <p:nvPr/>
          </p:nvSpPr>
          <p:spPr bwMode="auto">
            <a:xfrm>
              <a:off x="5329238" y="3060700"/>
              <a:ext cx="12700" cy="34925"/>
            </a:xfrm>
            <a:custGeom>
              <a:avLst/>
              <a:gdLst>
                <a:gd name="T0" fmla="*/ 3 w 5"/>
                <a:gd name="T1" fmla="*/ 2 h 16"/>
                <a:gd name="T2" fmla="*/ 0 w 5"/>
                <a:gd name="T3" fmla="*/ 3 h 16"/>
                <a:gd name="T4" fmla="*/ 1 w 5"/>
                <a:gd name="T5" fmla="*/ 15 h 16"/>
                <a:gd name="T6" fmla="*/ 4 w 5"/>
                <a:gd name="T7" fmla="*/ 15 h 16"/>
                <a:gd name="T8" fmla="*/ 3 w 5"/>
                <a:gd name="T9" fmla="*/ 2 h 16"/>
              </a:gdLst>
              <a:ahLst/>
              <a:cxnLst>
                <a:cxn ang="0">
                  <a:pos x="T0" y="T1"/>
                </a:cxn>
                <a:cxn ang="0">
                  <a:pos x="T2" y="T3"/>
                </a:cxn>
                <a:cxn ang="0">
                  <a:pos x="T4" y="T5"/>
                </a:cxn>
                <a:cxn ang="0">
                  <a:pos x="T6" y="T7"/>
                </a:cxn>
                <a:cxn ang="0">
                  <a:pos x="T8" y="T9"/>
                </a:cxn>
              </a:cxnLst>
              <a:rect l="0" t="0" r="r" b="b"/>
              <a:pathLst>
                <a:path w="5" h="16">
                  <a:moveTo>
                    <a:pt x="3" y="2"/>
                  </a:moveTo>
                  <a:cubicBezTo>
                    <a:pt x="2" y="0"/>
                    <a:pt x="0" y="1"/>
                    <a:pt x="0" y="3"/>
                  </a:cubicBezTo>
                  <a:cubicBezTo>
                    <a:pt x="1" y="7"/>
                    <a:pt x="0" y="11"/>
                    <a:pt x="1" y="15"/>
                  </a:cubicBezTo>
                  <a:cubicBezTo>
                    <a:pt x="1" y="16"/>
                    <a:pt x="3" y="16"/>
                    <a:pt x="4" y="15"/>
                  </a:cubicBezTo>
                  <a:cubicBezTo>
                    <a:pt x="5" y="11"/>
                    <a:pt x="4" y="6"/>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131"/>
            <p:cNvSpPr/>
            <p:nvPr/>
          </p:nvSpPr>
          <p:spPr bwMode="auto">
            <a:xfrm>
              <a:off x="5503863" y="2784475"/>
              <a:ext cx="7937" cy="23813"/>
            </a:xfrm>
            <a:custGeom>
              <a:avLst/>
              <a:gdLst>
                <a:gd name="T0" fmla="*/ 3 w 4"/>
                <a:gd name="T1" fmla="*/ 1 h 11"/>
                <a:gd name="T2" fmla="*/ 1 w 4"/>
                <a:gd name="T3" fmla="*/ 1 h 11"/>
                <a:gd name="T4" fmla="*/ 1 w 4"/>
                <a:gd name="T5" fmla="*/ 10 h 11"/>
                <a:gd name="T6" fmla="*/ 3 w 4"/>
                <a:gd name="T7" fmla="*/ 10 h 11"/>
                <a:gd name="T8" fmla="*/ 3 w 4"/>
                <a:gd name="T9" fmla="*/ 1 h 11"/>
              </a:gdLst>
              <a:ahLst/>
              <a:cxnLst>
                <a:cxn ang="0">
                  <a:pos x="T0" y="T1"/>
                </a:cxn>
                <a:cxn ang="0">
                  <a:pos x="T2" y="T3"/>
                </a:cxn>
                <a:cxn ang="0">
                  <a:pos x="T4" y="T5"/>
                </a:cxn>
                <a:cxn ang="0">
                  <a:pos x="T6" y="T7"/>
                </a:cxn>
                <a:cxn ang="0">
                  <a:pos x="T8" y="T9"/>
                </a:cxn>
              </a:cxnLst>
              <a:rect l="0" t="0" r="r" b="b"/>
              <a:pathLst>
                <a:path w="4" h="11">
                  <a:moveTo>
                    <a:pt x="3" y="1"/>
                  </a:moveTo>
                  <a:cubicBezTo>
                    <a:pt x="3" y="0"/>
                    <a:pt x="1" y="0"/>
                    <a:pt x="1" y="1"/>
                  </a:cubicBezTo>
                  <a:cubicBezTo>
                    <a:pt x="0" y="4"/>
                    <a:pt x="0" y="7"/>
                    <a:pt x="1" y="10"/>
                  </a:cubicBezTo>
                  <a:cubicBezTo>
                    <a:pt x="1" y="11"/>
                    <a:pt x="3" y="11"/>
                    <a:pt x="3" y="10"/>
                  </a:cubicBezTo>
                  <a:cubicBezTo>
                    <a:pt x="4" y="7"/>
                    <a:pt x="3" y="4"/>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132"/>
            <p:cNvSpPr/>
            <p:nvPr/>
          </p:nvSpPr>
          <p:spPr bwMode="auto">
            <a:xfrm>
              <a:off x="5505450" y="2838450"/>
              <a:ext cx="6350" cy="30163"/>
            </a:xfrm>
            <a:custGeom>
              <a:avLst/>
              <a:gdLst>
                <a:gd name="T0" fmla="*/ 3 w 3"/>
                <a:gd name="T1" fmla="*/ 2 h 14"/>
                <a:gd name="T2" fmla="*/ 0 w 3"/>
                <a:gd name="T3" fmla="*/ 2 h 14"/>
                <a:gd name="T4" fmla="*/ 0 w 3"/>
                <a:gd name="T5" fmla="*/ 13 h 14"/>
                <a:gd name="T6" fmla="*/ 3 w 3"/>
                <a:gd name="T7" fmla="*/ 13 h 14"/>
                <a:gd name="T8" fmla="*/ 3 w 3"/>
                <a:gd name="T9" fmla="*/ 2 h 14"/>
              </a:gdLst>
              <a:ahLst/>
              <a:cxnLst>
                <a:cxn ang="0">
                  <a:pos x="T0" y="T1"/>
                </a:cxn>
                <a:cxn ang="0">
                  <a:pos x="T2" y="T3"/>
                </a:cxn>
                <a:cxn ang="0">
                  <a:pos x="T4" y="T5"/>
                </a:cxn>
                <a:cxn ang="0">
                  <a:pos x="T6" y="T7"/>
                </a:cxn>
                <a:cxn ang="0">
                  <a:pos x="T8" y="T9"/>
                </a:cxn>
              </a:cxnLst>
              <a:rect l="0" t="0" r="r" b="b"/>
              <a:pathLst>
                <a:path w="3" h="14">
                  <a:moveTo>
                    <a:pt x="3" y="2"/>
                  </a:moveTo>
                  <a:cubicBezTo>
                    <a:pt x="2" y="0"/>
                    <a:pt x="1" y="0"/>
                    <a:pt x="0" y="2"/>
                  </a:cubicBezTo>
                  <a:cubicBezTo>
                    <a:pt x="0" y="5"/>
                    <a:pt x="0" y="9"/>
                    <a:pt x="0" y="13"/>
                  </a:cubicBezTo>
                  <a:cubicBezTo>
                    <a:pt x="0" y="14"/>
                    <a:pt x="3" y="14"/>
                    <a:pt x="3" y="13"/>
                  </a:cubicBezTo>
                  <a:cubicBezTo>
                    <a:pt x="3" y="9"/>
                    <a:pt x="3" y="5"/>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133"/>
            <p:cNvSpPr/>
            <p:nvPr/>
          </p:nvSpPr>
          <p:spPr bwMode="auto">
            <a:xfrm>
              <a:off x="5505450" y="2909888"/>
              <a:ext cx="6350" cy="34925"/>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1" y="15"/>
                  </a:cubicBezTo>
                  <a:cubicBezTo>
                    <a:pt x="1" y="16"/>
                    <a:pt x="2" y="16"/>
                    <a:pt x="2" y="15"/>
                  </a:cubicBezTo>
                  <a:cubicBezTo>
                    <a:pt x="3" y="10"/>
                    <a:pt x="3"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134"/>
            <p:cNvSpPr/>
            <p:nvPr/>
          </p:nvSpPr>
          <p:spPr bwMode="auto">
            <a:xfrm>
              <a:off x="5505450" y="2987675"/>
              <a:ext cx="6350" cy="25400"/>
            </a:xfrm>
            <a:custGeom>
              <a:avLst/>
              <a:gdLst>
                <a:gd name="T0" fmla="*/ 2 w 3"/>
                <a:gd name="T1" fmla="*/ 1 h 12"/>
                <a:gd name="T2" fmla="*/ 1 w 3"/>
                <a:gd name="T3" fmla="*/ 1 h 12"/>
                <a:gd name="T4" fmla="*/ 0 w 3"/>
                <a:gd name="T5" fmla="*/ 11 h 12"/>
                <a:gd name="T6" fmla="*/ 3 w 3"/>
                <a:gd name="T7" fmla="*/ 11 h 12"/>
                <a:gd name="T8" fmla="*/ 2 w 3"/>
                <a:gd name="T9" fmla="*/ 1 h 12"/>
              </a:gdLst>
              <a:ahLst/>
              <a:cxnLst>
                <a:cxn ang="0">
                  <a:pos x="T0" y="T1"/>
                </a:cxn>
                <a:cxn ang="0">
                  <a:pos x="T2" y="T3"/>
                </a:cxn>
                <a:cxn ang="0">
                  <a:pos x="T4" y="T5"/>
                </a:cxn>
                <a:cxn ang="0">
                  <a:pos x="T6" y="T7"/>
                </a:cxn>
                <a:cxn ang="0">
                  <a:pos x="T8" y="T9"/>
                </a:cxn>
              </a:cxnLst>
              <a:rect l="0" t="0" r="r" b="b"/>
              <a:pathLst>
                <a:path w="3" h="12">
                  <a:moveTo>
                    <a:pt x="2" y="1"/>
                  </a:moveTo>
                  <a:cubicBezTo>
                    <a:pt x="2" y="0"/>
                    <a:pt x="1" y="0"/>
                    <a:pt x="1" y="1"/>
                  </a:cubicBezTo>
                  <a:cubicBezTo>
                    <a:pt x="1" y="4"/>
                    <a:pt x="0" y="7"/>
                    <a:pt x="0" y="11"/>
                  </a:cubicBezTo>
                  <a:cubicBezTo>
                    <a:pt x="0" y="12"/>
                    <a:pt x="3" y="12"/>
                    <a:pt x="3" y="11"/>
                  </a:cubicBezTo>
                  <a:cubicBezTo>
                    <a:pt x="3" y="7"/>
                    <a:pt x="2"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135"/>
            <p:cNvSpPr/>
            <p:nvPr/>
          </p:nvSpPr>
          <p:spPr bwMode="auto">
            <a:xfrm>
              <a:off x="5503863" y="3046413"/>
              <a:ext cx="11112" cy="36513"/>
            </a:xfrm>
            <a:custGeom>
              <a:avLst/>
              <a:gdLst>
                <a:gd name="T0" fmla="*/ 4 w 5"/>
                <a:gd name="T1" fmla="*/ 1 h 17"/>
                <a:gd name="T2" fmla="*/ 1 w 5"/>
                <a:gd name="T3" fmla="*/ 1 h 17"/>
                <a:gd name="T4" fmla="*/ 1 w 5"/>
                <a:gd name="T5" fmla="*/ 16 h 17"/>
                <a:gd name="T6" fmla="*/ 4 w 5"/>
                <a:gd name="T7" fmla="*/ 16 h 17"/>
                <a:gd name="T8" fmla="*/ 4 w 5"/>
                <a:gd name="T9" fmla="*/ 1 h 17"/>
              </a:gdLst>
              <a:ahLst/>
              <a:cxnLst>
                <a:cxn ang="0">
                  <a:pos x="T0" y="T1"/>
                </a:cxn>
                <a:cxn ang="0">
                  <a:pos x="T2" y="T3"/>
                </a:cxn>
                <a:cxn ang="0">
                  <a:pos x="T4" y="T5"/>
                </a:cxn>
                <a:cxn ang="0">
                  <a:pos x="T6" y="T7"/>
                </a:cxn>
                <a:cxn ang="0">
                  <a:pos x="T8" y="T9"/>
                </a:cxn>
              </a:cxnLst>
              <a:rect l="0" t="0" r="r" b="b"/>
              <a:pathLst>
                <a:path w="5" h="17">
                  <a:moveTo>
                    <a:pt x="4" y="1"/>
                  </a:moveTo>
                  <a:cubicBezTo>
                    <a:pt x="4" y="0"/>
                    <a:pt x="1" y="0"/>
                    <a:pt x="1" y="1"/>
                  </a:cubicBezTo>
                  <a:cubicBezTo>
                    <a:pt x="1" y="6"/>
                    <a:pt x="0" y="11"/>
                    <a:pt x="1" y="16"/>
                  </a:cubicBezTo>
                  <a:cubicBezTo>
                    <a:pt x="2" y="17"/>
                    <a:pt x="3" y="17"/>
                    <a:pt x="4" y="16"/>
                  </a:cubicBezTo>
                  <a:cubicBezTo>
                    <a:pt x="5" y="11"/>
                    <a:pt x="4" y="6"/>
                    <a:pt x="4"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136"/>
            <p:cNvSpPr/>
            <p:nvPr/>
          </p:nvSpPr>
          <p:spPr bwMode="auto">
            <a:xfrm>
              <a:off x="5657850" y="2614613"/>
              <a:ext cx="11112" cy="38100"/>
            </a:xfrm>
            <a:custGeom>
              <a:avLst/>
              <a:gdLst>
                <a:gd name="T0" fmla="*/ 4 w 5"/>
                <a:gd name="T1" fmla="*/ 2 h 18"/>
                <a:gd name="T2" fmla="*/ 2 w 5"/>
                <a:gd name="T3" fmla="*/ 1 h 18"/>
                <a:gd name="T4" fmla="*/ 2 w 5"/>
                <a:gd name="T5" fmla="*/ 16 h 18"/>
                <a:gd name="T6" fmla="*/ 5 w 5"/>
                <a:gd name="T7" fmla="*/ 16 h 18"/>
                <a:gd name="T8" fmla="*/ 4 w 5"/>
                <a:gd name="T9" fmla="*/ 2 h 18"/>
              </a:gdLst>
              <a:ahLst/>
              <a:cxnLst>
                <a:cxn ang="0">
                  <a:pos x="T0" y="T1"/>
                </a:cxn>
                <a:cxn ang="0">
                  <a:pos x="T2" y="T3"/>
                </a:cxn>
                <a:cxn ang="0">
                  <a:pos x="T4" y="T5"/>
                </a:cxn>
                <a:cxn ang="0">
                  <a:pos x="T6" y="T7"/>
                </a:cxn>
                <a:cxn ang="0">
                  <a:pos x="T8" y="T9"/>
                </a:cxn>
              </a:cxnLst>
              <a:rect l="0" t="0" r="r" b="b"/>
              <a:pathLst>
                <a:path w="5" h="18">
                  <a:moveTo>
                    <a:pt x="4" y="2"/>
                  </a:moveTo>
                  <a:cubicBezTo>
                    <a:pt x="4" y="0"/>
                    <a:pt x="2" y="0"/>
                    <a:pt x="2" y="1"/>
                  </a:cubicBezTo>
                  <a:cubicBezTo>
                    <a:pt x="0" y="6"/>
                    <a:pt x="1" y="12"/>
                    <a:pt x="2" y="16"/>
                  </a:cubicBezTo>
                  <a:cubicBezTo>
                    <a:pt x="2" y="18"/>
                    <a:pt x="5" y="18"/>
                    <a:pt x="5" y="16"/>
                  </a:cubicBezTo>
                  <a:cubicBezTo>
                    <a:pt x="4" y="11"/>
                    <a:pt x="4" y="7"/>
                    <a:pt x="4" y="2"/>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137"/>
            <p:cNvSpPr/>
            <p:nvPr/>
          </p:nvSpPr>
          <p:spPr bwMode="auto">
            <a:xfrm>
              <a:off x="5662613" y="2695575"/>
              <a:ext cx="4762" cy="31750"/>
            </a:xfrm>
            <a:custGeom>
              <a:avLst/>
              <a:gdLst>
                <a:gd name="T0" fmla="*/ 1 w 2"/>
                <a:gd name="T1" fmla="*/ 0 h 14"/>
                <a:gd name="T2" fmla="*/ 0 w 2"/>
                <a:gd name="T3" fmla="*/ 0 h 14"/>
                <a:gd name="T4" fmla="*/ 1 w 2"/>
                <a:gd name="T5" fmla="*/ 13 h 14"/>
                <a:gd name="T6" fmla="*/ 2 w 2"/>
                <a:gd name="T7" fmla="*/ 13 h 14"/>
                <a:gd name="T8" fmla="*/ 1 w 2"/>
                <a:gd name="T9" fmla="*/ 0 h 14"/>
              </a:gdLst>
              <a:ahLst/>
              <a:cxnLst>
                <a:cxn ang="0">
                  <a:pos x="T0" y="T1"/>
                </a:cxn>
                <a:cxn ang="0">
                  <a:pos x="T2" y="T3"/>
                </a:cxn>
                <a:cxn ang="0">
                  <a:pos x="T4" y="T5"/>
                </a:cxn>
                <a:cxn ang="0">
                  <a:pos x="T6" y="T7"/>
                </a:cxn>
                <a:cxn ang="0">
                  <a:pos x="T8" y="T9"/>
                </a:cxn>
              </a:cxnLst>
              <a:rect l="0" t="0" r="r" b="b"/>
              <a:pathLst>
                <a:path w="2" h="14">
                  <a:moveTo>
                    <a:pt x="1" y="0"/>
                  </a:moveTo>
                  <a:cubicBezTo>
                    <a:pt x="1" y="0"/>
                    <a:pt x="0" y="0"/>
                    <a:pt x="0" y="0"/>
                  </a:cubicBezTo>
                  <a:cubicBezTo>
                    <a:pt x="0" y="5"/>
                    <a:pt x="0" y="9"/>
                    <a:pt x="1" y="13"/>
                  </a:cubicBezTo>
                  <a:cubicBezTo>
                    <a:pt x="1" y="14"/>
                    <a:pt x="2" y="14"/>
                    <a:pt x="2" y="13"/>
                  </a:cubicBezTo>
                  <a:cubicBezTo>
                    <a:pt x="2" y="8"/>
                    <a:pt x="1" y="5"/>
                    <a:pt x="1" y="0"/>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138"/>
            <p:cNvSpPr/>
            <p:nvPr/>
          </p:nvSpPr>
          <p:spPr bwMode="auto">
            <a:xfrm>
              <a:off x="5662613" y="2757488"/>
              <a:ext cx="6350" cy="26988"/>
            </a:xfrm>
            <a:custGeom>
              <a:avLst/>
              <a:gdLst>
                <a:gd name="T0" fmla="*/ 3 w 3"/>
                <a:gd name="T1" fmla="*/ 1 h 13"/>
                <a:gd name="T2" fmla="*/ 1 w 3"/>
                <a:gd name="T3" fmla="*/ 1 h 13"/>
                <a:gd name="T4" fmla="*/ 1 w 3"/>
                <a:gd name="T5" fmla="*/ 12 h 13"/>
                <a:gd name="T6" fmla="*/ 3 w 3"/>
                <a:gd name="T7" fmla="*/ 12 h 13"/>
                <a:gd name="T8" fmla="*/ 3 w 3"/>
                <a:gd name="T9" fmla="*/ 1 h 13"/>
              </a:gdLst>
              <a:ahLst/>
              <a:cxnLst>
                <a:cxn ang="0">
                  <a:pos x="T0" y="T1"/>
                </a:cxn>
                <a:cxn ang="0">
                  <a:pos x="T2" y="T3"/>
                </a:cxn>
                <a:cxn ang="0">
                  <a:pos x="T4" y="T5"/>
                </a:cxn>
                <a:cxn ang="0">
                  <a:pos x="T6" y="T7"/>
                </a:cxn>
                <a:cxn ang="0">
                  <a:pos x="T8" y="T9"/>
                </a:cxn>
              </a:cxnLst>
              <a:rect l="0" t="0" r="r" b="b"/>
              <a:pathLst>
                <a:path w="3" h="13">
                  <a:moveTo>
                    <a:pt x="3" y="1"/>
                  </a:moveTo>
                  <a:cubicBezTo>
                    <a:pt x="3" y="0"/>
                    <a:pt x="1" y="0"/>
                    <a:pt x="1" y="1"/>
                  </a:cubicBezTo>
                  <a:cubicBezTo>
                    <a:pt x="1" y="5"/>
                    <a:pt x="0" y="8"/>
                    <a:pt x="1" y="12"/>
                  </a:cubicBezTo>
                  <a:cubicBezTo>
                    <a:pt x="1" y="13"/>
                    <a:pt x="3" y="13"/>
                    <a:pt x="3" y="12"/>
                  </a:cubicBezTo>
                  <a:cubicBezTo>
                    <a:pt x="3" y="8"/>
                    <a:pt x="3" y="5"/>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139"/>
            <p:cNvSpPr/>
            <p:nvPr/>
          </p:nvSpPr>
          <p:spPr bwMode="auto">
            <a:xfrm>
              <a:off x="5664200" y="2819400"/>
              <a:ext cx="4762" cy="31750"/>
            </a:xfrm>
            <a:custGeom>
              <a:avLst/>
              <a:gdLst>
                <a:gd name="T0" fmla="*/ 2 w 2"/>
                <a:gd name="T1" fmla="*/ 1 h 15"/>
                <a:gd name="T2" fmla="*/ 0 w 2"/>
                <a:gd name="T3" fmla="*/ 1 h 15"/>
                <a:gd name="T4" fmla="*/ 0 w 2"/>
                <a:gd name="T5" fmla="*/ 14 h 15"/>
                <a:gd name="T6" fmla="*/ 1 w 2"/>
                <a:gd name="T7" fmla="*/ 14 h 15"/>
                <a:gd name="T8" fmla="*/ 2 w 2"/>
                <a:gd name="T9" fmla="*/ 1 h 15"/>
              </a:gdLst>
              <a:ahLst/>
              <a:cxnLst>
                <a:cxn ang="0">
                  <a:pos x="T0" y="T1"/>
                </a:cxn>
                <a:cxn ang="0">
                  <a:pos x="T2" y="T3"/>
                </a:cxn>
                <a:cxn ang="0">
                  <a:pos x="T4" y="T5"/>
                </a:cxn>
                <a:cxn ang="0">
                  <a:pos x="T6" y="T7"/>
                </a:cxn>
                <a:cxn ang="0">
                  <a:pos x="T8" y="T9"/>
                </a:cxn>
              </a:cxnLst>
              <a:rect l="0" t="0" r="r" b="b"/>
              <a:pathLst>
                <a:path w="2" h="15">
                  <a:moveTo>
                    <a:pt x="2" y="1"/>
                  </a:moveTo>
                  <a:cubicBezTo>
                    <a:pt x="2" y="0"/>
                    <a:pt x="0" y="0"/>
                    <a:pt x="0" y="1"/>
                  </a:cubicBezTo>
                  <a:cubicBezTo>
                    <a:pt x="0" y="5"/>
                    <a:pt x="0" y="10"/>
                    <a:pt x="0" y="14"/>
                  </a:cubicBezTo>
                  <a:cubicBezTo>
                    <a:pt x="0" y="15"/>
                    <a:pt x="1" y="15"/>
                    <a:pt x="1" y="14"/>
                  </a:cubicBezTo>
                  <a:cubicBezTo>
                    <a:pt x="2" y="10"/>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140"/>
            <p:cNvSpPr/>
            <p:nvPr/>
          </p:nvSpPr>
          <p:spPr bwMode="auto">
            <a:xfrm>
              <a:off x="5657850" y="2895600"/>
              <a:ext cx="11112" cy="26988"/>
            </a:xfrm>
            <a:custGeom>
              <a:avLst/>
              <a:gdLst>
                <a:gd name="T0" fmla="*/ 2 w 5"/>
                <a:gd name="T1" fmla="*/ 1 h 13"/>
                <a:gd name="T2" fmla="*/ 1 w 5"/>
                <a:gd name="T3" fmla="*/ 1 h 13"/>
                <a:gd name="T4" fmla="*/ 3 w 5"/>
                <a:gd name="T5" fmla="*/ 12 h 13"/>
                <a:gd name="T6" fmla="*/ 4 w 5"/>
                <a:gd name="T7" fmla="*/ 12 h 13"/>
                <a:gd name="T8" fmla="*/ 2 w 5"/>
                <a:gd name="T9" fmla="*/ 1 h 13"/>
              </a:gdLst>
              <a:ahLst/>
              <a:cxnLst>
                <a:cxn ang="0">
                  <a:pos x="T0" y="T1"/>
                </a:cxn>
                <a:cxn ang="0">
                  <a:pos x="T2" y="T3"/>
                </a:cxn>
                <a:cxn ang="0">
                  <a:pos x="T4" y="T5"/>
                </a:cxn>
                <a:cxn ang="0">
                  <a:pos x="T6" y="T7"/>
                </a:cxn>
                <a:cxn ang="0">
                  <a:pos x="T8" y="T9"/>
                </a:cxn>
              </a:cxnLst>
              <a:rect l="0" t="0" r="r" b="b"/>
              <a:pathLst>
                <a:path w="5" h="13">
                  <a:moveTo>
                    <a:pt x="2" y="1"/>
                  </a:moveTo>
                  <a:cubicBezTo>
                    <a:pt x="2" y="0"/>
                    <a:pt x="0" y="0"/>
                    <a:pt x="1" y="1"/>
                  </a:cubicBezTo>
                  <a:cubicBezTo>
                    <a:pt x="3" y="5"/>
                    <a:pt x="3" y="8"/>
                    <a:pt x="3" y="12"/>
                  </a:cubicBezTo>
                  <a:cubicBezTo>
                    <a:pt x="3" y="13"/>
                    <a:pt x="4" y="13"/>
                    <a:pt x="4" y="12"/>
                  </a:cubicBezTo>
                  <a:cubicBezTo>
                    <a:pt x="5" y="8"/>
                    <a:pt x="4"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141"/>
            <p:cNvSpPr/>
            <p:nvPr/>
          </p:nvSpPr>
          <p:spPr bwMode="auto">
            <a:xfrm>
              <a:off x="5659438" y="2955925"/>
              <a:ext cx="7937" cy="33338"/>
            </a:xfrm>
            <a:custGeom>
              <a:avLst/>
              <a:gdLst>
                <a:gd name="T0" fmla="*/ 2 w 3"/>
                <a:gd name="T1" fmla="*/ 0 h 16"/>
                <a:gd name="T2" fmla="*/ 1 w 3"/>
                <a:gd name="T3" fmla="*/ 0 h 16"/>
                <a:gd name="T4" fmla="*/ 1 w 3"/>
                <a:gd name="T5" fmla="*/ 15 h 16"/>
                <a:gd name="T6" fmla="*/ 2 w 3"/>
                <a:gd name="T7" fmla="*/ 15 h 16"/>
                <a:gd name="T8" fmla="*/ 2 w 3"/>
                <a:gd name="T9" fmla="*/ 0 h 16"/>
              </a:gdLst>
              <a:ahLst/>
              <a:cxnLst>
                <a:cxn ang="0">
                  <a:pos x="T0" y="T1"/>
                </a:cxn>
                <a:cxn ang="0">
                  <a:pos x="T2" y="T3"/>
                </a:cxn>
                <a:cxn ang="0">
                  <a:pos x="T4" y="T5"/>
                </a:cxn>
                <a:cxn ang="0">
                  <a:pos x="T6" y="T7"/>
                </a:cxn>
                <a:cxn ang="0">
                  <a:pos x="T8" y="T9"/>
                </a:cxn>
              </a:cxnLst>
              <a:rect l="0" t="0" r="r" b="b"/>
              <a:pathLst>
                <a:path w="3" h="16">
                  <a:moveTo>
                    <a:pt x="2" y="0"/>
                  </a:moveTo>
                  <a:cubicBezTo>
                    <a:pt x="2" y="0"/>
                    <a:pt x="1" y="0"/>
                    <a:pt x="1" y="0"/>
                  </a:cubicBezTo>
                  <a:cubicBezTo>
                    <a:pt x="1" y="5"/>
                    <a:pt x="0" y="10"/>
                    <a:pt x="1" y="15"/>
                  </a:cubicBezTo>
                  <a:cubicBezTo>
                    <a:pt x="1" y="16"/>
                    <a:pt x="2" y="16"/>
                    <a:pt x="2" y="15"/>
                  </a:cubicBezTo>
                  <a:cubicBezTo>
                    <a:pt x="3" y="10"/>
                    <a:pt x="2" y="5"/>
                    <a:pt x="2" y="0"/>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142"/>
            <p:cNvSpPr/>
            <p:nvPr/>
          </p:nvSpPr>
          <p:spPr bwMode="auto">
            <a:xfrm>
              <a:off x="5657850" y="3025775"/>
              <a:ext cx="6350" cy="34925"/>
            </a:xfrm>
            <a:custGeom>
              <a:avLst/>
              <a:gdLst>
                <a:gd name="T0" fmla="*/ 3 w 3"/>
                <a:gd name="T1" fmla="*/ 1 h 16"/>
                <a:gd name="T2" fmla="*/ 1 w 3"/>
                <a:gd name="T3" fmla="*/ 1 h 16"/>
                <a:gd name="T4" fmla="*/ 1 w 3"/>
                <a:gd name="T5" fmla="*/ 15 h 16"/>
                <a:gd name="T6" fmla="*/ 2 w 3"/>
                <a:gd name="T7" fmla="*/ 15 h 16"/>
                <a:gd name="T8" fmla="*/ 3 w 3"/>
                <a:gd name="T9" fmla="*/ 1 h 16"/>
              </a:gdLst>
              <a:ahLst/>
              <a:cxnLst>
                <a:cxn ang="0">
                  <a:pos x="T0" y="T1"/>
                </a:cxn>
                <a:cxn ang="0">
                  <a:pos x="T2" y="T3"/>
                </a:cxn>
                <a:cxn ang="0">
                  <a:pos x="T4" y="T5"/>
                </a:cxn>
                <a:cxn ang="0">
                  <a:pos x="T6" y="T7"/>
                </a:cxn>
                <a:cxn ang="0">
                  <a:pos x="T8" y="T9"/>
                </a:cxn>
              </a:cxnLst>
              <a:rect l="0" t="0" r="r" b="b"/>
              <a:pathLst>
                <a:path w="3" h="16">
                  <a:moveTo>
                    <a:pt x="3" y="1"/>
                  </a:moveTo>
                  <a:cubicBezTo>
                    <a:pt x="3" y="0"/>
                    <a:pt x="1" y="0"/>
                    <a:pt x="1" y="1"/>
                  </a:cubicBezTo>
                  <a:cubicBezTo>
                    <a:pt x="0" y="6"/>
                    <a:pt x="0" y="10"/>
                    <a:pt x="1" y="15"/>
                  </a:cubicBezTo>
                  <a:cubicBezTo>
                    <a:pt x="1" y="16"/>
                    <a:pt x="2" y="16"/>
                    <a:pt x="2" y="15"/>
                  </a:cubicBezTo>
                  <a:cubicBezTo>
                    <a:pt x="3" y="10"/>
                    <a:pt x="3" y="6"/>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143"/>
            <p:cNvSpPr/>
            <p:nvPr/>
          </p:nvSpPr>
          <p:spPr bwMode="auto">
            <a:xfrm>
              <a:off x="5654675" y="3079750"/>
              <a:ext cx="12700" cy="34925"/>
            </a:xfrm>
            <a:custGeom>
              <a:avLst/>
              <a:gdLst>
                <a:gd name="T0" fmla="*/ 4 w 5"/>
                <a:gd name="T1" fmla="*/ 1 h 16"/>
                <a:gd name="T2" fmla="*/ 2 w 5"/>
                <a:gd name="T3" fmla="*/ 1 h 16"/>
                <a:gd name="T4" fmla="*/ 2 w 5"/>
                <a:gd name="T5" fmla="*/ 14 h 16"/>
                <a:gd name="T6" fmla="*/ 5 w 5"/>
                <a:gd name="T7" fmla="*/ 14 h 16"/>
                <a:gd name="T8" fmla="*/ 4 w 5"/>
                <a:gd name="T9" fmla="*/ 1 h 16"/>
              </a:gdLst>
              <a:ahLst/>
              <a:cxnLst>
                <a:cxn ang="0">
                  <a:pos x="T0" y="T1"/>
                </a:cxn>
                <a:cxn ang="0">
                  <a:pos x="T2" y="T3"/>
                </a:cxn>
                <a:cxn ang="0">
                  <a:pos x="T4" y="T5"/>
                </a:cxn>
                <a:cxn ang="0">
                  <a:pos x="T6" y="T7"/>
                </a:cxn>
                <a:cxn ang="0">
                  <a:pos x="T8" y="T9"/>
                </a:cxn>
              </a:cxnLst>
              <a:rect l="0" t="0" r="r" b="b"/>
              <a:pathLst>
                <a:path w="5" h="16">
                  <a:moveTo>
                    <a:pt x="4" y="1"/>
                  </a:moveTo>
                  <a:cubicBezTo>
                    <a:pt x="4" y="0"/>
                    <a:pt x="2" y="0"/>
                    <a:pt x="2" y="1"/>
                  </a:cubicBezTo>
                  <a:cubicBezTo>
                    <a:pt x="1" y="5"/>
                    <a:pt x="0" y="10"/>
                    <a:pt x="2" y="14"/>
                  </a:cubicBezTo>
                  <a:cubicBezTo>
                    <a:pt x="2" y="16"/>
                    <a:pt x="5" y="16"/>
                    <a:pt x="5" y="14"/>
                  </a:cubicBezTo>
                  <a:cubicBezTo>
                    <a:pt x="5" y="10"/>
                    <a:pt x="4" y="6"/>
                    <a:pt x="4"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144"/>
            <p:cNvSpPr/>
            <p:nvPr/>
          </p:nvSpPr>
          <p:spPr bwMode="auto">
            <a:xfrm>
              <a:off x="5765800" y="2706688"/>
              <a:ext cx="6350" cy="34925"/>
            </a:xfrm>
            <a:custGeom>
              <a:avLst/>
              <a:gdLst>
                <a:gd name="T0" fmla="*/ 3 w 3"/>
                <a:gd name="T1" fmla="*/ 2 h 16"/>
                <a:gd name="T2" fmla="*/ 0 w 3"/>
                <a:gd name="T3" fmla="*/ 2 h 16"/>
                <a:gd name="T4" fmla="*/ 0 w 3"/>
                <a:gd name="T5" fmla="*/ 14 h 16"/>
                <a:gd name="T6" fmla="*/ 3 w 3"/>
                <a:gd name="T7" fmla="*/ 14 h 16"/>
                <a:gd name="T8" fmla="*/ 3 w 3"/>
                <a:gd name="T9" fmla="*/ 2 h 16"/>
              </a:gdLst>
              <a:ahLst/>
              <a:cxnLst>
                <a:cxn ang="0">
                  <a:pos x="T0" y="T1"/>
                </a:cxn>
                <a:cxn ang="0">
                  <a:pos x="T2" y="T3"/>
                </a:cxn>
                <a:cxn ang="0">
                  <a:pos x="T4" y="T5"/>
                </a:cxn>
                <a:cxn ang="0">
                  <a:pos x="T6" y="T7"/>
                </a:cxn>
                <a:cxn ang="0">
                  <a:pos x="T8" y="T9"/>
                </a:cxn>
              </a:cxnLst>
              <a:rect l="0" t="0" r="r" b="b"/>
              <a:pathLst>
                <a:path w="3" h="16">
                  <a:moveTo>
                    <a:pt x="3" y="2"/>
                  </a:moveTo>
                  <a:cubicBezTo>
                    <a:pt x="3" y="0"/>
                    <a:pt x="0" y="0"/>
                    <a:pt x="0" y="2"/>
                  </a:cubicBezTo>
                  <a:cubicBezTo>
                    <a:pt x="0" y="6"/>
                    <a:pt x="0" y="10"/>
                    <a:pt x="0" y="14"/>
                  </a:cubicBezTo>
                  <a:cubicBezTo>
                    <a:pt x="0" y="16"/>
                    <a:pt x="3" y="16"/>
                    <a:pt x="3" y="14"/>
                  </a:cubicBezTo>
                  <a:cubicBezTo>
                    <a:pt x="3" y="10"/>
                    <a:pt x="3" y="6"/>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145"/>
            <p:cNvSpPr/>
            <p:nvPr/>
          </p:nvSpPr>
          <p:spPr bwMode="auto">
            <a:xfrm>
              <a:off x="5767388" y="2778125"/>
              <a:ext cx="6350" cy="36513"/>
            </a:xfrm>
            <a:custGeom>
              <a:avLst/>
              <a:gdLst>
                <a:gd name="T0" fmla="*/ 2 w 3"/>
                <a:gd name="T1" fmla="*/ 1 h 17"/>
                <a:gd name="T2" fmla="*/ 0 w 3"/>
                <a:gd name="T3" fmla="*/ 1 h 17"/>
                <a:gd name="T4" fmla="*/ 1 w 3"/>
                <a:gd name="T5" fmla="*/ 16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0" y="0"/>
                    <a:pt x="0" y="1"/>
                  </a:cubicBezTo>
                  <a:cubicBezTo>
                    <a:pt x="1" y="6"/>
                    <a:pt x="1" y="11"/>
                    <a:pt x="1" y="16"/>
                  </a:cubicBezTo>
                  <a:cubicBezTo>
                    <a:pt x="2" y="17"/>
                    <a:pt x="3" y="16"/>
                    <a:pt x="3" y="15"/>
                  </a:cubicBezTo>
                  <a:cubicBezTo>
                    <a:pt x="3" y="11"/>
                    <a:pt x="3" y="6"/>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146"/>
            <p:cNvSpPr/>
            <p:nvPr/>
          </p:nvSpPr>
          <p:spPr bwMode="auto">
            <a:xfrm>
              <a:off x="5772150" y="2847975"/>
              <a:ext cx="6350" cy="33338"/>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1" y="5"/>
                    <a:pt x="0" y="10"/>
                    <a:pt x="1" y="15"/>
                  </a:cubicBezTo>
                  <a:cubicBezTo>
                    <a:pt x="1" y="16"/>
                    <a:pt x="2" y="16"/>
                    <a:pt x="2" y="15"/>
                  </a:cubicBezTo>
                  <a:cubicBezTo>
                    <a:pt x="3" y="10"/>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147"/>
            <p:cNvSpPr/>
            <p:nvPr/>
          </p:nvSpPr>
          <p:spPr bwMode="auto">
            <a:xfrm>
              <a:off x="5773738" y="2911475"/>
              <a:ext cx="3175" cy="28575"/>
            </a:xfrm>
            <a:custGeom>
              <a:avLst/>
              <a:gdLst>
                <a:gd name="T0" fmla="*/ 1 w 1"/>
                <a:gd name="T1" fmla="*/ 1 h 13"/>
                <a:gd name="T2" fmla="*/ 0 w 1"/>
                <a:gd name="T3" fmla="*/ 1 h 13"/>
                <a:gd name="T4" fmla="*/ 0 w 1"/>
                <a:gd name="T5" fmla="*/ 12 h 13"/>
                <a:gd name="T6" fmla="*/ 1 w 1"/>
                <a:gd name="T7" fmla="*/ 12 h 13"/>
                <a:gd name="T8" fmla="*/ 1 w 1"/>
                <a:gd name="T9" fmla="*/ 1 h 13"/>
              </a:gdLst>
              <a:ahLst/>
              <a:cxnLst>
                <a:cxn ang="0">
                  <a:pos x="T0" y="T1"/>
                </a:cxn>
                <a:cxn ang="0">
                  <a:pos x="T2" y="T3"/>
                </a:cxn>
                <a:cxn ang="0">
                  <a:pos x="T4" y="T5"/>
                </a:cxn>
                <a:cxn ang="0">
                  <a:pos x="T6" y="T7"/>
                </a:cxn>
                <a:cxn ang="0">
                  <a:pos x="T8" y="T9"/>
                </a:cxn>
              </a:cxnLst>
              <a:rect l="0" t="0" r="r" b="b"/>
              <a:pathLst>
                <a:path w="1" h="13">
                  <a:moveTo>
                    <a:pt x="1" y="1"/>
                  </a:moveTo>
                  <a:cubicBezTo>
                    <a:pt x="1" y="0"/>
                    <a:pt x="0" y="0"/>
                    <a:pt x="0" y="1"/>
                  </a:cubicBezTo>
                  <a:cubicBezTo>
                    <a:pt x="0" y="5"/>
                    <a:pt x="0" y="9"/>
                    <a:pt x="0" y="12"/>
                  </a:cubicBezTo>
                  <a:cubicBezTo>
                    <a:pt x="0" y="13"/>
                    <a:pt x="1" y="13"/>
                    <a:pt x="1" y="12"/>
                  </a:cubicBezTo>
                  <a:cubicBezTo>
                    <a:pt x="1" y="9"/>
                    <a:pt x="1" y="5"/>
                    <a:pt x="1"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148"/>
            <p:cNvSpPr/>
            <p:nvPr/>
          </p:nvSpPr>
          <p:spPr bwMode="auto">
            <a:xfrm>
              <a:off x="5773738" y="2970213"/>
              <a:ext cx="9525" cy="23813"/>
            </a:xfrm>
            <a:custGeom>
              <a:avLst/>
              <a:gdLst>
                <a:gd name="T0" fmla="*/ 2 w 4"/>
                <a:gd name="T1" fmla="*/ 1 h 11"/>
                <a:gd name="T2" fmla="*/ 0 w 4"/>
                <a:gd name="T3" fmla="*/ 2 h 11"/>
                <a:gd name="T4" fmla="*/ 2 w 4"/>
                <a:gd name="T5" fmla="*/ 10 h 11"/>
                <a:gd name="T6" fmla="*/ 3 w 4"/>
                <a:gd name="T7" fmla="*/ 10 h 11"/>
                <a:gd name="T8" fmla="*/ 2 w 4"/>
                <a:gd name="T9" fmla="*/ 1 h 11"/>
              </a:gdLst>
              <a:ahLst/>
              <a:cxnLst>
                <a:cxn ang="0">
                  <a:pos x="T0" y="T1"/>
                </a:cxn>
                <a:cxn ang="0">
                  <a:pos x="T2" y="T3"/>
                </a:cxn>
                <a:cxn ang="0">
                  <a:pos x="T4" y="T5"/>
                </a:cxn>
                <a:cxn ang="0">
                  <a:pos x="T6" y="T7"/>
                </a:cxn>
                <a:cxn ang="0">
                  <a:pos x="T8" y="T9"/>
                </a:cxn>
              </a:cxnLst>
              <a:rect l="0" t="0" r="r" b="b"/>
              <a:pathLst>
                <a:path w="4" h="11">
                  <a:moveTo>
                    <a:pt x="2" y="1"/>
                  </a:moveTo>
                  <a:cubicBezTo>
                    <a:pt x="2" y="0"/>
                    <a:pt x="0" y="1"/>
                    <a:pt x="0" y="2"/>
                  </a:cubicBezTo>
                  <a:cubicBezTo>
                    <a:pt x="1" y="4"/>
                    <a:pt x="1" y="7"/>
                    <a:pt x="2" y="10"/>
                  </a:cubicBezTo>
                  <a:cubicBezTo>
                    <a:pt x="2" y="11"/>
                    <a:pt x="4" y="11"/>
                    <a:pt x="3" y="10"/>
                  </a:cubicBezTo>
                  <a:cubicBezTo>
                    <a:pt x="3" y="7"/>
                    <a:pt x="3"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149"/>
            <p:cNvSpPr/>
            <p:nvPr/>
          </p:nvSpPr>
          <p:spPr bwMode="auto">
            <a:xfrm>
              <a:off x="5772150" y="3040063"/>
              <a:ext cx="11112" cy="42863"/>
            </a:xfrm>
            <a:custGeom>
              <a:avLst/>
              <a:gdLst>
                <a:gd name="T0" fmla="*/ 3 w 5"/>
                <a:gd name="T1" fmla="*/ 1 h 20"/>
                <a:gd name="T2" fmla="*/ 0 w 5"/>
                <a:gd name="T3" fmla="*/ 18 h 20"/>
                <a:gd name="T4" fmla="*/ 2 w 5"/>
                <a:gd name="T5" fmla="*/ 19 h 20"/>
                <a:gd name="T6" fmla="*/ 5 w 5"/>
                <a:gd name="T7" fmla="*/ 1 h 20"/>
                <a:gd name="T8" fmla="*/ 3 w 5"/>
                <a:gd name="T9" fmla="*/ 1 h 20"/>
              </a:gdLst>
              <a:ahLst/>
              <a:cxnLst>
                <a:cxn ang="0">
                  <a:pos x="T0" y="T1"/>
                </a:cxn>
                <a:cxn ang="0">
                  <a:pos x="T2" y="T3"/>
                </a:cxn>
                <a:cxn ang="0">
                  <a:pos x="T4" y="T5"/>
                </a:cxn>
                <a:cxn ang="0">
                  <a:pos x="T6" y="T7"/>
                </a:cxn>
                <a:cxn ang="0">
                  <a:pos x="T8" y="T9"/>
                </a:cxn>
              </a:cxnLst>
              <a:rect l="0" t="0" r="r" b="b"/>
              <a:pathLst>
                <a:path w="5" h="20">
                  <a:moveTo>
                    <a:pt x="3" y="1"/>
                  </a:moveTo>
                  <a:cubicBezTo>
                    <a:pt x="2" y="7"/>
                    <a:pt x="0" y="13"/>
                    <a:pt x="0" y="18"/>
                  </a:cubicBezTo>
                  <a:cubicBezTo>
                    <a:pt x="0" y="20"/>
                    <a:pt x="2" y="20"/>
                    <a:pt x="2" y="19"/>
                  </a:cubicBezTo>
                  <a:cubicBezTo>
                    <a:pt x="4" y="13"/>
                    <a:pt x="4" y="7"/>
                    <a:pt x="5" y="1"/>
                  </a:cubicBezTo>
                  <a:cubicBezTo>
                    <a:pt x="5" y="0"/>
                    <a:pt x="3" y="0"/>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150"/>
            <p:cNvSpPr/>
            <p:nvPr/>
          </p:nvSpPr>
          <p:spPr bwMode="auto">
            <a:xfrm>
              <a:off x="5772150" y="3094038"/>
              <a:ext cx="11112" cy="19050"/>
            </a:xfrm>
            <a:custGeom>
              <a:avLst/>
              <a:gdLst>
                <a:gd name="T0" fmla="*/ 4 w 5"/>
                <a:gd name="T1" fmla="*/ 7 h 9"/>
                <a:gd name="T2" fmla="*/ 2 w 5"/>
                <a:gd name="T3" fmla="*/ 2 h 9"/>
                <a:gd name="T4" fmla="*/ 0 w 5"/>
                <a:gd name="T5" fmla="*/ 2 h 9"/>
                <a:gd name="T6" fmla="*/ 3 w 5"/>
                <a:gd name="T7" fmla="*/ 8 h 9"/>
                <a:gd name="T8" fmla="*/ 4 w 5"/>
                <a:gd name="T9" fmla="*/ 7 h 9"/>
              </a:gdLst>
              <a:ahLst/>
              <a:cxnLst>
                <a:cxn ang="0">
                  <a:pos x="T0" y="T1"/>
                </a:cxn>
                <a:cxn ang="0">
                  <a:pos x="T2" y="T3"/>
                </a:cxn>
                <a:cxn ang="0">
                  <a:pos x="T4" y="T5"/>
                </a:cxn>
                <a:cxn ang="0">
                  <a:pos x="T6" y="T7"/>
                </a:cxn>
                <a:cxn ang="0">
                  <a:pos x="T8" y="T9"/>
                </a:cxn>
              </a:cxnLst>
              <a:rect l="0" t="0" r="r" b="b"/>
              <a:pathLst>
                <a:path w="5" h="9">
                  <a:moveTo>
                    <a:pt x="4" y="7"/>
                  </a:moveTo>
                  <a:cubicBezTo>
                    <a:pt x="3" y="5"/>
                    <a:pt x="2" y="4"/>
                    <a:pt x="2" y="2"/>
                  </a:cubicBezTo>
                  <a:cubicBezTo>
                    <a:pt x="2" y="0"/>
                    <a:pt x="1" y="0"/>
                    <a:pt x="0" y="2"/>
                  </a:cubicBezTo>
                  <a:cubicBezTo>
                    <a:pt x="0" y="4"/>
                    <a:pt x="1" y="7"/>
                    <a:pt x="3" y="8"/>
                  </a:cubicBezTo>
                  <a:cubicBezTo>
                    <a:pt x="4" y="9"/>
                    <a:pt x="5" y="8"/>
                    <a:pt x="4" y="7"/>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 name="Freeform 151"/>
            <p:cNvSpPr/>
            <p:nvPr/>
          </p:nvSpPr>
          <p:spPr bwMode="auto">
            <a:xfrm>
              <a:off x="5900738" y="2532063"/>
              <a:ext cx="11112" cy="49213"/>
            </a:xfrm>
            <a:custGeom>
              <a:avLst/>
              <a:gdLst>
                <a:gd name="T0" fmla="*/ 4 w 5"/>
                <a:gd name="T1" fmla="*/ 2 h 23"/>
                <a:gd name="T2" fmla="*/ 2 w 5"/>
                <a:gd name="T3" fmla="*/ 2 h 23"/>
                <a:gd name="T4" fmla="*/ 1 w 5"/>
                <a:gd name="T5" fmla="*/ 22 h 23"/>
                <a:gd name="T6" fmla="*/ 4 w 5"/>
                <a:gd name="T7" fmla="*/ 21 h 23"/>
                <a:gd name="T8" fmla="*/ 4 w 5"/>
                <a:gd name="T9" fmla="*/ 2 h 23"/>
              </a:gdLst>
              <a:ahLst/>
              <a:cxnLst>
                <a:cxn ang="0">
                  <a:pos x="T0" y="T1"/>
                </a:cxn>
                <a:cxn ang="0">
                  <a:pos x="T2" y="T3"/>
                </a:cxn>
                <a:cxn ang="0">
                  <a:pos x="T4" y="T5"/>
                </a:cxn>
                <a:cxn ang="0">
                  <a:pos x="T6" y="T7"/>
                </a:cxn>
                <a:cxn ang="0">
                  <a:pos x="T8" y="T9"/>
                </a:cxn>
              </a:cxnLst>
              <a:rect l="0" t="0" r="r" b="b"/>
              <a:pathLst>
                <a:path w="5" h="23">
                  <a:moveTo>
                    <a:pt x="4" y="2"/>
                  </a:moveTo>
                  <a:cubicBezTo>
                    <a:pt x="5" y="1"/>
                    <a:pt x="2" y="0"/>
                    <a:pt x="2" y="2"/>
                  </a:cubicBezTo>
                  <a:cubicBezTo>
                    <a:pt x="1" y="8"/>
                    <a:pt x="0" y="15"/>
                    <a:pt x="1" y="22"/>
                  </a:cubicBezTo>
                  <a:cubicBezTo>
                    <a:pt x="1" y="23"/>
                    <a:pt x="4" y="23"/>
                    <a:pt x="4" y="21"/>
                  </a:cubicBezTo>
                  <a:cubicBezTo>
                    <a:pt x="4" y="15"/>
                    <a:pt x="4" y="9"/>
                    <a:pt x="4" y="2"/>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 name="Freeform 152"/>
            <p:cNvSpPr/>
            <p:nvPr/>
          </p:nvSpPr>
          <p:spPr bwMode="auto">
            <a:xfrm>
              <a:off x="5900738" y="2625725"/>
              <a:ext cx="6350" cy="36513"/>
            </a:xfrm>
            <a:custGeom>
              <a:avLst/>
              <a:gdLst>
                <a:gd name="T0" fmla="*/ 2 w 3"/>
                <a:gd name="T1" fmla="*/ 1 h 17"/>
                <a:gd name="T2" fmla="*/ 1 w 3"/>
                <a:gd name="T3" fmla="*/ 1 h 17"/>
                <a:gd name="T4" fmla="*/ 0 w 3"/>
                <a:gd name="T5" fmla="*/ 15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1" y="0"/>
                    <a:pt x="1" y="1"/>
                  </a:cubicBezTo>
                  <a:cubicBezTo>
                    <a:pt x="0" y="6"/>
                    <a:pt x="0" y="10"/>
                    <a:pt x="0" y="15"/>
                  </a:cubicBezTo>
                  <a:cubicBezTo>
                    <a:pt x="0" y="17"/>
                    <a:pt x="2" y="17"/>
                    <a:pt x="3" y="15"/>
                  </a:cubicBezTo>
                  <a:cubicBezTo>
                    <a:pt x="3" y="10"/>
                    <a:pt x="2" y="6"/>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Freeform 153"/>
            <p:cNvSpPr/>
            <p:nvPr/>
          </p:nvSpPr>
          <p:spPr bwMode="auto">
            <a:xfrm>
              <a:off x="5900738" y="2700338"/>
              <a:ext cx="6350" cy="23813"/>
            </a:xfrm>
            <a:custGeom>
              <a:avLst/>
              <a:gdLst>
                <a:gd name="T0" fmla="*/ 2 w 3"/>
                <a:gd name="T1" fmla="*/ 1 h 11"/>
                <a:gd name="T2" fmla="*/ 0 w 3"/>
                <a:gd name="T3" fmla="*/ 2 h 11"/>
                <a:gd name="T4" fmla="*/ 1 w 3"/>
                <a:gd name="T5" fmla="*/ 10 h 11"/>
                <a:gd name="T6" fmla="*/ 3 w 3"/>
                <a:gd name="T7" fmla="*/ 10 h 11"/>
                <a:gd name="T8" fmla="*/ 2 w 3"/>
                <a:gd name="T9" fmla="*/ 1 h 11"/>
              </a:gdLst>
              <a:ahLst/>
              <a:cxnLst>
                <a:cxn ang="0">
                  <a:pos x="T0" y="T1"/>
                </a:cxn>
                <a:cxn ang="0">
                  <a:pos x="T2" y="T3"/>
                </a:cxn>
                <a:cxn ang="0">
                  <a:pos x="T4" y="T5"/>
                </a:cxn>
                <a:cxn ang="0">
                  <a:pos x="T6" y="T7"/>
                </a:cxn>
                <a:cxn ang="0">
                  <a:pos x="T8" y="T9"/>
                </a:cxn>
              </a:cxnLst>
              <a:rect l="0" t="0" r="r" b="b"/>
              <a:pathLst>
                <a:path w="3" h="11">
                  <a:moveTo>
                    <a:pt x="2" y="1"/>
                  </a:moveTo>
                  <a:cubicBezTo>
                    <a:pt x="2" y="0"/>
                    <a:pt x="0" y="0"/>
                    <a:pt x="0" y="2"/>
                  </a:cubicBezTo>
                  <a:cubicBezTo>
                    <a:pt x="1" y="4"/>
                    <a:pt x="1" y="7"/>
                    <a:pt x="1" y="10"/>
                  </a:cubicBezTo>
                  <a:cubicBezTo>
                    <a:pt x="2" y="11"/>
                    <a:pt x="3" y="11"/>
                    <a:pt x="3" y="10"/>
                  </a:cubicBezTo>
                  <a:cubicBezTo>
                    <a:pt x="3" y="7"/>
                    <a:pt x="2"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154"/>
            <p:cNvSpPr/>
            <p:nvPr/>
          </p:nvSpPr>
          <p:spPr bwMode="auto">
            <a:xfrm>
              <a:off x="5895975" y="2767013"/>
              <a:ext cx="9525" cy="41275"/>
            </a:xfrm>
            <a:custGeom>
              <a:avLst/>
              <a:gdLst>
                <a:gd name="T0" fmla="*/ 2 w 4"/>
                <a:gd name="T1" fmla="*/ 1 h 19"/>
                <a:gd name="T2" fmla="*/ 1 w 4"/>
                <a:gd name="T3" fmla="*/ 1 h 19"/>
                <a:gd name="T4" fmla="*/ 0 w 4"/>
                <a:gd name="T5" fmla="*/ 18 h 19"/>
                <a:gd name="T6" fmla="*/ 2 w 4"/>
                <a:gd name="T7" fmla="*/ 18 h 19"/>
                <a:gd name="T8" fmla="*/ 2 w 4"/>
                <a:gd name="T9" fmla="*/ 1 h 19"/>
              </a:gdLst>
              <a:ahLst/>
              <a:cxnLst>
                <a:cxn ang="0">
                  <a:pos x="T0" y="T1"/>
                </a:cxn>
                <a:cxn ang="0">
                  <a:pos x="T2" y="T3"/>
                </a:cxn>
                <a:cxn ang="0">
                  <a:pos x="T4" y="T5"/>
                </a:cxn>
                <a:cxn ang="0">
                  <a:pos x="T6" y="T7"/>
                </a:cxn>
                <a:cxn ang="0">
                  <a:pos x="T8" y="T9"/>
                </a:cxn>
              </a:cxnLst>
              <a:rect l="0" t="0" r="r" b="b"/>
              <a:pathLst>
                <a:path w="4" h="19">
                  <a:moveTo>
                    <a:pt x="2" y="1"/>
                  </a:moveTo>
                  <a:cubicBezTo>
                    <a:pt x="2" y="0"/>
                    <a:pt x="1" y="0"/>
                    <a:pt x="1" y="1"/>
                  </a:cubicBezTo>
                  <a:cubicBezTo>
                    <a:pt x="2" y="7"/>
                    <a:pt x="1" y="12"/>
                    <a:pt x="0" y="18"/>
                  </a:cubicBezTo>
                  <a:cubicBezTo>
                    <a:pt x="0" y="19"/>
                    <a:pt x="2" y="19"/>
                    <a:pt x="2" y="18"/>
                  </a:cubicBezTo>
                  <a:cubicBezTo>
                    <a:pt x="4" y="13"/>
                    <a:pt x="3" y="6"/>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155"/>
            <p:cNvSpPr/>
            <p:nvPr/>
          </p:nvSpPr>
          <p:spPr bwMode="auto">
            <a:xfrm>
              <a:off x="5894388" y="2849563"/>
              <a:ext cx="4762" cy="34925"/>
            </a:xfrm>
            <a:custGeom>
              <a:avLst/>
              <a:gdLst>
                <a:gd name="T0" fmla="*/ 2 w 2"/>
                <a:gd name="T1" fmla="*/ 1 h 16"/>
                <a:gd name="T2" fmla="*/ 1 w 2"/>
                <a:gd name="T3" fmla="*/ 1 h 16"/>
                <a:gd name="T4" fmla="*/ 0 w 2"/>
                <a:gd name="T5" fmla="*/ 15 h 16"/>
                <a:gd name="T6" fmla="*/ 2 w 2"/>
                <a:gd name="T7" fmla="*/ 15 h 16"/>
                <a:gd name="T8" fmla="*/ 2 w 2"/>
                <a:gd name="T9" fmla="*/ 1 h 16"/>
              </a:gdLst>
              <a:ahLst/>
              <a:cxnLst>
                <a:cxn ang="0">
                  <a:pos x="T0" y="T1"/>
                </a:cxn>
                <a:cxn ang="0">
                  <a:pos x="T2" y="T3"/>
                </a:cxn>
                <a:cxn ang="0">
                  <a:pos x="T4" y="T5"/>
                </a:cxn>
                <a:cxn ang="0">
                  <a:pos x="T6" y="T7"/>
                </a:cxn>
                <a:cxn ang="0">
                  <a:pos x="T8" y="T9"/>
                </a:cxn>
              </a:cxnLst>
              <a:rect l="0" t="0" r="r" b="b"/>
              <a:pathLst>
                <a:path w="2" h="16">
                  <a:moveTo>
                    <a:pt x="2" y="1"/>
                  </a:moveTo>
                  <a:cubicBezTo>
                    <a:pt x="2" y="0"/>
                    <a:pt x="1" y="0"/>
                    <a:pt x="1" y="1"/>
                  </a:cubicBezTo>
                  <a:cubicBezTo>
                    <a:pt x="0" y="5"/>
                    <a:pt x="0" y="10"/>
                    <a:pt x="0" y="15"/>
                  </a:cubicBezTo>
                  <a:cubicBezTo>
                    <a:pt x="0" y="16"/>
                    <a:pt x="2" y="16"/>
                    <a:pt x="2" y="15"/>
                  </a:cubicBezTo>
                  <a:cubicBezTo>
                    <a:pt x="2" y="10"/>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156"/>
            <p:cNvSpPr/>
            <p:nvPr/>
          </p:nvSpPr>
          <p:spPr bwMode="auto">
            <a:xfrm>
              <a:off x="5894388" y="2911475"/>
              <a:ext cx="4762" cy="30163"/>
            </a:xfrm>
            <a:custGeom>
              <a:avLst/>
              <a:gdLst>
                <a:gd name="T0" fmla="*/ 2 w 2"/>
                <a:gd name="T1" fmla="*/ 1 h 14"/>
                <a:gd name="T2" fmla="*/ 0 w 2"/>
                <a:gd name="T3" fmla="*/ 1 h 14"/>
                <a:gd name="T4" fmla="*/ 0 w 2"/>
                <a:gd name="T5" fmla="*/ 12 h 14"/>
                <a:gd name="T6" fmla="*/ 2 w 2"/>
                <a:gd name="T7" fmla="*/ 12 h 14"/>
                <a:gd name="T8" fmla="*/ 2 w 2"/>
                <a:gd name="T9" fmla="*/ 1 h 14"/>
              </a:gdLst>
              <a:ahLst/>
              <a:cxnLst>
                <a:cxn ang="0">
                  <a:pos x="T0" y="T1"/>
                </a:cxn>
                <a:cxn ang="0">
                  <a:pos x="T2" y="T3"/>
                </a:cxn>
                <a:cxn ang="0">
                  <a:pos x="T4" y="T5"/>
                </a:cxn>
                <a:cxn ang="0">
                  <a:pos x="T6" y="T7"/>
                </a:cxn>
                <a:cxn ang="0">
                  <a:pos x="T8" y="T9"/>
                </a:cxn>
              </a:cxnLst>
              <a:rect l="0" t="0" r="r" b="b"/>
              <a:pathLst>
                <a:path w="2" h="14">
                  <a:moveTo>
                    <a:pt x="2" y="1"/>
                  </a:moveTo>
                  <a:cubicBezTo>
                    <a:pt x="2" y="0"/>
                    <a:pt x="1" y="0"/>
                    <a:pt x="0" y="1"/>
                  </a:cubicBezTo>
                  <a:cubicBezTo>
                    <a:pt x="0" y="5"/>
                    <a:pt x="0" y="9"/>
                    <a:pt x="0" y="12"/>
                  </a:cubicBezTo>
                  <a:cubicBezTo>
                    <a:pt x="0" y="14"/>
                    <a:pt x="2" y="14"/>
                    <a:pt x="2" y="12"/>
                  </a:cubicBezTo>
                  <a:cubicBezTo>
                    <a:pt x="2" y="9"/>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 name="Freeform 157"/>
            <p:cNvSpPr/>
            <p:nvPr/>
          </p:nvSpPr>
          <p:spPr bwMode="auto">
            <a:xfrm>
              <a:off x="5886450" y="2979738"/>
              <a:ext cx="12700" cy="46038"/>
            </a:xfrm>
            <a:custGeom>
              <a:avLst/>
              <a:gdLst>
                <a:gd name="T0" fmla="*/ 2 w 5"/>
                <a:gd name="T1" fmla="*/ 2 h 22"/>
                <a:gd name="T2" fmla="*/ 0 w 5"/>
                <a:gd name="T3" fmla="*/ 2 h 22"/>
                <a:gd name="T4" fmla="*/ 2 w 5"/>
                <a:gd name="T5" fmla="*/ 21 h 22"/>
                <a:gd name="T6" fmla="*/ 3 w 5"/>
                <a:gd name="T7" fmla="*/ 21 h 22"/>
                <a:gd name="T8" fmla="*/ 2 w 5"/>
                <a:gd name="T9" fmla="*/ 2 h 22"/>
              </a:gdLst>
              <a:ahLst/>
              <a:cxnLst>
                <a:cxn ang="0">
                  <a:pos x="T0" y="T1"/>
                </a:cxn>
                <a:cxn ang="0">
                  <a:pos x="T2" y="T3"/>
                </a:cxn>
                <a:cxn ang="0">
                  <a:pos x="T4" y="T5"/>
                </a:cxn>
                <a:cxn ang="0">
                  <a:pos x="T6" y="T7"/>
                </a:cxn>
                <a:cxn ang="0">
                  <a:pos x="T8" y="T9"/>
                </a:cxn>
              </a:cxnLst>
              <a:rect l="0" t="0" r="r" b="b"/>
              <a:pathLst>
                <a:path w="5" h="22">
                  <a:moveTo>
                    <a:pt x="2" y="2"/>
                  </a:moveTo>
                  <a:cubicBezTo>
                    <a:pt x="2" y="0"/>
                    <a:pt x="0" y="0"/>
                    <a:pt x="0" y="2"/>
                  </a:cubicBezTo>
                  <a:cubicBezTo>
                    <a:pt x="0" y="8"/>
                    <a:pt x="0" y="15"/>
                    <a:pt x="2" y="21"/>
                  </a:cubicBezTo>
                  <a:cubicBezTo>
                    <a:pt x="2" y="22"/>
                    <a:pt x="3" y="22"/>
                    <a:pt x="3" y="21"/>
                  </a:cubicBezTo>
                  <a:cubicBezTo>
                    <a:pt x="5" y="15"/>
                    <a:pt x="3" y="8"/>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 name="Freeform 158"/>
            <p:cNvSpPr/>
            <p:nvPr/>
          </p:nvSpPr>
          <p:spPr bwMode="auto">
            <a:xfrm>
              <a:off x="5889625" y="3052763"/>
              <a:ext cx="9525" cy="25400"/>
            </a:xfrm>
            <a:custGeom>
              <a:avLst/>
              <a:gdLst>
                <a:gd name="T0" fmla="*/ 2 w 4"/>
                <a:gd name="T1" fmla="*/ 1 h 12"/>
                <a:gd name="T2" fmla="*/ 0 w 4"/>
                <a:gd name="T3" fmla="*/ 1 h 12"/>
                <a:gd name="T4" fmla="*/ 1 w 4"/>
                <a:gd name="T5" fmla="*/ 11 h 12"/>
                <a:gd name="T6" fmla="*/ 3 w 4"/>
                <a:gd name="T7" fmla="*/ 11 h 12"/>
                <a:gd name="T8" fmla="*/ 2 w 4"/>
                <a:gd name="T9" fmla="*/ 1 h 12"/>
              </a:gdLst>
              <a:ahLst/>
              <a:cxnLst>
                <a:cxn ang="0">
                  <a:pos x="T0" y="T1"/>
                </a:cxn>
                <a:cxn ang="0">
                  <a:pos x="T2" y="T3"/>
                </a:cxn>
                <a:cxn ang="0">
                  <a:pos x="T4" y="T5"/>
                </a:cxn>
                <a:cxn ang="0">
                  <a:pos x="T6" y="T7"/>
                </a:cxn>
                <a:cxn ang="0">
                  <a:pos x="T8" y="T9"/>
                </a:cxn>
              </a:cxnLst>
              <a:rect l="0" t="0" r="r" b="b"/>
              <a:pathLst>
                <a:path w="4" h="12">
                  <a:moveTo>
                    <a:pt x="2" y="1"/>
                  </a:moveTo>
                  <a:cubicBezTo>
                    <a:pt x="2" y="0"/>
                    <a:pt x="0" y="0"/>
                    <a:pt x="0" y="1"/>
                  </a:cubicBezTo>
                  <a:cubicBezTo>
                    <a:pt x="0" y="4"/>
                    <a:pt x="0" y="8"/>
                    <a:pt x="1" y="11"/>
                  </a:cubicBezTo>
                  <a:cubicBezTo>
                    <a:pt x="2" y="12"/>
                    <a:pt x="3" y="12"/>
                    <a:pt x="3" y="11"/>
                  </a:cubicBezTo>
                  <a:cubicBezTo>
                    <a:pt x="4" y="8"/>
                    <a:pt x="3"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 name="Freeform 159"/>
            <p:cNvSpPr>
              <a:spLocks noEditPoints="1"/>
            </p:cNvSpPr>
            <p:nvPr/>
          </p:nvSpPr>
          <p:spPr bwMode="auto">
            <a:xfrm>
              <a:off x="4335463" y="5024438"/>
              <a:ext cx="701675" cy="669925"/>
            </a:xfrm>
            <a:custGeom>
              <a:avLst/>
              <a:gdLst>
                <a:gd name="T0" fmla="*/ 254 w 300"/>
                <a:gd name="T1" fmla="*/ 79 h 310"/>
                <a:gd name="T2" fmla="*/ 185 w 300"/>
                <a:gd name="T3" fmla="*/ 6 h 310"/>
                <a:gd name="T4" fmla="*/ 93 w 300"/>
                <a:gd name="T5" fmla="*/ 17 h 310"/>
                <a:gd name="T6" fmla="*/ 36 w 300"/>
                <a:gd name="T7" fmla="*/ 105 h 310"/>
                <a:gd name="T8" fmla="*/ 73 w 300"/>
                <a:gd name="T9" fmla="*/ 306 h 310"/>
                <a:gd name="T10" fmla="*/ 115 w 300"/>
                <a:gd name="T11" fmla="*/ 291 h 310"/>
                <a:gd name="T12" fmla="*/ 298 w 300"/>
                <a:gd name="T13" fmla="*/ 137 h 310"/>
                <a:gd name="T14" fmla="*/ 130 w 300"/>
                <a:gd name="T15" fmla="*/ 40 h 310"/>
                <a:gd name="T16" fmla="*/ 68 w 300"/>
                <a:gd name="T17" fmla="*/ 82 h 310"/>
                <a:gd name="T18" fmla="*/ 120 w 300"/>
                <a:gd name="T19" fmla="*/ 47 h 310"/>
                <a:gd name="T20" fmla="*/ 67 w 300"/>
                <a:gd name="T21" fmla="*/ 73 h 310"/>
                <a:gd name="T22" fmla="*/ 120 w 300"/>
                <a:gd name="T23" fmla="*/ 47 h 310"/>
                <a:gd name="T24" fmla="*/ 186 w 300"/>
                <a:gd name="T25" fmla="*/ 10 h 310"/>
                <a:gd name="T26" fmla="*/ 254 w 300"/>
                <a:gd name="T27" fmla="*/ 72 h 310"/>
                <a:gd name="T28" fmla="*/ 134 w 300"/>
                <a:gd name="T29" fmla="*/ 146 h 310"/>
                <a:gd name="T30" fmla="*/ 65 w 300"/>
                <a:gd name="T31" fmla="*/ 207 h 310"/>
                <a:gd name="T32" fmla="*/ 60 w 300"/>
                <a:gd name="T33" fmla="*/ 199 h 310"/>
                <a:gd name="T34" fmla="*/ 55 w 300"/>
                <a:gd name="T35" fmla="*/ 191 h 310"/>
                <a:gd name="T36" fmla="*/ 52 w 300"/>
                <a:gd name="T37" fmla="*/ 186 h 310"/>
                <a:gd name="T38" fmla="*/ 49 w 300"/>
                <a:gd name="T39" fmla="*/ 182 h 310"/>
                <a:gd name="T40" fmla="*/ 43 w 300"/>
                <a:gd name="T41" fmla="*/ 173 h 310"/>
                <a:gd name="T42" fmla="*/ 38 w 300"/>
                <a:gd name="T43" fmla="*/ 165 h 310"/>
                <a:gd name="T44" fmla="*/ 34 w 300"/>
                <a:gd name="T45" fmla="*/ 157 h 310"/>
                <a:gd name="T46" fmla="*/ 29 w 300"/>
                <a:gd name="T47" fmla="*/ 150 h 310"/>
                <a:gd name="T48" fmla="*/ 53 w 300"/>
                <a:gd name="T49" fmla="*/ 117 h 310"/>
                <a:gd name="T50" fmla="*/ 70 w 300"/>
                <a:gd name="T51" fmla="*/ 95 h 310"/>
                <a:gd name="T52" fmla="*/ 13 w 300"/>
                <a:gd name="T53" fmla="*/ 130 h 310"/>
                <a:gd name="T54" fmla="*/ 192 w 300"/>
                <a:gd name="T55" fmla="*/ 141 h 310"/>
                <a:gd name="T56" fmla="*/ 154 w 300"/>
                <a:gd name="T57" fmla="*/ 167 h 310"/>
                <a:gd name="T58" fmla="*/ 176 w 300"/>
                <a:gd name="T59" fmla="*/ 124 h 310"/>
                <a:gd name="T60" fmla="*/ 11 w 300"/>
                <a:gd name="T61" fmla="*/ 154 h 310"/>
                <a:gd name="T62" fmla="*/ 18 w 300"/>
                <a:gd name="T63" fmla="*/ 144 h 310"/>
                <a:gd name="T64" fmla="*/ 16 w 300"/>
                <a:gd name="T65" fmla="*/ 166 h 310"/>
                <a:gd name="T66" fmla="*/ 16 w 300"/>
                <a:gd name="T67" fmla="*/ 167 h 310"/>
                <a:gd name="T68" fmla="*/ 24 w 300"/>
                <a:gd name="T69" fmla="*/ 153 h 310"/>
                <a:gd name="T70" fmla="*/ 23 w 300"/>
                <a:gd name="T71" fmla="*/ 168 h 310"/>
                <a:gd name="T72" fmla="*/ 25 w 300"/>
                <a:gd name="T73" fmla="*/ 186 h 310"/>
                <a:gd name="T74" fmla="*/ 28 w 300"/>
                <a:gd name="T75" fmla="*/ 161 h 310"/>
                <a:gd name="T76" fmla="*/ 27 w 300"/>
                <a:gd name="T77" fmla="*/ 188 h 310"/>
                <a:gd name="T78" fmla="*/ 35 w 300"/>
                <a:gd name="T79" fmla="*/ 172 h 310"/>
                <a:gd name="T80" fmla="*/ 28 w 300"/>
                <a:gd name="T81" fmla="*/ 192 h 310"/>
                <a:gd name="T82" fmla="*/ 40 w 300"/>
                <a:gd name="T83" fmla="*/ 220 h 310"/>
                <a:gd name="T84" fmla="*/ 51 w 300"/>
                <a:gd name="T85" fmla="*/ 196 h 310"/>
                <a:gd name="T86" fmla="*/ 47 w 300"/>
                <a:gd name="T87" fmla="*/ 236 h 310"/>
                <a:gd name="T88" fmla="*/ 62 w 300"/>
                <a:gd name="T89" fmla="*/ 216 h 310"/>
                <a:gd name="T90" fmla="*/ 64 w 300"/>
                <a:gd name="T91" fmla="*/ 217 h 310"/>
                <a:gd name="T92" fmla="*/ 52 w 300"/>
                <a:gd name="T93" fmla="*/ 249 h 310"/>
                <a:gd name="T94" fmla="*/ 64 w 300"/>
                <a:gd name="T95" fmla="*/ 275 h 310"/>
                <a:gd name="T96" fmla="*/ 64 w 300"/>
                <a:gd name="T97" fmla="*/ 276 h 310"/>
                <a:gd name="T98" fmla="*/ 78 w 300"/>
                <a:gd name="T99" fmla="*/ 244 h 310"/>
                <a:gd name="T100" fmla="*/ 71 w 300"/>
                <a:gd name="T101" fmla="*/ 288 h 310"/>
                <a:gd name="T102" fmla="*/ 81 w 300"/>
                <a:gd name="T103" fmla="*/ 297 h 310"/>
                <a:gd name="T104" fmla="*/ 94 w 300"/>
                <a:gd name="T105" fmla="*/ 290 h 310"/>
                <a:gd name="T106" fmla="*/ 109 w 300"/>
                <a:gd name="T107" fmla="*/ 288 h 310"/>
                <a:gd name="T108" fmla="*/ 114 w 300"/>
                <a:gd name="T109" fmla="*/ 286 h 310"/>
                <a:gd name="T110" fmla="*/ 111 w 300"/>
                <a:gd name="T111" fmla="*/ 280 h 310"/>
                <a:gd name="T112" fmla="*/ 105 w 300"/>
                <a:gd name="T113" fmla="*/ 271 h 310"/>
                <a:gd name="T114" fmla="*/ 98 w 300"/>
                <a:gd name="T115" fmla="*/ 260 h 310"/>
                <a:gd name="T116" fmla="*/ 90 w 300"/>
                <a:gd name="T117" fmla="*/ 247 h 310"/>
                <a:gd name="T118" fmla="*/ 83 w 300"/>
                <a:gd name="T119" fmla="*/ 235 h 310"/>
                <a:gd name="T120" fmla="*/ 150 w 300"/>
                <a:gd name="T121" fmla="*/ 169 h 310"/>
                <a:gd name="T122" fmla="*/ 189 w 300"/>
                <a:gd name="T123" fmla="*/ 129 h 310"/>
                <a:gd name="T124" fmla="*/ 202 w 300"/>
                <a:gd name="T125" fmla="*/ 21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0" h="310">
                  <a:moveTo>
                    <a:pt x="298" y="137"/>
                  </a:moveTo>
                  <a:cubicBezTo>
                    <a:pt x="298" y="137"/>
                    <a:pt x="298" y="137"/>
                    <a:pt x="298" y="137"/>
                  </a:cubicBezTo>
                  <a:cubicBezTo>
                    <a:pt x="291" y="124"/>
                    <a:pt x="280" y="114"/>
                    <a:pt x="272" y="103"/>
                  </a:cubicBezTo>
                  <a:cubicBezTo>
                    <a:pt x="266" y="94"/>
                    <a:pt x="262" y="85"/>
                    <a:pt x="254" y="79"/>
                  </a:cubicBezTo>
                  <a:cubicBezTo>
                    <a:pt x="255" y="78"/>
                    <a:pt x="256" y="77"/>
                    <a:pt x="256" y="77"/>
                  </a:cubicBezTo>
                  <a:cubicBezTo>
                    <a:pt x="257" y="77"/>
                    <a:pt x="257" y="77"/>
                    <a:pt x="257" y="77"/>
                  </a:cubicBezTo>
                  <a:cubicBezTo>
                    <a:pt x="273" y="75"/>
                    <a:pt x="242" y="45"/>
                    <a:pt x="239" y="42"/>
                  </a:cubicBezTo>
                  <a:cubicBezTo>
                    <a:pt x="228" y="29"/>
                    <a:pt x="205" y="0"/>
                    <a:pt x="185" y="6"/>
                  </a:cubicBezTo>
                  <a:cubicBezTo>
                    <a:pt x="184" y="5"/>
                    <a:pt x="183" y="5"/>
                    <a:pt x="182" y="6"/>
                  </a:cubicBezTo>
                  <a:cubicBezTo>
                    <a:pt x="166" y="16"/>
                    <a:pt x="151" y="26"/>
                    <a:pt x="135" y="36"/>
                  </a:cubicBezTo>
                  <a:cubicBezTo>
                    <a:pt x="129" y="28"/>
                    <a:pt x="118" y="11"/>
                    <a:pt x="107" y="10"/>
                  </a:cubicBezTo>
                  <a:cubicBezTo>
                    <a:pt x="103" y="10"/>
                    <a:pt x="97" y="15"/>
                    <a:pt x="93" y="17"/>
                  </a:cubicBezTo>
                  <a:cubicBezTo>
                    <a:pt x="85" y="22"/>
                    <a:pt x="77" y="28"/>
                    <a:pt x="69" y="34"/>
                  </a:cubicBezTo>
                  <a:cubicBezTo>
                    <a:pt x="60" y="41"/>
                    <a:pt x="44" y="49"/>
                    <a:pt x="42" y="60"/>
                  </a:cubicBezTo>
                  <a:cubicBezTo>
                    <a:pt x="39" y="71"/>
                    <a:pt x="50" y="84"/>
                    <a:pt x="57" y="91"/>
                  </a:cubicBezTo>
                  <a:cubicBezTo>
                    <a:pt x="50" y="95"/>
                    <a:pt x="43" y="100"/>
                    <a:pt x="36" y="105"/>
                  </a:cubicBezTo>
                  <a:cubicBezTo>
                    <a:pt x="27" y="112"/>
                    <a:pt x="11" y="120"/>
                    <a:pt x="6" y="130"/>
                  </a:cubicBezTo>
                  <a:cubicBezTo>
                    <a:pt x="0" y="135"/>
                    <a:pt x="4" y="146"/>
                    <a:pt x="6" y="151"/>
                  </a:cubicBezTo>
                  <a:cubicBezTo>
                    <a:pt x="10" y="168"/>
                    <a:pt x="18" y="184"/>
                    <a:pt x="25" y="200"/>
                  </a:cubicBezTo>
                  <a:cubicBezTo>
                    <a:pt x="40" y="235"/>
                    <a:pt x="54" y="273"/>
                    <a:pt x="73" y="306"/>
                  </a:cubicBezTo>
                  <a:cubicBezTo>
                    <a:pt x="72" y="308"/>
                    <a:pt x="75" y="310"/>
                    <a:pt x="77" y="309"/>
                  </a:cubicBezTo>
                  <a:cubicBezTo>
                    <a:pt x="87" y="297"/>
                    <a:pt x="99" y="298"/>
                    <a:pt x="113" y="293"/>
                  </a:cubicBezTo>
                  <a:cubicBezTo>
                    <a:pt x="114" y="293"/>
                    <a:pt x="115" y="292"/>
                    <a:pt x="115" y="291"/>
                  </a:cubicBezTo>
                  <a:cubicBezTo>
                    <a:pt x="115" y="291"/>
                    <a:pt x="115" y="291"/>
                    <a:pt x="115" y="291"/>
                  </a:cubicBezTo>
                  <a:cubicBezTo>
                    <a:pt x="132" y="283"/>
                    <a:pt x="144" y="269"/>
                    <a:pt x="157" y="257"/>
                  </a:cubicBezTo>
                  <a:cubicBezTo>
                    <a:pt x="174" y="243"/>
                    <a:pt x="191" y="230"/>
                    <a:pt x="209" y="217"/>
                  </a:cubicBezTo>
                  <a:cubicBezTo>
                    <a:pt x="240" y="194"/>
                    <a:pt x="272" y="171"/>
                    <a:pt x="298" y="141"/>
                  </a:cubicBezTo>
                  <a:cubicBezTo>
                    <a:pt x="300" y="140"/>
                    <a:pt x="299" y="138"/>
                    <a:pt x="298" y="137"/>
                  </a:cubicBezTo>
                  <a:close/>
                  <a:moveTo>
                    <a:pt x="52" y="56"/>
                  </a:moveTo>
                  <a:cubicBezTo>
                    <a:pt x="58" y="47"/>
                    <a:pt x="70" y="41"/>
                    <a:pt x="78" y="35"/>
                  </a:cubicBezTo>
                  <a:cubicBezTo>
                    <a:pt x="85" y="31"/>
                    <a:pt x="94" y="22"/>
                    <a:pt x="101" y="20"/>
                  </a:cubicBezTo>
                  <a:cubicBezTo>
                    <a:pt x="114" y="17"/>
                    <a:pt x="123" y="31"/>
                    <a:pt x="130" y="40"/>
                  </a:cubicBezTo>
                  <a:cubicBezTo>
                    <a:pt x="128" y="41"/>
                    <a:pt x="126" y="42"/>
                    <a:pt x="124" y="44"/>
                  </a:cubicBezTo>
                  <a:cubicBezTo>
                    <a:pt x="119" y="37"/>
                    <a:pt x="111" y="27"/>
                    <a:pt x="102" y="28"/>
                  </a:cubicBezTo>
                  <a:cubicBezTo>
                    <a:pt x="92" y="30"/>
                    <a:pt x="82" y="40"/>
                    <a:pt x="74" y="45"/>
                  </a:cubicBezTo>
                  <a:cubicBezTo>
                    <a:pt x="59" y="55"/>
                    <a:pt x="52" y="68"/>
                    <a:pt x="68" y="82"/>
                  </a:cubicBezTo>
                  <a:cubicBezTo>
                    <a:pt x="68" y="82"/>
                    <a:pt x="68" y="82"/>
                    <a:pt x="68" y="82"/>
                  </a:cubicBezTo>
                  <a:cubicBezTo>
                    <a:pt x="66" y="84"/>
                    <a:pt x="63" y="86"/>
                    <a:pt x="60" y="88"/>
                  </a:cubicBezTo>
                  <a:cubicBezTo>
                    <a:pt x="55" y="79"/>
                    <a:pt x="44" y="66"/>
                    <a:pt x="52" y="56"/>
                  </a:cubicBezTo>
                  <a:close/>
                  <a:moveTo>
                    <a:pt x="120" y="47"/>
                  </a:moveTo>
                  <a:cubicBezTo>
                    <a:pt x="107" y="55"/>
                    <a:pt x="95" y="63"/>
                    <a:pt x="83" y="72"/>
                  </a:cubicBezTo>
                  <a:cubicBezTo>
                    <a:pt x="79" y="74"/>
                    <a:pt x="75" y="77"/>
                    <a:pt x="72" y="80"/>
                  </a:cubicBezTo>
                  <a:cubicBezTo>
                    <a:pt x="71" y="80"/>
                    <a:pt x="71" y="80"/>
                    <a:pt x="71" y="79"/>
                  </a:cubicBezTo>
                  <a:cubicBezTo>
                    <a:pt x="70" y="77"/>
                    <a:pt x="68" y="75"/>
                    <a:pt x="67" y="73"/>
                  </a:cubicBezTo>
                  <a:cubicBezTo>
                    <a:pt x="65" y="69"/>
                    <a:pt x="65" y="60"/>
                    <a:pt x="68" y="56"/>
                  </a:cubicBezTo>
                  <a:cubicBezTo>
                    <a:pt x="71" y="52"/>
                    <a:pt x="80" y="47"/>
                    <a:pt x="84" y="45"/>
                  </a:cubicBezTo>
                  <a:cubicBezTo>
                    <a:pt x="90" y="40"/>
                    <a:pt x="95" y="36"/>
                    <a:pt x="103" y="36"/>
                  </a:cubicBezTo>
                  <a:cubicBezTo>
                    <a:pt x="111" y="36"/>
                    <a:pt x="114" y="41"/>
                    <a:pt x="120" y="47"/>
                  </a:cubicBezTo>
                  <a:close/>
                  <a:moveTo>
                    <a:pt x="51" y="102"/>
                  </a:moveTo>
                  <a:cubicBezTo>
                    <a:pt x="66" y="91"/>
                    <a:pt x="81" y="81"/>
                    <a:pt x="96" y="70"/>
                  </a:cubicBezTo>
                  <a:cubicBezTo>
                    <a:pt x="125" y="50"/>
                    <a:pt x="155" y="30"/>
                    <a:pt x="185" y="11"/>
                  </a:cubicBezTo>
                  <a:cubicBezTo>
                    <a:pt x="185" y="11"/>
                    <a:pt x="186" y="10"/>
                    <a:pt x="186" y="10"/>
                  </a:cubicBezTo>
                  <a:cubicBezTo>
                    <a:pt x="201" y="10"/>
                    <a:pt x="218" y="29"/>
                    <a:pt x="228" y="39"/>
                  </a:cubicBezTo>
                  <a:cubicBezTo>
                    <a:pt x="232" y="43"/>
                    <a:pt x="253" y="72"/>
                    <a:pt x="256" y="71"/>
                  </a:cubicBezTo>
                  <a:cubicBezTo>
                    <a:pt x="255" y="71"/>
                    <a:pt x="255" y="72"/>
                    <a:pt x="254" y="72"/>
                  </a:cubicBezTo>
                  <a:cubicBezTo>
                    <a:pt x="254" y="72"/>
                    <a:pt x="254" y="72"/>
                    <a:pt x="254" y="72"/>
                  </a:cubicBezTo>
                  <a:cubicBezTo>
                    <a:pt x="230" y="87"/>
                    <a:pt x="207" y="106"/>
                    <a:pt x="187" y="126"/>
                  </a:cubicBezTo>
                  <a:cubicBezTo>
                    <a:pt x="178" y="117"/>
                    <a:pt x="168" y="112"/>
                    <a:pt x="157" y="123"/>
                  </a:cubicBezTo>
                  <a:cubicBezTo>
                    <a:pt x="151" y="128"/>
                    <a:pt x="141" y="131"/>
                    <a:pt x="136" y="138"/>
                  </a:cubicBezTo>
                  <a:cubicBezTo>
                    <a:pt x="135" y="141"/>
                    <a:pt x="134" y="144"/>
                    <a:pt x="134" y="146"/>
                  </a:cubicBezTo>
                  <a:cubicBezTo>
                    <a:pt x="134" y="147"/>
                    <a:pt x="133" y="148"/>
                    <a:pt x="134" y="148"/>
                  </a:cubicBezTo>
                  <a:cubicBezTo>
                    <a:pt x="136" y="152"/>
                    <a:pt x="138" y="155"/>
                    <a:pt x="140" y="158"/>
                  </a:cubicBezTo>
                  <a:cubicBezTo>
                    <a:pt x="116" y="176"/>
                    <a:pt x="92" y="194"/>
                    <a:pt x="69" y="214"/>
                  </a:cubicBezTo>
                  <a:cubicBezTo>
                    <a:pt x="68" y="212"/>
                    <a:pt x="66" y="209"/>
                    <a:pt x="65" y="207"/>
                  </a:cubicBezTo>
                  <a:cubicBezTo>
                    <a:pt x="78" y="194"/>
                    <a:pt x="92" y="182"/>
                    <a:pt x="105" y="170"/>
                  </a:cubicBezTo>
                  <a:cubicBezTo>
                    <a:pt x="106" y="170"/>
                    <a:pt x="105" y="169"/>
                    <a:pt x="105" y="169"/>
                  </a:cubicBezTo>
                  <a:cubicBezTo>
                    <a:pt x="90" y="181"/>
                    <a:pt x="77" y="193"/>
                    <a:pt x="64" y="206"/>
                  </a:cubicBezTo>
                  <a:cubicBezTo>
                    <a:pt x="63" y="204"/>
                    <a:pt x="61" y="202"/>
                    <a:pt x="60" y="199"/>
                  </a:cubicBezTo>
                  <a:cubicBezTo>
                    <a:pt x="67" y="195"/>
                    <a:pt x="73" y="190"/>
                    <a:pt x="79" y="184"/>
                  </a:cubicBezTo>
                  <a:cubicBezTo>
                    <a:pt x="80" y="183"/>
                    <a:pt x="79" y="182"/>
                    <a:pt x="78" y="183"/>
                  </a:cubicBezTo>
                  <a:cubicBezTo>
                    <a:pt x="72" y="189"/>
                    <a:pt x="66" y="194"/>
                    <a:pt x="59" y="198"/>
                  </a:cubicBezTo>
                  <a:cubicBezTo>
                    <a:pt x="58" y="196"/>
                    <a:pt x="56" y="194"/>
                    <a:pt x="55" y="191"/>
                  </a:cubicBezTo>
                  <a:cubicBezTo>
                    <a:pt x="67" y="182"/>
                    <a:pt x="78" y="172"/>
                    <a:pt x="89" y="162"/>
                  </a:cubicBezTo>
                  <a:cubicBezTo>
                    <a:pt x="90" y="161"/>
                    <a:pt x="89" y="160"/>
                    <a:pt x="88" y="161"/>
                  </a:cubicBezTo>
                  <a:cubicBezTo>
                    <a:pt x="77" y="171"/>
                    <a:pt x="65" y="180"/>
                    <a:pt x="54" y="190"/>
                  </a:cubicBezTo>
                  <a:cubicBezTo>
                    <a:pt x="53" y="189"/>
                    <a:pt x="53" y="188"/>
                    <a:pt x="52" y="186"/>
                  </a:cubicBezTo>
                  <a:cubicBezTo>
                    <a:pt x="51" y="185"/>
                    <a:pt x="50" y="184"/>
                    <a:pt x="50" y="183"/>
                  </a:cubicBezTo>
                  <a:cubicBezTo>
                    <a:pt x="57" y="178"/>
                    <a:pt x="64" y="172"/>
                    <a:pt x="71" y="166"/>
                  </a:cubicBezTo>
                  <a:cubicBezTo>
                    <a:pt x="72" y="165"/>
                    <a:pt x="71" y="165"/>
                    <a:pt x="70" y="165"/>
                  </a:cubicBezTo>
                  <a:cubicBezTo>
                    <a:pt x="63" y="171"/>
                    <a:pt x="56" y="176"/>
                    <a:pt x="49" y="182"/>
                  </a:cubicBezTo>
                  <a:cubicBezTo>
                    <a:pt x="47" y="179"/>
                    <a:pt x="46" y="177"/>
                    <a:pt x="44" y="174"/>
                  </a:cubicBezTo>
                  <a:cubicBezTo>
                    <a:pt x="59" y="163"/>
                    <a:pt x="72" y="152"/>
                    <a:pt x="85" y="139"/>
                  </a:cubicBezTo>
                  <a:cubicBezTo>
                    <a:pt x="86" y="138"/>
                    <a:pt x="85" y="138"/>
                    <a:pt x="84" y="138"/>
                  </a:cubicBezTo>
                  <a:cubicBezTo>
                    <a:pt x="71" y="150"/>
                    <a:pt x="57" y="162"/>
                    <a:pt x="43" y="173"/>
                  </a:cubicBezTo>
                  <a:cubicBezTo>
                    <a:pt x="42" y="171"/>
                    <a:pt x="40" y="168"/>
                    <a:pt x="39" y="166"/>
                  </a:cubicBezTo>
                  <a:cubicBezTo>
                    <a:pt x="46" y="160"/>
                    <a:pt x="53" y="154"/>
                    <a:pt x="60" y="148"/>
                  </a:cubicBezTo>
                  <a:cubicBezTo>
                    <a:pt x="60" y="148"/>
                    <a:pt x="59" y="147"/>
                    <a:pt x="59" y="147"/>
                  </a:cubicBezTo>
                  <a:cubicBezTo>
                    <a:pt x="52" y="153"/>
                    <a:pt x="45" y="159"/>
                    <a:pt x="38" y="165"/>
                  </a:cubicBezTo>
                  <a:cubicBezTo>
                    <a:pt x="37" y="163"/>
                    <a:pt x="36" y="161"/>
                    <a:pt x="34" y="159"/>
                  </a:cubicBezTo>
                  <a:cubicBezTo>
                    <a:pt x="46" y="149"/>
                    <a:pt x="58" y="140"/>
                    <a:pt x="69" y="130"/>
                  </a:cubicBezTo>
                  <a:cubicBezTo>
                    <a:pt x="70" y="129"/>
                    <a:pt x="69" y="128"/>
                    <a:pt x="68" y="129"/>
                  </a:cubicBezTo>
                  <a:cubicBezTo>
                    <a:pt x="56" y="138"/>
                    <a:pt x="45" y="147"/>
                    <a:pt x="34" y="157"/>
                  </a:cubicBezTo>
                  <a:cubicBezTo>
                    <a:pt x="32" y="155"/>
                    <a:pt x="31" y="153"/>
                    <a:pt x="29" y="151"/>
                  </a:cubicBezTo>
                  <a:cubicBezTo>
                    <a:pt x="47" y="137"/>
                    <a:pt x="66" y="123"/>
                    <a:pt x="81" y="107"/>
                  </a:cubicBezTo>
                  <a:cubicBezTo>
                    <a:pt x="82" y="106"/>
                    <a:pt x="81" y="105"/>
                    <a:pt x="81" y="106"/>
                  </a:cubicBezTo>
                  <a:cubicBezTo>
                    <a:pt x="62" y="119"/>
                    <a:pt x="45" y="135"/>
                    <a:pt x="29" y="150"/>
                  </a:cubicBezTo>
                  <a:cubicBezTo>
                    <a:pt x="27" y="147"/>
                    <a:pt x="26" y="145"/>
                    <a:pt x="24" y="142"/>
                  </a:cubicBezTo>
                  <a:cubicBezTo>
                    <a:pt x="29" y="138"/>
                    <a:pt x="33" y="134"/>
                    <a:pt x="38" y="130"/>
                  </a:cubicBezTo>
                  <a:cubicBezTo>
                    <a:pt x="43" y="126"/>
                    <a:pt x="49" y="123"/>
                    <a:pt x="54" y="118"/>
                  </a:cubicBezTo>
                  <a:cubicBezTo>
                    <a:pt x="55" y="118"/>
                    <a:pt x="54" y="117"/>
                    <a:pt x="53" y="117"/>
                  </a:cubicBezTo>
                  <a:cubicBezTo>
                    <a:pt x="42" y="123"/>
                    <a:pt x="32" y="132"/>
                    <a:pt x="23" y="141"/>
                  </a:cubicBezTo>
                  <a:cubicBezTo>
                    <a:pt x="23" y="140"/>
                    <a:pt x="22" y="140"/>
                    <a:pt x="22" y="139"/>
                  </a:cubicBezTo>
                  <a:cubicBezTo>
                    <a:pt x="20" y="137"/>
                    <a:pt x="19" y="135"/>
                    <a:pt x="18" y="134"/>
                  </a:cubicBezTo>
                  <a:cubicBezTo>
                    <a:pt x="37" y="125"/>
                    <a:pt x="55" y="109"/>
                    <a:pt x="70" y="95"/>
                  </a:cubicBezTo>
                  <a:cubicBezTo>
                    <a:pt x="71" y="94"/>
                    <a:pt x="70" y="93"/>
                    <a:pt x="70" y="94"/>
                  </a:cubicBezTo>
                  <a:cubicBezTo>
                    <a:pt x="52" y="107"/>
                    <a:pt x="37" y="123"/>
                    <a:pt x="17" y="133"/>
                  </a:cubicBezTo>
                  <a:cubicBezTo>
                    <a:pt x="17" y="133"/>
                    <a:pt x="17" y="133"/>
                    <a:pt x="17" y="133"/>
                  </a:cubicBezTo>
                  <a:cubicBezTo>
                    <a:pt x="16" y="131"/>
                    <a:pt x="14" y="130"/>
                    <a:pt x="13" y="130"/>
                  </a:cubicBezTo>
                  <a:cubicBezTo>
                    <a:pt x="24" y="119"/>
                    <a:pt x="39" y="111"/>
                    <a:pt x="51" y="102"/>
                  </a:cubicBezTo>
                  <a:close/>
                  <a:moveTo>
                    <a:pt x="190" y="139"/>
                  </a:moveTo>
                  <a:cubicBezTo>
                    <a:pt x="191" y="140"/>
                    <a:pt x="192" y="140"/>
                    <a:pt x="192" y="140"/>
                  </a:cubicBezTo>
                  <a:cubicBezTo>
                    <a:pt x="192" y="140"/>
                    <a:pt x="192" y="140"/>
                    <a:pt x="192" y="141"/>
                  </a:cubicBezTo>
                  <a:cubicBezTo>
                    <a:pt x="190" y="148"/>
                    <a:pt x="182" y="154"/>
                    <a:pt x="176" y="158"/>
                  </a:cubicBezTo>
                  <a:cubicBezTo>
                    <a:pt x="172" y="162"/>
                    <a:pt x="165" y="168"/>
                    <a:pt x="159" y="169"/>
                  </a:cubicBezTo>
                  <a:cubicBezTo>
                    <a:pt x="158" y="169"/>
                    <a:pt x="158" y="168"/>
                    <a:pt x="157" y="168"/>
                  </a:cubicBezTo>
                  <a:cubicBezTo>
                    <a:pt x="156" y="167"/>
                    <a:pt x="155" y="167"/>
                    <a:pt x="154" y="167"/>
                  </a:cubicBezTo>
                  <a:cubicBezTo>
                    <a:pt x="153" y="163"/>
                    <a:pt x="149" y="160"/>
                    <a:pt x="146" y="157"/>
                  </a:cubicBezTo>
                  <a:cubicBezTo>
                    <a:pt x="143" y="154"/>
                    <a:pt x="141" y="151"/>
                    <a:pt x="138" y="148"/>
                  </a:cubicBezTo>
                  <a:cubicBezTo>
                    <a:pt x="138" y="138"/>
                    <a:pt x="153" y="134"/>
                    <a:pt x="158" y="128"/>
                  </a:cubicBezTo>
                  <a:cubicBezTo>
                    <a:pt x="164" y="123"/>
                    <a:pt x="168" y="119"/>
                    <a:pt x="176" y="124"/>
                  </a:cubicBezTo>
                  <a:cubicBezTo>
                    <a:pt x="182" y="128"/>
                    <a:pt x="186" y="134"/>
                    <a:pt x="190" y="139"/>
                  </a:cubicBezTo>
                  <a:close/>
                  <a:moveTo>
                    <a:pt x="11" y="140"/>
                  </a:moveTo>
                  <a:cubicBezTo>
                    <a:pt x="13" y="135"/>
                    <a:pt x="14" y="135"/>
                    <a:pt x="16" y="140"/>
                  </a:cubicBezTo>
                  <a:cubicBezTo>
                    <a:pt x="14" y="144"/>
                    <a:pt x="12" y="149"/>
                    <a:pt x="11" y="154"/>
                  </a:cubicBezTo>
                  <a:cubicBezTo>
                    <a:pt x="10" y="148"/>
                    <a:pt x="10" y="144"/>
                    <a:pt x="11" y="140"/>
                  </a:cubicBezTo>
                  <a:close/>
                  <a:moveTo>
                    <a:pt x="12" y="156"/>
                  </a:moveTo>
                  <a:cubicBezTo>
                    <a:pt x="13" y="151"/>
                    <a:pt x="15" y="146"/>
                    <a:pt x="17" y="142"/>
                  </a:cubicBezTo>
                  <a:cubicBezTo>
                    <a:pt x="18" y="142"/>
                    <a:pt x="18" y="143"/>
                    <a:pt x="18" y="144"/>
                  </a:cubicBezTo>
                  <a:cubicBezTo>
                    <a:pt x="20" y="146"/>
                    <a:pt x="21" y="148"/>
                    <a:pt x="22" y="151"/>
                  </a:cubicBezTo>
                  <a:cubicBezTo>
                    <a:pt x="22" y="151"/>
                    <a:pt x="22" y="151"/>
                    <a:pt x="22" y="151"/>
                  </a:cubicBezTo>
                  <a:cubicBezTo>
                    <a:pt x="21" y="154"/>
                    <a:pt x="20" y="156"/>
                    <a:pt x="19" y="159"/>
                  </a:cubicBezTo>
                  <a:cubicBezTo>
                    <a:pt x="18" y="162"/>
                    <a:pt x="16" y="164"/>
                    <a:pt x="16" y="166"/>
                  </a:cubicBezTo>
                  <a:cubicBezTo>
                    <a:pt x="15" y="163"/>
                    <a:pt x="13" y="159"/>
                    <a:pt x="12" y="156"/>
                  </a:cubicBezTo>
                  <a:close/>
                  <a:moveTo>
                    <a:pt x="16" y="167"/>
                  </a:moveTo>
                  <a:cubicBezTo>
                    <a:pt x="16" y="167"/>
                    <a:pt x="16" y="167"/>
                    <a:pt x="16" y="167"/>
                  </a:cubicBezTo>
                  <a:cubicBezTo>
                    <a:pt x="17" y="167"/>
                    <a:pt x="16" y="167"/>
                    <a:pt x="16" y="167"/>
                  </a:cubicBezTo>
                  <a:cubicBezTo>
                    <a:pt x="17" y="167"/>
                    <a:pt x="17" y="167"/>
                    <a:pt x="17" y="167"/>
                  </a:cubicBezTo>
                  <a:cubicBezTo>
                    <a:pt x="18" y="166"/>
                    <a:pt x="18" y="165"/>
                    <a:pt x="18" y="165"/>
                  </a:cubicBezTo>
                  <a:cubicBezTo>
                    <a:pt x="19" y="163"/>
                    <a:pt x="20" y="162"/>
                    <a:pt x="20" y="160"/>
                  </a:cubicBezTo>
                  <a:cubicBezTo>
                    <a:pt x="21" y="158"/>
                    <a:pt x="23" y="155"/>
                    <a:pt x="24" y="153"/>
                  </a:cubicBezTo>
                  <a:cubicBezTo>
                    <a:pt x="24" y="153"/>
                    <a:pt x="24" y="154"/>
                    <a:pt x="24" y="154"/>
                  </a:cubicBezTo>
                  <a:cubicBezTo>
                    <a:pt x="25" y="156"/>
                    <a:pt x="26" y="157"/>
                    <a:pt x="27" y="158"/>
                  </a:cubicBezTo>
                  <a:cubicBezTo>
                    <a:pt x="27" y="158"/>
                    <a:pt x="27" y="158"/>
                    <a:pt x="27" y="158"/>
                  </a:cubicBezTo>
                  <a:cubicBezTo>
                    <a:pt x="26" y="162"/>
                    <a:pt x="24" y="165"/>
                    <a:pt x="23" y="168"/>
                  </a:cubicBezTo>
                  <a:cubicBezTo>
                    <a:pt x="22" y="171"/>
                    <a:pt x="21" y="174"/>
                    <a:pt x="21" y="177"/>
                  </a:cubicBezTo>
                  <a:cubicBezTo>
                    <a:pt x="19" y="174"/>
                    <a:pt x="18" y="171"/>
                    <a:pt x="16" y="167"/>
                  </a:cubicBezTo>
                  <a:close/>
                  <a:moveTo>
                    <a:pt x="27" y="190"/>
                  </a:moveTo>
                  <a:cubicBezTo>
                    <a:pt x="26" y="189"/>
                    <a:pt x="26" y="187"/>
                    <a:pt x="25" y="186"/>
                  </a:cubicBezTo>
                  <a:cubicBezTo>
                    <a:pt x="25" y="184"/>
                    <a:pt x="23" y="181"/>
                    <a:pt x="21" y="178"/>
                  </a:cubicBezTo>
                  <a:cubicBezTo>
                    <a:pt x="21" y="178"/>
                    <a:pt x="21" y="178"/>
                    <a:pt x="21" y="177"/>
                  </a:cubicBezTo>
                  <a:cubicBezTo>
                    <a:pt x="23" y="175"/>
                    <a:pt x="24" y="172"/>
                    <a:pt x="25" y="169"/>
                  </a:cubicBezTo>
                  <a:cubicBezTo>
                    <a:pt x="26" y="166"/>
                    <a:pt x="27" y="163"/>
                    <a:pt x="28" y="161"/>
                  </a:cubicBezTo>
                  <a:cubicBezTo>
                    <a:pt x="30" y="163"/>
                    <a:pt x="32" y="166"/>
                    <a:pt x="34" y="169"/>
                  </a:cubicBezTo>
                  <a:cubicBezTo>
                    <a:pt x="34" y="169"/>
                    <a:pt x="34" y="169"/>
                    <a:pt x="34" y="169"/>
                  </a:cubicBezTo>
                  <a:cubicBezTo>
                    <a:pt x="32" y="174"/>
                    <a:pt x="31" y="178"/>
                    <a:pt x="29" y="182"/>
                  </a:cubicBezTo>
                  <a:cubicBezTo>
                    <a:pt x="29" y="184"/>
                    <a:pt x="28" y="186"/>
                    <a:pt x="27" y="188"/>
                  </a:cubicBezTo>
                  <a:cubicBezTo>
                    <a:pt x="27" y="188"/>
                    <a:pt x="27" y="189"/>
                    <a:pt x="27" y="190"/>
                  </a:cubicBezTo>
                  <a:close/>
                  <a:moveTo>
                    <a:pt x="28" y="192"/>
                  </a:moveTo>
                  <a:cubicBezTo>
                    <a:pt x="29" y="190"/>
                    <a:pt x="30" y="186"/>
                    <a:pt x="31" y="184"/>
                  </a:cubicBezTo>
                  <a:cubicBezTo>
                    <a:pt x="33" y="180"/>
                    <a:pt x="34" y="176"/>
                    <a:pt x="35" y="172"/>
                  </a:cubicBezTo>
                  <a:cubicBezTo>
                    <a:pt x="36" y="173"/>
                    <a:pt x="36" y="173"/>
                    <a:pt x="37" y="174"/>
                  </a:cubicBezTo>
                  <a:cubicBezTo>
                    <a:pt x="38" y="177"/>
                    <a:pt x="40" y="179"/>
                    <a:pt x="41" y="181"/>
                  </a:cubicBezTo>
                  <a:cubicBezTo>
                    <a:pt x="39" y="189"/>
                    <a:pt x="36" y="197"/>
                    <a:pt x="33" y="204"/>
                  </a:cubicBezTo>
                  <a:cubicBezTo>
                    <a:pt x="31" y="200"/>
                    <a:pt x="30" y="196"/>
                    <a:pt x="28" y="192"/>
                  </a:cubicBezTo>
                  <a:close/>
                  <a:moveTo>
                    <a:pt x="34" y="206"/>
                  </a:moveTo>
                  <a:cubicBezTo>
                    <a:pt x="37" y="198"/>
                    <a:pt x="40" y="191"/>
                    <a:pt x="43" y="183"/>
                  </a:cubicBezTo>
                  <a:cubicBezTo>
                    <a:pt x="45" y="187"/>
                    <a:pt x="47" y="190"/>
                    <a:pt x="49" y="193"/>
                  </a:cubicBezTo>
                  <a:cubicBezTo>
                    <a:pt x="46" y="202"/>
                    <a:pt x="42" y="211"/>
                    <a:pt x="40" y="220"/>
                  </a:cubicBezTo>
                  <a:cubicBezTo>
                    <a:pt x="38" y="215"/>
                    <a:pt x="36" y="210"/>
                    <a:pt x="34" y="206"/>
                  </a:cubicBezTo>
                  <a:close/>
                  <a:moveTo>
                    <a:pt x="44" y="230"/>
                  </a:moveTo>
                  <a:cubicBezTo>
                    <a:pt x="43" y="227"/>
                    <a:pt x="42" y="225"/>
                    <a:pt x="41" y="223"/>
                  </a:cubicBezTo>
                  <a:cubicBezTo>
                    <a:pt x="45" y="215"/>
                    <a:pt x="48" y="205"/>
                    <a:pt x="51" y="196"/>
                  </a:cubicBezTo>
                  <a:cubicBezTo>
                    <a:pt x="52" y="198"/>
                    <a:pt x="53" y="200"/>
                    <a:pt x="55" y="203"/>
                  </a:cubicBezTo>
                  <a:cubicBezTo>
                    <a:pt x="50" y="212"/>
                    <a:pt x="47" y="223"/>
                    <a:pt x="46" y="234"/>
                  </a:cubicBezTo>
                  <a:cubicBezTo>
                    <a:pt x="45" y="232"/>
                    <a:pt x="45" y="231"/>
                    <a:pt x="44" y="230"/>
                  </a:cubicBezTo>
                  <a:close/>
                  <a:moveTo>
                    <a:pt x="47" y="236"/>
                  </a:moveTo>
                  <a:cubicBezTo>
                    <a:pt x="49" y="225"/>
                    <a:pt x="52" y="215"/>
                    <a:pt x="56" y="205"/>
                  </a:cubicBezTo>
                  <a:cubicBezTo>
                    <a:pt x="58" y="207"/>
                    <a:pt x="59" y="209"/>
                    <a:pt x="61" y="212"/>
                  </a:cubicBezTo>
                  <a:cubicBezTo>
                    <a:pt x="61" y="213"/>
                    <a:pt x="62" y="214"/>
                    <a:pt x="63" y="215"/>
                  </a:cubicBezTo>
                  <a:cubicBezTo>
                    <a:pt x="62" y="215"/>
                    <a:pt x="62" y="215"/>
                    <a:pt x="62" y="216"/>
                  </a:cubicBezTo>
                  <a:cubicBezTo>
                    <a:pt x="58" y="226"/>
                    <a:pt x="55" y="236"/>
                    <a:pt x="51" y="247"/>
                  </a:cubicBezTo>
                  <a:cubicBezTo>
                    <a:pt x="50" y="243"/>
                    <a:pt x="48" y="240"/>
                    <a:pt x="47" y="236"/>
                  </a:cubicBezTo>
                  <a:close/>
                  <a:moveTo>
                    <a:pt x="52" y="249"/>
                  </a:moveTo>
                  <a:cubicBezTo>
                    <a:pt x="56" y="238"/>
                    <a:pt x="60" y="228"/>
                    <a:pt x="64" y="217"/>
                  </a:cubicBezTo>
                  <a:cubicBezTo>
                    <a:pt x="66" y="221"/>
                    <a:pt x="68" y="224"/>
                    <a:pt x="71" y="228"/>
                  </a:cubicBezTo>
                  <a:cubicBezTo>
                    <a:pt x="70" y="228"/>
                    <a:pt x="70" y="228"/>
                    <a:pt x="70" y="228"/>
                  </a:cubicBezTo>
                  <a:cubicBezTo>
                    <a:pt x="65" y="238"/>
                    <a:pt x="60" y="250"/>
                    <a:pt x="58" y="262"/>
                  </a:cubicBezTo>
                  <a:cubicBezTo>
                    <a:pt x="56" y="257"/>
                    <a:pt x="54" y="253"/>
                    <a:pt x="52" y="249"/>
                  </a:cubicBezTo>
                  <a:close/>
                  <a:moveTo>
                    <a:pt x="58" y="263"/>
                  </a:moveTo>
                  <a:cubicBezTo>
                    <a:pt x="63" y="252"/>
                    <a:pt x="67" y="241"/>
                    <a:pt x="72" y="230"/>
                  </a:cubicBezTo>
                  <a:cubicBezTo>
                    <a:pt x="74" y="233"/>
                    <a:pt x="76" y="236"/>
                    <a:pt x="77" y="239"/>
                  </a:cubicBezTo>
                  <a:cubicBezTo>
                    <a:pt x="72" y="251"/>
                    <a:pt x="68" y="263"/>
                    <a:pt x="64" y="275"/>
                  </a:cubicBezTo>
                  <a:cubicBezTo>
                    <a:pt x="62" y="271"/>
                    <a:pt x="60" y="267"/>
                    <a:pt x="58" y="263"/>
                  </a:cubicBezTo>
                  <a:close/>
                  <a:moveTo>
                    <a:pt x="77" y="300"/>
                  </a:moveTo>
                  <a:cubicBezTo>
                    <a:pt x="76" y="301"/>
                    <a:pt x="75" y="302"/>
                    <a:pt x="74" y="303"/>
                  </a:cubicBezTo>
                  <a:cubicBezTo>
                    <a:pt x="71" y="294"/>
                    <a:pt x="68" y="285"/>
                    <a:pt x="64" y="276"/>
                  </a:cubicBezTo>
                  <a:cubicBezTo>
                    <a:pt x="64" y="276"/>
                    <a:pt x="65" y="276"/>
                    <a:pt x="65" y="276"/>
                  </a:cubicBezTo>
                  <a:cubicBezTo>
                    <a:pt x="67" y="270"/>
                    <a:pt x="70" y="264"/>
                    <a:pt x="72" y="258"/>
                  </a:cubicBezTo>
                  <a:cubicBezTo>
                    <a:pt x="73" y="255"/>
                    <a:pt x="75" y="252"/>
                    <a:pt x="76" y="249"/>
                  </a:cubicBezTo>
                  <a:cubicBezTo>
                    <a:pt x="77" y="247"/>
                    <a:pt x="77" y="245"/>
                    <a:pt x="78" y="244"/>
                  </a:cubicBezTo>
                  <a:cubicBezTo>
                    <a:pt x="79" y="243"/>
                    <a:pt x="79" y="242"/>
                    <a:pt x="79" y="241"/>
                  </a:cubicBezTo>
                  <a:cubicBezTo>
                    <a:pt x="81" y="244"/>
                    <a:pt x="83" y="248"/>
                    <a:pt x="85" y="251"/>
                  </a:cubicBezTo>
                  <a:cubicBezTo>
                    <a:pt x="79" y="263"/>
                    <a:pt x="75" y="276"/>
                    <a:pt x="70" y="288"/>
                  </a:cubicBezTo>
                  <a:cubicBezTo>
                    <a:pt x="70" y="289"/>
                    <a:pt x="71" y="289"/>
                    <a:pt x="71" y="288"/>
                  </a:cubicBezTo>
                  <a:cubicBezTo>
                    <a:pt x="76" y="277"/>
                    <a:pt x="82" y="265"/>
                    <a:pt x="86" y="253"/>
                  </a:cubicBezTo>
                  <a:cubicBezTo>
                    <a:pt x="89" y="257"/>
                    <a:pt x="91" y="260"/>
                    <a:pt x="94" y="264"/>
                  </a:cubicBezTo>
                  <a:cubicBezTo>
                    <a:pt x="87" y="275"/>
                    <a:pt x="82" y="288"/>
                    <a:pt x="77" y="300"/>
                  </a:cubicBezTo>
                  <a:close/>
                  <a:moveTo>
                    <a:pt x="81" y="297"/>
                  </a:moveTo>
                  <a:cubicBezTo>
                    <a:pt x="87" y="287"/>
                    <a:pt x="91" y="276"/>
                    <a:pt x="95" y="266"/>
                  </a:cubicBezTo>
                  <a:cubicBezTo>
                    <a:pt x="97" y="270"/>
                    <a:pt x="99" y="273"/>
                    <a:pt x="101" y="276"/>
                  </a:cubicBezTo>
                  <a:cubicBezTo>
                    <a:pt x="101" y="276"/>
                    <a:pt x="101" y="276"/>
                    <a:pt x="101" y="276"/>
                  </a:cubicBezTo>
                  <a:cubicBezTo>
                    <a:pt x="98" y="281"/>
                    <a:pt x="96" y="286"/>
                    <a:pt x="94" y="290"/>
                  </a:cubicBezTo>
                  <a:cubicBezTo>
                    <a:pt x="89" y="292"/>
                    <a:pt x="85" y="294"/>
                    <a:pt x="81" y="297"/>
                  </a:cubicBezTo>
                  <a:close/>
                  <a:moveTo>
                    <a:pt x="96" y="290"/>
                  </a:moveTo>
                  <a:cubicBezTo>
                    <a:pt x="98" y="286"/>
                    <a:pt x="100" y="282"/>
                    <a:pt x="102" y="278"/>
                  </a:cubicBezTo>
                  <a:cubicBezTo>
                    <a:pt x="104" y="281"/>
                    <a:pt x="107" y="285"/>
                    <a:pt x="109" y="288"/>
                  </a:cubicBezTo>
                  <a:cubicBezTo>
                    <a:pt x="105" y="288"/>
                    <a:pt x="100" y="289"/>
                    <a:pt x="96" y="290"/>
                  </a:cubicBezTo>
                  <a:close/>
                  <a:moveTo>
                    <a:pt x="202" y="214"/>
                  </a:moveTo>
                  <a:cubicBezTo>
                    <a:pt x="188" y="224"/>
                    <a:pt x="174" y="235"/>
                    <a:pt x="161" y="246"/>
                  </a:cubicBezTo>
                  <a:cubicBezTo>
                    <a:pt x="145" y="259"/>
                    <a:pt x="131" y="274"/>
                    <a:pt x="114" y="286"/>
                  </a:cubicBezTo>
                  <a:cubicBezTo>
                    <a:pt x="113" y="285"/>
                    <a:pt x="112" y="283"/>
                    <a:pt x="111" y="281"/>
                  </a:cubicBezTo>
                  <a:cubicBezTo>
                    <a:pt x="129" y="267"/>
                    <a:pt x="146" y="252"/>
                    <a:pt x="162" y="236"/>
                  </a:cubicBezTo>
                  <a:cubicBezTo>
                    <a:pt x="163" y="235"/>
                    <a:pt x="162" y="234"/>
                    <a:pt x="161" y="235"/>
                  </a:cubicBezTo>
                  <a:cubicBezTo>
                    <a:pt x="144" y="250"/>
                    <a:pt x="127" y="265"/>
                    <a:pt x="111" y="280"/>
                  </a:cubicBezTo>
                  <a:cubicBezTo>
                    <a:pt x="109" y="277"/>
                    <a:pt x="107" y="275"/>
                    <a:pt x="105" y="272"/>
                  </a:cubicBezTo>
                  <a:cubicBezTo>
                    <a:pt x="115" y="263"/>
                    <a:pt x="124" y="255"/>
                    <a:pt x="134" y="247"/>
                  </a:cubicBezTo>
                  <a:cubicBezTo>
                    <a:pt x="135" y="247"/>
                    <a:pt x="134" y="246"/>
                    <a:pt x="133" y="246"/>
                  </a:cubicBezTo>
                  <a:cubicBezTo>
                    <a:pt x="123" y="254"/>
                    <a:pt x="114" y="262"/>
                    <a:pt x="105" y="271"/>
                  </a:cubicBezTo>
                  <a:cubicBezTo>
                    <a:pt x="103" y="267"/>
                    <a:pt x="101" y="264"/>
                    <a:pt x="99" y="261"/>
                  </a:cubicBezTo>
                  <a:cubicBezTo>
                    <a:pt x="107" y="253"/>
                    <a:pt x="117" y="246"/>
                    <a:pt x="126" y="239"/>
                  </a:cubicBezTo>
                  <a:cubicBezTo>
                    <a:pt x="127" y="239"/>
                    <a:pt x="126" y="238"/>
                    <a:pt x="126" y="239"/>
                  </a:cubicBezTo>
                  <a:cubicBezTo>
                    <a:pt x="116" y="245"/>
                    <a:pt x="107" y="252"/>
                    <a:pt x="98" y="260"/>
                  </a:cubicBezTo>
                  <a:cubicBezTo>
                    <a:pt x="96" y="256"/>
                    <a:pt x="93" y="252"/>
                    <a:pt x="91" y="248"/>
                  </a:cubicBezTo>
                  <a:cubicBezTo>
                    <a:pt x="103" y="239"/>
                    <a:pt x="115" y="230"/>
                    <a:pt x="127" y="220"/>
                  </a:cubicBezTo>
                  <a:cubicBezTo>
                    <a:pt x="127" y="220"/>
                    <a:pt x="126" y="219"/>
                    <a:pt x="126" y="219"/>
                  </a:cubicBezTo>
                  <a:cubicBezTo>
                    <a:pt x="114" y="228"/>
                    <a:pt x="102" y="238"/>
                    <a:pt x="90" y="247"/>
                  </a:cubicBezTo>
                  <a:cubicBezTo>
                    <a:pt x="88" y="244"/>
                    <a:pt x="86" y="240"/>
                    <a:pt x="83" y="236"/>
                  </a:cubicBezTo>
                  <a:cubicBezTo>
                    <a:pt x="93" y="230"/>
                    <a:pt x="103" y="223"/>
                    <a:pt x="111" y="215"/>
                  </a:cubicBezTo>
                  <a:cubicBezTo>
                    <a:pt x="112" y="215"/>
                    <a:pt x="111" y="214"/>
                    <a:pt x="111" y="214"/>
                  </a:cubicBezTo>
                  <a:cubicBezTo>
                    <a:pt x="101" y="221"/>
                    <a:pt x="92" y="228"/>
                    <a:pt x="83" y="235"/>
                  </a:cubicBezTo>
                  <a:cubicBezTo>
                    <a:pt x="79" y="229"/>
                    <a:pt x="75" y="224"/>
                    <a:pt x="71" y="218"/>
                  </a:cubicBezTo>
                  <a:cubicBezTo>
                    <a:pt x="72" y="218"/>
                    <a:pt x="72" y="217"/>
                    <a:pt x="72" y="217"/>
                  </a:cubicBezTo>
                  <a:cubicBezTo>
                    <a:pt x="96" y="199"/>
                    <a:pt x="119" y="180"/>
                    <a:pt x="143" y="162"/>
                  </a:cubicBezTo>
                  <a:cubicBezTo>
                    <a:pt x="145" y="165"/>
                    <a:pt x="147" y="167"/>
                    <a:pt x="150" y="169"/>
                  </a:cubicBezTo>
                  <a:cubicBezTo>
                    <a:pt x="157" y="187"/>
                    <a:pt x="196" y="152"/>
                    <a:pt x="198" y="141"/>
                  </a:cubicBezTo>
                  <a:cubicBezTo>
                    <a:pt x="198" y="140"/>
                    <a:pt x="197" y="139"/>
                    <a:pt x="195" y="139"/>
                  </a:cubicBezTo>
                  <a:cubicBezTo>
                    <a:pt x="196" y="138"/>
                    <a:pt x="196" y="137"/>
                    <a:pt x="195" y="135"/>
                  </a:cubicBezTo>
                  <a:cubicBezTo>
                    <a:pt x="193" y="133"/>
                    <a:pt x="191" y="131"/>
                    <a:pt x="189" y="129"/>
                  </a:cubicBezTo>
                  <a:cubicBezTo>
                    <a:pt x="210" y="114"/>
                    <a:pt x="229" y="98"/>
                    <a:pt x="249" y="83"/>
                  </a:cubicBezTo>
                  <a:cubicBezTo>
                    <a:pt x="257" y="91"/>
                    <a:pt x="262" y="101"/>
                    <a:pt x="269" y="110"/>
                  </a:cubicBezTo>
                  <a:cubicBezTo>
                    <a:pt x="276" y="119"/>
                    <a:pt x="284" y="129"/>
                    <a:pt x="293" y="137"/>
                  </a:cubicBezTo>
                  <a:cubicBezTo>
                    <a:pt x="267" y="167"/>
                    <a:pt x="234" y="191"/>
                    <a:pt x="202" y="214"/>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 name="Freeform 160"/>
            <p:cNvSpPr>
              <a:spLocks noEditPoints="1"/>
            </p:cNvSpPr>
            <p:nvPr/>
          </p:nvSpPr>
          <p:spPr bwMode="auto">
            <a:xfrm>
              <a:off x="4686300" y="5292725"/>
              <a:ext cx="79375" cy="74613"/>
            </a:xfrm>
            <a:custGeom>
              <a:avLst/>
              <a:gdLst>
                <a:gd name="T0" fmla="*/ 33 w 34"/>
                <a:gd name="T1" fmla="*/ 11 h 35"/>
                <a:gd name="T2" fmla="*/ 19 w 34"/>
                <a:gd name="T3" fmla="*/ 3 h 35"/>
                <a:gd name="T4" fmla="*/ 1 w 34"/>
                <a:gd name="T5" fmla="*/ 18 h 35"/>
                <a:gd name="T6" fmla="*/ 2 w 34"/>
                <a:gd name="T7" fmla="*/ 21 h 35"/>
                <a:gd name="T8" fmla="*/ 1 w 34"/>
                <a:gd name="T9" fmla="*/ 22 h 35"/>
                <a:gd name="T10" fmla="*/ 1 w 34"/>
                <a:gd name="T11" fmla="*/ 22 h 35"/>
                <a:gd name="T12" fmla="*/ 0 w 34"/>
                <a:gd name="T13" fmla="*/ 25 h 35"/>
                <a:gd name="T14" fmla="*/ 13 w 34"/>
                <a:gd name="T15" fmla="*/ 33 h 35"/>
                <a:gd name="T16" fmla="*/ 21 w 34"/>
                <a:gd name="T17" fmla="*/ 25 h 35"/>
                <a:gd name="T18" fmla="*/ 33 w 34"/>
                <a:gd name="T19" fmla="*/ 15 h 35"/>
                <a:gd name="T20" fmla="*/ 33 w 34"/>
                <a:gd name="T21" fmla="*/ 11 h 35"/>
                <a:gd name="T22" fmla="*/ 16 w 34"/>
                <a:gd name="T23" fmla="*/ 23 h 35"/>
                <a:gd name="T24" fmla="*/ 10 w 34"/>
                <a:gd name="T25" fmla="*/ 28 h 35"/>
                <a:gd name="T26" fmla="*/ 4 w 34"/>
                <a:gd name="T27" fmla="*/ 22 h 35"/>
                <a:gd name="T28" fmla="*/ 4 w 34"/>
                <a:gd name="T29" fmla="*/ 22 h 35"/>
                <a:gd name="T30" fmla="*/ 4 w 34"/>
                <a:gd name="T31" fmla="*/ 21 h 35"/>
                <a:gd name="T32" fmla="*/ 16 w 34"/>
                <a:gd name="T33" fmla="*/ 11 h 35"/>
                <a:gd name="T34" fmla="*/ 23 w 34"/>
                <a:gd name="T35" fmla="*/ 8 h 35"/>
                <a:gd name="T36" fmla="*/ 27 w 34"/>
                <a:gd name="T37" fmla="*/ 13 h 35"/>
                <a:gd name="T38" fmla="*/ 16 w 34"/>
                <a:gd name="T3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35">
                  <a:moveTo>
                    <a:pt x="33" y="11"/>
                  </a:moveTo>
                  <a:cubicBezTo>
                    <a:pt x="29" y="7"/>
                    <a:pt x="25" y="0"/>
                    <a:pt x="19" y="3"/>
                  </a:cubicBezTo>
                  <a:cubicBezTo>
                    <a:pt x="13" y="6"/>
                    <a:pt x="5" y="13"/>
                    <a:pt x="1" y="18"/>
                  </a:cubicBezTo>
                  <a:cubicBezTo>
                    <a:pt x="1" y="19"/>
                    <a:pt x="1" y="21"/>
                    <a:pt x="2" y="21"/>
                  </a:cubicBezTo>
                  <a:cubicBezTo>
                    <a:pt x="2" y="21"/>
                    <a:pt x="1" y="21"/>
                    <a:pt x="1" y="22"/>
                  </a:cubicBezTo>
                  <a:cubicBezTo>
                    <a:pt x="1" y="22"/>
                    <a:pt x="1" y="22"/>
                    <a:pt x="1" y="22"/>
                  </a:cubicBezTo>
                  <a:cubicBezTo>
                    <a:pt x="0" y="23"/>
                    <a:pt x="0" y="24"/>
                    <a:pt x="0" y="25"/>
                  </a:cubicBezTo>
                  <a:cubicBezTo>
                    <a:pt x="3" y="29"/>
                    <a:pt x="8" y="35"/>
                    <a:pt x="13" y="33"/>
                  </a:cubicBezTo>
                  <a:cubicBezTo>
                    <a:pt x="16" y="31"/>
                    <a:pt x="19" y="27"/>
                    <a:pt x="21" y="25"/>
                  </a:cubicBezTo>
                  <a:cubicBezTo>
                    <a:pt x="25" y="22"/>
                    <a:pt x="29" y="18"/>
                    <a:pt x="33" y="15"/>
                  </a:cubicBezTo>
                  <a:cubicBezTo>
                    <a:pt x="34" y="14"/>
                    <a:pt x="34" y="12"/>
                    <a:pt x="33" y="11"/>
                  </a:cubicBezTo>
                  <a:close/>
                  <a:moveTo>
                    <a:pt x="16" y="23"/>
                  </a:moveTo>
                  <a:cubicBezTo>
                    <a:pt x="15" y="24"/>
                    <a:pt x="12" y="28"/>
                    <a:pt x="10" y="28"/>
                  </a:cubicBezTo>
                  <a:cubicBezTo>
                    <a:pt x="8" y="27"/>
                    <a:pt x="5" y="23"/>
                    <a:pt x="4" y="22"/>
                  </a:cubicBezTo>
                  <a:cubicBezTo>
                    <a:pt x="4" y="22"/>
                    <a:pt x="4" y="22"/>
                    <a:pt x="4" y="22"/>
                  </a:cubicBezTo>
                  <a:cubicBezTo>
                    <a:pt x="4" y="22"/>
                    <a:pt x="4" y="22"/>
                    <a:pt x="4" y="21"/>
                  </a:cubicBezTo>
                  <a:cubicBezTo>
                    <a:pt x="9" y="19"/>
                    <a:pt x="12" y="14"/>
                    <a:pt x="16" y="11"/>
                  </a:cubicBezTo>
                  <a:cubicBezTo>
                    <a:pt x="18" y="9"/>
                    <a:pt x="20" y="7"/>
                    <a:pt x="23" y="8"/>
                  </a:cubicBezTo>
                  <a:cubicBezTo>
                    <a:pt x="24" y="9"/>
                    <a:pt x="26" y="11"/>
                    <a:pt x="27" y="13"/>
                  </a:cubicBezTo>
                  <a:cubicBezTo>
                    <a:pt x="24" y="16"/>
                    <a:pt x="20" y="20"/>
                    <a:pt x="16" y="23"/>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4" name="Freeform 161"/>
            <p:cNvSpPr/>
            <p:nvPr/>
          </p:nvSpPr>
          <p:spPr bwMode="auto">
            <a:xfrm>
              <a:off x="4516438" y="5441950"/>
              <a:ext cx="95250" cy="68263"/>
            </a:xfrm>
            <a:custGeom>
              <a:avLst/>
              <a:gdLst>
                <a:gd name="T0" fmla="*/ 40 w 41"/>
                <a:gd name="T1" fmla="*/ 0 h 32"/>
                <a:gd name="T2" fmla="*/ 1 w 41"/>
                <a:gd name="T3" fmla="*/ 30 h 32"/>
                <a:gd name="T4" fmla="*/ 1 w 41"/>
                <a:gd name="T5" fmla="*/ 31 h 32"/>
                <a:gd name="T6" fmla="*/ 41 w 41"/>
                <a:gd name="T7" fmla="*/ 1 h 32"/>
                <a:gd name="T8" fmla="*/ 40 w 41"/>
                <a:gd name="T9" fmla="*/ 0 h 32"/>
              </a:gdLst>
              <a:ahLst/>
              <a:cxnLst>
                <a:cxn ang="0">
                  <a:pos x="T0" y="T1"/>
                </a:cxn>
                <a:cxn ang="0">
                  <a:pos x="T2" y="T3"/>
                </a:cxn>
                <a:cxn ang="0">
                  <a:pos x="T4" y="T5"/>
                </a:cxn>
                <a:cxn ang="0">
                  <a:pos x="T6" y="T7"/>
                </a:cxn>
                <a:cxn ang="0">
                  <a:pos x="T8" y="T9"/>
                </a:cxn>
              </a:cxnLst>
              <a:rect l="0" t="0" r="r" b="b"/>
              <a:pathLst>
                <a:path w="41" h="32">
                  <a:moveTo>
                    <a:pt x="40" y="0"/>
                  </a:moveTo>
                  <a:cubicBezTo>
                    <a:pt x="28" y="11"/>
                    <a:pt x="15" y="21"/>
                    <a:pt x="1" y="30"/>
                  </a:cubicBezTo>
                  <a:cubicBezTo>
                    <a:pt x="0" y="31"/>
                    <a:pt x="1" y="32"/>
                    <a:pt x="1" y="31"/>
                  </a:cubicBezTo>
                  <a:cubicBezTo>
                    <a:pt x="16" y="23"/>
                    <a:pt x="29" y="13"/>
                    <a:pt x="41" y="1"/>
                  </a:cubicBezTo>
                  <a:cubicBezTo>
                    <a:pt x="41" y="0"/>
                    <a:pt x="41" y="0"/>
                    <a:pt x="40" y="0"/>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5" name="Freeform 162"/>
            <p:cNvSpPr>
              <a:spLocks noEditPoints="1"/>
            </p:cNvSpPr>
            <p:nvPr/>
          </p:nvSpPr>
          <p:spPr bwMode="auto">
            <a:xfrm>
              <a:off x="6384925" y="1389063"/>
              <a:ext cx="692150" cy="625475"/>
            </a:xfrm>
            <a:custGeom>
              <a:avLst/>
              <a:gdLst>
                <a:gd name="T0" fmla="*/ 146 w 296"/>
                <a:gd name="T1" fmla="*/ 2 h 290"/>
                <a:gd name="T2" fmla="*/ 17 w 296"/>
                <a:gd name="T3" fmla="*/ 183 h 290"/>
                <a:gd name="T4" fmla="*/ 280 w 296"/>
                <a:gd name="T5" fmla="*/ 193 h 290"/>
                <a:gd name="T6" fmla="*/ 278 w 296"/>
                <a:gd name="T7" fmla="*/ 163 h 290"/>
                <a:gd name="T8" fmla="*/ 152 w 296"/>
                <a:gd name="T9" fmla="*/ 276 h 290"/>
                <a:gd name="T10" fmla="*/ 106 w 296"/>
                <a:gd name="T11" fmla="*/ 257 h 290"/>
                <a:gd name="T12" fmla="*/ 71 w 296"/>
                <a:gd name="T13" fmla="*/ 249 h 290"/>
                <a:gd name="T14" fmla="*/ 52 w 296"/>
                <a:gd name="T15" fmla="*/ 234 h 290"/>
                <a:gd name="T16" fmla="*/ 76 w 296"/>
                <a:gd name="T17" fmla="*/ 234 h 290"/>
                <a:gd name="T18" fmla="*/ 41 w 296"/>
                <a:gd name="T19" fmla="*/ 219 h 290"/>
                <a:gd name="T20" fmla="*/ 60 w 296"/>
                <a:gd name="T21" fmla="*/ 219 h 290"/>
                <a:gd name="T22" fmla="*/ 32 w 296"/>
                <a:gd name="T23" fmla="*/ 205 h 290"/>
                <a:gd name="T24" fmla="*/ 51 w 296"/>
                <a:gd name="T25" fmla="*/ 203 h 290"/>
                <a:gd name="T26" fmla="*/ 31 w 296"/>
                <a:gd name="T27" fmla="*/ 203 h 290"/>
                <a:gd name="T28" fmla="*/ 36 w 296"/>
                <a:gd name="T29" fmla="*/ 173 h 290"/>
                <a:gd name="T30" fmla="*/ 21 w 296"/>
                <a:gd name="T31" fmla="*/ 172 h 290"/>
                <a:gd name="T32" fmla="*/ 31 w 296"/>
                <a:gd name="T33" fmla="*/ 155 h 290"/>
                <a:gd name="T34" fmla="*/ 18 w 296"/>
                <a:gd name="T35" fmla="*/ 154 h 290"/>
                <a:gd name="T36" fmla="*/ 28 w 296"/>
                <a:gd name="T37" fmla="*/ 137 h 290"/>
                <a:gd name="T38" fmla="*/ 18 w 296"/>
                <a:gd name="T39" fmla="*/ 137 h 290"/>
                <a:gd name="T40" fmla="*/ 33 w 296"/>
                <a:gd name="T41" fmla="*/ 118 h 290"/>
                <a:gd name="T42" fmla="*/ 20 w 296"/>
                <a:gd name="T43" fmla="*/ 118 h 290"/>
                <a:gd name="T44" fmla="*/ 37 w 296"/>
                <a:gd name="T45" fmla="*/ 102 h 290"/>
                <a:gd name="T46" fmla="*/ 25 w 296"/>
                <a:gd name="T47" fmla="*/ 100 h 290"/>
                <a:gd name="T48" fmla="*/ 49 w 296"/>
                <a:gd name="T49" fmla="*/ 80 h 290"/>
                <a:gd name="T50" fmla="*/ 33 w 296"/>
                <a:gd name="T51" fmla="*/ 81 h 290"/>
                <a:gd name="T52" fmla="*/ 54 w 296"/>
                <a:gd name="T53" fmla="*/ 66 h 290"/>
                <a:gd name="T54" fmla="*/ 43 w 296"/>
                <a:gd name="T55" fmla="*/ 64 h 290"/>
                <a:gd name="T56" fmla="*/ 56 w 296"/>
                <a:gd name="T57" fmla="*/ 47 h 290"/>
                <a:gd name="T58" fmla="*/ 74 w 296"/>
                <a:gd name="T59" fmla="*/ 46 h 290"/>
                <a:gd name="T60" fmla="*/ 70 w 296"/>
                <a:gd name="T61" fmla="*/ 33 h 290"/>
                <a:gd name="T62" fmla="*/ 89 w 296"/>
                <a:gd name="T63" fmla="*/ 31 h 290"/>
                <a:gd name="T64" fmla="*/ 86 w 296"/>
                <a:gd name="T65" fmla="*/ 22 h 290"/>
                <a:gd name="T66" fmla="*/ 114 w 296"/>
                <a:gd name="T67" fmla="*/ 21 h 290"/>
                <a:gd name="T68" fmla="*/ 119 w 296"/>
                <a:gd name="T69" fmla="*/ 10 h 290"/>
                <a:gd name="T70" fmla="*/ 278 w 296"/>
                <a:gd name="T71" fmla="*/ 163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 h="290">
                  <a:moveTo>
                    <a:pt x="230" y="32"/>
                  </a:moveTo>
                  <a:cubicBezTo>
                    <a:pt x="206" y="12"/>
                    <a:pt x="177" y="5"/>
                    <a:pt x="146" y="2"/>
                  </a:cubicBezTo>
                  <a:cubicBezTo>
                    <a:pt x="115" y="0"/>
                    <a:pt x="89" y="8"/>
                    <a:pt x="65" y="29"/>
                  </a:cubicBezTo>
                  <a:cubicBezTo>
                    <a:pt x="21" y="67"/>
                    <a:pt x="0" y="127"/>
                    <a:pt x="17" y="183"/>
                  </a:cubicBezTo>
                  <a:cubicBezTo>
                    <a:pt x="34" y="241"/>
                    <a:pt x="93" y="289"/>
                    <a:pt x="155" y="281"/>
                  </a:cubicBezTo>
                  <a:cubicBezTo>
                    <a:pt x="213" y="290"/>
                    <a:pt x="264" y="247"/>
                    <a:pt x="280" y="193"/>
                  </a:cubicBezTo>
                  <a:cubicBezTo>
                    <a:pt x="296" y="136"/>
                    <a:pt x="276" y="70"/>
                    <a:pt x="230" y="32"/>
                  </a:cubicBezTo>
                  <a:close/>
                  <a:moveTo>
                    <a:pt x="278" y="163"/>
                  </a:moveTo>
                  <a:cubicBezTo>
                    <a:pt x="272" y="227"/>
                    <a:pt x="221" y="285"/>
                    <a:pt x="153" y="276"/>
                  </a:cubicBezTo>
                  <a:cubicBezTo>
                    <a:pt x="153" y="276"/>
                    <a:pt x="152" y="276"/>
                    <a:pt x="152" y="276"/>
                  </a:cubicBezTo>
                  <a:cubicBezTo>
                    <a:pt x="122" y="274"/>
                    <a:pt x="95" y="266"/>
                    <a:pt x="72" y="250"/>
                  </a:cubicBezTo>
                  <a:cubicBezTo>
                    <a:pt x="83" y="253"/>
                    <a:pt x="94" y="256"/>
                    <a:pt x="106" y="257"/>
                  </a:cubicBezTo>
                  <a:cubicBezTo>
                    <a:pt x="106" y="257"/>
                    <a:pt x="106" y="256"/>
                    <a:pt x="106" y="256"/>
                  </a:cubicBezTo>
                  <a:cubicBezTo>
                    <a:pt x="95" y="253"/>
                    <a:pt x="83" y="251"/>
                    <a:pt x="71" y="249"/>
                  </a:cubicBezTo>
                  <a:cubicBezTo>
                    <a:pt x="71" y="249"/>
                    <a:pt x="71" y="249"/>
                    <a:pt x="71" y="249"/>
                  </a:cubicBezTo>
                  <a:cubicBezTo>
                    <a:pt x="64" y="245"/>
                    <a:pt x="58" y="239"/>
                    <a:pt x="52" y="234"/>
                  </a:cubicBezTo>
                  <a:cubicBezTo>
                    <a:pt x="60" y="234"/>
                    <a:pt x="68" y="235"/>
                    <a:pt x="76" y="235"/>
                  </a:cubicBezTo>
                  <a:cubicBezTo>
                    <a:pt x="77" y="235"/>
                    <a:pt x="77" y="234"/>
                    <a:pt x="76" y="234"/>
                  </a:cubicBezTo>
                  <a:cubicBezTo>
                    <a:pt x="68" y="232"/>
                    <a:pt x="59" y="232"/>
                    <a:pt x="51" y="232"/>
                  </a:cubicBezTo>
                  <a:cubicBezTo>
                    <a:pt x="47" y="228"/>
                    <a:pt x="44" y="224"/>
                    <a:pt x="41" y="219"/>
                  </a:cubicBezTo>
                  <a:cubicBezTo>
                    <a:pt x="47" y="219"/>
                    <a:pt x="54" y="219"/>
                    <a:pt x="60" y="220"/>
                  </a:cubicBezTo>
                  <a:cubicBezTo>
                    <a:pt x="61" y="220"/>
                    <a:pt x="61" y="219"/>
                    <a:pt x="60" y="219"/>
                  </a:cubicBezTo>
                  <a:cubicBezTo>
                    <a:pt x="53" y="218"/>
                    <a:pt x="47" y="218"/>
                    <a:pt x="40" y="218"/>
                  </a:cubicBezTo>
                  <a:cubicBezTo>
                    <a:pt x="37" y="214"/>
                    <a:pt x="35" y="209"/>
                    <a:pt x="32" y="205"/>
                  </a:cubicBezTo>
                  <a:cubicBezTo>
                    <a:pt x="38" y="205"/>
                    <a:pt x="45" y="205"/>
                    <a:pt x="51" y="204"/>
                  </a:cubicBezTo>
                  <a:cubicBezTo>
                    <a:pt x="52" y="204"/>
                    <a:pt x="52" y="203"/>
                    <a:pt x="51" y="203"/>
                  </a:cubicBezTo>
                  <a:cubicBezTo>
                    <a:pt x="45" y="203"/>
                    <a:pt x="38" y="203"/>
                    <a:pt x="32" y="204"/>
                  </a:cubicBezTo>
                  <a:cubicBezTo>
                    <a:pt x="32" y="203"/>
                    <a:pt x="32" y="203"/>
                    <a:pt x="31" y="203"/>
                  </a:cubicBezTo>
                  <a:cubicBezTo>
                    <a:pt x="27" y="194"/>
                    <a:pt x="24" y="184"/>
                    <a:pt x="21" y="174"/>
                  </a:cubicBezTo>
                  <a:cubicBezTo>
                    <a:pt x="26" y="173"/>
                    <a:pt x="31" y="173"/>
                    <a:pt x="36" y="173"/>
                  </a:cubicBezTo>
                  <a:cubicBezTo>
                    <a:pt x="37" y="173"/>
                    <a:pt x="37" y="172"/>
                    <a:pt x="36" y="172"/>
                  </a:cubicBezTo>
                  <a:cubicBezTo>
                    <a:pt x="31" y="172"/>
                    <a:pt x="26" y="172"/>
                    <a:pt x="21" y="172"/>
                  </a:cubicBezTo>
                  <a:cubicBezTo>
                    <a:pt x="20" y="167"/>
                    <a:pt x="19" y="161"/>
                    <a:pt x="19" y="156"/>
                  </a:cubicBezTo>
                  <a:cubicBezTo>
                    <a:pt x="23" y="156"/>
                    <a:pt x="27" y="156"/>
                    <a:pt x="31" y="155"/>
                  </a:cubicBezTo>
                  <a:cubicBezTo>
                    <a:pt x="31" y="155"/>
                    <a:pt x="31" y="154"/>
                    <a:pt x="31" y="154"/>
                  </a:cubicBezTo>
                  <a:cubicBezTo>
                    <a:pt x="27" y="154"/>
                    <a:pt x="22" y="154"/>
                    <a:pt x="18" y="154"/>
                  </a:cubicBezTo>
                  <a:cubicBezTo>
                    <a:pt x="18" y="149"/>
                    <a:pt x="18" y="143"/>
                    <a:pt x="18" y="138"/>
                  </a:cubicBezTo>
                  <a:cubicBezTo>
                    <a:pt x="22" y="138"/>
                    <a:pt x="25" y="138"/>
                    <a:pt x="28" y="137"/>
                  </a:cubicBezTo>
                  <a:cubicBezTo>
                    <a:pt x="29" y="137"/>
                    <a:pt x="29" y="136"/>
                    <a:pt x="28" y="136"/>
                  </a:cubicBezTo>
                  <a:cubicBezTo>
                    <a:pt x="25" y="136"/>
                    <a:pt x="21" y="137"/>
                    <a:pt x="18" y="137"/>
                  </a:cubicBezTo>
                  <a:cubicBezTo>
                    <a:pt x="18" y="131"/>
                    <a:pt x="19" y="125"/>
                    <a:pt x="20" y="119"/>
                  </a:cubicBezTo>
                  <a:cubicBezTo>
                    <a:pt x="24" y="119"/>
                    <a:pt x="29" y="119"/>
                    <a:pt x="33" y="118"/>
                  </a:cubicBezTo>
                  <a:cubicBezTo>
                    <a:pt x="34" y="118"/>
                    <a:pt x="34" y="117"/>
                    <a:pt x="33" y="117"/>
                  </a:cubicBezTo>
                  <a:cubicBezTo>
                    <a:pt x="29" y="118"/>
                    <a:pt x="25" y="118"/>
                    <a:pt x="20" y="118"/>
                  </a:cubicBezTo>
                  <a:cubicBezTo>
                    <a:pt x="21" y="113"/>
                    <a:pt x="23" y="107"/>
                    <a:pt x="24" y="102"/>
                  </a:cubicBezTo>
                  <a:cubicBezTo>
                    <a:pt x="29" y="102"/>
                    <a:pt x="33" y="102"/>
                    <a:pt x="37" y="102"/>
                  </a:cubicBezTo>
                  <a:cubicBezTo>
                    <a:pt x="38" y="102"/>
                    <a:pt x="38" y="100"/>
                    <a:pt x="37" y="100"/>
                  </a:cubicBezTo>
                  <a:cubicBezTo>
                    <a:pt x="33" y="100"/>
                    <a:pt x="29" y="100"/>
                    <a:pt x="25" y="100"/>
                  </a:cubicBezTo>
                  <a:cubicBezTo>
                    <a:pt x="27" y="94"/>
                    <a:pt x="29" y="88"/>
                    <a:pt x="32" y="82"/>
                  </a:cubicBezTo>
                  <a:cubicBezTo>
                    <a:pt x="38" y="82"/>
                    <a:pt x="44" y="82"/>
                    <a:pt x="49" y="80"/>
                  </a:cubicBezTo>
                  <a:cubicBezTo>
                    <a:pt x="50" y="80"/>
                    <a:pt x="50" y="79"/>
                    <a:pt x="49" y="79"/>
                  </a:cubicBezTo>
                  <a:cubicBezTo>
                    <a:pt x="44" y="80"/>
                    <a:pt x="38" y="81"/>
                    <a:pt x="33" y="81"/>
                  </a:cubicBezTo>
                  <a:cubicBezTo>
                    <a:pt x="35" y="76"/>
                    <a:pt x="38" y="70"/>
                    <a:pt x="41" y="65"/>
                  </a:cubicBezTo>
                  <a:cubicBezTo>
                    <a:pt x="46" y="65"/>
                    <a:pt x="50" y="66"/>
                    <a:pt x="54" y="66"/>
                  </a:cubicBezTo>
                  <a:cubicBezTo>
                    <a:pt x="55" y="66"/>
                    <a:pt x="55" y="65"/>
                    <a:pt x="54" y="65"/>
                  </a:cubicBezTo>
                  <a:cubicBezTo>
                    <a:pt x="50" y="64"/>
                    <a:pt x="46" y="64"/>
                    <a:pt x="43" y="64"/>
                  </a:cubicBezTo>
                  <a:cubicBezTo>
                    <a:pt x="45" y="60"/>
                    <a:pt x="49" y="55"/>
                    <a:pt x="52" y="51"/>
                  </a:cubicBezTo>
                  <a:cubicBezTo>
                    <a:pt x="53" y="50"/>
                    <a:pt x="54" y="49"/>
                    <a:pt x="56" y="47"/>
                  </a:cubicBezTo>
                  <a:cubicBezTo>
                    <a:pt x="62" y="47"/>
                    <a:pt x="68" y="47"/>
                    <a:pt x="74" y="47"/>
                  </a:cubicBezTo>
                  <a:cubicBezTo>
                    <a:pt x="75" y="47"/>
                    <a:pt x="75" y="46"/>
                    <a:pt x="74" y="46"/>
                  </a:cubicBezTo>
                  <a:cubicBezTo>
                    <a:pt x="68" y="46"/>
                    <a:pt x="63" y="46"/>
                    <a:pt x="57" y="46"/>
                  </a:cubicBezTo>
                  <a:cubicBezTo>
                    <a:pt x="61" y="42"/>
                    <a:pt x="65" y="38"/>
                    <a:pt x="70" y="33"/>
                  </a:cubicBezTo>
                  <a:cubicBezTo>
                    <a:pt x="76" y="33"/>
                    <a:pt x="83" y="33"/>
                    <a:pt x="89" y="33"/>
                  </a:cubicBezTo>
                  <a:cubicBezTo>
                    <a:pt x="90" y="32"/>
                    <a:pt x="90" y="31"/>
                    <a:pt x="89" y="31"/>
                  </a:cubicBezTo>
                  <a:cubicBezTo>
                    <a:pt x="83" y="31"/>
                    <a:pt x="78" y="32"/>
                    <a:pt x="72" y="32"/>
                  </a:cubicBezTo>
                  <a:cubicBezTo>
                    <a:pt x="76" y="28"/>
                    <a:pt x="81" y="25"/>
                    <a:pt x="86" y="22"/>
                  </a:cubicBezTo>
                  <a:cubicBezTo>
                    <a:pt x="95" y="22"/>
                    <a:pt x="105" y="22"/>
                    <a:pt x="114" y="22"/>
                  </a:cubicBezTo>
                  <a:cubicBezTo>
                    <a:pt x="115" y="22"/>
                    <a:pt x="115" y="21"/>
                    <a:pt x="114" y="21"/>
                  </a:cubicBezTo>
                  <a:cubicBezTo>
                    <a:pt x="106" y="20"/>
                    <a:pt x="97" y="21"/>
                    <a:pt x="88" y="21"/>
                  </a:cubicBezTo>
                  <a:cubicBezTo>
                    <a:pt x="98" y="15"/>
                    <a:pt x="108" y="11"/>
                    <a:pt x="119" y="10"/>
                  </a:cubicBezTo>
                  <a:cubicBezTo>
                    <a:pt x="147" y="6"/>
                    <a:pt x="181" y="12"/>
                    <a:pt x="206" y="25"/>
                  </a:cubicBezTo>
                  <a:cubicBezTo>
                    <a:pt x="255" y="52"/>
                    <a:pt x="282" y="109"/>
                    <a:pt x="278" y="163"/>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6" name="Freeform 163"/>
            <p:cNvSpPr>
              <a:spLocks noEditPoints="1"/>
            </p:cNvSpPr>
            <p:nvPr/>
          </p:nvSpPr>
          <p:spPr bwMode="auto">
            <a:xfrm>
              <a:off x="6453188" y="1419225"/>
              <a:ext cx="550862" cy="541338"/>
            </a:xfrm>
            <a:custGeom>
              <a:avLst/>
              <a:gdLst>
                <a:gd name="T0" fmla="*/ 182 w 236"/>
                <a:gd name="T1" fmla="*/ 31 h 251"/>
                <a:gd name="T2" fmla="*/ 50 w 236"/>
                <a:gd name="T3" fmla="*/ 34 h 251"/>
                <a:gd name="T4" fmla="*/ 16 w 236"/>
                <a:gd name="T5" fmla="*/ 163 h 251"/>
                <a:gd name="T6" fmla="*/ 138 w 236"/>
                <a:gd name="T7" fmla="*/ 244 h 251"/>
                <a:gd name="T8" fmla="*/ 138 w 236"/>
                <a:gd name="T9" fmla="*/ 244 h 251"/>
                <a:gd name="T10" fmla="*/ 139 w 236"/>
                <a:gd name="T11" fmla="*/ 244 h 251"/>
                <a:gd name="T12" fmla="*/ 227 w 236"/>
                <a:gd name="T13" fmla="*/ 151 h 251"/>
                <a:gd name="T14" fmla="*/ 182 w 236"/>
                <a:gd name="T15" fmla="*/ 31 h 251"/>
                <a:gd name="T16" fmla="*/ 213 w 236"/>
                <a:gd name="T17" fmla="*/ 174 h 251"/>
                <a:gd name="T18" fmla="*/ 213 w 236"/>
                <a:gd name="T19" fmla="*/ 174 h 251"/>
                <a:gd name="T20" fmla="*/ 201 w 236"/>
                <a:gd name="T21" fmla="*/ 164 h 251"/>
                <a:gd name="T22" fmla="*/ 199 w 236"/>
                <a:gd name="T23" fmla="*/ 168 h 251"/>
                <a:gd name="T24" fmla="*/ 210 w 236"/>
                <a:gd name="T25" fmla="*/ 177 h 251"/>
                <a:gd name="T26" fmla="*/ 211 w 236"/>
                <a:gd name="T27" fmla="*/ 177 h 251"/>
                <a:gd name="T28" fmla="*/ 138 w 236"/>
                <a:gd name="T29" fmla="*/ 239 h 251"/>
                <a:gd name="T30" fmla="*/ 136 w 236"/>
                <a:gd name="T31" fmla="*/ 240 h 251"/>
                <a:gd name="T32" fmla="*/ 57 w 236"/>
                <a:gd name="T33" fmla="*/ 214 h 251"/>
                <a:gd name="T34" fmla="*/ 16 w 236"/>
                <a:gd name="T35" fmla="*/ 143 h 251"/>
                <a:gd name="T36" fmla="*/ 108 w 236"/>
                <a:gd name="T37" fmla="*/ 14 h 251"/>
                <a:gd name="T38" fmla="*/ 223 w 236"/>
                <a:gd name="T39" fmla="*/ 116 h 251"/>
                <a:gd name="T40" fmla="*/ 213 w 236"/>
                <a:gd name="T41" fmla="*/ 17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6" h="251">
                  <a:moveTo>
                    <a:pt x="182" y="31"/>
                  </a:moveTo>
                  <a:cubicBezTo>
                    <a:pt x="142" y="1"/>
                    <a:pt x="87" y="0"/>
                    <a:pt x="50" y="34"/>
                  </a:cubicBezTo>
                  <a:cubicBezTo>
                    <a:pt x="14" y="67"/>
                    <a:pt x="0" y="118"/>
                    <a:pt x="16" y="163"/>
                  </a:cubicBezTo>
                  <a:cubicBezTo>
                    <a:pt x="33" y="212"/>
                    <a:pt x="85" y="251"/>
                    <a:pt x="138" y="244"/>
                  </a:cubicBezTo>
                  <a:cubicBezTo>
                    <a:pt x="138" y="244"/>
                    <a:pt x="138" y="244"/>
                    <a:pt x="138" y="244"/>
                  </a:cubicBezTo>
                  <a:cubicBezTo>
                    <a:pt x="138" y="244"/>
                    <a:pt x="139" y="244"/>
                    <a:pt x="139" y="244"/>
                  </a:cubicBezTo>
                  <a:cubicBezTo>
                    <a:pt x="182" y="231"/>
                    <a:pt x="217" y="195"/>
                    <a:pt x="227" y="151"/>
                  </a:cubicBezTo>
                  <a:cubicBezTo>
                    <a:pt x="236" y="107"/>
                    <a:pt x="218" y="58"/>
                    <a:pt x="182" y="31"/>
                  </a:cubicBezTo>
                  <a:close/>
                  <a:moveTo>
                    <a:pt x="213" y="174"/>
                  </a:moveTo>
                  <a:cubicBezTo>
                    <a:pt x="213" y="174"/>
                    <a:pt x="213" y="174"/>
                    <a:pt x="213" y="174"/>
                  </a:cubicBezTo>
                  <a:cubicBezTo>
                    <a:pt x="210" y="170"/>
                    <a:pt x="205" y="167"/>
                    <a:pt x="201" y="164"/>
                  </a:cubicBezTo>
                  <a:cubicBezTo>
                    <a:pt x="200" y="163"/>
                    <a:pt x="197" y="166"/>
                    <a:pt x="199" y="168"/>
                  </a:cubicBezTo>
                  <a:cubicBezTo>
                    <a:pt x="203" y="171"/>
                    <a:pt x="206" y="174"/>
                    <a:pt x="210" y="177"/>
                  </a:cubicBezTo>
                  <a:cubicBezTo>
                    <a:pt x="211" y="177"/>
                    <a:pt x="211" y="177"/>
                    <a:pt x="211" y="177"/>
                  </a:cubicBezTo>
                  <a:cubicBezTo>
                    <a:pt x="197" y="206"/>
                    <a:pt x="170" y="228"/>
                    <a:pt x="138" y="239"/>
                  </a:cubicBezTo>
                  <a:cubicBezTo>
                    <a:pt x="137" y="239"/>
                    <a:pt x="137" y="239"/>
                    <a:pt x="136" y="240"/>
                  </a:cubicBezTo>
                  <a:cubicBezTo>
                    <a:pt x="107" y="239"/>
                    <a:pt x="80" y="232"/>
                    <a:pt x="57" y="214"/>
                  </a:cubicBezTo>
                  <a:cubicBezTo>
                    <a:pt x="36" y="196"/>
                    <a:pt x="21" y="171"/>
                    <a:pt x="16" y="143"/>
                  </a:cubicBezTo>
                  <a:cubicBezTo>
                    <a:pt x="6" y="86"/>
                    <a:pt x="46" y="17"/>
                    <a:pt x="108" y="14"/>
                  </a:cubicBezTo>
                  <a:cubicBezTo>
                    <a:pt x="168" y="12"/>
                    <a:pt x="217" y="58"/>
                    <a:pt x="223" y="116"/>
                  </a:cubicBezTo>
                  <a:cubicBezTo>
                    <a:pt x="225" y="137"/>
                    <a:pt x="221" y="156"/>
                    <a:pt x="213" y="174"/>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164"/>
            <p:cNvSpPr/>
            <p:nvPr/>
          </p:nvSpPr>
          <p:spPr bwMode="auto">
            <a:xfrm>
              <a:off x="6710363" y="1450975"/>
              <a:ext cx="20637" cy="49213"/>
            </a:xfrm>
            <a:custGeom>
              <a:avLst/>
              <a:gdLst>
                <a:gd name="T0" fmla="*/ 7 w 9"/>
                <a:gd name="T1" fmla="*/ 2 h 23"/>
                <a:gd name="T2" fmla="*/ 2 w 9"/>
                <a:gd name="T3" fmla="*/ 2 h 23"/>
                <a:gd name="T4" fmla="*/ 1 w 9"/>
                <a:gd name="T5" fmla="*/ 11 h 23"/>
                <a:gd name="T6" fmla="*/ 2 w 9"/>
                <a:gd name="T7" fmla="*/ 20 h 23"/>
                <a:gd name="T8" fmla="*/ 6 w 9"/>
                <a:gd name="T9" fmla="*/ 20 h 23"/>
                <a:gd name="T10" fmla="*/ 8 w 9"/>
                <a:gd name="T11" fmla="*/ 11 h 23"/>
                <a:gd name="T12" fmla="*/ 7 w 9"/>
                <a:gd name="T13" fmla="*/ 2 h 23"/>
              </a:gdLst>
              <a:ahLst/>
              <a:cxnLst>
                <a:cxn ang="0">
                  <a:pos x="T0" y="T1"/>
                </a:cxn>
                <a:cxn ang="0">
                  <a:pos x="T2" y="T3"/>
                </a:cxn>
                <a:cxn ang="0">
                  <a:pos x="T4" y="T5"/>
                </a:cxn>
                <a:cxn ang="0">
                  <a:pos x="T6" y="T7"/>
                </a:cxn>
                <a:cxn ang="0">
                  <a:pos x="T8" y="T9"/>
                </a:cxn>
                <a:cxn ang="0">
                  <a:pos x="T10" y="T11"/>
                </a:cxn>
                <a:cxn ang="0">
                  <a:pos x="T12" y="T13"/>
                </a:cxn>
              </a:cxnLst>
              <a:rect l="0" t="0" r="r" b="b"/>
              <a:pathLst>
                <a:path w="9" h="23">
                  <a:moveTo>
                    <a:pt x="7" y="2"/>
                  </a:moveTo>
                  <a:cubicBezTo>
                    <a:pt x="6" y="0"/>
                    <a:pt x="3" y="0"/>
                    <a:pt x="2" y="2"/>
                  </a:cubicBezTo>
                  <a:cubicBezTo>
                    <a:pt x="0" y="4"/>
                    <a:pt x="1" y="8"/>
                    <a:pt x="1" y="11"/>
                  </a:cubicBezTo>
                  <a:cubicBezTo>
                    <a:pt x="1" y="14"/>
                    <a:pt x="2" y="17"/>
                    <a:pt x="2" y="20"/>
                  </a:cubicBezTo>
                  <a:cubicBezTo>
                    <a:pt x="2" y="23"/>
                    <a:pt x="6" y="23"/>
                    <a:pt x="6" y="20"/>
                  </a:cubicBezTo>
                  <a:cubicBezTo>
                    <a:pt x="7" y="17"/>
                    <a:pt x="7" y="14"/>
                    <a:pt x="8" y="11"/>
                  </a:cubicBezTo>
                  <a:cubicBezTo>
                    <a:pt x="8" y="8"/>
                    <a:pt x="9" y="4"/>
                    <a:pt x="7" y="2"/>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165"/>
            <p:cNvSpPr/>
            <p:nvPr/>
          </p:nvSpPr>
          <p:spPr bwMode="auto">
            <a:xfrm>
              <a:off x="6735763" y="1876425"/>
              <a:ext cx="23812" cy="49213"/>
            </a:xfrm>
            <a:custGeom>
              <a:avLst/>
              <a:gdLst>
                <a:gd name="T0" fmla="*/ 8 w 10"/>
                <a:gd name="T1" fmla="*/ 12 h 23"/>
                <a:gd name="T2" fmla="*/ 6 w 10"/>
                <a:gd name="T3" fmla="*/ 2 h 23"/>
                <a:gd name="T4" fmla="*/ 1 w 10"/>
                <a:gd name="T5" fmla="*/ 2 h 23"/>
                <a:gd name="T6" fmla="*/ 0 w 10"/>
                <a:gd name="T7" fmla="*/ 13 h 23"/>
                <a:gd name="T8" fmla="*/ 3 w 10"/>
                <a:gd name="T9" fmla="*/ 22 h 23"/>
                <a:gd name="T10" fmla="*/ 8 w 10"/>
                <a:gd name="T11" fmla="*/ 21 h 23"/>
                <a:gd name="T12" fmla="*/ 8 w 10"/>
                <a:gd name="T13" fmla="*/ 12 h 23"/>
              </a:gdLst>
              <a:ahLst/>
              <a:cxnLst>
                <a:cxn ang="0">
                  <a:pos x="T0" y="T1"/>
                </a:cxn>
                <a:cxn ang="0">
                  <a:pos x="T2" y="T3"/>
                </a:cxn>
                <a:cxn ang="0">
                  <a:pos x="T4" y="T5"/>
                </a:cxn>
                <a:cxn ang="0">
                  <a:pos x="T6" y="T7"/>
                </a:cxn>
                <a:cxn ang="0">
                  <a:pos x="T8" y="T9"/>
                </a:cxn>
                <a:cxn ang="0">
                  <a:pos x="T10" y="T11"/>
                </a:cxn>
                <a:cxn ang="0">
                  <a:pos x="T12" y="T13"/>
                </a:cxn>
              </a:cxnLst>
              <a:rect l="0" t="0" r="r" b="b"/>
              <a:pathLst>
                <a:path w="10" h="23">
                  <a:moveTo>
                    <a:pt x="8" y="12"/>
                  </a:moveTo>
                  <a:cubicBezTo>
                    <a:pt x="7" y="9"/>
                    <a:pt x="7" y="6"/>
                    <a:pt x="6" y="2"/>
                  </a:cubicBezTo>
                  <a:cubicBezTo>
                    <a:pt x="5" y="0"/>
                    <a:pt x="2" y="0"/>
                    <a:pt x="1" y="2"/>
                  </a:cubicBezTo>
                  <a:cubicBezTo>
                    <a:pt x="0" y="6"/>
                    <a:pt x="0" y="9"/>
                    <a:pt x="0" y="13"/>
                  </a:cubicBezTo>
                  <a:cubicBezTo>
                    <a:pt x="1" y="16"/>
                    <a:pt x="1" y="20"/>
                    <a:pt x="3" y="22"/>
                  </a:cubicBezTo>
                  <a:cubicBezTo>
                    <a:pt x="5" y="23"/>
                    <a:pt x="7" y="23"/>
                    <a:pt x="8" y="21"/>
                  </a:cubicBezTo>
                  <a:cubicBezTo>
                    <a:pt x="10" y="18"/>
                    <a:pt x="9" y="16"/>
                    <a:pt x="8" y="12"/>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166"/>
            <p:cNvSpPr/>
            <p:nvPr/>
          </p:nvSpPr>
          <p:spPr bwMode="auto">
            <a:xfrm>
              <a:off x="6489700" y="1677988"/>
              <a:ext cx="53975" cy="20638"/>
            </a:xfrm>
            <a:custGeom>
              <a:avLst/>
              <a:gdLst>
                <a:gd name="T0" fmla="*/ 22 w 23"/>
                <a:gd name="T1" fmla="*/ 2 h 10"/>
                <a:gd name="T2" fmla="*/ 13 w 23"/>
                <a:gd name="T3" fmla="*/ 2 h 10"/>
                <a:gd name="T4" fmla="*/ 3 w 23"/>
                <a:gd name="T5" fmla="*/ 4 h 10"/>
                <a:gd name="T6" fmla="*/ 3 w 23"/>
                <a:gd name="T7" fmla="*/ 9 h 10"/>
                <a:gd name="T8" fmla="*/ 14 w 23"/>
                <a:gd name="T9" fmla="*/ 9 h 10"/>
                <a:gd name="T10" fmla="*/ 22 w 23"/>
                <a:gd name="T11" fmla="*/ 6 h 10"/>
                <a:gd name="T12" fmla="*/ 22 w 2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22" y="2"/>
                  </a:moveTo>
                  <a:cubicBezTo>
                    <a:pt x="19" y="0"/>
                    <a:pt x="16" y="1"/>
                    <a:pt x="13" y="2"/>
                  </a:cubicBezTo>
                  <a:cubicBezTo>
                    <a:pt x="10" y="2"/>
                    <a:pt x="6" y="2"/>
                    <a:pt x="3" y="4"/>
                  </a:cubicBezTo>
                  <a:cubicBezTo>
                    <a:pt x="0" y="4"/>
                    <a:pt x="0" y="9"/>
                    <a:pt x="3" y="9"/>
                  </a:cubicBezTo>
                  <a:cubicBezTo>
                    <a:pt x="6" y="10"/>
                    <a:pt x="10" y="10"/>
                    <a:pt x="14" y="9"/>
                  </a:cubicBezTo>
                  <a:cubicBezTo>
                    <a:pt x="17" y="9"/>
                    <a:pt x="20" y="9"/>
                    <a:pt x="22" y="6"/>
                  </a:cubicBezTo>
                  <a:cubicBezTo>
                    <a:pt x="23" y="5"/>
                    <a:pt x="23" y="3"/>
                    <a:pt x="22" y="2"/>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Freeform 167"/>
            <p:cNvSpPr/>
            <p:nvPr/>
          </p:nvSpPr>
          <p:spPr bwMode="auto">
            <a:xfrm>
              <a:off x="6918325" y="1673225"/>
              <a:ext cx="49212" cy="23813"/>
            </a:xfrm>
            <a:custGeom>
              <a:avLst/>
              <a:gdLst>
                <a:gd name="T0" fmla="*/ 16 w 21"/>
                <a:gd name="T1" fmla="*/ 2 h 11"/>
                <a:gd name="T2" fmla="*/ 2 w 21"/>
                <a:gd name="T3" fmla="*/ 4 h 11"/>
                <a:gd name="T4" fmla="*/ 3 w 21"/>
                <a:gd name="T5" fmla="*/ 10 h 11"/>
                <a:gd name="T6" fmla="*/ 10 w 21"/>
                <a:gd name="T7" fmla="*/ 11 h 11"/>
                <a:gd name="T8" fmla="*/ 16 w 21"/>
                <a:gd name="T9" fmla="*/ 11 h 11"/>
                <a:gd name="T10" fmla="*/ 16 w 21"/>
                <a:gd name="T11" fmla="*/ 2 h 11"/>
              </a:gdLst>
              <a:ahLst/>
              <a:cxnLst>
                <a:cxn ang="0">
                  <a:pos x="T0" y="T1"/>
                </a:cxn>
                <a:cxn ang="0">
                  <a:pos x="T2" y="T3"/>
                </a:cxn>
                <a:cxn ang="0">
                  <a:pos x="T4" y="T5"/>
                </a:cxn>
                <a:cxn ang="0">
                  <a:pos x="T6" y="T7"/>
                </a:cxn>
                <a:cxn ang="0">
                  <a:pos x="T8" y="T9"/>
                </a:cxn>
                <a:cxn ang="0">
                  <a:pos x="T10" y="T11"/>
                </a:cxn>
              </a:cxnLst>
              <a:rect l="0" t="0" r="r" b="b"/>
              <a:pathLst>
                <a:path w="21" h="11">
                  <a:moveTo>
                    <a:pt x="16" y="2"/>
                  </a:moveTo>
                  <a:cubicBezTo>
                    <a:pt x="12" y="0"/>
                    <a:pt x="6" y="2"/>
                    <a:pt x="2" y="4"/>
                  </a:cubicBezTo>
                  <a:cubicBezTo>
                    <a:pt x="0" y="5"/>
                    <a:pt x="0" y="10"/>
                    <a:pt x="3" y="10"/>
                  </a:cubicBezTo>
                  <a:cubicBezTo>
                    <a:pt x="5" y="11"/>
                    <a:pt x="7" y="11"/>
                    <a:pt x="10" y="11"/>
                  </a:cubicBezTo>
                  <a:cubicBezTo>
                    <a:pt x="12" y="11"/>
                    <a:pt x="14" y="11"/>
                    <a:pt x="16" y="11"/>
                  </a:cubicBezTo>
                  <a:cubicBezTo>
                    <a:pt x="21" y="9"/>
                    <a:pt x="21" y="3"/>
                    <a:pt x="16" y="2"/>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1" name="Freeform 168"/>
            <p:cNvSpPr/>
            <p:nvPr/>
          </p:nvSpPr>
          <p:spPr bwMode="auto">
            <a:xfrm>
              <a:off x="6523038" y="1581150"/>
              <a:ext cx="39687" cy="23813"/>
            </a:xfrm>
            <a:custGeom>
              <a:avLst/>
              <a:gdLst>
                <a:gd name="T0" fmla="*/ 14 w 17"/>
                <a:gd name="T1" fmla="*/ 6 h 11"/>
                <a:gd name="T2" fmla="*/ 5 w 17"/>
                <a:gd name="T3" fmla="*/ 2 h 11"/>
                <a:gd name="T4" fmla="*/ 2 w 17"/>
                <a:gd name="T5" fmla="*/ 5 h 11"/>
                <a:gd name="T6" fmla="*/ 13 w 17"/>
                <a:gd name="T7" fmla="*/ 10 h 11"/>
                <a:gd name="T8" fmla="*/ 14 w 17"/>
                <a:gd name="T9" fmla="*/ 6 h 11"/>
              </a:gdLst>
              <a:ahLst/>
              <a:cxnLst>
                <a:cxn ang="0">
                  <a:pos x="T0" y="T1"/>
                </a:cxn>
                <a:cxn ang="0">
                  <a:pos x="T2" y="T3"/>
                </a:cxn>
                <a:cxn ang="0">
                  <a:pos x="T4" y="T5"/>
                </a:cxn>
                <a:cxn ang="0">
                  <a:pos x="T6" y="T7"/>
                </a:cxn>
                <a:cxn ang="0">
                  <a:pos x="T8" y="T9"/>
                </a:cxn>
              </a:cxnLst>
              <a:rect l="0" t="0" r="r" b="b"/>
              <a:pathLst>
                <a:path w="17" h="11">
                  <a:moveTo>
                    <a:pt x="14" y="6"/>
                  </a:moveTo>
                  <a:cubicBezTo>
                    <a:pt x="11" y="5"/>
                    <a:pt x="8" y="3"/>
                    <a:pt x="5" y="2"/>
                  </a:cubicBezTo>
                  <a:cubicBezTo>
                    <a:pt x="2" y="0"/>
                    <a:pt x="0" y="4"/>
                    <a:pt x="2" y="5"/>
                  </a:cubicBezTo>
                  <a:cubicBezTo>
                    <a:pt x="6" y="7"/>
                    <a:pt x="9" y="9"/>
                    <a:pt x="13" y="10"/>
                  </a:cubicBezTo>
                  <a:cubicBezTo>
                    <a:pt x="16" y="11"/>
                    <a:pt x="17" y="7"/>
                    <a:pt x="14" y="6"/>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2" name="Freeform 169"/>
            <p:cNvSpPr/>
            <p:nvPr/>
          </p:nvSpPr>
          <p:spPr bwMode="auto">
            <a:xfrm>
              <a:off x="6572250" y="1514475"/>
              <a:ext cx="30162" cy="23813"/>
            </a:xfrm>
            <a:custGeom>
              <a:avLst/>
              <a:gdLst>
                <a:gd name="T0" fmla="*/ 12 w 13"/>
                <a:gd name="T1" fmla="*/ 7 h 11"/>
                <a:gd name="T2" fmla="*/ 8 w 13"/>
                <a:gd name="T3" fmla="*/ 4 h 11"/>
                <a:gd name="T4" fmla="*/ 4 w 13"/>
                <a:gd name="T5" fmla="*/ 1 h 11"/>
                <a:gd name="T6" fmla="*/ 2 w 13"/>
                <a:gd name="T7" fmla="*/ 5 h 11"/>
                <a:gd name="T8" fmla="*/ 9 w 13"/>
                <a:gd name="T9" fmla="*/ 11 h 11"/>
                <a:gd name="T10" fmla="*/ 12 w 13"/>
                <a:gd name="T11" fmla="*/ 10 h 11"/>
                <a:gd name="T12" fmla="*/ 12 w 13"/>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2" y="7"/>
                  </a:moveTo>
                  <a:cubicBezTo>
                    <a:pt x="11" y="5"/>
                    <a:pt x="9" y="5"/>
                    <a:pt x="8" y="4"/>
                  </a:cubicBezTo>
                  <a:cubicBezTo>
                    <a:pt x="7" y="3"/>
                    <a:pt x="5" y="2"/>
                    <a:pt x="4" y="1"/>
                  </a:cubicBezTo>
                  <a:cubicBezTo>
                    <a:pt x="2" y="0"/>
                    <a:pt x="0" y="3"/>
                    <a:pt x="2" y="5"/>
                  </a:cubicBezTo>
                  <a:cubicBezTo>
                    <a:pt x="4" y="7"/>
                    <a:pt x="6" y="10"/>
                    <a:pt x="9" y="11"/>
                  </a:cubicBezTo>
                  <a:cubicBezTo>
                    <a:pt x="10" y="11"/>
                    <a:pt x="12" y="11"/>
                    <a:pt x="12" y="10"/>
                  </a:cubicBezTo>
                  <a:cubicBezTo>
                    <a:pt x="13" y="9"/>
                    <a:pt x="12" y="7"/>
                    <a:pt x="12" y="7"/>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170"/>
            <p:cNvSpPr/>
            <p:nvPr/>
          </p:nvSpPr>
          <p:spPr bwMode="auto">
            <a:xfrm>
              <a:off x="6534150" y="1797050"/>
              <a:ext cx="28575" cy="26988"/>
            </a:xfrm>
            <a:custGeom>
              <a:avLst/>
              <a:gdLst>
                <a:gd name="T0" fmla="*/ 9 w 12"/>
                <a:gd name="T1" fmla="*/ 0 h 13"/>
                <a:gd name="T2" fmla="*/ 1 w 12"/>
                <a:gd name="T3" fmla="*/ 8 h 13"/>
                <a:gd name="T4" fmla="*/ 4 w 12"/>
                <a:gd name="T5" fmla="*/ 11 h 13"/>
                <a:gd name="T6" fmla="*/ 8 w 12"/>
                <a:gd name="T7" fmla="*/ 7 h 13"/>
                <a:gd name="T8" fmla="*/ 11 w 12"/>
                <a:gd name="T9" fmla="*/ 4 h 13"/>
                <a:gd name="T10" fmla="*/ 9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9" y="0"/>
                  </a:moveTo>
                  <a:cubicBezTo>
                    <a:pt x="5" y="1"/>
                    <a:pt x="2" y="5"/>
                    <a:pt x="1" y="8"/>
                  </a:cubicBezTo>
                  <a:cubicBezTo>
                    <a:pt x="0" y="10"/>
                    <a:pt x="3" y="13"/>
                    <a:pt x="4" y="11"/>
                  </a:cubicBezTo>
                  <a:cubicBezTo>
                    <a:pt x="5" y="10"/>
                    <a:pt x="6" y="8"/>
                    <a:pt x="8" y="7"/>
                  </a:cubicBezTo>
                  <a:cubicBezTo>
                    <a:pt x="9" y="6"/>
                    <a:pt x="10" y="5"/>
                    <a:pt x="11" y="4"/>
                  </a:cubicBezTo>
                  <a:cubicBezTo>
                    <a:pt x="12" y="2"/>
                    <a:pt x="11" y="0"/>
                    <a:pt x="9" y="0"/>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171"/>
            <p:cNvSpPr/>
            <p:nvPr/>
          </p:nvSpPr>
          <p:spPr bwMode="auto">
            <a:xfrm>
              <a:off x="6611938" y="1857375"/>
              <a:ext cx="25400" cy="26988"/>
            </a:xfrm>
            <a:custGeom>
              <a:avLst/>
              <a:gdLst>
                <a:gd name="T0" fmla="*/ 7 w 11"/>
                <a:gd name="T1" fmla="*/ 1 h 13"/>
                <a:gd name="T2" fmla="*/ 1 w 11"/>
                <a:gd name="T3" fmla="*/ 9 h 13"/>
                <a:gd name="T4" fmla="*/ 5 w 11"/>
                <a:gd name="T5" fmla="*/ 11 h 13"/>
                <a:gd name="T6" fmla="*/ 8 w 11"/>
                <a:gd name="T7" fmla="*/ 8 h 13"/>
                <a:gd name="T8" fmla="*/ 11 w 11"/>
                <a:gd name="T9" fmla="*/ 4 h 13"/>
                <a:gd name="T10" fmla="*/ 7 w 11"/>
                <a:gd name="T11" fmla="*/ 1 h 13"/>
              </a:gdLst>
              <a:ahLst/>
              <a:cxnLst>
                <a:cxn ang="0">
                  <a:pos x="T0" y="T1"/>
                </a:cxn>
                <a:cxn ang="0">
                  <a:pos x="T2" y="T3"/>
                </a:cxn>
                <a:cxn ang="0">
                  <a:pos x="T4" y="T5"/>
                </a:cxn>
                <a:cxn ang="0">
                  <a:pos x="T6" y="T7"/>
                </a:cxn>
                <a:cxn ang="0">
                  <a:pos x="T8" y="T9"/>
                </a:cxn>
                <a:cxn ang="0">
                  <a:pos x="T10" y="T11"/>
                </a:cxn>
              </a:cxnLst>
              <a:rect l="0" t="0" r="r" b="b"/>
              <a:pathLst>
                <a:path w="11" h="13">
                  <a:moveTo>
                    <a:pt x="7" y="1"/>
                  </a:moveTo>
                  <a:cubicBezTo>
                    <a:pt x="4" y="2"/>
                    <a:pt x="2" y="6"/>
                    <a:pt x="1" y="9"/>
                  </a:cubicBezTo>
                  <a:cubicBezTo>
                    <a:pt x="0" y="11"/>
                    <a:pt x="4" y="13"/>
                    <a:pt x="5" y="11"/>
                  </a:cubicBezTo>
                  <a:cubicBezTo>
                    <a:pt x="6" y="10"/>
                    <a:pt x="7" y="9"/>
                    <a:pt x="8" y="8"/>
                  </a:cubicBezTo>
                  <a:cubicBezTo>
                    <a:pt x="9" y="7"/>
                    <a:pt x="10" y="6"/>
                    <a:pt x="11" y="4"/>
                  </a:cubicBezTo>
                  <a:cubicBezTo>
                    <a:pt x="11" y="2"/>
                    <a:pt x="9" y="0"/>
                    <a:pt x="7"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172"/>
            <p:cNvSpPr/>
            <p:nvPr/>
          </p:nvSpPr>
          <p:spPr bwMode="auto">
            <a:xfrm>
              <a:off x="6818313" y="1498600"/>
              <a:ext cx="34925" cy="31750"/>
            </a:xfrm>
            <a:custGeom>
              <a:avLst/>
              <a:gdLst>
                <a:gd name="T0" fmla="*/ 10 w 15"/>
                <a:gd name="T1" fmla="*/ 1 h 15"/>
                <a:gd name="T2" fmla="*/ 2 w 15"/>
                <a:gd name="T3" fmla="*/ 9 h 15"/>
                <a:gd name="T4" fmla="*/ 6 w 15"/>
                <a:gd name="T5" fmla="*/ 13 h 15"/>
                <a:gd name="T6" fmla="*/ 14 w 15"/>
                <a:gd name="T7" fmla="*/ 4 h 15"/>
                <a:gd name="T8" fmla="*/ 10 w 15"/>
                <a:gd name="T9" fmla="*/ 1 h 15"/>
              </a:gdLst>
              <a:ahLst/>
              <a:cxnLst>
                <a:cxn ang="0">
                  <a:pos x="T0" y="T1"/>
                </a:cxn>
                <a:cxn ang="0">
                  <a:pos x="T2" y="T3"/>
                </a:cxn>
                <a:cxn ang="0">
                  <a:pos x="T4" y="T5"/>
                </a:cxn>
                <a:cxn ang="0">
                  <a:pos x="T6" y="T7"/>
                </a:cxn>
                <a:cxn ang="0">
                  <a:pos x="T8" y="T9"/>
                </a:cxn>
              </a:cxnLst>
              <a:rect l="0" t="0" r="r" b="b"/>
              <a:pathLst>
                <a:path w="15" h="15">
                  <a:moveTo>
                    <a:pt x="10" y="1"/>
                  </a:moveTo>
                  <a:cubicBezTo>
                    <a:pt x="7" y="3"/>
                    <a:pt x="5" y="6"/>
                    <a:pt x="2" y="9"/>
                  </a:cubicBezTo>
                  <a:cubicBezTo>
                    <a:pt x="0" y="11"/>
                    <a:pt x="3" y="15"/>
                    <a:pt x="6" y="13"/>
                  </a:cubicBezTo>
                  <a:cubicBezTo>
                    <a:pt x="9" y="11"/>
                    <a:pt x="13" y="8"/>
                    <a:pt x="14" y="4"/>
                  </a:cubicBezTo>
                  <a:cubicBezTo>
                    <a:pt x="15" y="2"/>
                    <a:pt x="12" y="0"/>
                    <a:pt x="10"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6" name="Freeform 173"/>
            <p:cNvSpPr/>
            <p:nvPr/>
          </p:nvSpPr>
          <p:spPr bwMode="auto">
            <a:xfrm>
              <a:off x="6892925" y="1558925"/>
              <a:ext cx="31750" cy="28575"/>
            </a:xfrm>
            <a:custGeom>
              <a:avLst/>
              <a:gdLst>
                <a:gd name="T0" fmla="*/ 9 w 14"/>
                <a:gd name="T1" fmla="*/ 1 h 13"/>
                <a:gd name="T2" fmla="*/ 2 w 14"/>
                <a:gd name="T3" fmla="*/ 8 h 13"/>
                <a:gd name="T4" fmla="*/ 6 w 14"/>
                <a:gd name="T5" fmla="*/ 11 h 13"/>
                <a:gd name="T6" fmla="*/ 10 w 14"/>
                <a:gd name="T7" fmla="*/ 8 h 13"/>
                <a:gd name="T8" fmla="*/ 13 w 14"/>
                <a:gd name="T9" fmla="*/ 3 h 13"/>
                <a:gd name="T10" fmla="*/ 9 w 14"/>
                <a:gd name="T11" fmla="*/ 1 h 13"/>
              </a:gdLst>
              <a:ahLst/>
              <a:cxnLst>
                <a:cxn ang="0">
                  <a:pos x="T0" y="T1"/>
                </a:cxn>
                <a:cxn ang="0">
                  <a:pos x="T2" y="T3"/>
                </a:cxn>
                <a:cxn ang="0">
                  <a:pos x="T4" y="T5"/>
                </a:cxn>
                <a:cxn ang="0">
                  <a:pos x="T6" y="T7"/>
                </a:cxn>
                <a:cxn ang="0">
                  <a:pos x="T8" y="T9"/>
                </a:cxn>
                <a:cxn ang="0">
                  <a:pos x="T10" y="T11"/>
                </a:cxn>
              </a:cxnLst>
              <a:rect l="0" t="0" r="r" b="b"/>
              <a:pathLst>
                <a:path w="14" h="13">
                  <a:moveTo>
                    <a:pt x="9" y="1"/>
                  </a:moveTo>
                  <a:cubicBezTo>
                    <a:pt x="6" y="2"/>
                    <a:pt x="4" y="5"/>
                    <a:pt x="2" y="8"/>
                  </a:cubicBezTo>
                  <a:cubicBezTo>
                    <a:pt x="0" y="10"/>
                    <a:pt x="4" y="13"/>
                    <a:pt x="6" y="11"/>
                  </a:cubicBezTo>
                  <a:cubicBezTo>
                    <a:pt x="7" y="10"/>
                    <a:pt x="8" y="9"/>
                    <a:pt x="10" y="8"/>
                  </a:cubicBezTo>
                  <a:cubicBezTo>
                    <a:pt x="11" y="6"/>
                    <a:pt x="12" y="5"/>
                    <a:pt x="13" y="3"/>
                  </a:cubicBezTo>
                  <a:cubicBezTo>
                    <a:pt x="14" y="1"/>
                    <a:pt x="11" y="0"/>
                    <a:pt x="9"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 name="Freeform 174"/>
            <p:cNvSpPr/>
            <p:nvPr/>
          </p:nvSpPr>
          <p:spPr bwMode="auto">
            <a:xfrm>
              <a:off x="6845300" y="1841500"/>
              <a:ext cx="25400" cy="26988"/>
            </a:xfrm>
            <a:custGeom>
              <a:avLst/>
              <a:gdLst>
                <a:gd name="T0" fmla="*/ 10 w 11"/>
                <a:gd name="T1" fmla="*/ 8 h 12"/>
                <a:gd name="T2" fmla="*/ 3 w 11"/>
                <a:gd name="T3" fmla="*/ 1 h 12"/>
                <a:gd name="T4" fmla="*/ 1 w 11"/>
                <a:gd name="T5" fmla="*/ 4 h 12"/>
                <a:gd name="T6" fmla="*/ 3 w 11"/>
                <a:gd name="T7" fmla="*/ 8 h 12"/>
                <a:gd name="T8" fmla="*/ 7 w 11"/>
                <a:gd name="T9" fmla="*/ 11 h 12"/>
                <a:gd name="T10" fmla="*/ 10 w 11"/>
                <a:gd name="T11" fmla="*/ 8 h 12"/>
              </a:gdLst>
              <a:ahLst/>
              <a:cxnLst>
                <a:cxn ang="0">
                  <a:pos x="T0" y="T1"/>
                </a:cxn>
                <a:cxn ang="0">
                  <a:pos x="T2" y="T3"/>
                </a:cxn>
                <a:cxn ang="0">
                  <a:pos x="T4" y="T5"/>
                </a:cxn>
                <a:cxn ang="0">
                  <a:pos x="T6" y="T7"/>
                </a:cxn>
                <a:cxn ang="0">
                  <a:pos x="T8" y="T9"/>
                </a:cxn>
                <a:cxn ang="0">
                  <a:pos x="T10" y="T11"/>
                </a:cxn>
              </a:cxnLst>
              <a:rect l="0" t="0" r="r" b="b"/>
              <a:pathLst>
                <a:path w="11" h="12">
                  <a:moveTo>
                    <a:pt x="10" y="8"/>
                  </a:moveTo>
                  <a:cubicBezTo>
                    <a:pt x="8" y="5"/>
                    <a:pt x="6" y="2"/>
                    <a:pt x="3" y="1"/>
                  </a:cubicBezTo>
                  <a:cubicBezTo>
                    <a:pt x="1" y="0"/>
                    <a:pt x="0" y="2"/>
                    <a:pt x="1" y="4"/>
                  </a:cubicBezTo>
                  <a:cubicBezTo>
                    <a:pt x="1" y="5"/>
                    <a:pt x="2" y="6"/>
                    <a:pt x="3" y="8"/>
                  </a:cubicBezTo>
                  <a:cubicBezTo>
                    <a:pt x="4" y="9"/>
                    <a:pt x="6" y="10"/>
                    <a:pt x="7" y="11"/>
                  </a:cubicBezTo>
                  <a:cubicBezTo>
                    <a:pt x="9" y="12"/>
                    <a:pt x="11" y="10"/>
                    <a:pt x="10" y="8"/>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8" name="Freeform 175"/>
            <p:cNvSpPr>
              <a:spLocks noEditPoints="1"/>
            </p:cNvSpPr>
            <p:nvPr/>
          </p:nvSpPr>
          <p:spPr bwMode="auto">
            <a:xfrm>
              <a:off x="6667500" y="1497013"/>
              <a:ext cx="101600" cy="350838"/>
            </a:xfrm>
            <a:custGeom>
              <a:avLst/>
              <a:gdLst>
                <a:gd name="T0" fmla="*/ 37 w 43"/>
                <a:gd name="T1" fmla="*/ 83 h 163"/>
                <a:gd name="T2" fmla="*/ 24 w 43"/>
                <a:gd name="T3" fmla="*/ 3 h 163"/>
                <a:gd name="T4" fmla="*/ 20 w 43"/>
                <a:gd name="T5" fmla="*/ 3 h 163"/>
                <a:gd name="T6" fmla="*/ 14 w 43"/>
                <a:gd name="T7" fmla="*/ 81 h 163"/>
                <a:gd name="T8" fmla="*/ 14 w 43"/>
                <a:gd name="T9" fmla="*/ 82 h 163"/>
                <a:gd name="T10" fmla="*/ 6 w 43"/>
                <a:gd name="T11" fmla="*/ 95 h 163"/>
                <a:gd name="T12" fmla="*/ 11 w 43"/>
                <a:gd name="T13" fmla="*/ 108 h 163"/>
                <a:gd name="T14" fmla="*/ 1 w 43"/>
                <a:gd name="T15" fmla="*/ 158 h 163"/>
                <a:gd name="T16" fmla="*/ 6 w 43"/>
                <a:gd name="T17" fmla="*/ 160 h 163"/>
                <a:gd name="T18" fmla="*/ 29 w 43"/>
                <a:gd name="T19" fmla="*/ 115 h 163"/>
                <a:gd name="T20" fmla="*/ 29 w 43"/>
                <a:gd name="T21" fmla="*/ 113 h 163"/>
                <a:gd name="T22" fmla="*/ 43 w 43"/>
                <a:gd name="T23" fmla="*/ 97 h 163"/>
                <a:gd name="T24" fmla="*/ 37 w 43"/>
                <a:gd name="T25" fmla="*/ 83 h 163"/>
                <a:gd name="T26" fmla="*/ 23 w 43"/>
                <a:gd name="T27" fmla="*/ 17 h 163"/>
                <a:gd name="T28" fmla="*/ 31 w 43"/>
                <a:gd name="T29" fmla="*/ 80 h 163"/>
                <a:gd name="T30" fmla="*/ 26 w 43"/>
                <a:gd name="T31" fmla="*/ 79 h 163"/>
                <a:gd name="T32" fmla="*/ 25 w 43"/>
                <a:gd name="T33" fmla="*/ 79 h 163"/>
                <a:gd name="T34" fmla="*/ 17 w 43"/>
                <a:gd name="T35" fmla="*/ 80 h 163"/>
                <a:gd name="T36" fmla="*/ 23 w 43"/>
                <a:gd name="T37" fmla="*/ 17 h 163"/>
                <a:gd name="T38" fmla="*/ 11 w 43"/>
                <a:gd name="T39" fmla="*/ 133 h 163"/>
                <a:gd name="T40" fmla="*/ 14 w 43"/>
                <a:gd name="T41" fmla="*/ 111 h 163"/>
                <a:gd name="T42" fmla="*/ 23 w 43"/>
                <a:gd name="T43" fmla="*/ 114 h 163"/>
                <a:gd name="T44" fmla="*/ 11 w 43"/>
                <a:gd name="T45" fmla="*/ 133 h 163"/>
                <a:gd name="T46" fmla="*/ 24 w 43"/>
                <a:gd name="T47" fmla="*/ 107 h 163"/>
                <a:gd name="T48" fmla="*/ 13 w 43"/>
                <a:gd name="T49" fmla="*/ 95 h 163"/>
                <a:gd name="T50" fmla="*/ 25 w 43"/>
                <a:gd name="T51" fmla="*/ 84 h 163"/>
                <a:gd name="T52" fmla="*/ 26 w 43"/>
                <a:gd name="T53" fmla="*/ 84 h 163"/>
                <a:gd name="T54" fmla="*/ 35 w 43"/>
                <a:gd name="T55" fmla="*/ 94 h 163"/>
                <a:gd name="T56" fmla="*/ 24 w 43"/>
                <a:gd name="T57" fmla="*/ 10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163">
                  <a:moveTo>
                    <a:pt x="37" y="83"/>
                  </a:moveTo>
                  <a:cubicBezTo>
                    <a:pt x="35" y="56"/>
                    <a:pt x="31" y="29"/>
                    <a:pt x="24" y="3"/>
                  </a:cubicBezTo>
                  <a:cubicBezTo>
                    <a:pt x="24" y="0"/>
                    <a:pt x="20" y="1"/>
                    <a:pt x="20" y="3"/>
                  </a:cubicBezTo>
                  <a:cubicBezTo>
                    <a:pt x="20" y="29"/>
                    <a:pt x="15" y="55"/>
                    <a:pt x="14" y="81"/>
                  </a:cubicBezTo>
                  <a:cubicBezTo>
                    <a:pt x="14" y="81"/>
                    <a:pt x="14" y="82"/>
                    <a:pt x="14" y="82"/>
                  </a:cubicBezTo>
                  <a:cubicBezTo>
                    <a:pt x="10" y="85"/>
                    <a:pt x="7" y="90"/>
                    <a:pt x="6" y="95"/>
                  </a:cubicBezTo>
                  <a:cubicBezTo>
                    <a:pt x="6" y="100"/>
                    <a:pt x="8" y="105"/>
                    <a:pt x="11" y="108"/>
                  </a:cubicBezTo>
                  <a:cubicBezTo>
                    <a:pt x="6" y="124"/>
                    <a:pt x="4" y="142"/>
                    <a:pt x="1" y="158"/>
                  </a:cubicBezTo>
                  <a:cubicBezTo>
                    <a:pt x="0" y="161"/>
                    <a:pt x="4" y="163"/>
                    <a:pt x="6" y="160"/>
                  </a:cubicBezTo>
                  <a:cubicBezTo>
                    <a:pt x="12" y="144"/>
                    <a:pt x="20" y="129"/>
                    <a:pt x="29" y="115"/>
                  </a:cubicBezTo>
                  <a:cubicBezTo>
                    <a:pt x="29" y="114"/>
                    <a:pt x="29" y="114"/>
                    <a:pt x="29" y="113"/>
                  </a:cubicBezTo>
                  <a:cubicBezTo>
                    <a:pt x="36" y="111"/>
                    <a:pt x="42" y="105"/>
                    <a:pt x="43" y="97"/>
                  </a:cubicBezTo>
                  <a:cubicBezTo>
                    <a:pt x="43" y="92"/>
                    <a:pt x="40" y="86"/>
                    <a:pt x="37" y="83"/>
                  </a:cubicBezTo>
                  <a:close/>
                  <a:moveTo>
                    <a:pt x="23" y="17"/>
                  </a:moveTo>
                  <a:cubicBezTo>
                    <a:pt x="27" y="38"/>
                    <a:pt x="30" y="59"/>
                    <a:pt x="31" y="80"/>
                  </a:cubicBezTo>
                  <a:cubicBezTo>
                    <a:pt x="30" y="79"/>
                    <a:pt x="28" y="79"/>
                    <a:pt x="26" y="79"/>
                  </a:cubicBezTo>
                  <a:cubicBezTo>
                    <a:pt x="26" y="79"/>
                    <a:pt x="26" y="79"/>
                    <a:pt x="25" y="79"/>
                  </a:cubicBezTo>
                  <a:cubicBezTo>
                    <a:pt x="23" y="78"/>
                    <a:pt x="20" y="79"/>
                    <a:pt x="17" y="80"/>
                  </a:cubicBezTo>
                  <a:cubicBezTo>
                    <a:pt x="20" y="59"/>
                    <a:pt x="20" y="38"/>
                    <a:pt x="23" y="17"/>
                  </a:cubicBezTo>
                  <a:close/>
                  <a:moveTo>
                    <a:pt x="11" y="133"/>
                  </a:moveTo>
                  <a:cubicBezTo>
                    <a:pt x="13" y="126"/>
                    <a:pt x="14" y="118"/>
                    <a:pt x="14" y="111"/>
                  </a:cubicBezTo>
                  <a:cubicBezTo>
                    <a:pt x="17" y="113"/>
                    <a:pt x="20" y="114"/>
                    <a:pt x="23" y="114"/>
                  </a:cubicBezTo>
                  <a:cubicBezTo>
                    <a:pt x="18" y="120"/>
                    <a:pt x="15" y="127"/>
                    <a:pt x="11" y="133"/>
                  </a:cubicBezTo>
                  <a:close/>
                  <a:moveTo>
                    <a:pt x="24" y="107"/>
                  </a:moveTo>
                  <a:cubicBezTo>
                    <a:pt x="18" y="107"/>
                    <a:pt x="13" y="101"/>
                    <a:pt x="13" y="95"/>
                  </a:cubicBezTo>
                  <a:cubicBezTo>
                    <a:pt x="13" y="88"/>
                    <a:pt x="19" y="85"/>
                    <a:pt x="25" y="84"/>
                  </a:cubicBezTo>
                  <a:cubicBezTo>
                    <a:pt x="25" y="84"/>
                    <a:pt x="25" y="84"/>
                    <a:pt x="26" y="84"/>
                  </a:cubicBezTo>
                  <a:cubicBezTo>
                    <a:pt x="30" y="86"/>
                    <a:pt x="34" y="89"/>
                    <a:pt x="35" y="94"/>
                  </a:cubicBezTo>
                  <a:cubicBezTo>
                    <a:pt x="36" y="100"/>
                    <a:pt x="31" y="107"/>
                    <a:pt x="24" y="107"/>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9" name="Freeform 176"/>
            <p:cNvSpPr>
              <a:spLocks noEditPoints="1"/>
            </p:cNvSpPr>
            <p:nvPr/>
          </p:nvSpPr>
          <p:spPr bwMode="auto">
            <a:xfrm>
              <a:off x="6710363" y="1685925"/>
              <a:ext cx="34925" cy="33338"/>
            </a:xfrm>
            <a:custGeom>
              <a:avLst/>
              <a:gdLst>
                <a:gd name="T0" fmla="*/ 13 w 15"/>
                <a:gd name="T1" fmla="*/ 4 h 15"/>
                <a:gd name="T2" fmla="*/ 3 w 15"/>
                <a:gd name="T3" fmla="*/ 2 h 15"/>
                <a:gd name="T4" fmla="*/ 2 w 15"/>
                <a:gd name="T5" fmla="*/ 4 h 15"/>
                <a:gd name="T6" fmla="*/ 1 w 15"/>
                <a:gd name="T7" fmla="*/ 9 h 15"/>
                <a:gd name="T8" fmla="*/ 9 w 15"/>
                <a:gd name="T9" fmla="*/ 14 h 15"/>
                <a:gd name="T10" fmla="*/ 13 w 15"/>
                <a:gd name="T11" fmla="*/ 4 h 15"/>
                <a:gd name="T12" fmla="*/ 8 w 15"/>
                <a:gd name="T13" fmla="*/ 8 h 15"/>
                <a:gd name="T14" fmla="*/ 7 w 15"/>
                <a:gd name="T15" fmla="*/ 9 h 15"/>
                <a:gd name="T16" fmla="*/ 6 w 15"/>
                <a:gd name="T17" fmla="*/ 8 h 15"/>
                <a:gd name="T18" fmla="*/ 6 w 15"/>
                <a:gd name="T19" fmla="*/ 6 h 15"/>
                <a:gd name="T20" fmla="*/ 6 w 15"/>
                <a:gd name="T21" fmla="*/ 6 h 15"/>
                <a:gd name="T22" fmla="*/ 8 w 15"/>
                <a:gd name="T23" fmla="*/ 7 h 15"/>
                <a:gd name="T24" fmla="*/ 8 w 15"/>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5">
                  <a:moveTo>
                    <a:pt x="13" y="4"/>
                  </a:moveTo>
                  <a:cubicBezTo>
                    <a:pt x="11" y="1"/>
                    <a:pt x="7" y="0"/>
                    <a:pt x="3" y="2"/>
                  </a:cubicBezTo>
                  <a:cubicBezTo>
                    <a:pt x="3" y="2"/>
                    <a:pt x="2" y="3"/>
                    <a:pt x="2" y="4"/>
                  </a:cubicBezTo>
                  <a:cubicBezTo>
                    <a:pt x="1" y="5"/>
                    <a:pt x="0" y="7"/>
                    <a:pt x="1" y="9"/>
                  </a:cubicBezTo>
                  <a:cubicBezTo>
                    <a:pt x="1" y="13"/>
                    <a:pt x="6" y="15"/>
                    <a:pt x="9" y="14"/>
                  </a:cubicBezTo>
                  <a:cubicBezTo>
                    <a:pt x="13" y="12"/>
                    <a:pt x="15" y="8"/>
                    <a:pt x="13" y="4"/>
                  </a:cubicBezTo>
                  <a:close/>
                  <a:moveTo>
                    <a:pt x="8" y="8"/>
                  </a:moveTo>
                  <a:cubicBezTo>
                    <a:pt x="8" y="8"/>
                    <a:pt x="8" y="9"/>
                    <a:pt x="7" y="9"/>
                  </a:cubicBezTo>
                  <a:cubicBezTo>
                    <a:pt x="6" y="9"/>
                    <a:pt x="6" y="9"/>
                    <a:pt x="6" y="8"/>
                  </a:cubicBezTo>
                  <a:cubicBezTo>
                    <a:pt x="5" y="8"/>
                    <a:pt x="6" y="7"/>
                    <a:pt x="6" y="6"/>
                  </a:cubicBezTo>
                  <a:cubicBezTo>
                    <a:pt x="6" y="6"/>
                    <a:pt x="6" y="6"/>
                    <a:pt x="6" y="6"/>
                  </a:cubicBezTo>
                  <a:cubicBezTo>
                    <a:pt x="7" y="6"/>
                    <a:pt x="8" y="6"/>
                    <a:pt x="8" y="7"/>
                  </a:cubicBezTo>
                  <a:cubicBezTo>
                    <a:pt x="9" y="7"/>
                    <a:pt x="9" y="7"/>
                    <a:pt x="8" y="8"/>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0" name="Freeform 177"/>
            <p:cNvSpPr/>
            <p:nvPr/>
          </p:nvSpPr>
          <p:spPr bwMode="auto">
            <a:xfrm>
              <a:off x="6445250" y="1792288"/>
              <a:ext cx="34925" cy="6350"/>
            </a:xfrm>
            <a:custGeom>
              <a:avLst/>
              <a:gdLst>
                <a:gd name="T0" fmla="*/ 15 w 15"/>
                <a:gd name="T1" fmla="*/ 0 h 3"/>
                <a:gd name="T2" fmla="*/ 0 w 15"/>
                <a:gd name="T3" fmla="*/ 1 h 3"/>
                <a:gd name="T4" fmla="*/ 0 w 15"/>
                <a:gd name="T5" fmla="*/ 2 h 3"/>
                <a:gd name="T6" fmla="*/ 15 w 15"/>
                <a:gd name="T7" fmla="*/ 1 h 3"/>
                <a:gd name="T8" fmla="*/ 15 w 15"/>
                <a:gd name="T9" fmla="*/ 0 h 3"/>
              </a:gdLst>
              <a:ahLst/>
              <a:cxnLst>
                <a:cxn ang="0">
                  <a:pos x="T0" y="T1"/>
                </a:cxn>
                <a:cxn ang="0">
                  <a:pos x="T2" y="T3"/>
                </a:cxn>
                <a:cxn ang="0">
                  <a:pos x="T4" y="T5"/>
                </a:cxn>
                <a:cxn ang="0">
                  <a:pos x="T6" y="T7"/>
                </a:cxn>
                <a:cxn ang="0">
                  <a:pos x="T8" y="T9"/>
                </a:cxn>
              </a:cxnLst>
              <a:rect l="0" t="0" r="r" b="b"/>
              <a:pathLst>
                <a:path w="15" h="3">
                  <a:moveTo>
                    <a:pt x="15" y="0"/>
                  </a:moveTo>
                  <a:cubicBezTo>
                    <a:pt x="10" y="1"/>
                    <a:pt x="5" y="1"/>
                    <a:pt x="0" y="1"/>
                  </a:cubicBezTo>
                  <a:cubicBezTo>
                    <a:pt x="0" y="1"/>
                    <a:pt x="0" y="2"/>
                    <a:pt x="0" y="2"/>
                  </a:cubicBezTo>
                  <a:cubicBezTo>
                    <a:pt x="5" y="3"/>
                    <a:pt x="10" y="2"/>
                    <a:pt x="15" y="1"/>
                  </a:cubicBezTo>
                  <a:cubicBezTo>
                    <a:pt x="15" y="1"/>
                    <a:pt x="15" y="0"/>
                    <a:pt x="15" y="0"/>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1" name="Freeform 178"/>
            <p:cNvSpPr>
              <a:spLocks noEditPoints="1"/>
            </p:cNvSpPr>
            <p:nvPr/>
          </p:nvSpPr>
          <p:spPr bwMode="auto">
            <a:xfrm>
              <a:off x="4486275" y="4337050"/>
              <a:ext cx="501650" cy="615950"/>
            </a:xfrm>
            <a:custGeom>
              <a:avLst/>
              <a:gdLst>
                <a:gd name="T0" fmla="*/ 166 w 215"/>
                <a:gd name="T1" fmla="*/ 160 h 286"/>
                <a:gd name="T2" fmla="*/ 163 w 215"/>
                <a:gd name="T3" fmla="*/ 144 h 286"/>
                <a:gd name="T4" fmla="*/ 134 w 215"/>
                <a:gd name="T5" fmla="*/ 66 h 286"/>
                <a:gd name="T6" fmla="*/ 82 w 215"/>
                <a:gd name="T7" fmla="*/ 99 h 286"/>
                <a:gd name="T8" fmla="*/ 47 w 215"/>
                <a:gd name="T9" fmla="*/ 147 h 286"/>
                <a:gd name="T10" fmla="*/ 12 w 215"/>
                <a:gd name="T11" fmla="*/ 251 h 286"/>
                <a:gd name="T12" fmla="*/ 192 w 215"/>
                <a:gd name="T13" fmla="*/ 231 h 286"/>
                <a:gd name="T14" fmla="*/ 166 w 215"/>
                <a:gd name="T15" fmla="*/ 179 h 286"/>
                <a:gd name="T16" fmla="*/ 194 w 215"/>
                <a:gd name="T17" fmla="*/ 187 h 286"/>
                <a:gd name="T18" fmla="*/ 85 w 215"/>
                <a:gd name="T19" fmla="*/ 118 h 286"/>
                <a:gd name="T20" fmla="*/ 86 w 215"/>
                <a:gd name="T21" fmla="*/ 96 h 286"/>
                <a:gd name="T22" fmla="*/ 142 w 215"/>
                <a:gd name="T23" fmla="*/ 36 h 286"/>
                <a:gd name="T24" fmla="*/ 123 w 215"/>
                <a:gd name="T25" fmla="*/ 70 h 286"/>
                <a:gd name="T26" fmla="*/ 116 w 215"/>
                <a:gd name="T27" fmla="*/ 128 h 286"/>
                <a:gd name="T28" fmla="*/ 110 w 215"/>
                <a:gd name="T29" fmla="*/ 147 h 286"/>
                <a:gd name="T30" fmla="*/ 105 w 215"/>
                <a:gd name="T31" fmla="*/ 128 h 286"/>
                <a:gd name="T32" fmla="*/ 64 w 215"/>
                <a:gd name="T33" fmla="*/ 154 h 286"/>
                <a:gd name="T34" fmla="*/ 100 w 215"/>
                <a:gd name="T35" fmla="*/ 149 h 286"/>
                <a:gd name="T36" fmla="*/ 126 w 215"/>
                <a:gd name="T37" fmla="*/ 140 h 286"/>
                <a:gd name="T38" fmla="*/ 146 w 215"/>
                <a:gd name="T39" fmla="*/ 159 h 286"/>
                <a:gd name="T40" fmla="*/ 106 w 215"/>
                <a:gd name="T41" fmla="*/ 165 h 286"/>
                <a:gd name="T42" fmla="*/ 63 w 215"/>
                <a:gd name="T43" fmla="*/ 147 h 286"/>
                <a:gd name="T44" fmla="*/ 98 w 215"/>
                <a:gd name="T45" fmla="*/ 147 h 286"/>
                <a:gd name="T46" fmla="*/ 51 w 215"/>
                <a:gd name="T47" fmla="*/ 149 h 286"/>
                <a:gd name="T48" fmla="*/ 68 w 215"/>
                <a:gd name="T49" fmla="*/ 137 h 286"/>
                <a:gd name="T50" fmla="*/ 155 w 215"/>
                <a:gd name="T51" fmla="*/ 149 h 286"/>
                <a:gd name="T52" fmla="*/ 125 w 215"/>
                <a:gd name="T53" fmla="*/ 136 h 286"/>
                <a:gd name="T54" fmla="*/ 143 w 215"/>
                <a:gd name="T55" fmla="*/ 170 h 286"/>
                <a:gd name="T56" fmla="*/ 54 w 215"/>
                <a:gd name="T57" fmla="*/ 186 h 286"/>
                <a:gd name="T58" fmla="*/ 54 w 215"/>
                <a:gd name="T59" fmla="*/ 185 h 286"/>
                <a:gd name="T60" fmla="*/ 70 w 215"/>
                <a:gd name="T61" fmla="*/ 179 h 286"/>
                <a:gd name="T62" fmla="*/ 65 w 215"/>
                <a:gd name="T63" fmla="*/ 173 h 286"/>
                <a:gd name="T64" fmla="*/ 161 w 215"/>
                <a:gd name="T65" fmla="*/ 161 h 286"/>
                <a:gd name="T66" fmla="*/ 75 w 215"/>
                <a:gd name="T67" fmla="*/ 226 h 286"/>
                <a:gd name="T68" fmla="*/ 69 w 215"/>
                <a:gd name="T69" fmla="*/ 223 h 286"/>
                <a:gd name="T70" fmla="*/ 63 w 215"/>
                <a:gd name="T71" fmla="*/ 214 h 286"/>
                <a:gd name="T72" fmla="*/ 62 w 215"/>
                <a:gd name="T73" fmla="*/ 212 h 286"/>
                <a:gd name="T74" fmla="*/ 91 w 215"/>
                <a:gd name="T75" fmla="*/ 204 h 286"/>
                <a:gd name="T76" fmla="*/ 69 w 215"/>
                <a:gd name="T77" fmla="*/ 233 h 286"/>
                <a:gd name="T78" fmla="*/ 148 w 215"/>
                <a:gd name="T79" fmla="*/ 234 h 286"/>
                <a:gd name="T80" fmla="*/ 106 w 215"/>
                <a:gd name="T81" fmla="*/ 258 h 286"/>
                <a:gd name="T82" fmla="*/ 59 w 215"/>
                <a:gd name="T83" fmla="*/ 237 h 286"/>
                <a:gd name="T84" fmla="*/ 158 w 215"/>
                <a:gd name="T85" fmla="*/ 270 h 286"/>
                <a:gd name="T86" fmla="*/ 25 w 215"/>
                <a:gd name="T87" fmla="*/ 229 h 286"/>
                <a:gd name="T88" fmla="*/ 53 w 215"/>
                <a:gd name="T89" fmla="*/ 232 h 286"/>
                <a:gd name="T90" fmla="*/ 97 w 215"/>
                <a:gd name="T91" fmla="*/ 264 h 286"/>
                <a:gd name="T92" fmla="*/ 162 w 215"/>
                <a:gd name="T93" fmla="*/ 236 h 286"/>
                <a:gd name="T94" fmla="*/ 155 w 215"/>
                <a:gd name="T95" fmla="*/ 223 h 286"/>
                <a:gd name="T96" fmla="*/ 162 w 215"/>
                <a:gd name="T97" fmla="*/ 202 h 286"/>
                <a:gd name="T98" fmla="*/ 166 w 215"/>
                <a:gd name="T99" fmla="*/ 172 h 286"/>
                <a:gd name="T100" fmla="*/ 200 w 215"/>
                <a:gd name="T101" fmla="*/ 16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5" h="286">
                  <a:moveTo>
                    <a:pt x="213" y="178"/>
                  </a:moveTo>
                  <a:cubicBezTo>
                    <a:pt x="213" y="165"/>
                    <a:pt x="206" y="153"/>
                    <a:pt x="193" y="149"/>
                  </a:cubicBezTo>
                  <a:cubicBezTo>
                    <a:pt x="182" y="146"/>
                    <a:pt x="171" y="151"/>
                    <a:pt x="166" y="160"/>
                  </a:cubicBezTo>
                  <a:cubicBezTo>
                    <a:pt x="166" y="157"/>
                    <a:pt x="165" y="155"/>
                    <a:pt x="165" y="152"/>
                  </a:cubicBezTo>
                  <a:cubicBezTo>
                    <a:pt x="165" y="152"/>
                    <a:pt x="165" y="151"/>
                    <a:pt x="164" y="151"/>
                  </a:cubicBezTo>
                  <a:cubicBezTo>
                    <a:pt x="164" y="149"/>
                    <a:pt x="164" y="146"/>
                    <a:pt x="163" y="144"/>
                  </a:cubicBezTo>
                  <a:cubicBezTo>
                    <a:pt x="158" y="132"/>
                    <a:pt x="144" y="126"/>
                    <a:pt x="131" y="127"/>
                  </a:cubicBezTo>
                  <a:cubicBezTo>
                    <a:pt x="143" y="121"/>
                    <a:pt x="151" y="110"/>
                    <a:pt x="152" y="96"/>
                  </a:cubicBezTo>
                  <a:cubicBezTo>
                    <a:pt x="152" y="84"/>
                    <a:pt x="146" y="69"/>
                    <a:pt x="134" y="66"/>
                  </a:cubicBezTo>
                  <a:cubicBezTo>
                    <a:pt x="146" y="59"/>
                    <a:pt x="153" y="43"/>
                    <a:pt x="147" y="29"/>
                  </a:cubicBezTo>
                  <a:cubicBezTo>
                    <a:pt x="139" y="8"/>
                    <a:pt x="110" y="0"/>
                    <a:pt x="90" y="5"/>
                  </a:cubicBezTo>
                  <a:cubicBezTo>
                    <a:pt x="45" y="16"/>
                    <a:pt x="35" y="85"/>
                    <a:pt x="82" y="99"/>
                  </a:cubicBezTo>
                  <a:cubicBezTo>
                    <a:pt x="77" y="104"/>
                    <a:pt x="76" y="114"/>
                    <a:pt x="79" y="121"/>
                  </a:cubicBezTo>
                  <a:cubicBezTo>
                    <a:pt x="81" y="124"/>
                    <a:pt x="83" y="126"/>
                    <a:pt x="85" y="128"/>
                  </a:cubicBezTo>
                  <a:cubicBezTo>
                    <a:pt x="69" y="127"/>
                    <a:pt x="52" y="130"/>
                    <a:pt x="47" y="147"/>
                  </a:cubicBezTo>
                  <a:cubicBezTo>
                    <a:pt x="44" y="150"/>
                    <a:pt x="44" y="154"/>
                    <a:pt x="45" y="157"/>
                  </a:cubicBezTo>
                  <a:cubicBezTo>
                    <a:pt x="44" y="176"/>
                    <a:pt x="48" y="199"/>
                    <a:pt x="58" y="217"/>
                  </a:cubicBezTo>
                  <a:cubicBezTo>
                    <a:pt x="37" y="214"/>
                    <a:pt x="0" y="223"/>
                    <a:pt x="12" y="251"/>
                  </a:cubicBezTo>
                  <a:cubicBezTo>
                    <a:pt x="22" y="277"/>
                    <a:pt x="69" y="279"/>
                    <a:pt x="92" y="281"/>
                  </a:cubicBezTo>
                  <a:cubicBezTo>
                    <a:pt x="120" y="283"/>
                    <a:pt x="174" y="286"/>
                    <a:pt x="193" y="258"/>
                  </a:cubicBezTo>
                  <a:cubicBezTo>
                    <a:pt x="199" y="249"/>
                    <a:pt x="199" y="239"/>
                    <a:pt x="192" y="231"/>
                  </a:cubicBezTo>
                  <a:cubicBezTo>
                    <a:pt x="189" y="227"/>
                    <a:pt x="186" y="224"/>
                    <a:pt x="181" y="222"/>
                  </a:cubicBezTo>
                  <a:cubicBezTo>
                    <a:pt x="200" y="219"/>
                    <a:pt x="215" y="198"/>
                    <a:pt x="213" y="178"/>
                  </a:cubicBezTo>
                  <a:close/>
                  <a:moveTo>
                    <a:pt x="166" y="179"/>
                  </a:moveTo>
                  <a:cubicBezTo>
                    <a:pt x="166" y="179"/>
                    <a:pt x="166" y="179"/>
                    <a:pt x="167" y="179"/>
                  </a:cubicBezTo>
                  <a:cubicBezTo>
                    <a:pt x="171" y="176"/>
                    <a:pt x="177" y="172"/>
                    <a:pt x="183" y="171"/>
                  </a:cubicBezTo>
                  <a:cubicBezTo>
                    <a:pt x="193" y="169"/>
                    <a:pt x="196" y="179"/>
                    <a:pt x="194" y="187"/>
                  </a:cubicBezTo>
                  <a:cubicBezTo>
                    <a:pt x="190" y="201"/>
                    <a:pt x="175" y="204"/>
                    <a:pt x="163" y="197"/>
                  </a:cubicBezTo>
                  <a:cubicBezTo>
                    <a:pt x="165" y="191"/>
                    <a:pt x="165" y="185"/>
                    <a:pt x="166" y="179"/>
                  </a:cubicBezTo>
                  <a:close/>
                  <a:moveTo>
                    <a:pt x="85" y="118"/>
                  </a:moveTo>
                  <a:cubicBezTo>
                    <a:pt x="81" y="111"/>
                    <a:pt x="85" y="105"/>
                    <a:pt x="89" y="98"/>
                  </a:cubicBezTo>
                  <a:cubicBezTo>
                    <a:pt x="90" y="97"/>
                    <a:pt x="88" y="95"/>
                    <a:pt x="87" y="95"/>
                  </a:cubicBezTo>
                  <a:cubicBezTo>
                    <a:pt x="86" y="95"/>
                    <a:pt x="86" y="96"/>
                    <a:pt x="86" y="96"/>
                  </a:cubicBezTo>
                  <a:cubicBezTo>
                    <a:pt x="55" y="81"/>
                    <a:pt x="46" y="41"/>
                    <a:pt x="75" y="19"/>
                  </a:cubicBezTo>
                  <a:cubicBezTo>
                    <a:pt x="88" y="10"/>
                    <a:pt x="104" y="8"/>
                    <a:pt x="118" y="13"/>
                  </a:cubicBezTo>
                  <a:cubicBezTo>
                    <a:pt x="129" y="17"/>
                    <a:pt x="140" y="24"/>
                    <a:pt x="142" y="36"/>
                  </a:cubicBezTo>
                  <a:cubicBezTo>
                    <a:pt x="146" y="51"/>
                    <a:pt x="135" y="61"/>
                    <a:pt x="122" y="65"/>
                  </a:cubicBezTo>
                  <a:cubicBezTo>
                    <a:pt x="121" y="66"/>
                    <a:pt x="121" y="66"/>
                    <a:pt x="121" y="67"/>
                  </a:cubicBezTo>
                  <a:cubicBezTo>
                    <a:pt x="120" y="68"/>
                    <a:pt x="121" y="70"/>
                    <a:pt x="123" y="70"/>
                  </a:cubicBezTo>
                  <a:cubicBezTo>
                    <a:pt x="139" y="68"/>
                    <a:pt x="149" y="85"/>
                    <a:pt x="146" y="100"/>
                  </a:cubicBezTo>
                  <a:cubicBezTo>
                    <a:pt x="144" y="114"/>
                    <a:pt x="133" y="123"/>
                    <a:pt x="119" y="124"/>
                  </a:cubicBezTo>
                  <a:cubicBezTo>
                    <a:pt x="117" y="124"/>
                    <a:pt x="116" y="126"/>
                    <a:pt x="116" y="128"/>
                  </a:cubicBezTo>
                  <a:cubicBezTo>
                    <a:pt x="115" y="129"/>
                    <a:pt x="115" y="130"/>
                    <a:pt x="116" y="130"/>
                  </a:cubicBezTo>
                  <a:cubicBezTo>
                    <a:pt x="119" y="133"/>
                    <a:pt x="123" y="138"/>
                    <a:pt x="119" y="143"/>
                  </a:cubicBezTo>
                  <a:cubicBezTo>
                    <a:pt x="117" y="145"/>
                    <a:pt x="113" y="146"/>
                    <a:pt x="110" y="147"/>
                  </a:cubicBezTo>
                  <a:cubicBezTo>
                    <a:pt x="106" y="147"/>
                    <a:pt x="102" y="145"/>
                    <a:pt x="102" y="141"/>
                  </a:cubicBezTo>
                  <a:cubicBezTo>
                    <a:pt x="102" y="137"/>
                    <a:pt x="105" y="133"/>
                    <a:pt x="106" y="130"/>
                  </a:cubicBezTo>
                  <a:cubicBezTo>
                    <a:pt x="106" y="129"/>
                    <a:pt x="106" y="128"/>
                    <a:pt x="105" y="128"/>
                  </a:cubicBezTo>
                  <a:cubicBezTo>
                    <a:pt x="105" y="127"/>
                    <a:pt x="104" y="127"/>
                    <a:pt x="104" y="127"/>
                  </a:cubicBezTo>
                  <a:cubicBezTo>
                    <a:pt x="97" y="127"/>
                    <a:pt x="89" y="125"/>
                    <a:pt x="85" y="118"/>
                  </a:cubicBezTo>
                  <a:close/>
                  <a:moveTo>
                    <a:pt x="64" y="154"/>
                  </a:moveTo>
                  <a:cubicBezTo>
                    <a:pt x="63" y="153"/>
                    <a:pt x="62" y="151"/>
                    <a:pt x="62" y="148"/>
                  </a:cubicBezTo>
                  <a:cubicBezTo>
                    <a:pt x="62" y="148"/>
                    <a:pt x="63" y="148"/>
                    <a:pt x="63" y="148"/>
                  </a:cubicBezTo>
                  <a:cubicBezTo>
                    <a:pt x="75" y="148"/>
                    <a:pt x="87" y="149"/>
                    <a:pt x="100" y="149"/>
                  </a:cubicBezTo>
                  <a:cubicBezTo>
                    <a:pt x="102" y="152"/>
                    <a:pt x="107" y="154"/>
                    <a:pt x="112" y="153"/>
                  </a:cubicBezTo>
                  <a:cubicBezTo>
                    <a:pt x="117" y="152"/>
                    <a:pt x="123" y="149"/>
                    <a:pt x="125" y="143"/>
                  </a:cubicBezTo>
                  <a:cubicBezTo>
                    <a:pt x="126" y="142"/>
                    <a:pt x="126" y="141"/>
                    <a:pt x="126" y="140"/>
                  </a:cubicBezTo>
                  <a:cubicBezTo>
                    <a:pt x="134" y="141"/>
                    <a:pt x="148" y="141"/>
                    <a:pt x="152" y="149"/>
                  </a:cubicBezTo>
                  <a:cubicBezTo>
                    <a:pt x="152" y="149"/>
                    <a:pt x="152" y="149"/>
                    <a:pt x="152" y="149"/>
                  </a:cubicBezTo>
                  <a:cubicBezTo>
                    <a:pt x="151" y="153"/>
                    <a:pt x="149" y="156"/>
                    <a:pt x="146" y="159"/>
                  </a:cubicBezTo>
                  <a:cubicBezTo>
                    <a:pt x="119" y="158"/>
                    <a:pt x="90" y="159"/>
                    <a:pt x="64" y="154"/>
                  </a:cubicBezTo>
                  <a:close/>
                  <a:moveTo>
                    <a:pt x="143" y="160"/>
                  </a:moveTo>
                  <a:cubicBezTo>
                    <a:pt x="132" y="166"/>
                    <a:pt x="114" y="165"/>
                    <a:pt x="106" y="165"/>
                  </a:cubicBezTo>
                  <a:cubicBezTo>
                    <a:pt x="98" y="165"/>
                    <a:pt x="72" y="165"/>
                    <a:pt x="64" y="155"/>
                  </a:cubicBezTo>
                  <a:cubicBezTo>
                    <a:pt x="89" y="161"/>
                    <a:pt x="117" y="160"/>
                    <a:pt x="143" y="160"/>
                  </a:cubicBezTo>
                  <a:close/>
                  <a:moveTo>
                    <a:pt x="63" y="147"/>
                  </a:moveTo>
                  <a:cubicBezTo>
                    <a:pt x="72" y="138"/>
                    <a:pt x="85" y="142"/>
                    <a:pt x="97" y="141"/>
                  </a:cubicBezTo>
                  <a:cubicBezTo>
                    <a:pt x="97" y="143"/>
                    <a:pt x="97" y="145"/>
                    <a:pt x="98" y="146"/>
                  </a:cubicBezTo>
                  <a:cubicBezTo>
                    <a:pt x="98" y="147"/>
                    <a:pt x="98" y="147"/>
                    <a:pt x="98" y="147"/>
                  </a:cubicBezTo>
                  <a:cubicBezTo>
                    <a:pt x="87" y="147"/>
                    <a:pt x="75" y="147"/>
                    <a:pt x="63" y="147"/>
                  </a:cubicBezTo>
                  <a:close/>
                  <a:moveTo>
                    <a:pt x="50" y="150"/>
                  </a:moveTo>
                  <a:cubicBezTo>
                    <a:pt x="50" y="149"/>
                    <a:pt x="51" y="149"/>
                    <a:pt x="51" y="149"/>
                  </a:cubicBezTo>
                  <a:cubicBezTo>
                    <a:pt x="58" y="127"/>
                    <a:pt x="83" y="133"/>
                    <a:pt x="100" y="132"/>
                  </a:cubicBezTo>
                  <a:cubicBezTo>
                    <a:pt x="99" y="134"/>
                    <a:pt x="98" y="135"/>
                    <a:pt x="98" y="137"/>
                  </a:cubicBezTo>
                  <a:cubicBezTo>
                    <a:pt x="88" y="135"/>
                    <a:pt x="77" y="134"/>
                    <a:pt x="68" y="137"/>
                  </a:cubicBezTo>
                  <a:cubicBezTo>
                    <a:pt x="63" y="139"/>
                    <a:pt x="56" y="143"/>
                    <a:pt x="58" y="149"/>
                  </a:cubicBezTo>
                  <a:cubicBezTo>
                    <a:pt x="51" y="164"/>
                    <a:pt x="84" y="169"/>
                    <a:pt x="94" y="170"/>
                  </a:cubicBezTo>
                  <a:cubicBezTo>
                    <a:pt x="107" y="171"/>
                    <a:pt x="161" y="175"/>
                    <a:pt x="155" y="149"/>
                  </a:cubicBezTo>
                  <a:cubicBezTo>
                    <a:pt x="155" y="149"/>
                    <a:pt x="155" y="149"/>
                    <a:pt x="155" y="148"/>
                  </a:cubicBezTo>
                  <a:cubicBezTo>
                    <a:pt x="154" y="145"/>
                    <a:pt x="153" y="143"/>
                    <a:pt x="149" y="141"/>
                  </a:cubicBezTo>
                  <a:cubicBezTo>
                    <a:pt x="143" y="137"/>
                    <a:pt x="133" y="134"/>
                    <a:pt x="125" y="136"/>
                  </a:cubicBezTo>
                  <a:cubicBezTo>
                    <a:pt x="125" y="135"/>
                    <a:pt x="124" y="133"/>
                    <a:pt x="123" y="132"/>
                  </a:cubicBezTo>
                  <a:cubicBezTo>
                    <a:pt x="134" y="134"/>
                    <a:pt x="144" y="130"/>
                    <a:pt x="154" y="138"/>
                  </a:cubicBezTo>
                  <a:cubicBezTo>
                    <a:pt x="167" y="150"/>
                    <a:pt x="157" y="166"/>
                    <a:pt x="143" y="170"/>
                  </a:cubicBezTo>
                  <a:cubicBezTo>
                    <a:pt x="127" y="174"/>
                    <a:pt x="112" y="175"/>
                    <a:pt x="96" y="173"/>
                  </a:cubicBezTo>
                  <a:cubicBezTo>
                    <a:pt x="82" y="172"/>
                    <a:pt x="49" y="170"/>
                    <a:pt x="50" y="150"/>
                  </a:cubicBezTo>
                  <a:close/>
                  <a:moveTo>
                    <a:pt x="54" y="186"/>
                  </a:moveTo>
                  <a:cubicBezTo>
                    <a:pt x="62" y="187"/>
                    <a:pt x="70" y="188"/>
                    <a:pt x="78" y="190"/>
                  </a:cubicBezTo>
                  <a:cubicBezTo>
                    <a:pt x="78" y="190"/>
                    <a:pt x="79" y="188"/>
                    <a:pt x="78" y="188"/>
                  </a:cubicBezTo>
                  <a:cubicBezTo>
                    <a:pt x="70" y="187"/>
                    <a:pt x="62" y="186"/>
                    <a:pt x="54" y="185"/>
                  </a:cubicBezTo>
                  <a:cubicBezTo>
                    <a:pt x="54" y="182"/>
                    <a:pt x="53" y="180"/>
                    <a:pt x="52" y="177"/>
                  </a:cubicBezTo>
                  <a:cubicBezTo>
                    <a:pt x="58" y="178"/>
                    <a:pt x="64" y="179"/>
                    <a:pt x="70" y="180"/>
                  </a:cubicBezTo>
                  <a:cubicBezTo>
                    <a:pt x="71" y="180"/>
                    <a:pt x="71" y="179"/>
                    <a:pt x="70" y="179"/>
                  </a:cubicBezTo>
                  <a:cubicBezTo>
                    <a:pt x="64" y="178"/>
                    <a:pt x="58" y="177"/>
                    <a:pt x="52" y="176"/>
                  </a:cubicBezTo>
                  <a:cubicBezTo>
                    <a:pt x="52" y="172"/>
                    <a:pt x="51" y="168"/>
                    <a:pt x="50" y="164"/>
                  </a:cubicBezTo>
                  <a:cubicBezTo>
                    <a:pt x="55" y="169"/>
                    <a:pt x="61" y="172"/>
                    <a:pt x="65" y="173"/>
                  </a:cubicBezTo>
                  <a:cubicBezTo>
                    <a:pt x="91" y="180"/>
                    <a:pt x="122" y="182"/>
                    <a:pt x="147" y="174"/>
                  </a:cubicBezTo>
                  <a:cubicBezTo>
                    <a:pt x="148" y="174"/>
                    <a:pt x="149" y="172"/>
                    <a:pt x="149" y="172"/>
                  </a:cubicBezTo>
                  <a:cubicBezTo>
                    <a:pt x="154" y="169"/>
                    <a:pt x="158" y="166"/>
                    <a:pt x="161" y="161"/>
                  </a:cubicBezTo>
                  <a:cubicBezTo>
                    <a:pt x="161" y="198"/>
                    <a:pt x="151" y="248"/>
                    <a:pt x="103" y="243"/>
                  </a:cubicBezTo>
                  <a:cubicBezTo>
                    <a:pt x="88" y="241"/>
                    <a:pt x="77" y="235"/>
                    <a:pt x="70" y="225"/>
                  </a:cubicBezTo>
                  <a:cubicBezTo>
                    <a:pt x="72" y="226"/>
                    <a:pt x="74" y="225"/>
                    <a:pt x="75" y="226"/>
                  </a:cubicBezTo>
                  <a:cubicBezTo>
                    <a:pt x="80" y="226"/>
                    <a:pt x="85" y="227"/>
                    <a:pt x="90" y="227"/>
                  </a:cubicBezTo>
                  <a:cubicBezTo>
                    <a:pt x="91" y="227"/>
                    <a:pt x="91" y="225"/>
                    <a:pt x="90" y="225"/>
                  </a:cubicBezTo>
                  <a:cubicBezTo>
                    <a:pt x="83" y="225"/>
                    <a:pt x="75" y="225"/>
                    <a:pt x="69" y="223"/>
                  </a:cubicBezTo>
                  <a:cubicBezTo>
                    <a:pt x="69" y="223"/>
                    <a:pt x="70" y="223"/>
                    <a:pt x="69" y="222"/>
                  </a:cubicBezTo>
                  <a:cubicBezTo>
                    <a:pt x="69" y="222"/>
                    <a:pt x="68" y="222"/>
                    <a:pt x="68" y="223"/>
                  </a:cubicBezTo>
                  <a:cubicBezTo>
                    <a:pt x="66" y="220"/>
                    <a:pt x="64" y="217"/>
                    <a:pt x="63" y="214"/>
                  </a:cubicBezTo>
                  <a:cubicBezTo>
                    <a:pt x="68" y="214"/>
                    <a:pt x="74" y="215"/>
                    <a:pt x="79" y="216"/>
                  </a:cubicBezTo>
                  <a:cubicBezTo>
                    <a:pt x="80" y="216"/>
                    <a:pt x="80" y="215"/>
                    <a:pt x="80" y="214"/>
                  </a:cubicBezTo>
                  <a:cubicBezTo>
                    <a:pt x="74" y="214"/>
                    <a:pt x="68" y="213"/>
                    <a:pt x="62" y="212"/>
                  </a:cubicBezTo>
                  <a:cubicBezTo>
                    <a:pt x="61" y="209"/>
                    <a:pt x="59" y="205"/>
                    <a:pt x="58" y="201"/>
                  </a:cubicBezTo>
                  <a:cubicBezTo>
                    <a:pt x="69" y="203"/>
                    <a:pt x="80" y="204"/>
                    <a:pt x="91" y="205"/>
                  </a:cubicBezTo>
                  <a:cubicBezTo>
                    <a:pt x="92" y="205"/>
                    <a:pt x="92" y="204"/>
                    <a:pt x="91" y="204"/>
                  </a:cubicBezTo>
                  <a:cubicBezTo>
                    <a:pt x="80" y="203"/>
                    <a:pt x="69" y="201"/>
                    <a:pt x="58" y="200"/>
                  </a:cubicBezTo>
                  <a:cubicBezTo>
                    <a:pt x="56" y="195"/>
                    <a:pt x="55" y="191"/>
                    <a:pt x="54" y="186"/>
                  </a:cubicBezTo>
                  <a:close/>
                  <a:moveTo>
                    <a:pt x="69" y="233"/>
                  </a:moveTo>
                  <a:cubicBezTo>
                    <a:pt x="79" y="243"/>
                    <a:pt x="92" y="250"/>
                    <a:pt x="109" y="250"/>
                  </a:cubicBezTo>
                  <a:cubicBezTo>
                    <a:pt x="125" y="249"/>
                    <a:pt x="137" y="243"/>
                    <a:pt x="146" y="233"/>
                  </a:cubicBezTo>
                  <a:cubicBezTo>
                    <a:pt x="146" y="234"/>
                    <a:pt x="147" y="234"/>
                    <a:pt x="148" y="234"/>
                  </a:cubicBezTo>
                  <a:cubicBezTo>
                    <a:pt x="151" y="235"/>
                    <a:pt x="155" y="235"/>
                    <a:pt x="157" y="238"/>
                  </a:cubicBezTo>
                  <a:cubicBezTo>
                    <a:pt x="158" y="241"/>
                    <a:pt x="158" y="245"/>
                    <a:pt x="156" y="248"/>
                  </a:cubicBezTo>
                  <a:cubicBezTo>
                    <a:pt x="141" y="257"/>
                    <a:pt x="123" y="258"/>
                    <a:pt x="106" y="258"/>
                  </a:cubicBezTo>
                  <a:cubicBezTo>
                    <a:pt x="91" y="257"/>
                    <a:pt x="66" y="258"/>
                    <a:pt x="55" y="246"/>
                  </a:cubicBezTo>
                  <a:cubicBezTo>
                    <a:pt x="55" y="244"/>
                    <a:pt x="55" y="243"/>
                    <a:pt x="55" y="242"/>
                  </a:cubicBezTo>
                  <a:cubicBezTo>
                    <a:pt x="55" y="240"/>
                    <a:pt x="57" y="238"/>
                    <a:pt x="59" y="237"/>
                  </a:cubicBezTo>
                  <a:cubicBezTo>
                    <a:pt x="61" y="235"/>
                    <a:pt x="65" y="233"/>
                    <a:pt x="69" y="233"/>
                  </a:cubicBezTo>
                  <a:close/>
                  <a:moveTo>
                    <a:pt x="191" y="240"/>
                  </a:moveTo>
                  <a:cubicBezTo>
                    <a:pt x="199" y="258"/>
                    <a:pt x="169" y="268"/>
                    <a:pt x="158" y="270"/>
                  </a:cubicBezTo>
                  <a:cubicBezTo>
                    <a:pt x="138" y="275"/>
                    <a:pt x="116" y="275"/>
                    <a:pt x="95" y="274"/>
                  </a:cubicBezTo>
                  <a:cubicBezTo>
                    <a:pt x="76" y="273"/>
                    <a:pt x="56" y="270"/>
                    <a:pt x="38" y="264"/>
                  </a:cubicBezTo>
                  <a:cubicBezTo>
                    <a:pt x="24" y="258"/>
                    <a:pt x="8" y="243"/>
                    <a:pt x="25" y="229"/>
                  </a:cubicBezTo>
                  <a:cubicBezTo>
                    <a:pt x="35" y="221"/>
                    <a:pt x="48" y="222"/>
                    <a:pt x="60" y="221"/>
                  </a:cubicBezTo>
                  <a:cubicBezTo>
                    <a:pt x="61" y="223"/>
                    <a:pt x="63" y="226"/>
                    <a:pt x="65" y="228"/>
                  </a:cubicBezTo>
                  <a:cubicBezTo>
                    <a:pt x="61" y="228"/>
                    <a:pt x="57" y="230"/>
                    <a:pt x="53" y="232"/>
                  </a:cubicBezTo>
                  <a:cubicBezTo>
                    <a:pt x="49" y="236"/>
                    <a:pt x="45" y="243"/>
                    <a:pt x="49" y="248"/>
                  </a:cubicBezTo>
                  <a:cubicBezTo>
                    <a:pt x="49" y="249"/>
                    <a:pt x="49" y="249"/>
                    <a:pt x="50" y="249"/>
                  </a:cubicBezTo>
                  <a:cubicBezTo>
                    <a:pt x="57" y="263"/>
                    <a:pt x="84" y="263"/>
                    <a:pt x="97" y="264"/>
                  </a:cubicBezTo>
                  <a:cubicBezTo>
                    <a:pt x="116" y="264"/>
                    <a:pt x="151" y="266"/>
                    <a:pt x="163" y="247"/>
                  </a:cubicBezTo>
                  <a:cubicBezTo>
                    <a:pt x="164" y="246"/>
                    <a:pt x="163" y="246"/>
                    <a:pt x="163" y="245"/>
                  </a:cubicBezTo>
                  <a:cubicBezTo>
                    <a:pt x="164" y="242"/>
                    <a:pt x="164" y="239"/>
                    <a:pt x="162" y="236"/>
                  </a:cubicBezTo>
                  <a:cubicBezTo>
                    <a:pt x="160" y="232"/>
                    <a:pt x="155" y="228"/>
                    <a:pt x="150" y="229"/>
                  </a:cubicBezTo>
                  <a:cubicBezTo>
                    <a:pt x="151" y="227"/>
                    <a:pt x="153" y="225"/>
                    <a:pt x="154" y="223"/>
                  </a:cubicBezTo>
                  <a:cubicBezTo>
                    <a:pt x="154" y="223"/>
                    <a:pt x="154" y="223"/>
                    <a:pt x="155" y="223"/>
                  </a:cubicBezTo>
                  <a:cubicBezTo>
                    <a:pt x="169" y="224"/>
                    <a:pt x="185" y="225"/>
                    <a:pt x="191" y="240"/>
                  </a:cubicBezTo>
                  <a:close/>
                  <a:moveTo>
                    <a:pt x="160" y="210"/>
                  </a:moveTo>
                  <a:cubicBezTo>
                    <a:pt x="161" y="207"/>
                    <a:pt x="161" y="204"/>
                    <a:pt x="162" y="202"/>
                  </a:cubicBezTo>
                  <a:cubicBezTo>
                    <a:pt x="176" y="212"/>
                    <a:pt x="198" y="204"/>
                    <a:pt x="200" y="186"/>
                  </a:cubicBezTo>
                  <a:cubicBezTo>
                    <a:pt x="201" y="179"/>
                    <a:pt x="199" y="170"/>
                    <a:pt x="192" y="167"/>
                  </a:cubicBezTo>
                  <a:cubicBezTo>
                    <a:pt x="184" y="163"/>
                    <a:pt x="174" y="167"/>
                    <a:pt x="166" y="172"/>
                  </a:cubicBezTo>
                  <a:cubicBezTo>
                    <a:pt x="166" y="170"/>
                    <a:pt x="166" y="168"/>
                    <a:pt x="166" y="167"/>
                  </a:cubicBezTo>
                  <a:cubicBezTo>
                    <a:pt x="166" y="166"/>
                    <a:pt x="167" y="166"/>
                    <a:pt x="167" y="166"/>
                  </a:cubicBezTo>
                  <a:cubicBezTo>
                    <a:pt x="175" y="154"/>
                    <a:pt x="189" y="150"/>
                    <a:pt x="200" y="160"/>
                  </a:cubicBezTo>
                  <a:cubicBezTo>
                    <a:pt x="208" y="167"/>
                    <a:pt x="209" y="180"/>
                    <a:pt x="206" y="190"/>
                  </a:cubicBezTo>
                  <a:cubicBezTo>
                    <a:pt x="200" y="211"/>
                    <a:pt x="179" y="222"/>
                    <a:pt x="160" y="210"/>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 name="Freeform 179"/>
            <p:cNvSpPr/>
            <p:nvPr/>
          </p:nvSpPr>
          <p:spPr bwMode="auto">
            <a:xfrm>
              <a:off x="4768850" y="4651375"/>
              <a:ext cx="69850" cy="7938"/>
            </a:xfrm>
            <a:custGeom>
              <a:avLst/>
              <a:gdLst>
                <a:gd name="T0" fmla="*/ 29 w 30"/>
                <a:gd name="T1" fmla="*/ 1 h 4"/>
                <a:gd name="T2" fmla="*/ 1 w 30"/>
                <a:gd name="T3" fmla="*/ 2 h 4"/>
                <a:gd name="T4" fmla="*/ 1 w 30"/>
                <a:gd name="T5" fmla="*/ 4 h 4"/>
                <a:gd name="T6" fmla="*/ 29 w 30"/>
                <a:gd name="T7" fmla="*/ 3 h 4"/>
                <a:gd name="T8" fmla="*/ 29 w 30"/>
                <a:gd name="T9" fmla="*/ 1 h 4"/>
              </a:gdLst>
              <a:ahLst/>
              <a:cxnLst>
                <a:cxn ang="0">
                  <a:pos x="T0" y="T1"/>
                </a:cxn>
                <a:cxn ang="0">
                  <a:pos x="T2" y="T3"/>
                </a:cxn>
                <a:cxn ang="0">
                  <a:pos x="T4" y="T5"/>
                </a:cxn>
                <a:cxn ang="0">
                  <a:pos x="T6" y="T7"/>
                </a:cxn>
                <a:cxn ang="0">
                  <a:pos x="T8" y="T9"/>
                </a:cxn>
              </a:cxnLst>
              <a:rect l="0" t="0" r="r" b="b"/>
              <a:pathLst>
                <a:path w="30" h="4">
                  <a:moveTo>
                    <a:pt x="29" y="1"/>
                  </a:moveTo>
                  <a:cubicBezTo>
                    <a:pt x="20" y="0"/>
                    <a:pt x="10" y="2"/>
                    <a:pt x="1" y="2"/>
                  </a:cubicBezTo>
                  <a:cubicBezTo>
                    <a:pt x="0" y="2"/>
                    <a:pt x="0" y="4"/>
                    <a:pt x="1" y="4"/>
                  </a:cubicBezTo>
                  <a:cubicBezTo>
                    <a:pt x="10" y="4"/>
                    <a:pt x="20" y="4"/>
                    <a:pt x="29" y="3"/>
                  </a:cubicBezTo>
                  <a:cubicBezTo>
                    <a:pt x="30" y="3"/>
                    <a:pt x="29" y="1"/>
                    <a:pt x="29"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 name="Freeform 180"/>
            <p:cNvSpPr>
              <a:spLocks noEditPoints="1"/>
            </p:cNvSpPr>
            <p:nvPr/>
          </p:nvSpPr>
          <p:spPr bwMode="auto">
            <a:xfrm>
              <a:off x="6750050" y="5505450"/>
              <a:ext cx="628650" cy="531813"/>
            </a:xfrm>
            <a:custGeom>
              <a:avLst/>
              <a:gdLst>
                <a:gd name="T0" fmla="*/ 227 w 269"/>
                <a:gd name="T1" fmla="*/ 84 h 246"/>
                <a:gd name="T2" fmla="*/ 107 w 269"/>
                <a:gd name="T3" fmla="*/ 14 h 246"/>
                <a:gd name="T4" fmla="*/ 11 w 269"/>
                <a:gd name="T5" fmla="*/ 100 h 246"/>
                <a:gd name="T6" fmla="*/ 73 w 269"/>
                <a:gd name="T7" fmla="*/ 235 h 246"/>
                <a:gd name="T8" fmla="*/ 74 w 269"/>
                <a:gd name="T9" fmla="*/ 234 h 246"/>
                <a:gd name="T10" fmla="*/ 74 w 269"/>
                <a:gd name="T11" fmla="*/ 234 h 246"/>
                <a:gd name="T12" fmla="*/ 99 w 269"/>
                <a:gd name="T13" fmla="*/ 240 h 246"/>
                <a:gd name="T14" fmla="*/ 100 w 269"/>
                <a:gd name="T15" fmla="*/ 240 h 246"/>
                <a:gd name="T16" fmla="*/ 210 w 269"/>
                <a:gd name="T17" fmla="*/ 209 h 246"/>
                <a:gd name="T18" fmla="*/ 227 w 269"/>
                <a:gd name="T19" fmla="*/ 84 h 246"/>
                <a:gd name="T20" fmla="*/ 66 w 269"/>
                <a:gd name="T21" fmla="*/ 225 h 246"/>
                <a:gd name="T22" fmla="*/ 65 w 269"/>
                <a:gd name="T23" fmla="*/ 225 h 246"/>
                <a:gd name="T24" fmla="*/ 64 w 269"/>
                <a:gd name="T25" fmla="*/ 224 h 246"/>
                <a:gd name="T26" fmla="*/ 100 w 269"/>
                <a:gd name="T27" fmla="*/ 226 h 246"/>
                <a:gd name="T28" fmla="*/ 100 w 269"/>
                <a:gd name="T29" fmla="*/ 225 h 246"/>
                <a:gd name="T30" fmla="*/ 79 w 269"/>
                <a:gd name="T31" fmla="*/ 223 h 246"/>
                <a:gd name="T32" fmla="*/ 62 w 269"/>
                <a:gd name="T33" fmla="*/ 222 h 246"/>
                <a:gd name="T34" fmla="*/ 48 w 269"/>
                <a:gd name="T35" fmla="*/ 208 h 246"/>
                <a:gd name="T36" fmla="*/ 48 w 269"/>
                <a:gd name="T37" fmla="*/ 208 h 246"/>
                <a:gd name="T38" fmla="*/ 48 w 269"/>
                <a:gd name="T39" fmla="*/ 208 h 246"/>
                <a:gd name="T40" fmla="*/ 61 w 269"/>
                <a:gd name="T41" fmla="*/ 209 h 246"/>
                <a:gd name="T42" fmla="*/ 76 w 269"/>
                <a:gd name="T43" fmla="*/ 210 h 246"/>
                <a:gd name="T44" fmla="*/ 111 w 269"/>
                <a:gd name="T45" fmla="*/ 213 h 246"/>
                <a:gd name="T46" fmla="*/ 111 w 269"/>
                <a:gd name="T47" fmla="*/ 211 h 246"/>
                <a:gd name="T48" fmla="*/ 47 w 269"/>
                <a:gd name="T49" fmla="*/ 207 h 246"/>
                <a:gd name="T50" fmla="*/ 32 w 269"/>
                <a:gd name="T51" fmla="*/ 187 h 246"/>
                <a:gd name="T52" fmla="*/ 27 w 269"/>
                <a:gd name="T53" fmla="*/ 177 h 246"/>
                <a:gd name="T54" fmla="*/ 92 w 269"/>
                <a:gd name="T55" fmla="*/ 177 h 246"/>
                <a:gd name="T56" fmla="*/ 92 w 269"/>
                <a:gd name="T57" fmla="*/ 176 h 246"/>
                <a:gd name="T58" fmla="*/ 26 w 269"/>
                <a:gd name="T59" fmla="*/ 176 h 246"/>
                <a:gd name="T60" fmla="*/ 20 w 269"/>
                <a:gd name="T61" fmla="*/ 160 h 246"/>
                <a:gd name="T62" fmla="*/ 47 w 269"/>
                <a:gd name="T63" fmla="*/ 160 h 246"/>
                <a:gd name="T64" fmla="*/ 47 w 269"/>
                <a:gd name="T65" fmla="*/ 158 h 246"/>
                <a:gd name="T66" fmla="*/ 19 w 269"/>
                <a:gd name="T67" fmla="*/ 158 h 246"/>
                <a:gd name="T68" fmla="*/ 15 w 269"/>
                <a:gd name="T69" fmla="*/ 141 h 246"/>
                <a:gd name="T70" fmla="*/ 88 w 269"/>
                <a:gd name="T71" fmla="*/ 140 h 246"/>
                <a:gd name="T72" fmla="*/ 88 w 269"/>
                <a:gd name="T73" fmla="*/ 139 h 246"/>
                <a:gd name="T74" fmla="*/ 15 w 269"/>
                <a:gd name="T75" fmla="*/ 140 h 246"/>
                <a:gd name="T76" fmla="*/ 14 w 269"/>
                <a:gd name="T77" fmla="*/ 126 h 246"/>
                <a:gd name="T78" fmla="*/ 14 w 269"/>
                <a:gd name="T79" fmla="*/ 125 h 246"/>
                <a:gd name="T80" fmla="*/ 46 w 269"/>
                <a:gd name="T81" fmla="*/ 122 h 246"/>
                <a:gd name="T82" fmla="*/ 46 w 269"/>
                <a:gd name="T83" fmla="*/ 121 h 246"/>
                <a:gd name="T84" fmla="*/ 14 w 269"/>
                <a:gd name="T85" fmla="*/ 124 h 246"/>
                <a:gd name="T86" fmla="*/ 17 w 269"/>
                <a:gd name="T87" fmla="*/ 102 h 246"/>
                <a:gd name="T88" fmla="*/ 95 w 269"/>
                <a:gd name="T89" fmla="*/ 103 h 246"/>
                <a:gd name="T90" fmla="*/ 95 w 269"/>
                <a:gd name="T91" fmla="*/ 102 h 246"/>
                <a:gd name="T92" fmla="*/ 17 w 269"/>
                <a:gd name="T93" fmla="*/ 101 h 246"/>
                <a:gd name="T94" fmla="*/ 29 w 269"/>
                <a:gd name="T95" fmla="*/ 70 h 246"/>
                <a:gd name="T96" fmla="*/ 114 w 269"/>
                <a:gd name="T97" fmla="*/ 68 h 246"/>
                <a:gd name="T98" fmla="*/ 114 w 269"/>
                <a:gd name="T99" fmla="*/ 67 h 246"/>
                <a:gd name="T100" fmla="*/ 30 w 269"/>
                <a:gd name="T101" fmla="*/ 68 h 246"/>
                <a:gd name="T102" fmla="*/ 42 w 269"/>
                <a:gd name="T103" fmla="*/ 53 h 246"/>
                <a:gd name="T104" fmla="*/ 91 w 269"/>
                <a:gd name="T105" fmla="*/ 50 h 246"/>
                <a:gd name="T106" fmla="*/ 90 w 269"/>
                <a:gd name="T107" fmla="*/ 48 h 246"/>
                <a:gd name="T108" fmla="*/ 43 w 269"/>
                <a:gd name="T109" fmla="*/ 52 h 246"/>
                <a:gd name="T110" fmla="*/ 59 w 269"/>
                <a:gd name="T111" fmla="*/ 38 h 246"/>
                <a:gd name="T112" fmla="*/ 139 w 269"/>
                <a:gd name="T113" fmla="*/ 33 h 246"/>
                <a:gd name="T114" fmla="*/ 139 w 269"/>
                <a:gd name="T115" fmla="*/ 32 h 246"/>
                <a:gd name="T116" fmla="*/ 61 w 269"/>
                <a:gd name="T117" fmla="*/ 36 h 246"/>
                <a:gd name="T118" fmla="*/ 86 w 269"/>
                <a:gd name="T119" fmla="*/ 25 h 246"/>
                <a:gd name="T120" fmla="*/ 215 w 269"/>
                <a:gd name="T121" fmla="*/ 189 h 246"/>
                <a:gd name="T122" fmla="*/ 66 w 269"/>
                <a:gd name="T123" fmla="*/ 22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246">
                  <a:moveTo>
                    <a:pt x="227" y="84"/>
                  </a:moveTo>
                  <a:cubicBezTo>
                    <a:pt x="206" y="40"/>
                    <a:pt x="157" y="10"/>
                    <a:pt x="107" y="14"/>
                  </a:cubicBezTo>
                  <a:cubicBezTo>
                    <a:pt x="59" y="17"/>
                    <a:pt x="21" y="54"/>
                    <a:pt x="11" y="100"/>
                  </a:cubicBezTo>
                  <a:cubicBezTo>
                    <a:pt x="0" y="150"/>
                    <a:pt x="26" y="214"/>
                    <a:pt x="73" y="235"/>
                  </a:cubicBezTo>
                  <a:cubicBezTo>
                    <a:pt x="74" y="236"/>
                    <a:pt x="75" y="235"/>
                    <a:pt x="74" y="234"/>
                  </a:cubicBezTo>
                  <a:cubicBezTo>
                    <a:pt x="74" y="234"/>
                    <a:pt x="74" y="234"/>
                    <a:pt x="74" y="234"/>
                  </a:cubicBezTo>
                  <a:cubicBezTo>
                    <a:pt x="81" y="239"/>
                    <a:pt x="91" y="241"/>
                    <a:pt x="99" y="240"/>
                  </a:cubicBezTo>
                  <a:cubicBezTo>
                    <a:pt x="100" y="240"/>
                    <a:pt x="100" y="240"/>
                    <a:pt x="100" y="240"/>
                  </a:cubicBezTo>
                  <a:cubicBezTo>
                    <a:pt x="139" y="246"/>
                    <a:pt x="183" y="237"/>
                    <a:pt x="210" y="209"/>
                  </a:cubicBezTo>
                  <a:cubicBezTo>
                    <a:pt x="241" y="175"/>
                    <a:pt x="248" y="125"/>
                    <a:pt x="227" y="84"/>
                  </a:cubicBezTo>
                  <a:close/>
                  <a:moveTo>
                    <a:pt x="66" y="225"/>
                  </a:moveTo>
                  <a:cubicBezTo>
                    <a:pt x="65" y="224"/>
                    <a:pt x="65" y="224"/>
                    <a:pt x="65" y="225"/>
                  </a:cubicBezTo>
                  <a:cubicBezTo>
                    <a:pt x="64" y="224"/>
                    <a:pt x="64" y="224"/>
                    <a:pt x="64" y="224"/>
                  </a:cubicBezTo>
                  <a:cubicBezTo>
                    <a:pt x="76" y="226"/>
                    <a:pt x="89" y="226"/>
                    <a:pt x="100" y="226"/>
                  </a:cubicBezTo>
                  <a:cubicBezTo>
                    <a:pt x="101" y="226"/>
                    <a:pt x="101" y="225"/>
                    <a:pt x="100" y="225"/>
                  </a:cubicBezTo>
                  <a:cubicBezTo>
                    <a:pt x="93" y="224"/>
                    <a:pt x="86" y="224"/>
                    <a:pt x="79" y="223"/>
                  </a:cubicBezTo>
                  <a:cubicBezTo>
                    <a:pt x="74" y="223"/>
                    <a:pt x="67" y="221"/>
                    <a:pt x="62" y="222"/>
                  </a:cubicBezTo>
                  <a:cubicBezTo>
                    <a:pt x="57" y="217"/>
                    <a:pt x="52" y="213"/>
                    <a:pt x="48" y="208"/>
                  </a:cubicBezTo>
                  <a:cubicBezTo>
                    <a:pt x="48" y="208"/>
                    <a:pt x="48" y="208"/>
                    <a:pt x="48" y="208"/>
                  </a:cubicBezTo>
                  <a:cubicBezTo>
                    <a:pt x="48" y="208"/>
                    <a:pt x="48" y="208"/>
                    <a:pt x="48" y="208"/>
                  </a:cubicBezTo>
                  <a:cubicBezTo>
                    <a:pt x="51" y="209"/>
                    <a:pt x="58" y="209"/>
                    <a:pt x="61" y="209"/>
                  </a:cubicBezTo>
                  <a:cubicBezTo>
                    <a:pt x="66" y="209"/>
                    <a:pt x="71" y="210"/>
                    <a:pt x="76" y="210"/>
                  </a:cubicBezTo>
                  <a:cubicBezTo>
                    <a:pt x="88" y="211"/>
                    <a:pt x="100" y="212"/>
                    <a:pt x="111" y="213"/>
                  </a:cubicBezTo>
                  <a:cubicBezTo>
                    <a:pt x="112" y="213"/>
                    <a:pt x="112" y="211"/>
                    <a:pt x="111" y="211"/>
                  </a:cubicBezTo>
                  <a:cubicBezTo>
                    <a:pt x="90" y="209"/>
                    <a:pt x="68" y="207"/>
                    <a:pt x="47" y="207"/>
                  </a:cubicBezTo>
                  <a:cubicBezTo>
                    <a:pt x="41" y="201"/>
                    <a:pt x="36" y="194"/>
                    <a:pt x="32" y="187"/>
                  </a:cubicBezTo>
                  <a:cubicBezTo>
                    <a:pt x="30" y="184"/>
                    <a:pt x="28" y="180"/>
                    <a:pt x="27" y="177"/>
                  </a:cubicBezTo>
                  <a:cubicBezTo>
                    <a:pt x="48" y="179"/>
                    <a:pt x="70" y="178"/>
                    <a:pt x="92" y="177"/>
                  </a:cubicBezTo>
                  <a:cubicBezTo>
                    <a:pt x="93" y="177"/>
                    <a:pt x="93" y="176"/>
                    <a:pt x="92" y="176"/>
                  </a:cubicBezTo>
                  <a:cubicBezTo>
                    <a:pt x="70" y="175"/>
                    <a:pt x="48" y="175"/>
                    <a:pt x="26" y="176"/>
                  </a:cubicBezTo>
                  <a:cubicBezTo>
                    <a:pt x="24" y="171"/>
                    <a:pt x="22" y="165"/>
                    <a:pt x="20" y="160"/>
                  </a:cubicBezTo>
                  <a:cubicBezTo>
                    <a:pt x="29" y="160"/>
                    <a:pt x="38" y="160"/>
                    <a:pt x="47" y="160"/>
                  </a:cubicBezTo>
                  <a:cubicBezTo>
                    <a:pt x="48" y="160"/>
                    <a:pt x="48" y="158"/>
                    <a:pt x="47" y="158"/>
                  </a:cubicBezTo>
                  <a:cubicBezTo>
                    <a:pt x="38" y="158"/>
                    <a:pt x="29" y="158"/>
                    <a:pt x="19" y="158"/>
                  </a:cubicBezTo>
                  <a:cubicBezTo>
                    <a:pt x="18" y="153"/>
                    <a:pt x="16" y="147"/>
                    <a:pt x="15" y="141"/>
                  </a:cubicBezTo>
                  <a:cubicBezTo>
                    <a:pt x="40" y="141"/>
                    <a:pt x="64" y="141"/>
                    <a:pt x="88" y="140"/>
                  </a:cubicBezTo>
                  <a:cubicBezTo>
                    <a:pt x="89" y="140"/>
                    <a:pt x="89" y="139"/>
                    <a:pt x="88" y="139"/>
                  </a:cubicBezTo>
                  <a:cubicBezTo>
                    <a:pt x="64" y="139"/>
                    <a:pt x="40" y="139"/>
                    <a:pt x="15" y="140"/>
                  </a:cubicBezTo>
                  <a:cubicBezTo>
                    <a:pt x="15" y="135"/>
                    <a:pt x="14" y="130"/>
                    <a:pt x="14" y="126"/>
                  </a:cubicBezTo>
                  <a:cubicBezTo>
                    <a:pt x="14" y="125"/>
                    <a:pt x="14" y="125"/>
                    <a:pt x="14" y="125"/>
                  </a:cubicBezTo>
                  <a:cubicBezTo>
                    <a:pt x="25" y="125"/>
                    <a:pt x="35" y="124"/>
                    <a:pt x="46" y="122"/>
                  </a:cubicBezTo>
                  <a:cubicBezTo>
                    <a:pt x="46" y="122"/>
                    <a:pt x="46" y="121"/>
                    <a:pt x="46" y="121"/>
                  </a:cubicBezTo>
                  <a:cubicBezTo>
                    <a:pt x="35" y="122"/>
                    <a:pt x="25" y="123"/>
                    <a:pt x="14" y="124"/>
                  </a:cubicBezTo>
                  <a:cubicBezTo>
                    <a:pt x="14" y="117"/>
                    <a:pt x="15" y="109"/>
                    <a:pt x="17" y="102"/>
                  </a:cubicBezTo>
                  <a:cubicBezTo>
                    <a:pt x="43" y="102"/>
                    <a:pt x="69" y="102"/>
                    <a:pt x="95" y="103"/>
                  </a:cubicBezTo>
                  <a:cubicBezTo>
                    <a:pt x="95" y="103"/>
                    <a:pt x="95" y="102"/>
                    <a:pt x="95" y="102"/>
                  </a:cubicBezTo>
                  <a:cubicBezTo>
                    <a:pt x="69" y="101"/>
                    <a:pt x="43" y="100"/>
                    <a:pt x="17" y="101"/>
                  </a:cubicBezTo>
                  <a:cubicBezTo>
                    <a:pt x="20" y="90"/>
                    <a:pt x="24" y="80"/>
                    <a:pt x="29" y="70"/>
                  </a:cubicBezTo>
                  <a:cubicBezTo>
                    <a:pt x="58" y="70"/>
                    <a:pt x="86" y="69"/>
                    <a:pt x="114" y="68"/>
                  </a:cubicBezTo>
                  <a:cubicBezTo>
                    <a:pt x="115" y="68"/>
                    <a:pt x="115" y="67"/>
                    <a:pt x="114" y="67"/>
                  </a:cubicBezTo>
                  <a:cubicBezTo>
                    <a:pt x="86" y="67"/>
                    <a:pt x="58" y="68"/>
                    <a:pt x="30" y="68"/>
                  </a:cubicBezTo>
                  <a:cubicBezTo>
                    <a:pt x="34" y="63"/>
                    <a:pt x="38" y="58"/>
                    <a:pt x="42" y="53"/>
                  </a:cubicBezTo>
                  <a:cubicBezTo>
                    <a:pt x="58" y="53"/>
                    <a:pt x="74" y="52"/>
                    <a:pt x="91" y="50"/>
                  </a:cubicBezTo>
                  <a:cubicBezTo>
                    <a:pt x="91" y="50"/>
                    <a:pt x="91" y="48"/>
                    <a:pt x="90" y="48"/>
                  </a:cubicBezTo>
                  <a:cubicBezTo>
                    <a:pt x="75" y="50"/>
                    <a:pt x="59" y="52"/>
                    <a:pt x="43" y="52"/>
                  </a:cubicBezTo>
                  <a:cubicBezTo>
                    <a:pt x="48" y="47"/>
                    <a:pt x="53" y="42"/>
                    <a:pt x="59" y="38"/>
                  </a:cubicBezTo>
                  <a:cubicBezTo>
                    <a:pt x="85" y="37"/>
                    <a:pt x="112" y="35"/>
                    <a:pt x="139" y="33"/>
                  </a:cubicBezTo>
                  <a:cubicBezTo>
                    <a:pt x="140" y="33"/>
                    <a:pt x="140" y="31"/>
                    <a:pt x="139" y="32"/>
                  </a:cubicBezTo>
                  <a:cubicBezTo>
                    <a:pt x="113" y="33"/>
                    <a:pt x="87" y="34"/>
                    <a:pt x="61" y="36"/>
                  </a:cubicBezTo>
                  <a:cubicBezTo>
                    <a:pt x="69" y="32"/>
                    <a:pt x="77" y="28"/>
                    <a:pt x="86" y="25"/>
                  </a:cubicBezTo>
                  <a:cubicBezTo>
                    <a:pt x="177" y="0"/>
                    <a:pt x="269" y="105"/>
                    <a:pt x="215" y="189"/>
                  </a:cubicBezTo>
                  <a:cubicBezTo>
                    <a:pt x="183" y="239"/>
                    <a:pt x="117" y="241"/>
                    <a:pt x="66" y="225"/>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 name="Freeform 181"/>
            <p:cNvSpPr>
              <a:spLocks noEditPoints="1"/>
            </p:cNvSpPr>
            <p:nvPr/>
          </p:nvSpPr>
          <p:spPr bwMode="auto">
            <a:xfrm>
              <a:off x="6697663" y="5137150"/>
              <a:ext cx="1114425" cy="973138"/>
            </a:xfrm>
            <a:custGeom>
              <a:avLst/>
              <a:gdLst>
                <a:gd name="T0" fmla="*/ 352 w 476"/>
                <a:gd name="T1" fmla="*/ 62 h 451"/>
                <a:gd name="T2" fmla="*/ 189 w 476"/>
                <a:gd name="T3" fmla="*/ 163 h 451"/>
                <a:gd name="T4" fmla="*/ 24 w 476"/>
                <a:gd name="T5" fmla="*/ 219 h 451"/>
                <a:gd name="T6" fmla="*/ 118 w 476"/>
                <a:gd name="T7" fmla="*/ 446 h 451"/>
                <a:gd name="T8" fmla="*/ 203 w 476"/>
                <a:gd name="T9" fmla="*/ 438 h 451"/>
                <a:gd name="T10" fmla="*/ 287 w 476"/>
                <a:gd name="T11" fmla="*/ 293 h 451"/>
                <a:gd name="T12" fmla="*/ 397 w 476"/>
                <a:gd name="T13" fmla="*/ 117 h 451"/>
                <a:gd name="T14" fmla="*/ 274 w 476"/>
                <a:gd name="T15" fmla="*/ 356 h 451"/>
                <a:gd name="T16" fmla="*/ 118 w 476"/>
                <a:gd name="T17" fmla="*/ 439 h 451"/>
                <a:gd name="T18" fmla="*/ 81 w 476"/>
                <a:gd name="T19" fmla="*/ 429 h 451"/>
                <a:gd name="T20" fmla="*/ 14 w 476"/>
                <a:gd name="T21" fmla="*/ 333 h 451"/>
                <a:gd name="T22" fmla="*/ 236 w 476"/>
                <a:gd name="T23" fmla="*/ 199 h 451"/>
                <a:gd name="T24" fmla="*/ 412 w 476"/>
                <a:gd name="T25" fmla="*/ 97 h 451"/>
                <a:gd name="T26" fmla="*/ 422 w 476"/>
                <a:gd name="T27" fmla="*/ 52 h 451"/>
                <a:gd name="T28" fmla="*/ 389 w 476"/>
                <a:gd name="T29" fmla="*/ 117 h 451"/>
                <a:gd name="T30" fmla="*/ 397 w 476"/>
                <a:gd name="T31" fmla="*/ 84 h 451"/>
                <a:gd name="T32" fmla="*/ 368 w 476"/>
                <a:gd name="T33" fmla="*/ 134 h 451"/>
                <a:gd name="T34" fmla="*/ 375 w 476"/>
                <a:gd name="T35" fmla="*/ 98 h 451"/>
                <a:gd name="T36" fmla="*/ 365 w 476"/>
                <a:gd name="T37" fmla="*/ 136 h 451"/>
                <a:gd name="T38" fmla="*/ 354 w 476"/>
                <a:gd name="T39" fmla="*/ 113 h 451"/>
                <a:gd name="T40" fmla="*/ 341 w 476"/>
                <a:gd name="T41" fmla="*/ 158 h 451"/>
                <a:gd name="T42" fmla="*/ 335 w 476"/>
                <a:gd name="T43" fmla="*/ 122 h 451"/>
                <a:gd name="T44" fmla="*/ 323 w 476"/>
                <a:gd name="T45" fmla="*/ 174 h 451"/>
                <a:gd name="T46" fmla="*/ 311 w 476"/>
                <a:gd name="T47" fmla="*/ 157 h 451"/>
                <a:gd name="T48" fmla="*/ 303 w 476"/>
                <a:gd name="T49" fmla="*/ 192 h 451"/>
                <a:gd name="T50" fmla="*/ 294 w 476"/>
                <a:gd name="T51" fmla="*/ 165 h 451"/>
                <a:gd name="T52" fmla="*/ 285 w 476"/>
                <a:gd name="T53" fmla="*/ 208 h 451"/>
                <a:gd name="T54" fmla="*/ 278 w 476"/>
                <a:gd name="T55" fmla="*/ 186 h 451"/>
                <a:gd name="T56" fmla="*/ 268 w 476"/>
                <a:gd name="T57" fmla="*/ 223 h 451"/>
                <a:gd name="T58" fmla="*/ 257 w 476"/>
                <a:gd name="T59" fmla="*/ 211 h 451"/>
                <a:gd name="T60" fmla="*/ 263 w 476"/>
                <a:gd name="T61" fmla="*/ 182 h 451"/>
                <a:gd name="T62" fmla="*/ 256 w 476"/>
                <a:gd name="T63" fmla="*/ 210 h 451"/>
                <a:gd name="T64" fmla="*/ 244 w 476"/>
                <a:gd name="T65" fmla="*/ 195 h 451"/>
                <a:gd name="T66" fmla="*/ 247 w 476"/>
                <a:gd name="T67" fmla="*/ 177 h 451"/>
                <a:gd name="T68" fmla="*/ 229 w 476"/>
                <a:gd name="T69" fmla="*/ 183 h 451"/>
                <a:gd name="T70" fmla="*/ 377 w 476"/>
                <a:gd name="T71" fmla="*/ 47 h 451"/>
                <a:gd name="T72" fmla="*/ 433 w 476"/>
                <a:gd name="T73" fmla="*/ 73 h 451"/>
                <a:gd name="T74" fmla="*/ 436 w 476"/>
                <a:gd name="T75" fmla="*/ 59 h 451"/>
                <a:gd name="T76" fmla="*/ 412 w 476"/>
                <a:gd name="T77" fmla="*/ 97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6" h="451">
                  <a:moveTo>
                    <a:pt x="441" y="27"/>
                  </a:moveTo>
                  <a:cubicBezTo>
                    <a:pt x="410" y="0"/>
                    <a:pt x="372" y="43"/>
                    <a:pt x="352" y="62"/>
                  </a:cubicBezTo>
                  <a:cubicBezTo>
                    <a:pt x="309" y="101"/>
                    <a:pt x="264" y="138"/>
                    <a:pt x="225" y="180"/>
                  </a:cubicBezTo>
                  <a:cubicBezTo>
                    <a:pt x="214" y="172"/>
                    <a:pt x="202" y="167"/>
                    <a:pt x="189" y="163"/>
                  </a:cubicBezTo>
                  <a:cubicBezTo>
                    <a:pt x="157" y="153"/>
                    <a:pt x="123" y="160"/>
                    <a:pt x="92" y="170"/>
                  </a:cubicBezTo>
                  <a:cubicBezTo>
                    <a:pt x="64" y="179"/>
                    <a:pt x="40" y="194"/>
                    <a:pt x="24" y="219"/>
                  </a:cubicBezTo>
                  <a:cubicBezTo>
                    <a:pt x="7" y="246"/>
                    <a:pt x="2" y="278"/>
                    <a:pt x="4" y="309"/>
                  </a:cubicBezTo>
                  <a:cubicBezTo>
                    <a:pt x="10" y="370"/>
                    <a:pt x="49" y="443"/>
                    <a:pt x="118" y="446"/>
                  </a:cubicBezTo>
                  <a:cubicBezTo>
                    <a:pt x="119" y="446"/>
                    <a:pt x="119" y="446"/>
                    <a:pt x="119" y="446"/>
                  </a:cubicBezTo>
                  <a:cubicBezTo>
                    <a:pt x="147" y="451"/>
                    <a:pt x="176" y="450"/>
                    <a:pt x="203" y="438"/>
                  </a:cubicBezTo>
                  <a:cubicBezTo>
                    <a:pt x="228" y="427"/>
                    <a:pt x="255" y="405"/>
                    <a:pt x="270" y="382"/>
                  </a:cubicBezTo>
                  <a:cubicBezTo>
                    <a:pt x="287" y="357"/>
                    <a:pt x="290" y="322"/>
                    <a:pt x="287" y="293"/>
                  </a:cubicBezTo>
                  <a:cubicBezTo>
                    <a:pt x="285" y="272"/>
                    <a:pt x="280" y="251"/>
                    <a:pt x="270" y="232"/>
                  </a:cubicBezTo>
                  <a:cubicBezTo>
                    <a:pt x="313" y="194"/>
                    <a:pt x="355" y="156"/>
                    <a:pt x="397" y="117"/>
                  </a:cubicBezTo>
                  <a:cubicBezTo>
                    <a:pt x="415" y="100"/>
                    <a:pt x="476" y="58"/>
                    <a:pt x="441" y="27"/>
                  </a:cubicBezTo>
                  <a:close/>
                  <a:moveTo>
                    <a:pt x="274" y="356"/>
                  </a:moveTo>
                  <a:cubicBezTo>
                    <a:pt x="266" y="386"/>
                    <a:pt x="237" y="412"/>
                    <a:pt x="211" y="427"/>
                  </a:cubicBezTo>
                  <a:cubicBezTo>
                    <a:pt x="183" y="442"/>
                    <a:pt x="149" y="447"/>
                    <a:pt x="118" y="439"/>
                  </a:cubicBezTo>
                  <a:cubicBezTo>
                    <a:pt x="117" y="438"/>
                    <a:pt x="116" y="439"/>
                    <a:pt x="115" y="439"/>
                  </a:cubicBezTo>
                  <a:cubicBezTo>
                    <a:pt x="104" y="436"/>
                    <a:pt x="92" y="434"/>
                    <a:pt x="81" y="429"/>
                  </a:cubicBezTo>
                  <a:cubicBezTo>
                    <a:pt x="81" y="428"/>
                    <a:pt x="80" y="428"/>
                    <a:pt x="80" y="429"/>
                  </a:cubicBezTo>
                  <a:cubicBezTo>
                    <a:pt x="46" y="409"/>
                    <a:pt x="23" y="375"/>
                    <a:pt x="14" y="333"/>
                  </a:cubicBezTo>
                  <a:cubicBezTo>
                    <a:pt x="0" y="273"/>
                    <a:pt x="17" y="205"/>
                    <a:pt x="79" y="181"/>
                  </a:cubicBezTo>
                  <a:cubicBezTo>
                    <a:pt x="132" y="160"/>
                    <a:pt x="192" y="158"/>
                    <a:pt x="236" y="199"/>
                  </a:cubicBezTo>
                  <a:cubicBezTo>
                    <a:pt x="278" y="238"/>
                    <a:pt x="290" y="302"/>
                    <a:pt x="274" y="356"/>
                  </a:cubicBezTo>
                  <a:close/>
                  <a:moveTo>
                    <a:pt x="412" y="97"/>
                  </a:moveTo>
                  <a:cubicBezTo>
                    <a:pt x="417" y="82"/>
                    <a:pt x="421" y="68"/>
                    <a:pt x="423" y="52"/>
                  </a:cubicBezTo>
                  <a:cubicBezTo>
                    <a:pt x="423" y="51"/>
                    <a:pt x="422" y="51"/>
                    <a:pt x="422" y="52"/>
                  </a:cubicBezTo>
                  <a:cubicBezTo>
                    <a:pt x="419" y="68"/>
                    <a:pt x="414" y="84"/>
                    <a:pt x="409" y="100"/>
                  </a:cubicBezTo>
                  <a:cubicBezTo>
                    <a:pt x="402" y="106"/>
                    <a:pt x="395" y="112"/>
                    <a:pt x="389" y="117"/>
                  </a:cubicBezTo>
                  <a:cubicBezTo>
                    <a:pt x="392" y="106"/>
                    <a:pt x="395" y="95"/>
                    <a:pt x="398" y="84"/>
                  </a:cubicBezTo>
                  <a:cubicBezTo>
                    <a:pt x="399" y="83"/>
                    <a:pt x="397" y="83"/>
                    <a:pt x="397" y="84"/>
                  </a:cubicBezTo>
                  <a:cubicBezTo>
                    <a:pt x="393" y="95"/>
                    <a:pt x="390" y="107"/>
                    <a:pt x="387" y="118"/>
                  </a:cubicBezTo>
                  <a:cubicBezTo>
                    <a:pt x="379" y="125"/>
                    <a:pt x="372" y="130"/>
                    <a:pt x="368" y="134"/>
                  </a:cubicBezTo>
                  <a:cubicBezTo>
                    <a:pt x="370" y="122"/>
                    <a:pt x="373" y="110"/>
                    <a:pt x="376" y="98"/>
                  </a:cubicBezTo>
                  <a:cubicBezTo>
                    <a:pt x="376" y="97"/>
                    <a:pt x="375" y="97"/>
                    <a:pt x="375" y="98"/>
                  </a:cubicBezTo>
                  <a:cubicBezTo>
                    <a:pt x="371" y="110"/>
                    <a:pt x="368" y="123"/>
                    <a:pt x="366" y="135"/>
                  </a:cubicBezTo>
                  <a:cubicBezTo>
                    <a:pt x="366" y="135"/>
                    <a:pt x="366" y="136"/>
                    <a:pt x="365" y="136"/>
                  </a:cubicBezTo>
                  <a:cubicBezTo>
                    <a:pt x="358" y="143"/>
                    <a:pt x="350" y="150"/>
                    <a:pt x="342" y="156"/>
                  </a:cubicBezTo>
                  <a:cubicBezTo>
                    <a:pt x="347" y="142"/>
                    <a:pt x="350" y="128"/>
                    <a:pt x="354" y="113"/>
                  </a:cubicBezTo>
                  <a:cubicBezTo>
                    <a:pt x="354" y="112"/>
                    <a:pt x="353" y="112"/>
                    <a:pt x="352" y="113"/>
                  </a:cubicBezTo>
                  <a:cubicBezTo>
                    <a:pt x="349" y="128"/>
                    <a:pt x="344" y="143"/>
                    <a:pt x="341" y="158"/>
                  </a:cubicBezTo>
                  <a:cubicBezTo>
                    <a:pt x="335" y="163"/>
                    <a:pt x="330" y="168"/>
                    <a:pt x="324" y="173"/>
                  </a:cubicBezTo>
                  <a:cubicBezTo>
                    <a:pt x="328" y="156"/>
                    <a:pt x="331" y="139"/>
                    <a:pt x="335" y="122"/>
                  </a:cubicBezTo>
                  <a:cubicBezTo>
                    <a:pt x="335" y="121"/>
                    <a:pt x="334" y="120"/>
                    <a:pt x="334" y="121"/>
                  </a:cubicBezTo>
                  <a:cubicBezTo>
                    <a:pt x="329" y="139"/>
                    <a:pt x="326" y="156"/>
                    <a:pt x="323" y="174"/>
                  </a:cubicBezTo>
                  <a:cubicBezTo>
                    <a:pt x="317" y="179"/>
                    <a:pt x="310" y="185"/>
                    <a:pt x="304" y="191"/>
                  </a:cubicBezTo>
                  <a:cubicBezTo>
                    <a:pt x="307" y="179"/>
                    <a:pt x="309" y="168"/>
                    <a:pt x="311" y="157"/>
                  </a:cubicBezTo>
                  <a:cubicBezTo>
                    <a:pt x="312" y="156"/>
                    <a:pt x="310" y="156"/>
                    <a:pt x="310" y="157"/>
                  </a:cubicBezTo>
                  <a:cubicBezTo>
                    <a:pt x="308" y="168"/>
                    <a:pt x="305" y="180"/>
                    <a:pt x="303" y="192"/>
                  </a:cubicBezTo>
                  <a:cubicBezTo>
                    <a:pt x="297" y="197"/>
                    <a:pt x="292" y="202"/>
                    <a:pt x="286" y="207"/>
                  </a:cubicBezTo>
                  <a:cubicBezTo>
                    <a:pt x="289" y="193"/>
                    <a:pt x="292" y="179"/>
                    <a:pt x="294" y="165"/>
                  </a:cubicBezTo>
                  <a:cubicBezTo>
                    <a:pt x="294" y="164"/>
                    <a:pt x="292" y="163"/>
                    <a:pt x="292" y="164"/>
                  </a:cubicBezTo>
                  <a:cubicBezTo>
                    <a:pt x="290" y="179"/>
                    <a:pt x="288" y="194"/>
                    <a:pt x="285" y="208"/>
                  </a:cubicBezTo>
                  <a:cubicBezTo>
                    <a:pt x="280" y="213"/>
                    <a:pt x="275" y="217"/>
                    <a:pt x="270" y="222"/>
                  </a:cubicBezTo>
                  <a:cubicBezTo>
                    <a:pt x="272" y="210"/>
                    <a:pt x="275" y="198"/>
                    <a:pt x="278" y="186"/>
                  </a:cubicBezTo>
                  <a:cubicBezTo>
                    <a:pt x="278" y="185"/>
                    <a:pt x="277" y="185"/>
                    <a:pt x="277" y="185"/>
                  </a:cubicBezTo>
                  <a:cubicBezTo>
                    <a:pt x="274" y="198"/>
                    <a:pt x="271" y="211"/>
                    <a:pt x="268" y="223"/>
                  </a:cubicBezTo>
                  <a:cubicBezTo>
                    <a:pt x="268" y="224"/>
                    <a:pt x="267" y="224"/>
                    <a:pt x="267" y="225"/>
                  </a:cubicBezTo>
                  <a:cubicBezTo>
                    <a:pt x="264" y="220"/>
                    <a:pt x="261" y="216"/>
                    <a:pt x="257" y="211"/>
                  </a:cubicBezTo>
                  <a:cubicBezTo>
                    <a:pt x="257" y="211"/>
                    <a:pt x="257" y="211"/>
                    <a:pt x="257" y="211"/>
                  </a:cubicBezTo>
                  <a:cubicBezTo>
                    <a:pt x="258" y="201"/>
                    <a:pt x="260" y="191"/>
                    <a:pt x="263" y="182"/>
                  </a:cubicBezTo>
                  <a:cubicBezTo>
                    <a:pt x="263" y="181"/>
                    <a:pt x="261" y="180"/>
                    <a:pt x="261" y="181"/>
                  </a:cubicBezTo>
                  <a:cubicBezTo>
                    <a:pt x="259" y="191"/>
                    <a:pt x="257" y="200"/>
                    <a:pt x="256" y="210"/>
                  </a:cubicBezTo>
                  <a:cubicBezTo>
                    <a:pt x="252" y="205"/>
                    <a:pt x="248" y="200"/>
                    <a:pt x="243" y="195"/>
                  </a:cubicBezTo>
                  <a:cubicBezTo>
                    <a:pt x="244" y="195"/>
                    <a:pt x="244" y="195"/>
                    <a:pt x="244" y="195"/>
                  </a:cubicBezTo>
                  <a:cubicBezTo>
                    <a:pt x="244" y="189"/>
                    <a:pt x="246" y="183"/>
                    <a:pt x="248" y="178"/>
                  </a:cubicBezTo>
                  <a:cubicBezTo>
                    <a:pt x="249" y="177"/>
                    <a:pt x="247" y="176"/>
                    <a:pt x="247" y="177"/>
                  </a:cubicBezTo>
                  <a:cubicBezTo>
                    <a:pt x="244" y="182"/>
                    <a:pt x="243" y="188"/>
                    <a:pt x="243" y="195"/>
                  </a:cubicBezTo>
                  <a:cubicBezTo>
                    <a:pt x="238" y="190"/>
                    <a:pt x="233" y="186"/>
                    <a:pt x="229" y="183"/>
                  </a:cubicBezTo>
                  <a:cubicBezTo>
                    <a:pt x="263" y="155"/>
                    <a:pt x="295" y="123"/>
                    <a:pt x="327" y="93"/>
                  </a:cubicBezTo>
                  <a:cubicBezTo>
                    <a:pt x="344" y="77"/>
                    <a:pt x="360" y="62"/>
                    <a:pt x="377" y="47"/>
                  </a:cubicBezTo>
                  <a:cubicBezTo>
                    <a:pt x="392" y="34"/>
                    <a:pt x="414" y="16"/>
                    <a:pt x="434" y="30"/>
                  </a:cubicBezTo>
                  <a:cubicBezTo>
                    <a:pt x="450" y="41"/>
                    <a:pt x="445" y="57"/>
                    <a:pt x="433" y="73"/>
                  </a:cubicBezTo>
                  <a:cubicBezTo>
                    <a:pt x="435" y="69"/>
                    <a:pt x="436" y="64"/>
                    <a:pt x="437" y="59"/>
                  </a:cubicBezTo>
                  <a:cubicBezTo>
                    <a:pt x="438" y="58"/>
                    <a:pt x="436" y="58"/>
                    <a:pt x="436" y="59"/>
                  </a:cubicBezTo>
                  <a:cubicBezTo>
                    <a:pt x="434" y="65"/>
                    <a:pt x="432" y="71"/>
                    <a:pt x="430" y="77"/>
                  </a:cubicBezTo>
                  <a:cubicBezTo>
                    <a:pt x="425" y="84"/>
                    <a:pt x="419" y="90"/>
                    <a:pt x="412" y="97"/>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 name="Freeform 182"/>
            <p:cNvSpPr/>
            <p:nvPr/>
          </p:nvSpPr>
          <p:spPr bwMode="auto">
            <a:xfrm>
              <a:off x="6834188" y="5918200"/>
              <a:ext cx="120650" cy="6350"/>
            </a:xfrm>
            <a:custGeom>
              <a:avLst/>
              <a:gdLst>
                <a:gd name="T0" fmla="*/ 51 w 52"/>
                <a:gd name="T1" fmla="*/ 1 h 3"/>
                <a:gd name="T2" fmla="*/ 0 w 52"/>
                <a:gd name="T3" fmla="*/ 1 h 3"/>
                <a:gd name="T4" fmla="*/ 0 w 52"/>
                <a:gd name="T5" fmla="*/ 2 h 3"/>
                <a:gd name="T6" fmla="*/ 51 w 52"/>
                <a:gd name="T7" fmla="*/ 3 h 3"/>
                <a:gd name="T8" fmla="*/ 51 w 52"/>
                <a:gd name="T9" fmla="*/ 1 h 3"/>
              </a:gdLst>
              <a:ahLst/>
              <a:cxnLst>
                <a:cxn ang="0">
                  <a:pos x="T0" y="T1"/>
                </a:cxn>
                <a:cxn ang="0">
                  <a:pos x="T2" y="T3"/>
                </a:cxn>
                <a:cxn ang="0">
                  <a:pos x="T4" y="T5"/>
                </a:cxn>
                <a:cxn ang="0">
                  <a:pos x="T6" y="T7"/>
                </a:cxn>
                <a:cxn ang="0">
                  <a:pos x="T8" y="T9"/>
                </a:cxn>
              </a:cxnLst>
              <a:rect l="0" t="0" r="r" b="b"/>
              <a:pathLst>
                <a:path w="52" h="3">
                  <a:moveTo>
                    <a:pt x="51" y="1"/>
                  </a:moveTo>
                  <a:cubicBezTo>
                    <a:pt x="34" y="0"/>
                    <a:pt x="17" y="1"/>
                    <a:pt x="0" y="1"/>
                  </a:cubicBezTo>
                  <a:cubicBezTo>
                    <a:pt x="0" y="1"/>
                    <a:pt x="0" y="2"/>
                    <a:pt x="0" y="2"/>
                  </a:cubicBezTo>
                  <a:cubicBezTo>
                    <a:pt x="17" y="2"/>
                    <a:pt x="34" y="3"/>
                    <a:pt x="51" y="3"/>
                  </a:cubicBezTo>
                  <a:cubicBezTo>
                    <a:pt x="52" y="3"/>
                    <a:pt x="52" y="1"/>
                    <a:pt x="51"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 name="Freeform 183"/>
            <p:cNvSpPr/>
            <p:nvPr/>
          </p:nvSpPr>
          <p:spPr bwMode="auto">
            <a:xfrm>
              <a:off x="6800850" y="5688013"/>
              <a:ext cx="147637" cy="9525"/>
            </a:xfrm>
            <a:custGeom>
              <a:avLst/>
              <a:gdLst>
                <a:gd name="T0" fmla="*/ 62 w 63"/>
                <a:gd name="T1" fmla="*/ 0 h 5"/>
                <a:gd name="T2" fmla="*/ 1 w 63"/>
                <a:gd name="T3" fmla="*/ 2 h 5"/>
                <a:gd name="T4" fmla="*/ 1 w 63"/>
                <a:gd name="T5" fmla="*/ 3 h 5"/>
                <a:gd name="T6" fmla="*/ 62 w 63"/>
                <a:gd name="T7" fmla="*/ 1 h 5"/>
                <a:gd name="T8" fmla="*/ 62 w 63"/>
                <a:gd name="T9" fmla="*/ 0 h 5"/>
              </a:gdLst>
              <a:ahLst/>
              <a:cxnLst>
                <a:cxn ang="0">
                  <a:pos x="T0" y="T1"/>
                </a:cxn>
                <a:cxn ang="0">
                  <a:pos x="T2" y="T3"/>
                </a:cxn>
                <a:cxn ang="0">
                  <a:pos x="T4" y="T5"/>
                </a:cxn>
                <a:cxn ang="0">
                  <a:pos x="T6" y="T7"/>
                </a:cxn>
                <a:cxn ang="0">
                  <a:pos x="T8" y="T9"/>
                </a:cxn>
              </a:cxnLst>
              <a:rect l="0" t="0" r="r" b="b"/>
              <a:pathLst>
                <a:path w="63" h="5">
                  <a:moveTo>
                    <a:pt x="62" y="0"/>
                  </a:moveTo>
                  <a:cubicBezTo>
                    <a:pt x="42" y="2"/>
                    <a:pt x="21" y="2"/>
                    <a:pt x="1" y="2"/>
                  </a:cubicBezTo>
                  <a:cubicBezTo>
                    <a:pt x="0" y="2"/>
                    <a:pt x="0" y="3"/>
                    <a:pt x="1" y="3"/>
                  </a:cubicBezTo>
                  <a:cubicBezTo>
                    <a:pt x="21" y="5"/>
                    <a:pt x="42" y="4"/>
                    <a:pt x="62" y="1"/>
                  </a:cubicBezTo>
                  <a:cubicBezTo>
                    <a:pt x="63" y="1"/>
                    <a:pt x="63" y="0"/>
                    <a:pt x="62" y="0"/>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 name="Freeform 184"/>
            <p:cNvSpPr/>
            <p:nvPr/>
          </p:nvSpPr>
          <p:spPr bwMode="auto">
            <a:xfrm>
              <a:off x="7748588" y="2974975"/>
              <a:ext cx="109537" cy="314325"/>
            </a:xfrm>
            <a:custGeom>
              <a:avLst/>
              <a:gdLst>
                <a:gd name="T0" fmla="*/ 44 w 47"/>
                <a:gd name="T1" fmla="*/ 2 h 146"/>
                <a:gd name="T2" fmla="*/ 1 w 47"/>
                <a:gd name="T3" fmla="*/ 145 h 146"/>
                <a:gd name="T4" fmla="*/ 2 w 47"/>
                <a:gd name="T5" fmla="*/ 145 h 146"/>
                <a:gd name="T6" fmla="*/ 46 w 47"/>
                <a:gd name="T7" fmla="*/ 3 h 146"/>
                <a:gd name="T8" fmla="*/ 44 w 47"/>
                <a:gd name="T9" fmla="*/ 2 h 146"/>
              </a:gdLst>
              <a:ahLst/>
              <a:cxnLst>
                <a:cxn ang="0">
                  <a:pos x="T0" y="T1"/>
                </a:cxn>
                <a:cxn ang="0">
                  <a:pos x="T2" y="T3"/>
                </a:cxn>
                <a:cxn ang="0">
                  <a:pos x="T4" y="T5"/>
                </a:cxn>
                <a:cxn ang="0">
                  <a:pos x="T6" y="T7"/>
                </a:cxn>
                <a:cxn ang="0">
                  <a:pos x="T8" y="T9"/>
                </a:cxn>
              </a:cxnLst>
              <a:rect l="0" t="0" r="r" b="b"/>
              <a:pathLst>
                <a:path w="47" h="146">
                  <a:moveTo>
                    <a:pt x="44" y="2"/>
                  </a:moveTo>
                  <a:cubicBezTo>
                    <a:pt x="29" y="50"/>
                    <a:pt x="15" y="97"/>
                    <a:pt x="1" y="145"/>
                  </a:cubicBezTo>
                  <a:cubicBezTo>
                    <a:pt x="0" y="146"/>
                    <a:pt x="2" y="146"/>
                    <a:pt x="2" y="145"/>
                  </a:cubicBezTo>
                  <a:cubicBezTo>
                    <a:pt x="21" y="100"/>
                    <a:pt x="36" y="51"/>
                    <a:pt x="46" y="3"/>
                  </a:cubicBezTo>
                  <a:cubicBezTo>
                    <a:pt x="47" y="1"/>
                    <a:pt x="44" y="0"/>
                    <a:pt x="44" y="2"/>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 name="Freeform 185"/>
            <p:cNvSpPr/>
            <p:nvPr/>
          </p:nvSpPr>
          <p:spPr bwMode="auto">
            <a:xfrm>
              <a:off x="7837488" y="2847975"/>
              <a:ext cx="68262" cy="228600"/>
            </a:xfrm>
            <a:custGeom>
              <a:avLst/>
              <a:gdLst>
                <a:gd name="T0" fmla="*/ 27 w 29"/>
                <a:gd name="T1" fmla="*/ 1 h 106"/>
                <a:gd name="T2" fmla="*/ 0 w 29"/>
                <a:gd name="T3" fmla="*/ 105 h 106"/>
                <a:gd name="T4" fmla="*/ 1 w 29"/>
                <a:gd name="T5" fmla="*/ 105 h 106"/>
                <a:gd name="T6" fmla="*/ 29 w 29"/>
                <a:gd name="T7" fmla="*/ 2 h 106"/>
                <a:gd name="T8" fmla="*/ 27 w 29"/>
                <a:gd name="T9" fmla="*/ 1 h 106"/>
              </a:gdLst>
              <a:ahLst/>
              <a:cxnLst>
                <a:cxn ang="0">
                  <a:pos x="T0" y="T1"/>
                </a:cxn>
                <a:cxn ang="0">
                  <a:pos x="T2" y="T3"/>
                </a:cxn>
                <a:cxn ang="0">
                  <a:pos x="T4" y="T5"/>
                </a:cxn>
                <a:cxn ang="0">
                  <a:pos x="T6" y="T7"/>
                </a:cxn>
                <a:cxn ang="0">
                  <a:pos x="T8" y="T9"/>
                </a:cxn>
              </a:cxnLst>
              <a:rect l="0" t="0" r="r" b="b"/>
              <a:pathLst>
                <a:path w="29" h="106">
                  <a:moveTo>
                    <a:pt x="27" y="1"/>
                  </a:moveTo>
                  <a:cubicBezTo>
                    <a:pt x="15" y="35"/>
                    <a:pt x="8" y="70"/>
                    <a:pt x="0" y="105"/>
                  </a:cubicBezTo>
                  <a:cubicBezTo>
                    <a:pt x="0" y="105"/>
                    <a:pt x="0" y="106"/>
                    <a:pt x="1" y="105"/>
                  </a:cubicBezTo>
                  <a:cubicBezTo>
                    <a:pt x="11" y="71"/>
                    <a:pt x="22" y="37"/>
                    <a:pt x="29" y="2"/>
                  </a:cubicBezTo>
                  <a:cubicBezTo>
                    <a:pt x="29" y="0"/>
                    <a:pt x="27" y="0"/>
                    <a:pt x="27"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 name="Freeform 186"/>
            <p:cNvSpPr/>
            <p:nvPr/>
          </p:nvSpPr>
          <p:spPr bwMode="auto">
            <a:xfrm>
              <a:off x="7502525" y="3257550"/>
              <a:ext cx="206375" cy="55563"/>
            </a:xfrm>
            <a:custGeom>
              <a:avLst/>
              <a:gdLst>
                <a:gd name="T0" fmla="*/ 87 w 88"/>
                <a:gd name="T1" fmla="*/ 24 h 26"/>
                <a:gd name="T2" fmla="*/ 1 w 88"/>
                <a:gd name="T3" fmla="*/ 1 h 26"/>
                <a:gd name="T4" fmla="*/ 1 w 88"/>
                <a:gd name="T5" fmla="*/ 1 h 26"/>
                <a:gd name="T6" fmla="*/ 86 w 88"/>
                <a:gd name="T7" fmla="*/ 26 h 26"/>
                <a:gd name="T8" fmla="*/ 87 w 88"/>
                <a:gd name="T9" fmla="*/ 24 h 26"/>
              </a:gdLst>
              <a:ahLst/>
              <a:cxnLst>
                <a:cxn ang="0">
                  <a:pos x="T0" y="T1"/>
                </a:cxn>
                <a:cxn ang="0">
                  <a:pos x="T2" y="T3"/>
                </a:cxn>
                <a:cxn ang="0">
                  <a:pos x="T4" y="T5"/>
                </a:cxn>
                <a:cxn ang="0">
                  <a:pos x="T6" y="T7"/>
                </a:cxn>
                <a:cxn ang="0">
                  <a:pos x="T8" y="T9"/>
                </a:cxn>
              </a:cxnLst>
              <a:rect l="0" t="0" r="r" b="b"/>
              <a:pathLst>
                <a:path w="88" h="26">
                  <a:moveTo>
                    <a:pt x="87" y="24"/>
                  </a:moveTo>
                  <a:cubicBezTo>
                    <a:pt x="60" y="13"/>
                    <a:pt x="30" y="6"/>
                    <a:pt x="1" y="1"/>
                  </a:cubicBezTo>
                  <a:cubicBezTo>
                    <a:pt x="1" y="0"/>
                    <a:pt x="0" y="1"/>
                    <a:pt x="1" y="1"/>
                  </a:cubicBezTo>
                  <a:cubicBezTo>
                    <a:pt x="30" y="9"/>
                    <a:pt x="58" y="19"/>
                    <a:pt x="86" y="26"/>
                  </a:cubicBezTo>
                  <a:cubicBezTo>
                    <a:pt x="87" y="26"/>
                    <a:pt x="88" y="25"/>
                    <a:pt x="87" y="24"/>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 name="Freeform 187"/>
            <p:cNvSpPr>
              <a:spLocks noEditPoints="1"/>
            </p:cNvSpPr>
            <p:nvPr/>
          </p:nvSpPr>
          <p:spPr bwMode="auto">
            <a:xfrm>
              <a:off x="7399338" y="2663825"/>
              <a:ext cx="573087" cy="685800"/>
            </a:xfrm>
            <a:custGeom>
              <a:avLst/>
              <a:gdLst>
                <a:gd name="T0" fmla="*/ 172 w 245"/>
                <a:gd name="T1" fmla="*/ 28 h 318"/>
                <a:gd name="T2" fmla="*/ 113 w 245"/>
                <a:gd name="T3" fmla="*/ 13 h 318"/>
                <a:gd name="T4" fmla="*/ 52 w 245"/>
                <a:gd name="T5" fmla="*/ 23 h 318"/>
                <a:gd name="T6" fmla="*/ 1 w 245"/>
                <a:gd name="T7" fmla="*/ 236 h 318"/>
                <a:gd name="T8" fmla="*/ 21 w 245"/>
                <a:gd name="T9" fmla="*/ 274 h 318"/>
                <a:gd name="T10" fmla="*/ 161 w 245"/>
                <a:gd name="T11" fmla="*/ 301 h 318"/>
                <a:gd name="T12" fmla="*/ 228 w 245"/>
                <a:gd name="T13" fmla="*/ 82 h 318"/>
                <a:gd name="T14" fmla="*/ 179 w 245"/>
                <a:gd name="T15" fmla="*/ 36 h 318"/>
                <a:gd name="T16" fmla="*/ 175 w 245"/>
                <a:gd name="T17" fmla="*/ 45 h 318"/>
                <a:gd name="T18" fmla="*/ 167 w 245"/>
                <a:gd name="T19" fmla="*/ 42 h 318"/>
                <a:gd name="T20" fmla="*/ 166 w 245"/>
                <a:gd name="T21" fmla="*/ 32 h 318"/>
                <a:gd name="T22" fmla="*/ 119 w 245"/>
                <a:gd name="T23" fmla="*/ 18 h 318"/>
                <a:gd name="T24" fmla="*/ 116 w 245"/>
                <a:gd name="T25" fmla="*/ 29 h 318"/>
                <a:gd name="T26" fmla="*/ 105 w 245"/>
                <a:gd name="T27" fmla="*/ 16 h 318"/>
                <a:gd name="T28" fmla="*/ 80 w 245"/>
                <a:gd name="T29" fmla="*/ 18 h 318"/>
                <a:gd name="T30" fmla="*/ 37 w 245"/>
                <a:gd name="T31" fmla="*/ 242 h 318"/>
                <a:gd name="T32" fmla="*/ 10 w 245"/>
                <a:gd name="T33" fmla="*/ 226 h 318"/>
                <a:gd name="T34" fmla="*/ 14 w 245"/>
                <a:gd name="T35" fmla="*/ 213 h 318"/>
                <a:gd name="T36" fmla="*/ 18 w 245"/>
                <a:gd name="T37" fmla="*/ 198 h 318"/>
                <a:gd name="T38" fmla="*/ 23 w 245"/>
                <a:gd name="T39" fmla="*/ 181 h 318"/>
                <a:gd name="T40" fmla="*/ 26 w 245"/>
                <a:gd name="T41" fmla="*/ 165 h 318"/>
                <a:gd name="T42" fmla="*/ 30 w 245"/>
                <a:gd name="T43" fmla="*/ 150 h 318"/>
                <a:gd name="T44" fmla="*/ 33 w 245"/>
                <a:gd name="T45" fmla="*/ 134 h 318"/>
                <a:gd name="T46" fmla="*/ 35 w 245"/>
                <a:gd name="T47" fmla="*/ 128 h 318"/>
                <a:gd name="T48" fmla="*/ 37 w 245"/>
                <a:gd name="T49" fmla="*/ 117 h 318"/>
                <a:gd name="T50" fmla="*/ 86 w 245"/>
                <a:gd name="T51" fmla="*/ 101 h 318"/>
                <a:gd name="T52" fmla="*/ 64 w 245"/>
                <a:gd name="T53" fmla="*/ 78 h 318"/>
                <a:gd name="T54" fmla="*/ 73 w 245"/>
                <a:gd name="T55" fmla="*/ 63 h 318"/>
                <a:gd name="T56" fmla="*/ 66 w 245"/>
                <a:gd name="T57" fmla="*/ 46 h 318"/>
                <a:gd name="T58" fmla="*/ 67 w 245"/>
                <a:gd name="T59" fmla="*/ 31 h 318"/>
                <a:gd name="T60" fmla="*/ 67 w 245"/>
                <a:gd name="T61" fmla="*/ 41 h 318"/>
                <a:gd name="T62" fmla="*/ 74 w 245"/>
                <a:gd name="T63" fmla="*/ 31 h 318"/>
                <a:gd name="T64" fmla="*/ 93 w 245"/>
                <a:gd name="T65" fmla="*/ 43 h 318"/>
                <a:gd name="T66" fmla="*/ 105 w 245"/>
                <a:gd name="T67" fmla="*/ 40 h 318"/>
                <a:gd name="T68" fmla="*/ 107 w 245"/>
                <a:gd name="T69" fmla="*/ 31 h 318"/>
                <a:gd name="T70" fmla="*/ 125 w 245"/>
                <a:gd name="T71" fmla="*/ 54 h 318"/>
                <a:gd name="T72" fmla="*/ 135 w 245"/>
                <a:gd name="T73" fmla="*/ 39 h 318"/>
                <a:gd name="T74" fmla="*/ 154 w 245"/>
                <a:gd name="T75" fmla="*/ 63 h 318"/>
                <a:gd name="T76" fmla="*/ 166 w 245"/>
                <a:gd name="T77" fmla="*/ 58 h 318"/>
                <a:gd name="T78" fmla="*/ 185 w 245"/>
                <a:gd name="T79" fmla="*/ 66 h 318"/>
                <a:gd name="T80" fmla="*/ 191 w 245"/>
                <a:gd name="T81" fmla="*/ 77 h 318"/>
                <a:gd name="T82" fmla="*/ 207 w 245"/>
                <a:gd name="T83" fmla="*/ 61 h 318"/>
                <a:gd name="T84" fmla="*/ 135 w 245"/>
                <a:gd name="T85" fmla="*/ 289 h 318"/>
                <a:gd name="T86" fmla="*/ 191 w 245"/>
                <a:gd name="T87" fmla="*/ 192 h 318"/>
                <a:gd name="T88" fmla="*/ 85 w 245"/>
                <a:gd name="T89" fmla="*/ 291 h 318"/>
                <a:gd name="T90" fmla="*/ 73 w 245"/>
                <a:gd name="T91" fmla="*/ 279 h 318"/>
                <a:gd name="T92" fmla="*/ 31 w 245"/>
                <a:gd name="T93" fmla="*/ 262 h 318"/>
                <a:gd name="T94" fmla="*/ 171 w 245"/>
                <a:gd name="T95" fmla="*/ 209 h 318"/>
                <a:gd name="T96" fmla="*/ 191 w 245"/>
                <a:gd name="T97" fmla="*/ 192 h 318"/>
                <a:gd name="T98" fmla="*/ 212 w 245"/>
                <a:gd name="T99" fmla="*/ 61 h 318"/>
                <a:gd name="T100" fmla="*/ 208 w 245"/>
                <a:gd name="T101" fmla="*/ 4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5" h="318">
                  <a:moveTo>
                    <a:pt x="211" y="37"/>
                  </a:moveTo>
                  <a:cubicBezTo>
                    <a:pt x="208" y="37"/>
                    <a:pt x="205" y="37"/>
                    <a:pt x="203" y="38"/>
                  </a:cubicBezTo>
                  <a:cubicBezTo>
                    <a:pt x="197" y="30"/>
                    <a:pt x="185" y="25"/>
                    <a:pt x="176" y="27"/>
                  </a:cubicBezTo>
                  <a:cubicBezTo>
                    <a:pt x="175" y="27"/>
                    <a:pt x="174" y="28"/>
                    <a:pt x="172" y="28"/>
                  </a:cubicBezTo>
                  <a:cubicBezTo>
                    <a:pt x="167" y="21"/>
                    <a:pt x="157" y="16"/>
                    <a:pt x="149" y="18"/>
                  </a:cubicBezTo>
                  <a:cubicBezTo>
                    <a:pt x="146" y="18"/>
                    <a:pt x="143" y="19"/>
                    <a:pt x="141" y="20"/>
                  </a:cubicBezTo>
                  <a:cubicBezTo>
                    <a:pt x="136" y="14"/>
                    <a:pt x="128" y="10"/>
                    <a:pt x="120" y="11"/>
                  </a:cubicBezTo>
                  <a:cubicBezTo>
                    <a:pt x="117" y="11"/>
                    <a:pt x="115" y="12"/>
                    <a:pt x="113" y="13"/>
                  </a:cubicBezTo>
                  <a:cubicBezTo>
                    <a:pt x="108" y="5"/>
                    <a:pt x="98" y="0"/>
                    <a:pt x="88" y="4"/>
                  </a:cubicBezTo>
                  <a:cubicBezTo>
                    <a:pt x="81" y="6"/>
                    <a:pt x="76" y="10"/>
                    <a:pt x="72" y="16"/>
                  </a:cubicBezTo>
                  <a:cubicBezTo>
                    <a:pt x="70" y="16"/>
                    <a:pt x="67" y="15"/>
                    <a:pt x="64" y="15"/>
                  </a:cubicBezTo>
                  <a:cubicBezTo>
                    <a:pt x="59" y="16"/>
                    <a:pt x="54" y="18"/>
                    <a:pt x="52" y="23"/>
                  </a:cubicBezTo>
                  <a:cubicBezTo>
                    <a:pt x="52" y="23"/>
                    <a:pt x="51" y="23"/>
                    <a:pt x="51" y="24"/>
                  </a:cubicBezTo>
                  <a:cubicBezTo>
                    <a:pt x="42" y="59"/>
                    <a:pt x="37" y="95"/>
                    <a:pt x="28" y="130"/>
                  </a:cubicBezTo>
                  <a:cubicBezTo>
                    <a:pt x="20" y="165"/>
                    <a:pt x="8" y="200"/>
                    <a:pt x="1" y="235"/>
                  </a:cubicBezTo>
                  <a:cubicBezTo>
                    <a:pt x="1" y="235"/>
                    <a:pt x="1" y="236"/>
                    <a:pt x="1" y="236"/>
                  </a:cubicBezTo>
                  <a:cubicBezTo>
                    <a:pt x="0" y="242"/>
                    <a:pt x="1" y="246"/>
                    <a:pt x="5" y="250"/>
                  </a:cubicBezTo>
                  <a:cubicBezTo>
                    <a:pt x="8" y="258"/>
                    <a:pt x="14" y="265"/>
                    <a:pt x="19" y="272"/>
                  </a:cubicBezTo>
                  <a:cubicBezTo>
                    <a:pt x="19" y="272"/>
                    <a:pt x="19" y="273"/>
                    <a:pt x="19" y="273"/>
                  </a:cubicBezTo>
                  <a:cubicBezTo>
                    <a:pt x="20" y="273"/>
                    <a:pt x="20" y="274"/>
                    <a:pt x="21" y="274"/>
                  </a:cubicBezTo>
                  <a:cubicBezTo>
                    <a:pt x="21" y="274"/>
                    <a:pt x="21" y="274"/>
                    <a:pt x="21" y="274"/>
                  </a:cubicBezTo>
                  <a:cubicBezTo>
                    <a:pt x="22" y="275"/>
                    <a:pt x="22" y="275"/>
                    <a:pt x="23" y="275"/>
                  </a:cubicBezTo>
                  <a:cubicBezTo>
                    <a:pt x="48" y="288"/>
                    <a:pt x="78" y="294"/>
                    <a:pt x="105" y="301"/>
                  </a:cubicBezTo>
                  <a:cubicBezTo>
                    <a:pt x="119" y="305"/>
                    <a:pt x="150" y="318"/>
                    <a:pt x="161" y="301"/>
                  </a:cubicBezTo>
                  <a:cubicBezTo>
                    <a:pt x="161" y="301"/>
                    <a:pt x="161" y="301"/>
                    <a:pt x="161" y="301"/>
                  </a:cubicBezTo>
                  <a:cubicBezTo>
                    <a:pt x="169" y="291"/>
                    <a:pt x="171" y="276"/>
                    <a:pt x="175" y="264"/>
                  </a:cubicBezTo>
                  <a:cubicBezTo>
                    <a:pt x="181" y="244"/>
                    <a:pt x="187" y="223"/>
                    <a:pt x="194" y="202"/>
                  </a:cubicBezTo>
                  <a:cubicBezTo>
                    <a:pt x="206" y="162"/>
                    <a:pt x="220" y="122"/>
                    <a:pt x="228" y="82"/>
                  </a:cubicBezTo>
                  <a:cubicBezTo>
                    <a:pt x="228" y="81"/>
                    <a:pt x="228" y="80"/>
                    <a:pt x="227" y="79"/>
                  </a:cubicBezTo>
                  <a:cubicBezTo>
                    <a:pt x="245" y="66"/>
                    <a:pt x="229" y="39"/>
                    <a:pt x="211" y="37"/>
                  </a:cubicBezTo>
                  <a:close/>
                  <a:moveTo>
                    <a:pt x="176" y="36"/>
                  </a:moveTo>
                  <a:cubicBezTo>
                    <a:pt x="177" y="36"/>
                    <a:pt x="178" y="36"/>
                    <a:pt x="179" y="36"/>
                  </a:cubicBezTo>
                  <a:cubicBezTo>
                    <a:pt x="184" y="35"/>
                    <a:pt x="189" y="37"/>
                    <a:pt x="192" y="40"/>
                  </a:cubicBezTo>
                  <a:cubicBezTo>
                    <a:pt x="193" y="41"/>
                    <a:pt x="193" y="42"/>
                    <a:pt x="194" y="43"/>
                  </a:cubicBezTo>
                  <a:cubicBezTo>
                    <a:pt x="192" y="44"/>
                    <a:pt x="190" y="46"/>
                    <a:pt x="188" y="48"/>
                  </a:cubicBezTo>
                  <a:cubicBezTo>
                    <a:pt x="184" y="47"/>
                    <a:pt x="180" y="46"/>
                    <a:pt x="175" y="45"/>
                  </a:cubicBezTo>
                  <a:cubicBezTo>
                    <a:pt x="176" y="42"/>
                    <a:pt x="176" y="39"/>
                    <a:pt x="176" y="36"/>
                  </a:cubicBezTo>
                  <a:close/>
                  <a:moveTo>
                    <a:pt x="169" y="40"/>
                  </a:moveTo>
                  <a:cubicBezTo>
                    <a:pt x="169" y="41"/>
                    <a:pt x="169" y="42"/>
                    <a:pt x="169" y="43"/>
                  </a:cubicBezTo>
                  <a:cubicBezTo>
                    <a:pt x="167" y="42"/>
                    <a:pt x="167" y="42"/>
                    <a:pt x="167" y="42"/>
                  </a:cubicBezTo>
                  <a:cubicBezTo>
                    <a:pt x="167" y="42"/>
                    <a:pt x="168" y="41"/>
                    <a:pt x="169" y="40"/>
                  </a:cubicBezTo>
                  <a:close/>
                  <a:moveTo>
                    <a:pt x="144" y="26"/>
                  </a:moveTo>
                  <a:cubicBezTo>
                    <a:pt x="145" y="25"/>
                    <a:pt x="147" y="25"/>
                    <a:pt x="149" y="24"/>
                  </a:cubicBezTo>
                  <a:cubicBezTo>
                    <a:pt x="157" y="23"/>
                    <a:pt x="163" y="26"/>
                    <a:pt x="166" y="32"/>
                  </a:cubicBezTo>
                  <a:cubicBezTo>
                    <a:pt x="163" y="34"/>
                    <a:pt x="161" y="37"/>
                    <a:pt x="159" y="40"/>
                  </a:cubicBezTo>
                  <a:cubicBezTo>
                    <a:pt x="154" y="39"/>
                    <a:pt x="149" y="38"/>
                    <a:pt x="144" y="36"/>
                  </a:cubicBezTo>
                  <a:cubicBezTo>
                    <a:pt x="145" y="33"/>
                    <a:pt x="145" y="29"/>
                    <a:pt x="144" y="26"/>
                  </a:cubicBezTo>
                  <a:close/>
                  <a:moveTo>
                    <a:pt x="119" y="18"/>
                  </a:moveTo>
                  <a:cubicBezTo>
                    <a:pt x="126" y="17"/>
                    <a:pt x="132" y="19"/>
                    <a:pt x="135" y="25"/>
                  </a:cubicBezTo>
                  <a:cubicBezTo>
                    <a:pt x="133" y="27"/>
                    <a:pt x="131" y="30"/>
                    <a:pt x="130" y="33"/>
                  </a:cubicBezTo>
                  <a:cubicBezTo>
                    <a:pt x="128" y="32"/>
                    <a:pt x="125" y="31"/>
                    <a:pt x="123" y="30"/>
                  </a:cubicBezTo>
                  <a:cubicBezTo>
                    <a:pt x="120" y="30"/>
                    <a:pt x="118" y="29"/>
                    <a:pt x="116" y="29"/>
                  </a:cubicBezTo>
                  <a:cubicBezTo>
                    <a:pt x="116" y="25"/>
                    <a:pt x="116" y="22"/>
                    <a:pt x="115" y="19"/>
                  </a:cubicBezTo>
                  <a:cubicBezTo>
                    <a:pt x="117" y="19"/>
                    <a:pt x="118" y="18"/>
                    <a:pt x="119" y="18"/>
                  </a:cubicBezTo>
                  <a:close/>
                  <a:moveTo>
                    <a:pt x="92" y="11"/>
                  </a:moveTo>
                  <a:cubicBezTo>
                    <a:pt x="97" y="10"/>
                    <a:pt x="102" y="12"/>
                    <a:pt x="105" y="16"/>
                  </a:cubicBezTo>
                  <a:cubicBezTo>
                    <a:pt x="105" y="17"/>
                    <a:pt x="105" y="17"/>
                    <a:pt x="105" y="17"/>
                  </a:cubicBezTo>
                  <a:cubicBezTo>
                    <a:pt x="103" y="19"/>
                    <a:pt x="101" y="21"/>
                    <a:pt x="99" y="24"/>
                  </a:cubicBezTo>
                  <a:cubicBezTo>
                    <a:pt x="96" y="23"/>
                    <a:pt x="94" y="23"/>
                    <a:pt x="91" y="22"/>
                  </a:cubicBezTo>
                  <a:cubicBezTo>
                    <a:pt x="88" y="21"/>
                    <a:pt x="84" y="20"/>
                    <a:pt x="80" y="18"/>
                  </a:cubicBezTo>
                  <a:cubicBezTo>
                    <a:pt x="83" y="15"/>
                    <a:pt x="87" y="12"/>
                    <a:pt x="92" y="11"/>
                  </a:cubicBezTo>
                  <a:close/>
                  <a:moveTo>
                    <a:pt x="6" y="238"/>
                  </a:moveTo>
                  <a:cubicBezTo>
                    <a:pt x="16" y="240"/>
                    <a:pt x="26" y="242"/>
                    <a:pt x="36" y="244"/>
                  </a:cubicBezTo>
                  <a:cubicBezTo>
                    <a:pt x="37" y="244"/>
                    <a:pt x="38" y="242"/>
                    <a:pt x="37" y="242"/>
                  </a:cubicBezTo>
                  <a:cubicBezTo>
                    <a:pt x="26" y="240"/>
                    <a:pt x="16" y="239"/>
                    <a:pt x="6" y="237"/>
                  </a:cubicBezTo>
                  <a:cubicBezTo>
                    <a:pt x="6" y="237"/>
                    <a:pt x="6" y="237"/>
                    <a:pt x="6" y="237"/>
                  </a:cubicBezTo>
                  <a:cubicBezTo>
                    <a:pt x="6" y="236"/>
                    <a:pt x="6" y="236"/>
                    <a:pt x="6" y="236"/>
                  </a:cubicBezTo>
                  <a:cubicBezTo>
                    <a:pt x="7" y="233"/>
                    <a:pt x="8" y="229"/>
                    <a:pt x="10" y="226"/>
                  </a:cubicBezTo>
                  <a:cubicBezTo>
                    <a:pt x="15" y="226"/>
                    <a:pt x="20" y="227"/>
                    <a:pt x="25" y="228"/>
                  </a:cubicBezTo>
                  <a:cubicBezTo>
                    <a:pt x="25" y="228"/>
                    <a:pt x="25" y="228"/>
                    <a:pt x="25" y="227"/>
                  </a:cubicBezTo>
                  <a:cubicBezTo>
                    <a:pt x="20" y="226"/>
                    <a:pt x="15" y="225"/>
                    <a:pt x="10" y="225"/>
                  </a:cubicBezTo>
                  <a:cubicBezTo>
                    <a:pt x="11" y="221"/>
                    <a:pt x="13" y="217"/>
                    <a:pt x="14" y="213"/>
                  </a:cubicBezTo>
                  <a:cubicBezTo>
                    <a:pt x="18" y="213"/>
                    <a:pt x="22" y="213"/>
                    <a:pt x="26" y="213"/>
                  </a:cubicBezTo>
                  <a:cubicBezTo>
                    <a:pt x="27" y="213"/>
                    <a:pt x="27" y="212"/>
                    <a:pt x="26" y="212"/>
                  </a:cubicBezTo>
                  <a:cubicBezTo>
                    <a:pt x="22" y="212"/>
                    <a:pt x="18" y="212"/>
                    <a:pt x="14" y="211"/>
                  </a:cubicBezTo>
                  <a:cubicBezTo>
                    <a:pt x="16" y="207"/>
                    <a:pt x="17" y="203"/>
                    <a:pt x="18" y="198"/>
                  </a:cubicBezTo>
                  <a:cubicBezTo>
                    <a:pt x="22" y="199"/>
                    <a:pt x="25" y="199"/>
                    <a:pt x="29" y="199"/>
                  </a:cubicBezTo>
                  <a:cubicBezTo>
                    <a:pt x="30" y="199"/>
                    <a:pt x="29" y="198"/>
                    <a:pt x="29" y="198"/>
                  </a:cubicBezTo>
                  <a:cubicBezTo>
                    <a:pt x="25" y="197"/>
                    <a:pt x="22" y="197"/>
                    <a:pt x="18" y="197"/>
                  </a:cubicBezTo>
                  <a:cubicBezTo>
                    <a:pt x="20" y="192"/>
                    <a:pt x="21" y="186"/>
                    <a:pt x="23" y="181"/>
                  </a:cubicBezTo>
                  <a:cubicBezTo>
                    <a:pt x="28" y="182"/>
                    <a:pt x="33" y="182"/>
                    <a:pt x="38" y="183"/>
                  </a:cubicBezTo>
                  <a:cubicBezTo>
                    <a:pt x="39" y="183"/>
                    <a:pt x="39" y="182"/>
                    <a:pt x="38" y="182"/>
                  </a:cubicBezTo>
                  <a:cubicBezTo>
                    <a:pt x="33" y="181"/>
                    <a:pt x="28" y="181"/>
                    <a:pt x="23" y="180"/>
                  </a:cubicBezTo>
                  <a:cubicBezTo>
                    <a:pt x="24" y="175"/>
                    <a:pt x="25" y="170"/>
                    <a:pt x="26" y="165"/>
                  </a:cubicBezTo>
                  <a:cubicBezTo>
                    <a:pt x="38" y="167"/>
                    <a:pt x="51" y="168"/>
                    <a:pt x="63" y="170"/>
                  </a:cubicBezTo>
                  <a:cubicBezTo>
                    <a:pt x="63" y="170"/>
                    <a:pt x="63" y="169"/>
                    <a:pt x="63" y="169"/>
                  </a:cubicBezTo>
                  <a:cubicBezTo>
                    <a:pt x="51" y="167"/>
                    <a:pt x="39" y="165"/>
                    <a:pt x="27" y="164"/>
                  </a:cubicBezTo>
                  <a:cubicBezTo>
                    <a:pt x="28" y="159"/>
                    <a:pt x="29" y="154"/>
                    <a:pt x="30" y="150"/>
                  </a:cubicBezTo>
                  <a:cubicBezTo>
                    <a:pt x="38" y="151"/>
                    <a:pt x="46" y="151"/>
                    <a:pt x="53" y="151"/>
                  </a:cubicBezTo>
                  <a:cubicBezTo>
                    <a:pt x="54" y="151"/>
                    <a:pt x="54" y="150"/>
                    <a:pt x="53" y="150"/>
                  </a:cubicBezTo>
                  <a:cubicBezTo>
                    <a:pt x="46" y="149"/>
                    <a:pt x="38" y="149"/>
                    <a:pt x="30" y="149"/>
                  </a:cubicBezTo>
                  <a:cubicBezTo>
                    <a:pt x="31" y="144"/>
                    <a:pt x="32" y="139"/>
                    <a:pt x="33" y="134"/>
                  </a:cubicBezTo>
                  <a:cubicBezTo>
                    <a:pt x="45" y="135"/>
                    <a:pt x="56" y="136"/>
                    <a:pt x="68" y="138"/>
                  </a:cubicBezTo>
                  <a:cubicBezTo>
                    <a:pt x="68" y="138"/>
                    <a:pt x="69" y="137"/>
                    <a:pt x="68" y="137"/>
                  </a:cubicBezTo>
                  <a:cubicBezTo>
                    <a:pt x="56" y="135"/>
                    <a:pt x="45" y="134"/>
                    <a:pt x="33" y="133"/>
                  </a:cubicBezTo>
                  <a:cubicBezTo>
                    <a:pt x="34" y="132"/>
                    <a:pt x="34" y="130"/>
                    <a:pt x="35" y="128"/>
                  </a:cubicBezTo>
                  <a:cubicBezTo>
                    <a:pt x="35" y="125"/>
                    <a:pt x="36" y="121"/>
                    <a:pt x="37" y="118"/>
                  </a:cubicBezTo>
                  <a:cubicBezTo>
                    <a:pt x="43" y="119"/>
                    <a:pt x="50" y="120"/>
                    <a:pt x="57" y="119"/>
                  </a:cubicBezTo>
                  <a:cubicBezTo>
                    <a:pt x="57" y="119"/>
                    <a:pt x="57" y="118"/>
                    <a:pt x="57" y="118"/>
                  </a:cubicBezTo>
                  <a:cubicBezTo>
                    <a:pt x="50" y="118"/>
                    <a:pt x="44" y="118"/>
                    <a:pt x="37" y="117"/>
                  </a:cubicBezTo>
                  <a:cubicBezTo>
                    <a:pt x="39" y="111"/>
                    <a:pt x="40" y="104"/>
                    <a:pt x="41" y="98"/>
                  </a:cubicBezTo>
                  <a:cubicBezTo>
                    <a:pt x="41" y="98"/>
                    <a:pt x="41" y="98"/>
                    <a:pt x="42" y="98"/>
                  </a:cubicBezTo>
                  <a:cubicBezTo>
                    <a:pt x="56" y="100"/>
                    <a:pt x="71" y="101"/>
                    <a:pt x="86" y="102"/>
                  </a:cubicBezTo>
                  <a:cubicBezTo>
                    <a:pt x="87" y="102"/>
                    <a:pt x="87" y="101"/>
                    <a:pt x="86" y="101"/>
                  </a:cubicBezTo>
                  <a:cubicBezTo>
                    <a:pt x="71" y="99"/>
                    <a:pt x="56" y="98"/>
                    <a:pt x="42" y="97"/>
                  </a:cubicBezTo>
                  <a:cubicBezTo>
                    <a:pt x="43" y="91"/>
                    <a:pt x="44" y="84"/>
                    <a:pt x="46" y="78"/>
                  </a:cubicBezTo>
                  <a:cubicBezTo>
                    <a:pt x="52" y="78"/>
                    <a:pt x="58" y="78"/>
                    <a:pt x="64" y="79"/>
                  </a:cubicBezTo>
                  <a:cubicBezTo>
                    <a:pt x="65" y="79"/>
                    <a:pt x="65" y="78"/>
                    <a:pt x="64" y="78"/>
                  </a:cubicBezTo>
                  <a:cubicBezTo>
                    <a:pt x="58" y="77"/>
                    <a:pt x="52" y="77"/>
                    <a:pt x="46" y="77"/>
                  </a:cubicBezTo>
                  <a:cubicBezTo>
                    <a:pt x="47" y="72"/>
                    <a:pt x="48" y="67"/>
                    <a:pt x="49" y="62"/>
                  </a:cubicBezTo>
                  <a:cubicBezTo>
                    <a:pt x="57" y="62"/>
                    <a:pt x="65" y="63"/>
                    <a:pt x="73" y="64"/>
                  </a:cubicBezTo>
                  <a:cubicBezTo>
                    <a:pt x="73" y="64"/>
                    <a:pt x="74" y="63"/>
                    <a:pt x="73" y="63"/>
                  </a:cubicBezTo>
                  <a:cubicBezTo>
                    <a:pt x="65" y="61"/>
                    <a:pt x="57" y="61"/>
                    <a:pt x="49" y="61"/>
                  </a:cubicBezTo>
                  <a:cubicBezTo>
                    <a:pt x="50" y="55"/>
                    <a:pt x="51" y="49"/>
                    <a:pt x="52" y="43"/>
                  </a:cubicBezTo>
                  <a:cubicBezTo>
                    <a:pt x="56" y="45"/>
                    <a:pt x="61" y="46"/>
                    <a:pt x="66" y="48"/>
                  </a:cubicBezTo>
                  <a:cubicBezTo>
                    <a:pt x="67" y="48"/>
                    <a:pt x="67" y="47"/>
                    <a:pt x="66" y="46"/>
                  </a:cubicBezTo>
                  <a:cubicBezTo>
                    <a:pt x="61" y="45"/>
                    <a:pt x="57" y="43"/>
                    <a:pt x="52" y="42"/>
                  </a:cubicBezTo>
                  <a:cubicBezTo>
                    <a:pt x="52" y="37"/>
                    <a:pt x="53" y="32"/>
                    <a:pt x="54" y="26"/>
                  </a:cubicBezTo>
                  <a:cubicBezTo>
                    <a:pt x="56" y="22"/>
                    <a:pt x="62" y="21"/>
                    <a:pt x="70" y="22"/>
                  </a:cubicBezTo>
                  <a:cubicBezTo>
                    <a:pt x="69" y="24"/>
                    <a:pt x="67" y="28"/>
                    <a:pt x="67" y="31"/>
                  </a:cubicBezTo>
                  <a:cubicBezTo>
                    <a:pt x="65" y="31"/>
                    <a:pt x="64" y="34"/>
                    <a:pt x="64" y="36"/>
                  </a:cubicBezTo>
                  <a:cubicBezTo>
                    <a:pt x="64" y="36"/>
                    <a:pt x="64" y="37"/>
                    <a:pt x="64" y="37"/>
                  </a:cubicBezTo>
                  <a:cubicBezTo>
                    <a:pt x="65" y="39"/>
                    <a:pt x="65" y="39"/>
                    <a:pt x="64" y="38"/>
                  </a:cubicBezTo>
                  <a:cubicBezTo>
                    <a:pt x="65" y="39"/>
                    <a:pt x="65" y="40"/>
                    <a:pt x="67" y="41"/>
                  </a:cubicBezTo>
                  <a:cubicBezTo>
                    <a:pt x="67" y="41"/>
                    <a:pt x="67" y="41"/>
                    <a:pt x="67" y="41"/>
                  </a:cubicBezTo>
                  <a:cubicBezTo>
                    <a:pt x="69" y="43"/>
                    <a:pt x="72" y="43"/>
                    <a:pt x="74" y="42"/>
                  </a:cubicBezTo>
                  <a:cubicBezTo>
                    <a:pt x="76" y="40"/>
                    <a:pt x="77" y="38"/>
                    <a:pt x="77" y="35"/>
                  </a:cubicBezTo>
                  <a:cubicBezTo>
                    <a:pt x="76" y="33"/>
                    <a:pt x="75" y="32"/>
                    <a:pt x="74" y="31"/>
                  </a:cubicBezTo>
                  <a:cubicBezTo>
                    <a:pt x="74" y="28"/>
                    <a:pt x="75" y="25"/>
                    <a:pt x="77" y="22"/>
                  </a:cubicBezTo>
                  <a:cubicBezTo>
                    <a:pt x="84" y="23"/>
                    <a:pt x="91" y="25"/>
                    <a:pt x="97" y="27"/>
                  </a:cubicBezTo>
                  <a:cubicBezTo>
                    <a:pt x="96" y="31"/>
                    <a:pt x="95" y="35"/>
                    <a:pt x="96" y="40"/>
                  </a:cubicBezTo>
                  <a:cubicBezTo>
                    <a:pt x="95" y="41"/>
                    <a:pt x="94" y="42"/>
                    <a:pt x="93" y="43"/>
                  </a:cubicBezTo>
                  <a:cubicBezTo>
                    <a:pt x="92" y="46"/>
                    <a:pt x="94" y="49"/>
                    <a:pt x="96" y="50"/>
                  </a:cubicBezTo>
                  <a:cubicBezTo>
                    <a:pt x="97" y="52"/>
                    <a:pt x="99" y="52"/>
                    <a:pt x="101" y="51"/>
                  </a:cubicBezTo>
                  <a:cubicBezTo>
                    <a:pt x="103" y="51"/>
                    <a:pt x="105" y="49"/>
                    <a:pt x="106" y="47"/>
                  </a:cubicBezTo>
                  <a:cubicBezTo>
                    <a:pt x="107" y="45"/>
                    <a:pt x="107" y="42"/>
                    <a:pt x="105" y="40"/>
                  </a:cubicBezTo>
                  <a:cubicBezTo>
                    <a:pt x="104" y="39"/>
                    <a:pt x="103" y="39"/>
                    <a:pt x="102" y="38"/>
                  </a:cubicBezTo>
                  <a:cubicBezTo>
                    <a:pt x="102" y="35"/>
                    <a:pt x="102" y="32"/>
                    <a:pt x="104" y="29"/>
                  </a:cubicBezTo>
                  <a:cubicBezTo>
                    <a:pt x="105" y="29"/>
                    <a:pt x="106" y="30"/>
                    <a:pt x="107" y="30"/>
                  </a:cubicBezTo>
                  <a:cubicBezTo>
                    <a:pt x="107" y="30"/>
                    <a:pt x="107" y="31"/>
                    <a:pt x="107" y="31"/>
                  </a:cubicBezTo>
                  <a:cubicBezTo>
                    <a:pt x="107" y="36"/>
                    <a:pt x="113" y="36"/>
                    <a:pt x="115" y="32"/>
                  </a:cubicBezTo>
                  <a:cubicBezTo>
                    <a:pt x="120" y="34"/>
                    <a:pt x="125" y="36"/>
                    <a:pt x="129" y="37"/>
                  </a:cubicBezTo>
                  <a:cubicBezTo>
                    <a:pt x="128" y="41"/>
                    <a:pt x="129" y="44"/>
                    <a:pt x="129" y="48"/>
                  </a:cubicBezTo>
                  <a:cubicBezTo>
                    <a:pt x="127" y="49"/>
                    <a:pt x="125" y="51"/>
                    <a:pt x="125" y="54"/>
                  </a:cubicBezTo>
                  <a:cubicBezTo>
                    <a:pt x="125" y="58"/>
                    <a:pt x="128" y="61"/>
                    <a:pt x="131" y="61"/>
                  </a:cubicBezTo>
                  <a:cubicBezTo>
                    <a:pt x="135" y="61"/>
                    <a:pt x="138" y="58"/>
                    <a:pt x="138" y="54"/>
                  </a:cubicBezTo>
                  <a:cubicBezTo>
                    <a:pt x="138" y="52"/>
                    <a:pt x="137" y="50"/>
                    <a:pt x="135" y="48"/>
                  </a:cubicBezTo>
                  <a:cubicBezTo>
                    <a:pt x="134" y="45"/>
                    <a:pt x="134" y="42"/>
                    <a:pt x="135" y="39"/>
                  </a:cubicBezTo>
                  <a:cubicBezTo>
                    <a:pt x="139" y="40"/>
                    <a:pt x="148" y="43"/>
                    <a:pt x="158" y="45"/>
                  </a:cubicBezTo>
                  <a:cubicBezTo>
                    <a:pt x="157" y="49"/>
                    <a:pt x="157" y="52"/>
                    <a:pt x="158" y="55"/>
                  </a:cubicBezTo>
                  <a:cubicBezTo>
                    <a:pt x="158" y="55"/>
                    <a:pt x="158" y="55"/>
                    <a:pt x="158" y="55"/>
                  </a:cubicBezTo>
                  <a:cubicBezTo>
                    <a:pt x="155" y="56"/>
                    <a:pt x="153" y="60"/>
                    <a:pt x="154" y="63"/>
                  </a:cubicBezTo>
                  <a:cubicBezTo>
                    <a:pt x="154" y="63"/>
                    <a:pt x="154" y="63"/>
                    <a:pt x="154" y="63"/>
                  </a:cubicBezTo>
                  <a:cubicBezTo>
                    <a:pt x="155" y="67"/>
                    <a:pt x="160" y="69"/>
                    <a:pt x="163" y="67"/>
                  </a:cubicBezTo>
                  <a:cubicBezTo>
                    <a:pt x="167" y="66"/>
                    <a:pt x="168" y="62"/>
                    <a:pt x="166" y="58"/>
                  </a:cubicBezTo>
                  <a:cubicBezTo>
                    <a:pt x="166" y="58"/>
                    <a:pt x="166" y="58"/>
                    <a:pt x="166" y="58"/>
                  </a:cubicBezTo>
                  <a:cubicBezTo>
                    <a:pt x="165" y="57"/>
                    <a:pt x="164" y="56"/>
                    <a:pt x="163" y="55"/>
                  </a:cubicBezTo>
                  <a:cubicBezTo>
                    <a:pt x="163" y="52"/>
                    <a:pt x="164" y="50"/>
                    <a:pt x="164" y="47"/>
                  </a:cubicBezTo>
                  <a:cubicBezTo>
                    <a:pt x="172" y="49"/>
                    <a:pt x="179" y="51"/>
                    <a:pt x="185" y="53"/>
                  </a:cubicBezTo>
                  <a:cubicBezTo>
                    <a:pt x="184" y="57"/>
                    <a:pt x="183" y="61"/>
                    <a:pt x="185" y="66"/>
                  </a:cubicBezTo>
                  <a:cubicBezTo>
                    <a:pt x="184" y="66"/>
                    <a:pt x="184" y="66"/>
                    <a:pt x="183" y="66"/>
                  </a:cubicBezTo>
                  <a:cubicBezTo>
                    <a:pt x="181" y="69"/>
                    <a:pt x="181" y="73"/>
                    <a:pt x="183" y="75"/>
                  </a:cubicBezTo>
                  <a:cubicBezTo>
                    <a:pt x="183" y="75"/>
                    <a:pt x="183" y="75"/>
                    <a:pt x="183" y="75"/>
                  </a:cubicBezTo>
                  <a:cubicBezTo>
                    <a:pt x="184" y="77"/>
                    <a:pt x="189" y="78"/>
                    <a:pt x="191" y="77"/>
                  </a:cubicBezTo>
                  <a:cubicBezTo>
                    <a:pt x="194" y="75"/>
                    <a:pt x="195" y="71"/>
                    <a:pt x="194" y="68"/>
                  </a:cubicBezTo>
                  <a:cubicBezTo>
                    <a:pt x="193" y="68"/>
                    <a:pt x="193" y="67"/>
                    <a:pt x="193" y="67"/>
                  </a:cubicBezTo>
                  <a:cubicBezTo>
                    <a:pt x="192" y="63"/>
                    <a:pt x="193" y="59"/>
                    <a:pt x="194" y="56"/>
                  </a:cubicBezTo>
                  <a:cubicBezTo>
                    <a:pt x="202" y="58"/>
                    <a:pt x="207" y="60"/>
                    <a:pt x="207" y="61"/>
                  </a:cubicBezTo>
                  <a:cubicBezTo>
                    <a:pt x="206" y="62"/>
                    <a:pt x="207" y="63"/>
                    <a:pt x="207" y="64"/>
                  </a:cubicBezTo>
                  <a:cubicBezTo>
                    <a:pt x="196" y="101"/>
                    <a:pt x="186" y="139"/>
                    <a:pt x="175" y="176"/>
                  </a:cubicBezTo>
                  <a:cubicBezTo>
                    <a:pt x="170" y="194"/>
                    <a:pt x="164" y="213"/>
                    <a:pt x="159" y="231"/>
                  </a:cubicBezTo>
                  <a:cubicBezTo>
                    <a:pt x="156" y="242"/>
                    <a:pt x="149" y="286"/>
                    <a:pt x="135" y="289"/>
                  </a:cubicBezTo>
                  <a:cubicBezTo>
                    <a:pt x="134" y="288"/>
                    <a:pt x="134" y="288"/>
                    <a:pt x="133" y="288"/>
                  </a:cubicBezTo>
                  <a:cubicBezTo>
                    <a:pt x="111" y="282"/>
                    <a:pt x="90" y="275"/>
                    <a:pt x="68" y="269"/>
                  </a:cubicBezTo>
                  <a:cubicBezTo>
                    <a:pt x="53" y="264"/>
                    <a:pt x="12" y="257"/>
                    <a:pt x="6" y="238"/>
                  </a:cubicBezTo>
                  <a:close/>
                  <a:moveTo>
                    <a:pt x="191" y="192"/>
                  </a:moveTo>
                  <a:cubicBezTo>
                    <a:pt x="174" y="249"/>
                    <a:pt x="174" y="249"/>
                    <a:pt x="174" y="249"/>
                  </a:cubicBezTo>
                  <a:cubicBezTo>
                    <a:pt x="169" y="265"/>
                    <a:pt x="166" y="286"/>
                    <a:pt x="157" y="300"/>
                  </a:cubicBezTo>
                  <a:cubicBezTo>
                    <a:pt x="145" y="308"/>
                    <a:pt x="130" y="302"/>
                    <a:pt x="117" y="299"/>
                  </a:cubicBezTo>
                  <a:cubicBezTo>
                    <a:pt x="106" y="297"/>
                    <a:pt x="95" y="294"/>
                    <a:pt x="85" y="291"/>
                  </a:cubicBezTo>
                  <a:cubicBezTo>
                    <a:pt x="65" y="285"/>
                    <a:pt x="45" y="277"/>
                    <a:pt x="24" y="272"/>
                  </a:cubicBezTo>
                  <a:cubicBezTo>
                    <a:pt x="24" y="272"/>
                    <a:pt x="24" y="272"/>
                    <a:pt x="24" y="271"/>
                  </a:cubicBezTo>
                  <a:cubicBezTo>
                    <a:pt x="21" y="268"/>
                    <a:pt x="19" y="265"/>
                    <a:pt x="17" y="261"/>
                  </a:cubicBezTo>
                  <a:cubicBezTo>
                    <a:pt x="35" y="269"/>
                    <a:pt x="54" y="276"/>
                    <a:pt x="73" y="279"/>
                  </a:cubicBezTo>
                  <a:cubicBezTo>
                    <a:pt x="74" y="279"/>
                    <a:pt x="74" y="278"/>
                    <a:pt x="74" y="278"/>
                  </a:cubicBezTo>
                  <a:cubicBezTo>
                    <a:pt x="54" y="272"/>
                    <a:pt x="35" y="267"/>
                    <a:pt x="16" y="260"/>
                  </a:cubicBezTo>
                  <a:cubicBezTo>
                    <a:pt x="15" y="258"/>
                    <a:pt x="14" y="257"/>
                    <a:pt x="13" y="255"/>
                  </a:cubicBezTo>
                  <a:cubicBezTo>
                    <a:pt x="18" y="258"/>
                    <a:pt x="25" y="261"/>
                    <a:pt x="31" y="262"/>
                  </a:cubicBezTo>
                  <a:cubicBezTo>
                    <a:pt x="64" y="273"/>
                    <a:pt x="98" y="284"/>
                    <a:pt x="132" y="293"/>
                  </a:cubicBezTo>
                  <a:cubicBezTo>
                    <a:pt x="132" y="293"/>
                    <a:pt x="133" y="293"/>
                    <a:pt x="134" y="292"/>
                  </a:cubicBezTo>
                  <a:cubicBezTo>
                    <a:pt x="142" y="295"/>
                    <a:pt x="147" y="288"/>
                    <a:pt x="150" y="280"/>
                  </a:cubicBezTo>
                  <a:cubicBezTo>
                    <a:pt x="158" y="257"/>
                    <a:pt x="164" y="233"/>
                    <a:pt x="171" y="209"/>
                  </a:cubicBezTo>
                  <a:cubicBezTo>
                    <a:pt x="185" y="162"/>
                    <a:pt x="200" y="116"/>
                    <a:pt x="212" y="68"/>
                  </a:cubicBezTo>
                  <a:cubicBezTo>
                    <a:pt x="213" y="70"/>
                    <a:pt x="214" y="72"/>
                    <a:pt x="215" y="74"/>
                  </a:cubicBezTo>
                  <a:cubicBezTo>
                    <a:pt x="217" y="76"/>
                    <a:pt x="219" y="79"/>
                    <a:pt x="222" y="82"/>
                  </a:cubicBezTo>
                  <a:cubicBezTo>
                    <a:pt x="213" y="119"/>
                    <a:pt x="201" y="155"/>
                    <a:pt x="191" y="192"/>
                  </a:cubicBezTo>
                  <a:close/>
                  <a:moveTo>
                    <a:pt x="222" y="73"/>
                  </a:moveTo>
                  <a:cubicBezTo>
                    <a:pt x="222" y="73"/>
                    <a:pt x="222" y="73"/>
                    <a:pt x="221" y="73"/>
                  </a:cubicBezTo>
                  <a:cubicBezTo>
                    <a:pt x="221" y="72"/>
                    <a:pt x="220" y="72"/>
                    <a:pt x="219" y="71"/>
                  </a:cubicBezTo>
                  <a:cubicBezTo>
                    <a:pt x="216" y="68"/>
                    <a:pt x="214" y="64"/>
                    <a:pt x="212" y="61"/>
                  </a:cubicBezTo>
                  <a:cubicBezTo>
                    <a:pt x="212" y="57"/>
                    <a:pt x="209" y="54"/>
                    <a:pt x="205" y="53"/>
                  </a:cubicBezTo>
                  <a:cubicBezTo>
                    <a:pt x="205" y="52"/>
                    <a:pt x="205" y="52"/>
                    <a:pt x="205" y="52"/>
                  </a:cubicBezTo>
                  <a:cubicBezTo>
                    <a:pt x="206" y="50"/>
                    <a:pt x="206" y="48"/>
                    <a:pt x="206" y="46"/>
                  </a:cubicBezTo>
                  <a:cubicBezTo>
                    <a:pt x="206" y="46"/>
                    <a:pt x="207" y="46"/>
                    <a:pt x="208" y="46"/>
                  </a:cubicBezTo>
                  <a:cubicBezTo>
                    <a:pt x="220" y="46"/>
                    <a:pt x="234" y="63"/>
                    <a:pt x="222" y="73"/>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 name="Freeform 188"/>
            <p:cNvSpPr/>
            <p:nvPr/>
          </p:nvSpPr>
          <p:spPr bwMode="auto">
            <a:xfrm>
              <a:off x="7467600" y="3052763"/>
              <a:ext cx="260350" cy="173038"/>
            </a:xfrm>
            <a:custGeom>
              <a:avLst/>
              <a:gdLst>
                <a:gd name="T0" fmla="*/ 111 w 111"/>
                <a:gd name="T1" fmla="*/ 32 h 80"/>
                <a:gd name="T2" fmla="*/ 110 w 111"/>
                <a:gd name="T3" fmla="*/ 30 h 80"/>
                <a:gd name="T4" fmla="*/ 109 w 111"/>
                <a:gd name="T5" fmla="*/ 26 h 80"/>
                <a:gd name="T6" fmla="*/ 16 w 111"/>
                <a:gd name="T7" fmla="*/ 1 h 80"/>
                <a:gd name="T8" fmla="*/ 14 w 111"/>
                <a:gd name="T9" fmla="*/ 2 h 80"/>
                <a:gd name="T10" fmla="*/ 12 w 111"/>
                <a:gd name="T11" fmla="*/ 3 h 80"/>
                <a:gd name="T12" fmla="*/ 1 w 111"/>
                <a:gd name="T13" fmla="*/ 47 h 80"/>
                <a:gd name="T14" fmla="*/ 5 w 111"/>
                <a:gd name="T15" fmla="*/ 48 h 80"/>
                <a:gd name="T16" fmla="*/ 16 w 111"/>
                <a:gd name="T17" fmla="*/ 5 h 80"/>
                <a:gd name="T18" fmla="*/ 107 w 111"/>
                <a:gd name="T19" fmla="*/ 31 h 80"/>
                <a:gd name="T20" fmla="*/ 93 w 111"/>
                <a:gd name="T21" fmla="*/ 74 h 80"/>
                <a:gd name="T22" fmla="*/ 3 w 111"/>
                <a:gd name="T23" fmla="*/ 49 h 80"/>
                <a:gd name="T24" fmla="*/ 2 w 111"/>
                <a:gd name="T25" fmla="*/ 52 h 80"/>
                <a:gd name="T26" fmla="*/ 94 w 111"/>
                <a:gd name="T27" fmla="*/ 79 h 80"/>
                <a:gd name="T28" fmla="*/ 96 w 111"/>
                <a:gd name="T29" fmla="*/ 76 h 80"/>
                <a:gd name="T30" fmla="*/ 111 w 111"/>
                <a:gd name="T31"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 h="80">
                  <a:moveTo>
                    <a:pt x="111" y="32"/>
                  </a:moveTo>
                  <a:cubicBezTo>
                    <a:pt x="111" y="31"/>
                    <a:pt x="111" y="30"/>
                    <a:pt x="110" y="30"/>
                  </a:cubicBezTo>
                  <a:cubicBezTo>
                    <a:pt x="111" y="29"/>
                    <a:pt x="111" y="27"/>
                    <a:pt x="109" y="26"/>
                  </a:cubicBezTo>
                  <a:cubicBezTo>
                    <a:pt x="78" y="17"/>
                    <a:pt x="47" y="7"/>
                    <a:pt x="16" y="1"/>
                  </a:cubicBezTo>
                  <a:cubicBezTo>
                    <a:pt x="15" y="0"/>
                    <a:pt x="14" y="1"/>
                    <a:pt x="14" y="2"/>
                  </a:cubicBezTo>
                  <a:cubicBezTo>
                    <a:pt x="13" y="2"/>
                    <a:pt x="13" y="2"/>
                    <a:pt x="12" y="3"/>
                  </a:cubicBezTo>
                  <a:cubicBezTo>
                    <a:pt x="8" y="17"/>
                    <a:pt x="3" y="32"/>
                    <a:pt x="1" y="47"/>
                  </a:cubicBezTo>
                  <a:cubicBezTo>
                    <a:pt x="0" y="49"/>
                    <a:pt x="4" y="50"/>
                    <a:pt x="5" y="48"/>
                  </a:cubicBezTo>
                  <a:cubicBezTo>
                    <a:pt x="10" y="34"/>
                    <a:pt x="13" y="19"/>
                    <a:pt x="16" y="5"/>
                  </a:cubicBezTo>
                  <a:cubicBezTo>
                    <a:pt x="45" y="16"/>
                    <a:pt x="77" y="23"/>
                    <a:pt x="107" y="31"/>
                  </a:cubicBezTo>
                  <a:cubicBezTo>
                    <a:pt x="104" y="46"/>
                    <a:pt x="98" y="60"/>
                    <a:pt x="93" y="74"/>
                  </a:cubicBezTo>
                  <a:cubicBezTo>
                    <a:pt x="64" y="64"/>
                    <a:pt x="33" y="55"/>
                    <a:pt x="3" y="49"/>
                  </a:cubicBezTo>
                  <a:cubicBezTo>
                    <a:pt x="1" y="49"/>
                    <a:pt x="1" y="51"/>
                    <a:pt x="2" y="52"/>
                  </a:cubicBezTo>
                  <a:cubicBezTo>
                    <a:pt x="32" y="61"/>
                    <a:pt x="63" y="70"/>
                    <a:pt x="94" y="79"/>
                  </a:cubicBezTo>
                  <a:cubicBezTo>
                    <a:pt x="96" y="80"/>
                    <a:pt x="97" y="77"/>
                    <a:pt x="96" y="76"/>
                  </a:cubicBezTo>
                  <a:cubicBezTo>
                    <a:pt x="105" y="62"/>
                    <a:pt x="109" y="47"/>
                    <a:pt x="111" y="32"/>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 name="Freeform 189"/>
            <p:cNvSpPr/>
            <p:nvPr/>
          </p:nvSpPr>
          <p:spPr bwMode="auto">
            <a:xfrm>
              <a:off x="7515225" y="3132138"/>
              <a:ext cx="153987" cy="46038"/>
            </a:xfrm>
            <a:custGeom>
              <a:avLst/>
              <a:gdLst>
                <a:gd name="T0" fmla="*/ 64 w 66"/>
                <a:gd name="T1" fmla="*/ 19 h 21"/>
                <a:gd name="T2" fmla="*/ 1 w 66"/>
                <a:gd name="T3" fmla="*/ 0 h 21"/>
                <a:gd name="T4" fmla="*/ 0 w 66"/>
                <a:gd name="T5" fmla="*/ 2 h 21"/>
                <a:gd name="T6" fmla="*/ 64 w 66"/>
                <a:gd name="T7" fmla="*/ 21 h 21"/>
                <a:gd name="T8" fmla="*/ 64 w 66"/>
                <a:gd name="T9" fmla="*/ 19 h 21"/>
              </a:gdLst>
              <a:ahLst/>
              <a:cxnLst>
                <a:cxn ang="0">
                  <a:pos x="T0" y="T1"/>
                </a:cxn>
                <a:cxn ang="0">
                  <a:pos x="T2" y="T3"/>
                </a:cxn>
                <a:cxn ang="0">
                  <a:pos x="T4" y="T5"/>
                </a:cxn>
                <a:cxn ang="0">
                  <a:pos x="T6" y="T7"/>
                </a:cxn>
                <a:cxn ang="0">
                  <a:pos x="T8" y="T9"/>
                </a:cxn>
              </a:cxnLst>
              <a:rect l="0" t="0" r="r" b="b"/>
              <a:pathLst>
                <a:path w="66" h="21">
                  <a:moveTo>
                    <a:pt x="64" y="19"/>
                  </a:moveTo>
                  <a:cubicBezTo>
                    <a:pt x="43" y="12"/>
                    <a:pt x="22" y="6"/>
                    <a:pt x="1" y="0"/>
                  </a:cubicBezTo>
                  <a:cubicBezTo>
                    <a:pt x="0" y="0"/>
                    <a:pt x="0" y="1"/>
                    <a:pt x="0" y="2"/>
                  </a:cubicBezTo>
                  <a:cubicBezTo>
                    <a:pt x="21" y="10"/>
                    <a:pt x="42" y="16"/>
                    <a:pt x="64" y="21"/>
                  </a:cubicBezTo>
                  <a:cubicBezTo>
                    <a:pt x="65" y="21"/>
                    <a:pt x="66" y="19"/>
                    <a:pt x="64" y="19"/>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 name="Freeform 190"/>
            <p:cNvSpPr/>
            <p:nvPr/>
          </p:nvSpPr>
          <p:spPr bwMode="auto">
            <a:xfrm>
              <a:off x="7519988" y="3097213"/>
              <a:ext cx="163512" cy="53975"/>
            </a:xfrm>
            <a:custGeom>
              <a:avLst/>
              <a:gdLst>
                <a:gd name="T0" fmla="*/ 67 w 70"/>
                <a:gd name="T1" fmla="*/ 20 h 25"/>
                <a:gd name="T2" fmla="*/ 2 w 70"/>
                <a:gd name="T3" fmla="*/ 1 h 25"/>
                <a:gd name="T4" fmla="*/ 2 w 70"/>
                <a:gd name="T5" fmla="*/ 3 h 25"/>
                <a:gd name="T6" fmla="*/ 66 w 70"/>
                <a:gd name="T7" fmla="*/ 24 h 25"/>
                <a:gd name="T8" fmla="*/ 67 w 70"/>
                <a:gd name="T9" fmla="*/ 20 h 25"/>
              </a:gdLst>
              <a:ahLst/>
              <a:cxnLst>
                <a:cxn ang="0">
                  <a:pos x="T0" y="T1"/>
                </a:cxn>
                <a:cxn ang="0">
                  <a:pos x="T2" y="T3"/>
                </a:cxn>
                <a:cxn ang="0">
                  <a:pos x="T4" y="T5"/>
                </a:cxn>
                <a:cxn ang="0">
                  <a:pos x="T6" y="T7"/>
                </a:cxn>
                <a:cxn ang="0">
                  <a:pos x="T8" y="T9"/>
                </a:cxn>
              </a:cxnLst>
              <a:rect l="0" t="0" r="r" b="b"/>
              <a:pathLst>
                <a:path w="70" h="25">
                  <a:moveTo>
                    <a:pt x="67" y="20"/>
                  </a:moveTo>
                  <a:cubicBezTo>
                    <a:pt x="46" y="13"/>
                    <a:pt x="24" y="7"/>
                    <a:pt x="2" y="1"/>
                  </a:cubicBezTo>
                  <a:cubicBezTo>
                    <a:pt x="1" y="0"/>
                    <a:pt x="0" y="2"/>
                    <a:pt x="2" y="3"/>
                  </a:cubicBezTo>
                  <a:cubicBezTo>
                    <a:pt x="23" y="10"/>
                    <a:pt x="44" y="18"/>
                    <a:pt x="66" y="24"/>
                  </a:cubicBezTo>
                  <a:cubicBezTo>
                    <a:pt x="69" y="25"/>
                    <a:pt x="70" y="21"/>
                    <a:pt x="67" y="20"/>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 name="Freeform 191"/>
            <p:cNvSpPr/>
            <p:nvPr/>
          </p:nvSpPr>
          <p:spPr bwMode="auto">
            <a:xfrm>
              <a:off x="7437438" y="3201988"/>
              <a:ext cx="73025" cy="15875"/>
            </a:xfrm>
            <a:custGeom>
              <a:avLst/>
              <a:gdLst>
                <a:gd name="T0" fmla="*/ 31 w 31"/>
                <a:gd name="T1" fmla="*/ 6 h 8"/>
                <a:gd name="T2" fmla="*/ 0 w 31"/>
                <a:gd name="T3" fmla="*/ 0 h 8"/>
                <a:gd name="T4" fmla="*/ 0 w 31"/>
                <a:gd name="T5" fmla="*/ 1 h 8"/>
                <a:gd name="T6" fmla="*/ 30 w 31"/>
                <a:gd name="T7" fmla="*/ 7 h 8"/>
                <a:gd name="T8" fmla="*/ 31 w 31"/>
                <a:gd name="T9" fmla="*/ 6 h 8"/>
              </a:gdLst>
              <a:ahLst/>
              <a:cxnLst>
                <a:cxn ang="0">
                  <a:pos x="T0" y="T1"/>
                </a:cxn>
                <a:cxn ang="0">
                  <a:pos x="T2" y="T3"/>
                </a:cxn>
                <a:cxn ang="0">
                  <a:pos x="T4" y="T5"/>
                </a:cxn>
                <a:cxn ang="0">
                  <a:pos x="T6" y="T7"/>
                </a:cxn>
                <a:cxn ang="0">
                  <a:pos x="T8" y="T9"/>
                </a:cxn>
              </a:cxnLst>
              <a:rect l="0" t="0" r="r" b="b"/>
              <a:pathLst>
                <a:path w="31" h="8">
                  <a:moveTo>
                    <a:pt x="31" y="6"/>
                  </a:moveTo>
                  <a:cubicBezTo>
                    <a:pt x="21" y="4"/>
                    <a:pt x="10" y="2"/>
                    <a:pt x="0" y="0"/>
                  </a:cubicBezTo>
                  <a:cubicBezTo>
                    <a:pt x="0" y="0"/>
                    <a:pt x="0" y="1"/>
                    <a:pt x="0" y="1"/>
                  </a:cubicBezTo>
                  <a:cubicBezTo>
                    <a:pt x="10" y="3"/>
                    <a:pt x="20" y="6"/>
                    <a:pt x="30" y="7"/>
                  </a:cubicBezTo>
                  <a:cubicBezTo>
                    <a:pt x="31" y="8"/>
                    <a:pt x="31" y="7"/>
                    <a:pt x="31" y="6"/>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 name="Freeform 192"/>
            <p:cNvSpPr>
              <a:spLocks noEditPoints="1"/>
            </p:cNvSpPr>
            <p:nvPr/>
          </p:nvSpPr>
          <p:spPr bwMode="auto">
            <a:xfrm>
              <a:off x="3603625" y="1473200"/>
              <a:ext cx="898525" cy="1522413"/>
            </a:xfrm>
            <a:custGeom>
              <a:avLst/>
              <a:gdLst>
                <a:gd name="T0" fmla="*/ 301 w 384"/>
                <a:gd name="T1" fmla="*/ 222 h 706"/>
                <a:gd name="T2" fmla="*/ 248 w 384"/>
                <a:gd name="T3" fmla="*/ 132 h 706"/>
                <a:gd name="T4" fmla="*/ 221 w 384"/>
                <a:gd name="T5" fmla="*/ 49 h 706"/>
                <a:gd name="T6" fmla="*/ 55 w 384"/>
                <a:gd name="T7" fmla="*/ 489 h 706"/>
                <a:gd name="T8" fmla="*/ 8 w 384"/>
                <a:gd name="T9" fmla="*/ 581 h 706"/>
                <a:gd name="T10" fmla="*/ 150 w 384"/>
                <a:gd name="T11" fmla="*/ 538 h 706"/>
                <a:gd name="T12" fmla="*/ 176 w 384"/>
                <a:gd name="T13" fmla="*/ 704 h 706"/>
                <a:gd name="T14" fmla="*/ 220 w 384"/>
                <a:gd name="T15" fmla="*/ 581 h 706"/>
                <a:gd name="T16" fmla="*/ 370 w 384"/>
                <a:gd name="T17" fmla="*/ 350 h 706"/>
                <a:gd name="T18" fmla="*/ 344 w 384"/>
                <a:gd name="T19" fmla="*/ 350 h 706"/>
                <a:gd name="T20" fmla="*/ 274 w 384"/>
                <a:gd name="T21" fmla="*/ 324 h 706"/>
                <a:gd name="T22" fmla="*/ 255 w 384"/>
                <a:gd name="T23" fmla="*/ 364 h 706"/>
                <a:gd name="T24" fmla="*/ 238 w 384"/>
                <a:gd name="T25" fmla="*/ 364 h 706"/>
                <a:gd name="T26" fmla="*/ 227 w 384"/>
                <a:gd name="T27" fmla="*/ 340 h 706"/>
                <a:gd name="T28" fmla="*/ 244 w 384"/>
                <a:gd name="T29" fmla="*/ 287 h 706"/>
                <a:gd name="T30" fmla="*/ 220 w 384"/>
                <a:gd name="T31" fmla="*/ 327 h 706"/>
                <a:gd name="T32" fmla="*/ 255 w 384"/>
                <a:gd name="T33" fmla="*/ 340 h 706"/>
                <a:gd name="T34" fmla="*/ 348 w 384"/>
                <a:gd name="T35" fmla="*/ 373 h 706"/>
                <a:gd name="T36" fmla="*/ 321 w 384"/>
                <a:gd name="T37" fmla="*/ 348 h 706"/>
                <a:gd name="T38" fmla="*/ 329 w 384"/>
                <a:gd name="T39" fmla="*/ 322 h 706"/>
                <a:gd name="T40" fmla="*/ 315 w 384"/>
                <a:gd name="T41" fmla="*/ 265 h 706"/>
                <a:gd name="T42" fmla="*/ 286 w 384"/>
                <a:gd name="T43" fmla="*/ 298 h 706"/>
                <a:gd name="T44" fmla="*/ 217 w 384"/>
                <a:gd name="T45" fmla="*/ 318 h 706"/>
                <a:gd name="T46" fmla="*/ 261 w 384"/>
                <a:gd name="T47" fmla="*/ 261 h 706"/>
                <a:gd name="T48" fmla="*/ 274 w 384"/>
                <a:gd name="T49" fmla="*/ 191 h 706"/>
                <a:gd name="T50" fmla="*/ 212 w 384"/>
                <a:gd name="T51" fmla="*/ 326 h 706"/>
                <a:gd name="T52" fmla="*/ 241 w 384"/>
                <a:gd name="T53" fmla="*/ 250 h 706"/>
                <a:gd name="T54" fmla="*/ 286 w 384"/>
                <a:gd name="T55" fmla="*/ 142 h 706"/>
                <a:gd name="T56" fmla="*/ 301 w 384"/>
                <a:gd name="T57" fmla="*/ 477 h 706"/>
                <a:gd name="T58" fmla="*/ 214 w 384"/>
                <a:gd name="T59" fmla="*/ 562 h 706"/>
                <a:gd name="T60" fmla="*/ 206 w 384"/>
                <a:gd name="T61" fmla="*/ 544 h 706"/>
                <a:gd name="T62" fmla="*/ 185 w 384"/>
                <a:gd name="T63" fmla="*/ 529 h 706"/>
                <a:gd name="T64" fmla="*/ 163 w 384"/>
                <a:gd name="T65" fmla="*/ 514 h 706"/>
                <a:gd name="T66" fmla="*/ 144 w 384"/>
                <a:gd name="T67" fmla="*/ 505 h 706"/>
                <a:gd name="T68" fmla="*/ 107 w 384"/>
                <a:gd name="T69" fmla="*/ 503 h 706"/>
                <a:gd name="T70" fmla="*/ 101 w 384"/>
                <a:gd name="T71" fmla="*/ 489 h 706"/>
                <a:gd name="T72" fmla="*/ 108 w 384"/>
                <a:gd name="T73" fmla="*/ 469 h 706"/>
                <a:gd name="T74" fmla="*/ 89 w 384"/>
                <a:gd name="T75" fmla="*/ 469 h 706"/>
                <a:gd name="T76" fmla="*/ 89 w 384"/>
                <a:gd name="T77" fmla="*/ 454 h 706"/>
                <a:gd name="T78" fmla="*/ 97 w 384"/>
                <a:gd name="T79" fmla="*/ 429 h 706"/>
                <a:gd name="T80" fmla="*/ 103 w 384"/>
                <a:gd name="T81" fmla="*/ 414 h 706"/>
                <a:gd name="T82" fmla="*/ 86 w 384"/>
                <a:gd name="T83" fmla="*/ 407 h 706"/>
                <a:gd name="T84" fmla="*/ 288 w 384"/>
                <a:gd name="T85" fmla="*/ 27 h 706"/>
                <a:gd name="T86" fmla="*/ 282 w 384"/>
                <a:gd name="T87" fmla="*/ 70 h 706"/>
                <a:gd name="T88" fmla="*/ 252 w 384"/>
                <a:gd name="T89" fmla="*/ 96 h 706"/>
                <a:gd name="T90" fmla="*/ 235 w 384"/>
                <a:gd name="T91" fmla="*/ 120 h 706"/>
                <a:gd name="T92" fmla="*/ 212 w 384"/>
                <a:gd name="T93" fmla="*/ 147 h 706"/>
                <a:gd name="T94" fmla="*/ 181 w 384"/>
                <a:gd name="T95" fmla="*/ 176 h 706"/>
                <a:gd name="T96" fmla="*/ 146 w 384"/>
                <a:gd name="T97" fmla="*/ 226 h 706"/>
                <a:gd name="T98" fmla="*/ 129 w 384"/>
                <a:gd name="T99" fmla="*/ 253 h 706"/>
                <a:gd name="T100" fmla="*/ 142 w 384"/>
                <a:gd name="T101" fmla="*/ 257 h 706"/>
                <a:gd name="T102" fmla="*/ 128 w 384"/>
                <a:gd name="T103" fmla="*/ 282 h 706"/>
                <a:gd name="T104" fmla="*/ 168 w 384"/>
                <a:gd name="T105" fmla="*/ 227 h 706"/>
                <a:gd name="T106" fmla="*/ 216 w 384"/>
                <a:gd name="T107" fmla="*/ 168 h 706"/>
                <a:gd name="T108" fmla="*/ 265 w 384"/>
                <a:gd name="T109" fmla="*/ 194 h 706"/>
                <a:gd name="T110" fmla="*/ 199 w 384"/>
                <a:gd name="T111" fmla="*/ 338 h 706"/>
                <a:gd name="T112" fmla="*/ 241 w 384"/>
                <a:gd name="T113" fmla="*/ 415 h 706"/>
                <a:gd name="T114" fmla="*/ 260 w 384"/>
                <a:gd name="T115" fmla="*/ 391 h 706"/>
                <a:gd name="T116" fmla="*/ 255 w 384"/>
                <a:gd name="T117" fmla="*/ 381 h 706"/>
                <a:gd name="T118" fmla="*/ 253 w 384"/>
                <a:gd name="T119" fmla="*/ 370 h 706"/>
                <a:gd name="T120" fmla="*/ 263 w 384"/>
                <a:gd name="T121" fmla="*/ 377 h 706"/>
                <a:gd name="T122" fmla="*/ 301 w 384"/>
                <a:gd name="T123" fmla="*/ 477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4" h="706">
                  <a:moveTo>
                    <a:pt x="370" y="350"/>
                  </a:moveTo>
                  <a:cubicBezTo>
                    <a:pt x="378" y="334"/>
                    <a:pt x="384" y="316"/>
                    <a:pt x="380" y="299"/>
                  </a:cubicBezTo>
                  <a:cubicBezTo>
                    <a:pt x="376" y="281"/>
                    <a:pt x="365" y="266"/>
                    <a:pt x="347" y="261"/>
                  </a:cubicBezTo>
                  <a:cubicBezTo>
                    <a:pt x="346" y="261"/>
                    <a:pt x="346" y="261"/>
                    <a:pt x="345" y="261"/>
                  </a:cubicBezTo>
                  <a:cubicBezTo>
                    <a:pt x="340" y="240"/>
                    <a:pt x="324" y="223"/>
                    <a:pt x="301" y="222"/>
                  </a:cubicBezTo>
                  <a:cubicBezTo>
                    <a:pt x="297" y="209"/>
                    <a:pt x="289" y="197"/>
                    <a:pt x="276" y="187"/>
                  </a:cubicBezTo>
                  <a:cubicBezTo>
                    <a:pt x="279" y="182"/>
                    <a:pt x="282" y="178"/>
                    <a:pt x="284" y="174"/>
                  </a:cubicBezTo>
                  <a:cubicBezTo>
                    <a:pt x="292" y="160"/>
                    <a:pt x="297" y="145"/>
                    <a:pt x="286" y="131"/>
                  </a:cubicBezTo>
                  <a:cubicBezTo>
                    <a:pt x="285" y="130"/>
                    <a:pt x="284" y="130"/>
                    <a:pt x="283" y="131"/>
                  </a:cubicBezTo>
                  <a:cubicBezTo>
                    <a:pt x="272" y="124"/>
                    <a:pt x="260" y="126"/>
                    <a:pt x="248" y="132"/>
                  </a:cubicBezTo>
                  <a:cubicBezTo>
                    <a:pt x="262" y="115"/>
                    <a:pt x="272" y="95"/>
                    <a:pt x="282" y="76"/>
                  </a:cubicBezTo>
                  <a:cubicBezTo>
                    <a:pt x="290" y="63"/>
                    <a:pt x="298" y="46"/>
                    <a:pt x="292" y="31"/>
                  </a:cubicBezTo>
                  <a:cubicBezTo>
                    <a:pt x="293" y="31"/>
                    <a:pt x="293" y="30"/>
                    <a:pt x="293" y="29"/>
                  </a:cubicBezTo>
                  <a:cubicBezTo>
                    <a:pt x="288" y="17"/>
                    <a:pt x="276" y="12"/>
                    <a:pt x="263" y="14"/>
                  </a:cubicBezTo>
                  <a:cubicBezTo>
                    <a:pt x="244" y="17"/>
                    <a:pt x="232" y="34"/>
                    <a:pt x="221" y="49"/>
                  </a:cubicBezTo>
                  <a:cubicBezTo>
                    <a:pt x="189" y="92"/>
                    <a:pt x="155" y="135"/>
                    <a:pt x="127" y="182"/>
                  </a:cubicBezTo>
                  <a:cubicBezTo>
                    <a:pt x="101" y="227"/>
                    <a:pt x="84" y="274"/>
                    <a:pt x="80" y="326"/>
                  </a:cubicBezTo>
                  <a:cubicBezTo>
                    <a:pt x="78" y="355"/>
                    <a:pt x="79" y="384"/>
                    <a:pt x="81" y="413"/>
                  </a:cubicBezTo>
                  <a:cubicBezTo>
                    <a:pt x="82" y="440"/>
                    <a:pt x="83" y="467"/>
                    <a:pt x="84" y="493"/>
                  </a:cubicBezTo>
                  <a:cubicBezTo>
                    <a:pt x="74" y="491"/>
                    <a:pt x="65" y="489"/>
                    <a:pt x="55" y="489"/>
                  </a:cubicBezTo>
                  <a:cubicBezTo>
                    <a:pt x="54" y="489"/>
                    <a:pt x="54" y="490"/>
                    <a:pt x="53" y="490"/>
                  </a:cubicBezTo>
                  <a:cubicBezTo>
                    <a:pt x="52" y="490"/>
                    <a:pt x="52" y="490"/>
                    <a:pt x="51" y="492"/>
                  </a:cubicBezTo>
                  <a:cubicBezTo>
                    <a:pt x="43" y="506"/>
                    <a:pt x="38" y="521"/>
                    <a:pt x="29" y="535"/>
                  </a:cubicBezTo>
                  <a:cubicBezTo>
                    <a:pt x="21" y="550"/>
                    <a:pt x="10" y="563"/>
                    <a:pt x="2" y="577"/>
                  </a:cubicBezTo>
                  <a:cubicBezTo>
                    <a:pt x="0" y="580"/>
                    <a:pt x="5" y="585"/>
                    <a:pt x="8" y="581"/>
                  </a:cubicBezTo>
                  <a:cubicBezTo>
                    <a:pt x="28" y="558"/>
                    <a:pt x="51" y="525"/>
                    <a:pt x="56" y="494"/>
                  </a:cubicBezTo>
                  <a:cubicBezTo>
                    <a:pt x="56" y="494"/>
                    <a:pt x="56" y="494"/>
                    <a:pt x="56" y="493"/>
                  </a:cubicBezTo>
                  <a:cubicBezTo>
                    <a:pt x="66" y="496"/>
                    <a:pt x="75" y="499"/>
                    <a:pt x="84" y="502"/>
                  </a:cubicBezTo>
                  <a:cubicBezTo>
                    <a:pt x="85" y="502"/>
                    <a:pt x="85" y="503"/>
                    <a:pt x="85" y="503"/>
                  </a:cubicBezTo>
                  <a:cubicBezTo>
                    <a:pt x="108" y="512"/>
                    <a:pt x="129" y="525"/>
                    <a:pt x="150" y="538"/>
                  </a:cubicBezTo>
                  <a:cubicBezTo>
                    <a:pt x="179" y="556"/>
                    <a:pt x="207" y="577"/>
                    <a:pt x="229" y="604"/>
                  </a:cubicBezTo>
                  <a:cubicBezTo>
                    <a:pt x="229" y="604"/>
                    <a:pt x="229" y="604"/>
                    <a:pt x="229" y="604"/>
                  </a:cubicBezTo>
                  <a:cubicBezTo>
                    <a:pt x="215" y="617"/>
                    <a:pt x="203" y="634"/>
                    <a:pt x="193" y="650"/>
                  </a:cubicBezTo>
                  <a:cubicBezTo>
                    <a:pt x="184" y="665"/>
                    <a:pt x="173" y="684"/>
                    <a:pt x="171" y="702"/>
                  </a:cubicBezTo>
                  <a:cubicBezTo>
                    <a:pt x="170" y="706"/>
                    <a:pt x="175" y="706"/>
                    <a:pt x="176" y="704"/>
                  </a:cubicBezTo>
                  <a:cubicBezTo>
                    <a:pt x="187" y="688"/>
                    <a:pt x="192" y="669"/>
                    <a:pt x="202" y="652"/>
                  </a:cubicBezTo>
                  <a:cubicBezTo>
                    <a:pt x="212" y="636"/>
                    <a:pt x="224" y="621"/>
                    <a:pt x="234" y="605"/>
                  </a:cubicBezTo>
                  <a:cubicBezTo>
                    <a:pt x="235" y="604"/>
                    <a:pt x="235" y="604"/>
                    <a:pt x="235" y="604"/>
                  </a:cubicBezTo>
                  <a:cubicBezTo>
                    <a:pt x="236" y="602"/>
                    <a:pt x="237" y="600"/>
                    <a:pt x="235" y="597"/>
                  </a:cubicBezTo>
                  <a:cubicBezTo>
                    <a:pt x="230" y="592"/>
                    <a:pt x="225" y="586"/>
                    <a:pt x="220" y="581"/>
                  </a:cubicBezTo>
                  <a:cubicBezTo>
                    <a:pt x="221" y="581"/>
                    <a:pt x="221" y="581"/>
                    <a:pt x="222" y="580"/>
                  </a:cubicBezTo>
                  <a:cubicBezTo>
                    <a:pt x="234" y="558"/>
                    <a:pt x="252" y="540"/>
                    <a:pt x="269" y="522"/>
                  </a:cubicBezTo>
                  <a:cubicBezTo>
                    <a:pt x="287" y="502"/>
                    <a:pt x="305" y="483"/>
                    <a:pt x="322" y="464"/>
                  </a:cubicBezTo>
                  <a:cubicBezTo>
                    <a:pt x="350" y="433"/>
                    <a:pt x="378" y="396"/>
                    <a:pt x="374" y="353"/>
                  </a:cubicBezTo>
                  <a:cubicBezTo>
                    <a:pt x="373" y="351"/>
                    <a:pt x="372" y="350"/>
                    <a:pt x="370" y="350"/>
                  </a:cubicBezTo>
                  <a:close/>
                  <a:moveTo>
                    <a:pt x="346" y="268"/>
                  </a:moveTo>
                  <a:cubicBezTo>
                    <a:pt x="346" y="268"/>
                    <a:pt x="346" y="268"/>
                    <a:pt x="346" y="268"/>
                  </a:cubicBezTo>
                  <a:cubicBezTo>
                    <a:pt x="377" y="279"/>
                    <a:pt x="379" y="315"/>
                    <a:pt x="367" y="340"/>
                  </a:cubicBezTo>
                  <a:cubicBezTo>
                    <a:pt x="363" y="350"/>
                    <a:pt x="358" y="358"/>
                    <a:pt x="353" y="366"/>
                  </a:cubicBezTo>
                  <a:cubicBezTo>
                    <a:pt x="352" y="360"/>
                    <a:pt x="348" y="354"/>
                    <a:pt x="344" y="350"/>
                  </a:cubicBezTo>
                  <a:cubicBezTo>
                    <a:pt x="338" y="345"/>
                    <a:pt x="330" y="343"/>
                    <a:pt x="322" y="345"/>
                  </a:cubicBezTo>
                  <a:cubicBezTo>
                    <a:pt x="338" y="323"/>
                    <a:pt x="350" y="295"/>
                    <a:pt x="346" y="268"/>
                  </a:cubicBezTo>
                  <a:close/>
                  <a:moveTo>
                    <a:pt x="254" y="361"/>
                  </a:moveTo>
                  <a:cubicBezTo>
                    <a:pt x="260" y="348"/>
                    <a:pt x="265" y="336"/>
                    <a:pt x="274" y="325"/>
                  </a:cubicBezTo>
                  <a:cubicBezTo>
                    <a:pt x="274" y="324"/>
                    <a:pt x="274" y="324"/>
                    <a:pt x="274" y="324"/>
                  </a:cubicBezTo>
                  <a:cubicBezTo>
                    <a:pt x="288" y="308"/>
                    <a:pt x="306" y="335"/>
                    <a:pt x="312" y="346"/>
                  </a:cubicBezTo>
                  <a:cubicBezTo>
                    <a:pt x="312" y="347"/>
                    <a:pt x="313" y="347"/>
                    <a:pt x="313" y="347"/>
                  </a:cubicBezTo>
                  <a:cubicBezTo>
                    <a:pt x="310" y="351"/>
                    <a:pt x="306" y="355"/>
                    <a:pt x="302" y="359"/>
                  </a:cubicBezTo>
                  <a:cubicBezTo>
                    <a:pt x="295" y="366"/>
                    <a:pt x="285" y="373"/>
                    <a:pt x="275" y="373"/>
                  </a:cubicBezTo>
                  <a:cubicBezTo>
                    <a:pt x="266" y="373"/>
                    <a:pt x="259" y="370"/>
                    <a:pt x="255" y="364"/>
                  </a:cubicBezTo>
                  <a:cubicBezTo>
                    <a:pt x="255" y="364"/>
                    <a:pt x="256" y="363"/>
                    <a:pt x="256" y="363"/>
                  </a:cubicBezTo>
                  <a:cubicBezTo>
                    <a:pt x="256" y="361"/>
                    <a:pt x="255" y="361"/>
                    <a:pt x="254" y="361"/>
                  </a:cubicBezTo>
                  <a:close/>
                  <a:moveTo>
                    <a:pt x="247" y="361"/>
                  </a:moveTo>
                  <a:cubicBezTo>
                    <a:pt x="244" y="362"/>
                    <a:pt x="241" y="363"/>
                    <a:pt x="238" y="363"/>
                  </a:cubicBezTo>
                  <a:cubicBezTo>
                    <a:pt x="238" y="363"/>
                    <a:pt x="238" y="363"/>
                    <a:pt x="238" y="364"/>
                  </a:cubicBezTo>
                  <a:cubicBezTo>
                    <a:pt x="236" y="359"/>
                    <a:pt x="235" y="355"/>
                    <a:pt x="233" y="351"/>
                  </a:cubicBezTo>
                  <a:cubicBezTo>
                    <a:pt x="238" y="350"/>
                    <a:pt x="243" y="348"/>
                    <a:pt x="247" y="346"/>
                  </a:cubicBezTo>
                  <a:cubicBezTo>
                    <a:pt x="248" y="346"/>
                    <a:pt x="247" y="345"/>
                    <a:pt x="246" y="345"/>
                  </a:cubicBezTo>
                  <a:cubicBezTo>
                    <a:pt x="242" y="346"/>
                    <a:pt x="237" y="348"/>
                    <a:pt x="233" y="350"/>
                  </a:cubicBezTo>
                  <a:cubicBezTo>
                    <a:pt x="231" y="347"/>
                    <a:pt x="229" y="343"/>
                    <a:pt x="227" y="340"/>
                  </a:cubicBezTo>
                  <a:cubicBezTo>
                    <a:pt x="230" y="342"/>
                    <a:pt x="235" y="344"/>
                    <a:pt x="240" y="344"/>
                  </a:cubicBezTo>
                  <a:cubicBezTo>
                    <a:pt x="244" y="344"/>
                    <a:pt x="248" y="343"/>
                    <a:pt x="251" y="342"/>
                  </a:cubicBezTo>
                  <a:cubicBezTo>
                    <a:pt x="246" y="347"/>
                    <a:pt x="245" y="354"/>
                    <a:pt x="247" y="361"/>
                  </a:cubicBezTo>
                  <a:close/>
                  <a:moveTo>
                    <a:pt x="220" y="327"/>
                  </a:moveTo>
                  <a:cubicBezTo>
                    <a:pt x="226" y="314"/>
                    <a:pt x="233" y="298"/>
                    <a:pt x="244" y="287"/>
                  </a:cubicBezTo>
                  <a:cubicBezTo>
                    <a:pt x="259" y="273"/>
                    <a:pt x="273" y="292"/>
                    <a:pt x="283" y="303"/>
                  </a:cubicBezTo>
                  <a:cubicBezTo>
                    <a:pt x="280" y="307"/>
                    <a:pt x="277" y="312"/>
                    <a:pt x="274" y="316"/>
                  </a:cubicBezTo>
                  <a:cubicBezTo>
                    <a:pt x="271" y="319"/>
                    <a:pt x="268" y="322"/>
                    <a:pt x="266" y="325"/>
                  </a:cubicBezTo>
                  <a:cubicBezTo>
                    <a:pt x="262" y="329"/>
                    <a:pt x="257" y="333"/>
                    <a:pt x="252" y="336"/>
                  </a:cubicBezTo>
                  <a:cubicBezTo>
                    <a:pt x="240" y="341"/>
                    <a:pt x="225" y="339"/>
                    <a:pt x="220" y="327"/>
                  </a:cubicBezTo>
                  <a:close/>
                  <a:moveTo>
                    <a:pt x="255" y="340"/>
                  </a:moveTo>
                  <a:cubicBezTo>
                    <a:pt x="257" y="339"/>
                    <a:pt x="258" y="339"/>
                    <a:pt x="259" y="338"/>
                  </a:cubicBezTo>
                  <a:cubicBezTo>
                    <a:pt x="256" y="342"/>
                    <a:pt x="254" y="348"/>
                    <a:pt x="252" y="352"/>
                  </a:cubicBezTo>
                  <a:cubicBezTo>
                    <a:pt x="252" y="349"/>
                    <a:pt x="253" y="345"/>
                    <a:pt x="256" y="341"/>
                  </a:cubicBezTo>
                  <a:cubicBezTo>
                    <a:pt x="256" y="341"/>
                    <a:pt x="256" y="340"/>
                    <a:pt x="255" y="340"/>
                  </a:cubicBezTo>
                  <a:close/>
                  <a:moveTo>
                    <a:pt x="321" y="348"/>
                  </a:moveTo>
                  <a:cubicBezTo>
                    <a:pt x="321" y="348"/>
                    <a:pt x="321" y="348"/>
                    <a:pt x="322" y="348"/>
                  </a:cubicBezTo>
                  <a:cubicBezTo>
                    <a:pt x="329" y="348"/>
                    <a:pt x="335" y="350"/>
                    <a:pt x="340" y="355"/>
                  </a:cubicBezTo>
                  <a:cubicBezTo>
                    <a:pt x="345" y="360"/>
                    <a:pt x="345" y="365"/>
                    <a:pt x="347" y="371"/>
                  </a:cubicBezTo>
                  <a:cubicBezTo>
                    <a:pt x="347" y="372"/>
                    <a:pt x="347" y="372"/>
                    <a:pt x="348" y="373"/>
                  </a:cubicBezTo>
                  <a:cubicBezTo>
                    <a:pt x="347" y="373"/>
                    <a:pt x="347" y="374"/>
                    <a:pt x="346" y="375"/>
                  </a:cubicBezTo>
                  <a:cubicBezTo>
                    <a:pt x="342" y="380"/>
                    <a:pt x="337" y="386"/>
                    <a:pt x="330" y="390"/>
                  </a:cubicBezTo>
                  <a:cubicBezTo>
                    <a:pt x="315" y="397"/>
                    <a:pt x="297" y="391"/>
                    <a:pt x="298" y="372"/>
                  </a:cubicBezTo>
                  <a:cubicBezTo>
                    <a:pt x="298" y="372"/>
                    <a:pt x="298" y="371"/>
                    <a:pt x="297" y="371"/>
                  </a:cubicBezTo>
                  <a:cubicBezTo>
                    <a:pt x="307" y="365"/>
                    <a:pt x="314" y="356"/>
                    <a:pt x="321" y="348"/>
                  </a:cubicBezTo>
                  <a:close/>
                  <a:moveTo>
                    <a:pt x="314" y="260"/>
                  </a:moveTo>
                  <a:cubicBezTo>
                    <a:pt x="313" y="259"/>
                    <a:pt x="311" y="260"/>
                    <a:pt x="309" y="259"/>
                  </a:cubicBezTo>
                  <a:cubicBezTo>
                    <a:pt x="307" y="259"/>
                    <a:pt x="306" y="258"/>
                    <a:pt x="304" y="257"/>
                  </a:cubicBezTo>
                  <a:cubicBezTo>
                    <a:pt x="305" y="248"/>
                    <a:pt x="305" y="238"/>
                    <a:pt x="303" y="229"/>
                  </a:cubicBezTo>
                  <a:cubicBezTo>
                    <a:pt x="348" y="232"/>
                    <a:pt x="343" y="293"/>
                    <a:pt x="329" y="322"/>
                  </a:cubicBezTo>
                  <a:cubicBezTo>
                    <a:pt x="325" y="330"/>
                    <a:pt x="321" y="337"/>
                    <a:pt x="316" y="344"/>
                  </a:cubicBezTo>
                  <a:cubicBezTo>
                    <a:pt x="311" y="333"/>
                    <a:pt x="297" y="311"/>
                    <a:pt x="283" y="312"/>
                  </a:cubicBezTo>
                  <a:cubicBezTo>
                    <a:pt x="284" y="311"/>
                    <a:pt x="285" y="309"/>
                    <a:pt x="286" y="308"/>
                  </a:cubicBezTo>
                  <a:cubicBezTo>
                    <a:pt x="295" y="294"/>
                    <a:pt x="301" y="279"/>
                    <a:pt x="304" y="263"/>
                  </a:cubicBezTo>
                  <a:cubicBezTo>
                    <a:pt x="307" y="265"/>
                    <a:pt x="312" y="266"/>
                    <a:pt x="315" y="265"/>
                  </a:cubicBezTo>
                  <a:cubicBezTo>
                    <a:pt x="317" y="263"/>
                    <a:pt x="316" y="260"/>
                    <a:pt x="314" y="260"/>
                  </a:cubicBezTo>
                  <a:close/>
                  <a:moveTo>
                    <a:pt x="296" y="226"/>
                  </a:moveTo>
                  <a:cubicBezTo>
                    <a:pt x="296" y="226"/>
                    <a:pt x="296" y="227"/>
                    <a:pt x="297" y="228"/>
                  </a:cubicBezTo>
                  <a:cubicBezTo>
                    <a:pt x="301" y="243"/>
                    <a:pt x="302" y="260"/>
                    <a:pt x="296" y="277"/>
                  </a:cubicBezTo>
                  <a:cubicBezTo>
                    <a:pt x="293" y="284"/>
                    <a:pt x="290" y="291"/>
                    <a:pt x="286" y="298"/>
                  </a:cubicBezTo>
                  <a:cubicBezTo>
                    <a:pt x="280" y="287"/>
                    <a:pt x="263" y="273"/>
                    <a:pt x="251" y="275"/>
                  </a:cubicBezTo>
                  <a:cubicBezTo>
                    <a:pt x="243" y="277"/>
                    <a:pt x="236" y="289"/>
                    <a:pt x="232" y="295"/>
                  </a:cubicBezTo>
                  <a:cubicBezTo>
                    <a:pt x="226" y="303"/>
                    <a:pt x="222" y="313"/>
                    <a:pt x="218" y="322"/>
                  </a:cubicBezTo>
                  <a:cubicBezTo>
                    <a:pt x="218" y="321"/>
                    <a:pt x="218" y="320"/>
                    <a:pt x="218" y="319"/>
                  </a:cubicBezTo>
                  <a:cubicBezTo>
                    <a:pt x="218" y="318"/>
                    <a:pt x="217" y="318"/>
                    <a:pt x="217" y="318"/>
                  </a:cubicBezTo>
                  <a:cubicBezTo>
                    <a:pt x="224" y="305"/>
                    <a:pt x="229" y="291"/>
                    <a:pt x="233" y="278"/>
                  </a:cubicBezTo>
                  <a:cubicBezTo>
                    <a:pt x="233" y="275"/>
                    <a:pt x="234" y="273"/>
                    <a:pt x="235" y="270"/>
                  </a:cubicBezTo>
                  <a:cubicBezTo>
                    <a:pt x="236" y="268"/>
                    <a:pt x="237" y="266"/>
                    <a:pt x="238" y="264"/>
                  </a:cubicBezTo>
                  <a:cubicBezTo>
                    <a:pt x="240" y="261"/>
                    <a:pt x="242" y="258"/>
                    <a:pt x="245" y="255"/>
                  </a:cubicBezTo>
                  <a:cubicBezTo>
                    <a:pt x="249" y="259"/>
                    <a:pt x="255" y="262"/>
                    <a:pt x="261" y="261"/>
                  </a:cubicBezTo>
                  <a:cubicBezTo>
                    <a:pt x="263" y="260"/>
                    <a:pt x="263" y="257"/>
                    <a:pt x="261" y="257"/>
                  </a:cubicBezTo>
                  <a:cubicBezTo>
                    <a:pt x="256" y="255"/>
                    <a:pt x="252" y="254"/>
                    <a:pt x="248" y="250"/>
                  </a:cubicBezTo>
                  <a:cubicBezTo>
                    <a:pt x="246" y="248"/>
                    <a:pt x="239" y="237"/>
                    <a:pt x="243" y="236"/>
                  </a:cubicBezTo>
                  <a:cubicBezTo>
                    <a:pt x="243" y="235"/>
                    <a:pt x="243" y="234"/>
                    <a:pt x="242" y="234"/>
                  </a:cubicBezTo>
                  <a:cubicBezTo>
                    <a:pt x="253" y="220"/>
                    <a:pt x="264" y="206"/>
                    <a:pt x="274" y="191"/>
                  </a:cubicBezTo>
                  <a:cubicBezTo>
                    <a:pt x="284" y="201"/>
                    <a:pt x="291" y="213"/>
                    <a:pt x="296" y="226"/>
                  </a:cubicBezTo>
                  <a:close/>
                  <a:moveTo>
                    <a:pt x="217" y="328"/>
                  </a:moveTo>
                  <a:cubicBezTo>
                    <a:pt x="217" y="328"/>
                    <a:pt x="217" y="328"/>
                    <a:pt x="217" y="328"/>
                  </a:cubicBezTo>
                  <a:cubicBezTo>
                    <a:pt x="217" y="329"/>
                    <a:pt x="217" y="330"/>
                    <a:pt x="218" y="330"/>
                  </a:cubicBezTo>
                  <a:cubicBezTo>
                    <a:pt x="216" y="329"/>
                    <a:pt x="214" y="328"/>
                    <a:pt x="212" y="326"/>
                  </a:cubicBezTo>
                  <a:cubicBezTo>
                    <a:pt x="214" y="324"/>
                    <a:pt x="215" y="322"/>
                    <a:pt x="216" y="320"/>
                  </a:cubicBezTo>
                  <a:cubicBezTo>
                    <a:pt x="216" y="323"/>
                    <a:pt x="216" y="325"/>
                    <a:pt x="217" y="328"/>
                  </a:cubicBezTo>
                  <a:close/>
                  <a:moveTo>
                    <a:pt x="237" y="259"/>
                  </a:moveTo>
                  <a:cubicBezTo>
                    <a:pt x="238" y="255"/>
                    <a:pt x="239" y="250"/>
                    <a:pt x="239" y="246"/>
                  </a:cubicBezTo>
                  <a:cubicBezTo>
                    <a:pt x="240" y="247"/>
                    <a:pt x="240" y="249"/>
                    <a:pt x="241" y="250"/>
                  </a:cubicBezTo>
                  <a:cubicBezTo>
                    <a:pt x="241" y="251"/>
                    <a:pt x="242" y="252"/>
                    <a:pt x="243" y="253"/>
                  </a:cubicBezTo>
                  <a:cubicBezTo>
                    <a:pt x="241" y="255"/>
                    <a:pt x="239" y="257"/>
                    <a:pt x="237" y="259"/>
                  </a:cubicBezTo>
                  <a:close/>
                  <a:moveTo>
                    <a:pt x="283" y="136"/>
                  </a:moveTo>
                  <a:cubicBezTo>
                    <a:pt x="283" y="136"/>
                    <a:pt x="283" y="136"/>
                    <a:pt x="284" y="136"/>
                  </a:cubicBezTo>
                  <a:cubicBezTo>
                    <a:pt x="285" y="138"/>
                    <a:pt x="286" y="140"/>
                    <a:pt x="286" y="142"/>
                  </a:cubicBezTo>
                  <a:cubicBezTo>
                    <a:pt x="282" y="152"/>
                    <a:pt x="275" y="159"/>
                    <a:pt x="267" y="166"/>
                  </a:cubicBezTo>
                  <a:cubicBezTo>
                    <a:pt x="261" y="172"/>
                    <a:pt x="255" y="175"/>
                    <a:pt x="247" y="168"/>
                  </a:cubicBezTo>
                  <a:cubicBezTo>
                    <a:pt x="243" y="165"/>
                    <a:pt x="235" y="153"/>
                    <a:pt x="237" y="147"/>
                  </a:cubicBezTo>
                  <a:cubicBezTo>
                    <a:pt x="250" y="135"/>
                    <a:pt x="266" y="126"/>
                    <a:pt x="283" y="136"/>
                  </a:cubicBezTo>
                  <a:close/>
                  <a:moveTo>
                    <a:pt x="301" y="477"/>
                  </a:moveTo>
                  <a:cubicBezTo>
                    <a:pt x="284" y="495"/>
                    <a:pt x="268" y="513"/>
                    <a:pt x="252" y="531"/>
                  </a:cubicBezTo>
                  <a:cubicBezTo>
                    <a:pt x="239" y="545"/>
                    <a:pt x="226" y="560"/>
                    <a:pt x="219" y="579"/>
                  </a:cubicBezTo>
                  <a:cubicBezTo>
                    <a:pt x="219" y="579"/>
                    <a:pt x="219" y="580"/>
                    <a:pt x="219" y="580"/>
                  </a:cubicBezTo>
                  <a:cubicBezTo>
                    <a:pt x="214" y="575"/>
                    <a:pt x="209" y="570"/>
                    <a:pt x="204" y="566"/>
                  </a:cubicBezTo>
                  <a:cubicBezTo>
                    <a:pt x="207" y="565"/>
                    <a:pt x="211" y="564"/>
                    <a:pt x="214" y="562"/>
                  </a:cubicBezTo>
                  <a:cubicBezTo>
                    <a:pt x="215" y="562"/>
                    <a:pt x="214" y="560"/>
                    <a:pt x="213" y="561"/>
                  </a:cubicBezTo>
                  <a:cubicBezTo>
                    <a:pt x="210" y="562"/>
                    <a:pt x="207" y="563"/>
                    <a:pt x="204" y="564"/>
                  </a:cubicBezTo>
                  <a:cubicBezTo>
                    <a:pt x="203" y="564"/>
                    <a:pt x="203" y="564"/>
                    <a:pt x="202" y="565"/>
                  </a:cubicBezTo>
                  <a:cubicBezTo>
                    <a:pt x="197" y="561"/>
                    <a:pt x="192" y="557"/>
                    <a:pt x="187" y="553"/>
                  </a:cubicBezTo>
                  <a:cubicBezTo>
                    <a:pt x="194" y="551"/>
                    <a:pt x="200" y="547"/>
                    <a:pt x="206" y="544"/>
                  </a:cubicBezTo>
                  <a:cubicBezTo>
                    <a:pt x="207" y="543"/>
                    <a:pt x="206" y="541"/>
                    <a:pt x="205" y="542"/>
                  </a:cubicBezTo>
                  <a:cubicBezTo>
                    <a:pt x="198" y="546"/>
                    <a:pt x="192" y="549"/>
                    <a:pt x="185" y="551"/>
                  </a:cubicBezTo>
                  <a:cubicBezTo>
                    <a:pt x="179" y="547"/>
                    <a:pt x="173" y="543"/>
                    <a:pt x="167" y="539"/>
                  </a:cubicBezTo>
                  <a:cubicBezTo>
                    <a:pt x="174" y="537"/>
                    <a:pt x="180" y="535"/>
                    <a:pt x="186" y="531"/>
                  </a:cubicBezTo>
                  <a:cubicBezTo>
                    <a:pt x="187" y="530"/>
                    <a:pt x="186" y="529"/>
                    <a:pt x="185" y="529"/>
                  </a:cubicBezTo>
                  <a:cubicBezTo>
                    <a:pt x="179" y="533"/>
                    <a:pt x="172" y="536"/>
                    <a:pt x="165" y="538"/>
                  </a:cubicBezTo>
                  <a:cubicBezTo>
                    <a:pt x="161" y="535"/>
                    <a:pt x="156" y="532"/>
                    <a:pt x="152" y="529"/>
                  </a:cubicBezTo>
                  <a:cubicBezTo>
                    <a:pt x="150" y="528"/>
                    <a:pt x="147" y="527"/>
                    <a:pt x="145" y="525"/>
                  </a:cubicBezTo>
                  <a:cubicBezTo>
                    <a:pt x="151" y="522"/>
                    <a:pt x="158" y="519"/>
                    <a:pt x="164" y="516"/>
                  </a:cubicBezTo>
                  <a:cubicBezTo>
                    <a:pt x="165" y="515"/>
                    <a:pt x="164" y="514"/>
                    <a:pt x="163" y="514"/>
                  </a:cubicBezTo>
                  <a:cubicBezTo>
                    <a:pt x="157" y="518"/>
                    <a:pt x="151" y="521"/>
                    <a:pt x="144" y="524"/>
                  </a:cubicBezTo>
                  <a:cubicBezTo>
                    <a:pt x="144" y="524"/>
                    <a:pt x="144" y="524"/>
                    <a:pt x="144" y="524"/>
                  </a:cubicBezTo>
                  <a:cubicBezTo>
                    <a:pt x="139" y="521"/>
                    <a:pt x="134" y="518"/>
                    <a:pt x="129" y="515"/>
                  </a:cubicBezTo>
                  <a:cubicBezTo>
                    <a:pt x="134" y="513"/>
                    <a:pt x="139" y="510"/>
                    <a:pt x="145" y="506"/>
                  </a:cubicBezTo>
                  <a:cubicBezTo>
                    <a:pt x="146" y="506"/>
                    <a:pt x="145" y="504"/>
                    <a:pt x="144" y="505"/>
                  </a:cubicBezTo>
                  <a:cubicBezTo>
                    <a:pt x="138" y="508"/>
                    <a:pt x="133" y="511"/>
                    <a:pt x="127" y="514"/>
                  </a:cubicBezTo>
                  <a:cubicBezTo>
                    <a:pt x="121" y="511"/>
                    <a:pt x="115" y="507"/>
                    <a:pt x="109" y="504"/>
                  </a:cubicBezTo>
                  <a:cubicBezTo>
                    <a:pt x="117" y="502"/>
                    <a:pt x="125" y="498"/>
                    <a:pt x="133" y="493"/>
                  </a:cubicBezTo>
                  <a:cubicBezTo>
                    <a:pt x="133" y="493"/>
                    <a:pt x="133" y="492"/>
                    <a:pt x="132" y="492"/>
                  </a:cubicBezTo>
                  <a:cubicBezTo>
                    <a:pt x="124" y="497"/>
                    <a:pt x="116" y="500"/>
                    <a:pt x="107" y="503"/>
                  </a:cubicBezTo>
                  <a:cubicBezTo>
                    <a:pt x="102" y="501"/>
                    <a:pt x="97" y="498"/>
                    <a:pt x="92" y="496"/>
                  </a:cubicBezTo>
                  <a:cubicBezTo>
                    <a:pt x="94" y="495"/>
                    <a:pt x="96" y="494"/>
                    <a:pt x="97" y="493"/>
                  </a:cubicBezTo>
                  <a:cubicBezTo>
                    <a:pt x="104" y="490"/>
                    <a:pt x="110" y="486"/>
                    <a:pt x="116" y="482"/>
                  </a:cubicBezTo>
                  <a:cubicBezTo>
                    <a:pt x="117" y="481"/>
                    <a:pt x="116" y="480"/>
                    <a:pt x="115" y="480"/>
                  </a:cubicBezTo>
                  <a:cubicBezTo>
                    <a:pt x="110" y="483"/>
                    <a:pt x="106" y="486"/>
                    <a:pt x="101" y="489"/>
                  </a:cubicBezTo>
                  <a:cubicBezTo>
                    <a:pt x="97" y="491"/>
                    <a:pt x="93" y="493"/>
                    <a:pt x="89" y="495"/>
                  </a:cubicBezTo>
                  <a:cubicBezTo>
                    <a:pt x="89" y="495"/>
                    <a:pt x="88" y="495"/>
                    <a:pt x="88" y="495"/>
                  </a:cubicBezTo>
                  <a:cubicBezTo>
                    <a:pt x="88" y="491"/>
                    <a:pt x="88" y="488"/>
                    <a:pt x="88" y="484"/>
                  </a:cubicBezTo>
                  <a:cubicBezTo>
                    <a:pt x="95" y="479"/>
                    <a:pt x="102" y="475"/>
                    <a:pt x="109" y="470"/>
                  </a:cubicBezTo>
                  <a:cubicBezTo>
                    <a:pt x="110" y="470"/>
                    <a:pt x="109" y="468"/>
                    <a:pt x="108" y="469"/>
                  </a:cubicBezTo>
                  <a:cubicBezTo>
                    <a:pt x="101" y="473"/>
                    <a:pt x="95" y="478"/>
                    <a:pt x="88" y="482"/>
                  </a:cubicBezTo>
                  <a:cubicBezTo>
                    <a:pt x="89" y="478"/>
                    <a:pt x="89" y="474"/>
                    <a:pt x="89" y="470"/>
                  </a:cubicBezTo>
                  <a:cubicBezTo>
                    <a:pt x="93" y="468"/>
                    <a:pt x="97" y="466"/>
                    <a:pt x="101" y="462"/>
                  </a:cubicBezTo>
                  <a:cubicBezTo>
                    <a:pt x="101" y="462"/>
                    <a:pt x="100" y="461"/>
                    <a:pt x="100" y="461"/>
                  </a:cubicBezTo>
                  <a:cubicBezTo>
                    <a:pt x="97" y="464"/>
                    <a:pt x="93" y="467"/>
                    <a:pt x="89" y="469"/>
                  </a:cubicBezTo>
                  <a:cubicBezTo>
                    <a:pt x="89" y="465"/>
                    <a:pt x="89" y="460"/>
                    <a:pt x="89" y="456"/>
                  </a:cubicBezTo>
                  <a:cubicBezTo>
                    <a:pt x="89" y="456"/>
                    <a:pt x="89" y="456"/>
                    <a:pt x="89" y="456"/>
                  </a:cubicBezTo>
                  <a:cubicBezTo>
                    <a:pt x="93" y="453"/>
                    <a:pt x="96" y="450"/>
                    <a:pt x="100" y="447"/>
                  </a:cubicBezTo>
                  <a:cubicBezTo>
                    <a:pt x="100" y="447"/>
                    <a:pt x="100" y="446"/>
                    <a:pt x="99" y="446"/>
                  </a:cubicBezTo>
                  <a:cubicBezTo>
                    <a:pt x="96" y="449"/>
                    <a:pt x="92" y="451"/>
                    <a:pt x="89" y="454"/>
                  </a:cubicBezTo>
                  <a:cubicBezTo>
                    <a:pt x="89" y="449"/>
                    <a:pt x="89" y="445"/>
                    <a:pt x="88" y="440"/>
                  </a:cubicBezTo>
                  <a:cubicBezTo>
                    <a:pt x="88" y="440"/>
                    <a:pt x="89" y="440"/>
                    <a:pt x="89" y="439"/>
                  </a:cubicBezTo>
                  <a:cubicBezTo>
                    <a:pt x="89" y="439"/>
                    <a:pt x="89" y="439"/>
                    <a:pt x="89" y="439"/>
                  </a:cubicBezTo>
                  <a:cubicBezTo>
                    <a:pt x="92" y="437"/>
                    <a:pt x="95" y="433"/>
                    <a:pt x="98" y="430"/>
                  </a:cubicBezTo>
                  <a:cubicBezTo>
                    <a:pt x="99" y="429"/>
                    <a:pt x="98" y="429"/>
                    <a:pt x="97" y="429"/>
                  </a:cubicBezTo>
                  <a:cubicBezTo>
                    <a:pt x="94" y="432"/>
                    <a:pt x="91" y="435"/>
                    <a:pt x="88" y="437"/>
                  </a:cubicBezTo>
                  <a:cubicBezTo>
                    <a:pt x="88" y="433"/>
                    <a:pt x="88" y="429"/>
                    <a:pt x="88" y="425"/>
                  </a:cubicBezTo>
                  <a:cubicBezTo>
                    <a:pt x="88" y="425"/>
                    <a:pt x="88" y="425"/>
                    <a:pt x="88" y="425"/>
                  </a:cubicBezTo>
                  <a:cubicBezTo>
                    <a:pt x="93" y="422"/>
                    <a:pt x="99" y="419"/>
                    <a:pt x="104" y="415"/>
                  </a:cubicBezTo>
                  <a:cubicBezTo>
                    <a:pt x="105" y="414"/>
                    <a:pt x="104" y="413"/>
                    <a:pt x="103" y="414"/>
                  </a:cubicBezTo>
                  <a:cubicBezTo>
                    <a:pt x="98" y="417"/>
                    <a:pt x="93" y="420"/>
                    <a:pt x="87" y="424"/>
                  </a:cubicBezTo>
                  <a:cubicBezTo>
                    <a:pt x="87" y="419"/>
                    <a:pt x="87" y="414"/>
                    <a:pt x="87" y="409"/>
                  </a:cubicBezTo>
                  <a:cubicBezTo>
                    <a:pt x="90" y="406"/>
                    <a:pt x="94" y="403"/>
                    <a:pt x="98" y="400"/>
                  </a:cubicBezTo>
                  <a:cubicBezTo>
                    <a:pt x="99" y="400"/>
                    <a:pt x="98" y="399"/>
                    <a:pt x="97" y="399"/>
                  </a:cubicBezTo>
                  <a:cubicBezTo>
                    <a:pt x="94" y="402"/>
                    <a:pt x="90" y="405"/>
                    <a:pt x="86" y="407"/>
                  </a:cubicBezTo>
                  <a:cubicBezTo>
                    <a:pt x="85" y="390"/>
                    <a:pt x="84" y="372"/>
                    <a:pt x="84" y="355"/>
                  </a:cubicBezTo>
                  <a:cubicBezTo>
                    <a:pt x="85" y="306"/>
                    <a:pt x="94" y="259"/>
                    <a:pt x="115" y="215"/>
                  </a:cubicBezTo>
                  <a:cubicBezTo>
                    <a:pt x="135" y="176"/>
                    <a:pt x="160" y="141"/>
                    <a:pt x="186" y="106"/>
                  </a:cubicBezTo>
                  <a:cubicBezTo>
                    <a:pt x="199" y="88"/>
                    <a:pt x="213" y="70"/>
                    <a:pt x="226" y="52"/>
                  </a:cubicBezTo>
                  <a:cubicBezTo>
                    <a:pt x="239" y="35"/>
                    <a:pt x="269" y="0"/>
                    <a:pt x="288" y="27"/>
                  </a:cubicBezTo>
                  <a:cubicBezTo>
                    <a:pt x="291" y="36"/>
                    <a:pt x="290" y="45"/>
                    <a:pt x="287" y="55"/>
                  </a:cubicBezTo>
                  <a:cubicBezTo>
                    <a:pt x="283" y="56"/>
                    <a:pt x="279" y="58"/>
                    <a:pt x="275" y="60"/>
                  </a:cubicBezTo>
                  <a:cubicBezTo>
                    <a:pt x="275" y="61"/>
                    <a:pt x="275" y="61"/>
                    <a:pt x="275" y="61"/>
                  </a:cubicBezTo>
                  <a:cubicBezTo>
                    <a:pt x="279" y="60"/>
                    <a:pt x="283" y="59"/>
                    <a:pt x="287" y="57"/>
                  </a:cubicBezTo>
                  <a:cubicBezTo>
                    <a:pt x="285" y="61"/>
                    <a:pt x="284" y="66"/>
                    <a:pt x="282" y="70"/>
                  </a:cubicBezTo>
                  <a:cubicBezTo>
                    <a:pt x="277" y="71"/>
                    <a:pt x="272" y="74"/>
                    <a:pt x="267" y="78"/>
                  </a:cubicBezTo>
                  <a:cubicBezTo>
                    <a:pt x="267" y="78"/>
                    <a:pt x="267" y="79"/>
                    <a:pt x="268" y="79"/>
                  </a:cubicBezTo>
                  <a:cubicBezTo>
                    <a:pt x="272" y="76"/>
                    <a:pt x="277" y="74"/>
                    <a:pt x="281" y="71"/>
                  </a:cubicBezTo>
                  <a:cubicBezTo>
                    <a:pt x="279" y="76"/>
                    <a:pt x="277" y="80"/>
                    <a:pt x="275" y="84"/>
                  </a:cubicBezTo>
                  <a:cubicBezTo>
                    <a:pt x="267" y="88"/>
                    <a:pt x="260" y="92"/>
                    <a:pt x="252" y="96"/>
                  </a:cubicBezTo>
                  <a:cubicBezTo>
                    <a:pt x="252" y="96"/>
                    <a:pt x="252" y="97"/>
                    <a:pt x="253" y="97"/>
                  </a:cubicBezTo>
                  <a:cubicBezTo>
                    <a:pt x="260" y="93"/>
                    <a:pt x="267" y="90"/>
                    <a:pt x="273" y="86"/>
                  </a:cubicBezTo>
                  <a:cubicBezTo>
                    <a:pt x="272" y="89"/>
                    <a:pt x="271" y="91"/>
                    <a:pt x="269" y="93"/>
                  </a:cubicBezTo>
                  <a:cubicBezTo>
                    <a:pt x="266" y="98"/>
                    <a:pt x="263" y="103"/>
                    <a:pt x="259" y="108"/>
                  </a:cubicBezTo>
                  <a:cubicBezTo>
                    <a:pt x="251" y="112"/>
                    <a:pt x="243" y="116"/>
                    <a:pt x="235" y="120"/>
                  </a:cubicBezTo>
                  <a:cubicBezTo>
                    <a:pt x="234" y="120"/>
                    <a:pt x="234" y="121"/>
                    <a:pt x="235" y="120"/>
                  </a:cubicBezTo>
                  <a:cubicBezTo>
                    <a:pt x="242" y="118"/>
                    <a:pt x="251" y="115"/>
                    <a:pt x="257" y="111"/>
                  </a:cubicBezTo>
                  <a:cubicBezTo>
                    <a:pt x="253" y="117"/>
                    <a:pt x="249" y="122"/>
                    <a:pt x="244" y="128"/>
                  </a:cubicBezTo>
                  <a:cubicBezTo>
                    <a:pt x="233" y="133"/>
                    <a:pt x="222" y="139"/>
                    <a:pt x="211" y="146"/>
                  </a:cubicBezTo>
                  <a:cubicBezTo>
                    <a:pt x="211" y="146"/>
                    <a:pt x="211" y="147"/>
                    <a:pt x="212" y="147"/>
                  </a:cubicBezTo>
                  <a:cubicBezTo>
                    <a:pt x="222" y="141"/>
                    <a:pt x="232" y="136"/>
                    <a:pt x="242" y="131"/>
                  </a:cubicBezTo>
                  <a:cubicBezTo>
                    <a:pt x="239" y="135"/>
                    <a:pt x="236" y="139"/>
                    <a:pt x="233" y="143"/>
                  </a:cubicBezTo>
                  <a:cubicBezTo>
                    <a:pt x="233" y="143"/>
                    <a:pt x="233" y="143"/>
                    <a:pt x="233" y="143"/>
                  </a:cubicBezTo>
                  <a:cubicBezTo>
                    <a:pt x="229" y="146"/>
                    <a:pt x="225" y="150"/>
                    <a:pt x="222" y="153"/>
                  </a:cubicBezTo>
                  <a:cubicBezTo>
                    <a:pt x="208" y="160"/>
                    <a:pt x="194" y="168"/>
                    <a:pt x="181" y="176"/>
                  </a:cubicBezTo>
                  <a:cubicBezTo>
                    <a:pt x="180" y="176"/>
                    <a:pt x="180" y="177"/>
                    <a:pt x="181" y="177"/>
                  </a:cubicBezTo>
                  <a:cubicBezTo>
                    <a:pt x="193" y="170"/>
                    <a:pt x="206" y="164"/>
                    <a:pt x="218" y="157"/>
                  </a:cubicBezTo>
                  <a:cubicBezTo>
                    <a:pt x="206" y="169"/>
                    <a:pt x="194" y="183"/>
                    <a:pt x="184" y="197"/>
                  </a:cubicBezTo>
                  <a:cubicBezTo>
                    <a:pt x="180" y="200"/>
                    <a:pt x="177" y="205"/>
                    <a:pt x="174" y="209"/>
                  </a:cubicBezTo>
                  <a:cubicBezTo>
                    <a:pt x="165" y="214"/>
                    <a:pt x="155" y="220"/>
                    <a:pt x="146" y="226"/>
                  </a:cubicBezTo>
                  <a:cubicBezTo>
                    <a:pt x="145" y="226"/>
                    <a:pt x="146" y="227"/>
                    <a:pt x="146" y="226"/>
                  </a:cubicBezTo>
                  <a:cubicBezTo>
                    <a:pt x="155" y="222"/>
                    <a:pt x="163" y="217"/>
                    <a:pt x="172" y="212"/>
                  </a:cubicBezTo>
                  <a:cubicBezTo>
                    <a:pt x="167" y="219"/>
                    <a:pt x="162" y="226"/>
                    <a:pt x="157" y="233"/>
                  </a:cubicBezTo>
                  <a:cubicBezTo>
                    <a:pt x="148" y="240"/>
                    <a:pt x="138" y="246"/>
                    <a:pt x="129" y="252"/>
                  </a:cubicBezTo>
                  <a:cubicBezTo>
                    <a:pt x="129" y="252"/>
                    <a:pt x="129" y="253"/>
                    <a:pt x="129" y="253"/>
                  </a:cubicBezTo>
                  <a:cubicBezTo>
                    <a:pt x="138" y="247"/>
                    <a:pt x="147" y="241"/>
                    <a:pt x="155" y="236"/>
                  </a:cubicBezTo>
                  <a:cubicBezTo>
                    <a:pt x="151" y="242"/>
                    <a:pt x="147" y="248"/>
                    <a:pt x="144" y="255"/>
                  </a:cubicBezTo>
                  <a:cubicBezTo>
                    <a:pt x="134" y="263"/>
                    <a:pt x="124" y="270"/>
                    <a:pt x="115" y="279"/>
                  </a:cubicBezTo>
                  <a:cubicBezTo>
                    <a:pt x="114" y="279"/>
                    <a:pt x="115" y="279"/>
                    <a:pt x="115" y="279"/>
                  </a:cubicBezTo>
                  <a:cubicBezTo>
                    <a:pt x="124" y="272"/>
                    <a:pt x="133" y="265"/>
                    <a:pt x="142" y="257"/>
                  </a:cubicBezTo>
                  <a:cubicBezTo>
                    <a:pt x="141" y="258"/>
                    <a:pt x="141" y="260"/>
                    <a:pt x="140" y="261"/>
                  </a:cubicBezTo>
                  <a:cubicBezTo>
                    <a:pt x="137" y="267"/>
                    <a:pt x="133" y="273"/>
                    <a:pt x="129" y="279"/>
                  </a:cubicBezTo>
                  <a:cubicBezTo>
                    <a:pt x="123" y="285"/>
                    <a:pt x="117" y="290"/>
                    <a:pt x="110" y="295"/>
                  </a:cubicBezTo>
                  <a:cubicBezTo>
                    <a:pt x="110" y="295"/>
                    <a:pt x="110" y="296"/>
                    <a:pt x="110" y="295"/>
                  </a:cubicBezTo>
                  <a:cubicBezTo>
                    <a:pt x="117" y="292"/>
                    <a:pt x="122" y="287"/>
                    <a:pt x="128" y="282"/>
                  </a:cubicBezTo>
                  <a:cubicBezTo>
                    <a:pt x="119" y="298"/>
                    <a:pt x="111" y="315"/>
                    <a:pt x="111" y="332"/>
                  </a:cubicBezTo>
                  <a:cubicBezTo>
                    <a:pt x="111" y="333"/>
                    <a:pt x="112" y="333"/>
                    <a:pt x="112" y="332"/>
                  </a:cubicBezTo>
                  <a:cubicBezTo>
                    <a:pt x="128" y="295"/>
                    <a:pt x="145" y="261"/>
                    <a:pt x="167" y="228"/>
                  </a:cubicBezTo>
                  <a:cubicBezTo>
                    <a:pt x="168" y="228"/>
                    <a:pt x="168" y="227"/>
                    <a:pt x="168" y="227"/>
                  </a:cubicBezTo>
                  <a:cubicBezTo>
                    <a:pt x="168" y="227"/>
                    <a:pt x="168" y="227"/>
                    <a:pt x="168" y="227"/>
                  </a:cubicBezTo>
                  <a:cubicBezTo>
                    <a:pt x="170" y="224"/>
                    <a:pt x="172" y="221"/>
                    <a:pt x="174" y="218"/>
                  </a:cubicBezTo>
                  <a:cubicBezTo>
                    <a:pt x="178" y="214"/>
                    <a:pt x="181" y="209"/>
                    <a:pt x="185" y="204"/>
                  </a:cubicBezTo>
                  <a:cubicBezTo>
                    <a:pt x="186" y="203"/>
                    <a:pt x="187" y="203"/>
                    <a:pt x="188" y="202"/>
                  </a:cubicBezTo>
                  <a:cubicBezTo>
                    <a:pt x="188" y="202"/>
                    <a:pt x="188" y="201"/>
                    <a:pt x="187" y="201"/>
                  </a:cubicBezTo>
                  <a:cubicBezTo>
                    <a:pt x="196" y="190"/>
                    <a:pt x="206" y="178"/>
                    <a:pt x="216" y="168"/>
                  </a:cubicBezTo>
                  <a:cubicBezTo>
                    <a:pt x="221" y="163"/>
                    <a:pt x="227" y="156"/>
                    <a:pt x="233" y="150"/>
                  </a:cubicBezTo>
                  <a:cubicBezTo>
                    <a:pt x="232" y="162"/>
                    <a:pt x="246" y="178"/>
                    <a:pt x="256" y="178"/>
                  </a:cubicBezTo>
                  <a:cubicBezTo>
                    <a:pt x="263" y="179"/>
                    <a:pt x="269" y="172"/>
                    <a:pt x="274" y="168"/>
                  </a:cubicBezTo>
                  <a:cubicBezTo>
                    <a:pt x="279" y="164"/>
                    <a:pt x="284" y="159"/>
                    <a:pt x="287" y="153"/>
                  </a:cubicBezTo>
                  <a:cubicBezTo>
                    <a:pt x="285" y="168"/>
                    <a:pt x="273" y="183"/>
                    <a:pt x="265" y="194"/>
                  </a:cubicBezTo>
                  <a:cubicBezTo>
                    <a:pt x="256" y="207"/>
                    <a:pt x="245" y="219"/>
                    <a:pt x="238" y="234"/>
                  </a:cubicBezTo>
                  <a:cubicBezTo>
                    <a:pt x="238" y="230"/>
                    <a:pt x="236" y="226"/>
                    <a:pt x="233" y="223"/>
                  </a:cubicBezTo>
                  <a:cubicBezTo>
                    <a:pt x="233" y="222"/>
                    <a:pt x="232" y="223"/>
                    <a:pt x="232" y="224"/>
                  </a:cubicBezTo>
                  <a:cubicBezTo>
                    <a:pt x="240" y="242"/>
                    <a:pt x="231" y="269"/>
                    <a:pt x="225" y="286"/>
                  </a:cubicBezTo>
                  <a:cubicBezTo>
                    <a:pt x="219" y="305"/>
                    <a:pt x="209" y="321"/>
                    <a:pt x="199" y="338"/>
                  </a:cubicBezTo>
                  <a:cubicBezTo>
                    <a:pt x="197" y="340"/>
                    <a:pt x="201" y="342"/>
                    <a:pt x="202" y="340"/>
                  </a:cubicBezTo>
                  <a:cubicBezTo>
                    <a:pt x="205" y="337"/>
                    <a:pt x="208" y="333"/>
                    <a:pt x="210" y="330"/>
                  </a:cubicBezTo>
                  <a:cubicBezTo>
                    <a:pt x="236" y="359"/>
                    <a:pt x="238" y="391"/>
                    <a:pt x="233" y="429"/>
                  </a:cubicBezTo>
                  <a:cubicBezTo>
                    <a:pt x="233" y="432"/>
                    <a:pt x="238" y="432"/>
                    <a:pt x="238" y="429"/>
                  </a:cubicBezTo>
                  <a:cubicBezTo>
                    <a:pt x="239" y="425"/>
                    <a:pt x="240" y="420"/>
                    <a:pt x="241" y="415"/>
                  </a:cubicBezTo>
                  <a:cubicBezTo>
                    <a:pt x="247" y="412"/>
                    <a:pt x="254" y="409"/>
                    <a:pt x="259" y="406"/>
                  </a:cubicBezTo>
                  <a:cubicBezTo>
                    <a:pt x="260" y="405"/>
                    <a:pt x="259" y="404"/>
                    <a:pt x="259" y="405"/>
                  </a:cubicBezTo>
                  <a:cubicBezTo>
                    <a:pt x="253" y="408"/>
                    <a:pt x="247" y="411"/>
                    <a:pt x="241" y="413"/>
                  </a:cubicBezTo>
                  <a:cubicBezTo>
                    <a:pt x="242" y="409"/>
                    <a:pt x="242" y="404"/>
                    <a:pt x="242" y="400"/>
                  </a:cubicBezTo>
                  <a:cubicBezTo>
                    <a:pt x="248" y="398"/>
                    <a:pt x="254" y="395"/>
                    <a:pt x="260" y="391"/>
                  </a:cubicBezTo>
                  <a:cubicBezTo>
                    <a:pt x="261" y="391"/>
                    <a:pt x="260" y="390"/>
                    <a:pt x="260" y="390"/>
                  </a:cubicBezTo>
                  <a:cubicBezTo>
                    <a:pt x="254" y="394"/>
                    <a:pt x="248" y="397"/>
                    <a:pt x="242" y="399"/>
                  </a:cubicBezTo>
                  <a:cubicBezTo>
                    <a:pt x="242" y="395"/>
                    <a:pt x="242" y="391"/>
                    <a:pt x="242" y="387"/>
                  </a:cubicBezTo>
                  <a:cubicBezTo>
                    <a:pt x="246" y="385"/>
                    <a:pt x="250" y="384"/>
                    <a:pt x="255" y="382"/>
                  </a:cubicBezTo>
                  <a:cubicBezTo>
                    <a:pt x="256" y="382"/>
                    <a:pt x="255" y="381"/>
                    <a:pt x="255" y="381"/>
                  </a:cubicBezTo>
                  <a:cubicBezTo>
                    <a:pt x="250" y="382"/>
                    <a:pt x="246" y="384"/>
                    <a:pt x="242" y="387"/>
                  </a:cubicBezTo>
                  <a:cubicBezTo>
                    <a:pt x="241" y="379"/>
                    <a:pt x="240" y="372"/>
                    <a:pt x="238" y="364"/>
                  </a:cubicBezTo>
                  <a:cubicBezTo>
                    <a:pt x="238" y="364"/>
                    <a:pt x="238" y="364"/>
                    <a:pt x="238" y="364"/>
                  </a:cubicBezTo>
                  <a:cubicBezTo>
                    <a:pt x="241" y="364"/>
                    <a:pt x="244" y="363"/>
                    <a:pt x="248" y="362"/>
                  </a:cubicBezTo>
                  <a:cubicBezTo>
                    <a:pt x="249" y="365"/>
                    <a:pt x="250" y="368"/>
                    <a:pt x="253" y="370"/>
                  </a:cubicBezTo>
                  <a:cubicBezTo>
                    <a:pt x="241" y="373"/>
                    <a:pt x="241" y="373"/>
                    <a:pt x="241" y="373"/>
                  </a:cubicBezTo>
                  <a:cubicBezTo>
                    <a:pt x="241" y="374"/>
                    <a:pt x="241" y="374"/>
                    <a:pt x="241" y="374"/>
                  </a:cubicBezTo>
                  <a:cubicBezTo>
                    <a:pt x="245" y="373"/>
                    <a:pt x="249" y="372"/>
                    <a:pt x="253" y="371"/>
                  </a:cubicBezTo>
                  <a:cubicBezTo>
                    <a:pt x="253" y="371"/>
                    <a:pt x="253" y="371"/>
                    <a:pt x="253" y="371"/>
                  </a:cubicBezTo>
                  <a:cubicBezTo>
                    <a:pt x="256" y="374"/>
                    <a:pt x="259" y="376"/>
                    <a:pt x="263" y="377"/>
                  </a:cubicBezTo>
                  <a:cubicBezTo>
                    <a:pt x="274" y="381"/>
                    <a:pt x="284" y="379"/>
                    <a:pt x="293" y="373"/>
                  </a:cubicBezTo>
                  <a:cubicBezTo>
                    <a:pt x="290" y="388"/>
                    <a:pt x="303" y="400"/>
                    <a:pt x="318" y="400"/>
                  </a:cubicBezTo>
                  <a:cubicBezTo>
                    <a:pt x="339" y="399"/>
                    <a:pt x="353" y="378"/>
                    <a:pt x="363" y="362"/>
                  </a:cubicBezTo>
                  <a:cubicBezTo>
                    <a:pt x="365" y="360"/>
                    <a:pt x="366" y="357"/>
                    <a:pt x="367" y="355"/>
                  </a:cubicBezTo>
                  <a:cubicBezTo>
                    <a:pt x="367" y="406"/>
                    <a:pt x="333" y="442"/>
                    <a:pt x="301" y="477"/>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 name="Freeform 193"/>
            <p:cNvSpPr>
              <a:spLocks noEditPoints="1"/>
            </p:cNvSpPr>
            <p:nvPr/>
          </p:nvSpPr>
          <p:spPr bwMode="auto">
            <a:xfrm>
              <a:off x="3998913" y="2770188"/>
              <a:ext cx="74612" cy="68263"/>
            </a:xfrm>
            <a:custGeom>
              <a:avLst/>
              <a:gdLst>
                <a:gd name="T0" fmla="*/ 31 w 32"/>
                <a:gd name="T1" fmla="*/ 11 h 32"/>
                <a:gd name="T2" fmla="*/ 12 w 32"/>
                <a:gd name="T3" fmla="*/ 5 h 32"/>
                <a:gd name="T4" fmla="*/ 1 w 32"/>
                <a:gd name="T5" fmla="*/ 15 h 32"/>
                <a:gd name="T6" fmla="*/ 16 w 32"/>
                <a:gd name="T7" fmla="*/ 31 h 32"/>
                <a:gd name="T8" fmla="*/ 31 w 32"/>
                <a:gd name="T9" fmla="*/ 11 h 32"/>
                <a:gd name="T10" fmla="*/ 25 w 32"/>
                <a:gd name="T11" fmla="*/ 14 h 32"/>
                <a:gd name="T12" fmla="*/ 16 w 32"/>
                <a:gd name="T13" fmla="*/ 25 h 32"/>
                <a:gd name="T14" fmla="*/ 10 w 32"/>
                <a:gd name="T15" fmla="*/ 9 h 32"/>
                <a:gd name="T16" fmla="*/ 12 w 32"/>
                <a:gd name="T17" fmla="*/ 9 h 32"/>
                <a:gd name="T18" fmla="*/ 25 w 32"/>
                <a:gd name="T19"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1" y="11"/>
                  </a:moveTo>
                  <a:cubicBezTo>
                    <a:pt x="30" y="1"/>
                    <a:pt x="19" y="0"/>
                    <a:pt x="12" y="5"/>
                  </a:cubicBezTo>
                  <a:cubicBezTo>
                    <a:pt x="7" y="3"/>
                    <a:pt x="2" y="10"/>
                    <a:pt x="1" y="15"/>
                  </a:cubicBezTo>
                  <a:cubicBezTo>
                    <a:pt x="0" y="24"/>
                    <a:pt x="7" y="32"/>
                    <a:pt x="16" y="31"/>
                  </a:cubicBezTo>
                  <a:cubicBezTo>
                    <a:pt x="25" y="30"/>
                    <a:pt x="32" y="20"/>
                    <a:pt x="31" y="11"/>
                  </a:cubicBezTo>
                  <a:close/>
                  <a:moveTo>
                    <a:pt x="25" y="14"/>
                  </a:moveTo>
                  <a:cubicBezTo>
                    <a:pt x="24" y="19"/>
                    <a:pt x="21" y="23"/>
                    <a:pt x="16" y="25"/>
                  </a:cubicBezTo>
                  <a:cubicBezTo>
                    <a:pt x="6" y="27"/>
                    <a:pt x="6" y="13"/>
                    <a:pt x="10" y="9"/>
                  </a:cubicBezTo>
                  <a:cubicBezTo>
                    <a:pt x="11" y="9"/>
                    <a:pt x="11" y="10"/>
                    <a:pt x="12" y="9"/>
                  </a:cubicBezTo>
                  <a:cubicBezTo>
                    <a:pt x="17" y="8"/>
                    <a:pt x="26" y="5"/>
                    <a:pt x="25" y="14"/>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 name="Freeform 194"/>
            <p:cNvSpPr/>
            <p:nvPr/>
          </p:nvSpPr>
          <p:spPr bwMode="auto">
            <a:xfrm>
              <a:off x="4014788" y="2789238"/>
              <a:ext cx="38100" cy="30163"/>
            </a:xfrm>
            <a:custGeom>
              <a:avLst/>
              <a:gdLst>
                <a:gd name="T0" fmla="*/ 13 w 16"/>
                <a:gd name="T1" fmla="*/ 1 h 14"/>
                <a:gd name="T2" fmla="*/ 9 w 16"/>
                <a:gd name="T3" fmla="*/ 3 h 14"/>
                <a:gd name="T4" fmla="*/ 9 w 16"/>
                <a:gd name="T5" fmla="*/ 3 h 14"/>
                <a:gd name="T6" fmla="*/ 7 w 16"/>
                <a:gd name="T7" fmla="*/ 4 h 14"/>
                <a:gd name="T8" fmla="*/ 7 w 16"/>
                <a:gd name="T9" fmla="*/ 5 h 14"/>
                <a:gd name="T10" fmla="*/ 2 w 16"/>
                <a:gd name="T11" fmla="*/ 9 h 14"/>
                <a:gd name="T12" fmla="*/ 3 w 16"/>
                <a:gd name="T13" fmla="*/ 11 h 14"/>
                <a:gd name="T14" fmla="*/ 9 w 16"/>
                <a:gd name="T15" fmla="*/ 7 h 14"/>
                <a:gd name="T16" fmla="*/ 12 w 16"/>
                <a:gd name="T17" fmla="*/ 13 h 14"/>
                <a:gd name="T18" fmla="*/ 14 w 16"/>
                <a:gd name="T19" fmla="*/ 11 h 14"/>
                <a:gd name="T20" fmla="*/ 11 w 16"/>
                <a:gd name="T21" fmla="*/ 6 h 14"/>
                <a:gd name="T22" fmla="*/ 15 w 16"/>
                <a:gd name="T23" fmla="*/ 3 h 14"/>
                <a:gd name="T24" fmla="*/ 13 w 16"/>
                <a:gd name="T25"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4">
                  <a:moveTo>
                    <a:pt x="13" y="1"/>
                  </a:moveTo>
                  <a:cubicBezTo>
                    <a:pt x="12" y="1"/>
                    <a:pt x="11" y="2"/>
                    <a:pt x="9" y="3"/>
                  </a:cubicBezTo>
                  <a:cubicBezTo>
                    <a:pt x="9" y="3"/>
                    <a:pt x="9" y="3"/>
                    <a:pt x="9" y="3"/>
                  </a:cubicBezTo>
                  <a:cubicBezTo>
                    <a:pt x="8" y="2"/>
                    <a:pt x="6" y="3"/>
                    <a:pt x="7" y="4"/>
                  </a:cubicBezTo>
                  <a:cubicBezTo>
                    <a:pt x="7" y="4"/>
                    <a:pt x="7" y="4"/>
                    <a:pt x="7" y="5"/>
                  </a:cubicBezTo>
                  <a:cubicBezTo>
                    <a:pt x="5" y="6"/>
                    <a:pt x="4" y="8"/>
                    <a:pt x="2" y="9"/>
                  </a:cubicBezTo>
                  <a:cubicBezTo>
                    <a:pt x="0" y="10"/>
                    <a:pt x="2" y="12"/>
                    <a:pt x="3" y="11"/>
                  </a:cubicBezTo>
                  <a:cubicBezTo>
                    <a:pt x="5" y="10"/>
                    <a:pt x="7" y="9"/>
                    <a:pt x="9" y="7"/>
                  </a:cubicBezTo>
                  <a:cubicBezTo>
                    <a:pt x="10" y="9"/>
                    <a:pt x="11" y="11"/>
                    <a:pt x="12" y="13"/>
                  </a:cubicBezTo>
                  <a:cubicBezTo>
                    <a:pt x="13" y="14"/>
                    <a:pt x="15" y="12"/>
                    <a:pt x="14" y="11"/>
                  </a:cubicBezTo>
                  <a:cubicBezTo>
                    <a:pt x="13" y="9"/>
                    <a:pt x="12" y="8"/>
                    <a:pt x="11" y="6"/>
                  </a:cubicBezTo>
                  <a:cubicBezTo>
                    <a:pt x="12" y="5"/>
                    <a:pt x="14" y="4"/>
                    <a:pt x="15" y="3"/>
                  </a:cubicBezTo>
                  <a:cubicBezTo>
                    <a:pt x="16" y="2"/>
                    <a:pt x="15" y="0"/>
                    <a:pt x="13"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 name="Freeform 195"/>
            <p:cNvSpPr/>
            <p:nvPr/>
          </p:nvSpPr>
          <p:spPr bwMode="auto">
            <a:xfrm>
              <a:off x="4165600" y="2368550"/>
              <a:ext cx="39687" cy="20638"/>
            </a:xfrm>
            <a:custGeom>
              <a:avLst/>
              <a:gdLst>
                <a:gd name="T0" fmla="*/ 15 w 17"/>
                <a:gd name="T1" fmla="*/ 1 h 10"/>
                <a:gd name="T2" fmla="*/ 0 w 17"/>
                <a:gd name="T3" fmla="*/ 9 h 10"/>
                <a:gd name="T4" fmla="*/ 1 w 17"/>
                <a:gd name="T5" fmla="*/ 9 h 10"/>
                <a:gd name="T6" fmla="*/ 16 w 17"/>
                <a:gd name="T7" fmla="*/ 2 h 10"/>
                <a:gd name="T8" fmla="*/ 15 w 17"/>
                <a:gd name="T9" fmla="*/ 1 h 10"/>
              </a:gdLst>
              <a:ahLst/>
              <a:cxnLst>
                <a:cxn ang="0">
                  <a:pos x="T0" y="T1"/>
                </a:cxn>
                <a:cxn ang="0">
                  <a:pos x="T2" y="T3"/>
                </a:cxn>
                <a:cxn ang="0">
                  <a:pos x="T4" y="T5"/>
                </a:cxn>
                <a:cxn ang="0">
                  <a:pos x="T6" y="T7"/>
                </a:cxn>
                <a:cxn ang="0">
                  <a:pos x="T8" y="T9"/>
                </a:cxn>
              </a:cxnLst>
              <a:rect l="0" t="0" r="r" b="b"/>
              <a:pathLst>
                <a:path w="17" h="10">
                  <a:moveTo>
                    <a:pt x="15" y="1"/>
                  </a:moveTo>
                  <a:cubicBezTo>
                    <a:pt x="10" y="3"/>
                    <a:pt x="5" y="6"/>
                    <a:pt x="0" y="9"/>
                  </a:cubicBezTo>
                  <a:cubicBezTo>
                    <a:pt x="0" y="9"/>
                    <a:pt x="0" y="10"/>
                    <a:pt x="1" y="9"/>
                  </a:cubicBezTo>
                  <a:cubicBezTo>
                    <a:pt x="6" y="7"/>
                    <a:pt x="11" y="4"/>
                    <a:pt x="16" y="2"/>
                  </a:cubicBezTo>
                  <a:cubicBezTo>
                    <a:pt x="17" y="1"/>
                    <a:pt x="16" y="0"/>
                    <a:pt x="15" y="1"/>
                  </a:cubicBez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矩形 1"/>
          <p:cNvSpPr/>
          <p:nvPr/>
        </p:nvSpPr>
        <p:spPr>
          <a:xfrm>
            <a:off x="1995170" y="0"/>
            <a:ext cx="10196830" cy="11417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a:solidFill>
                <a:prstClr val="white"/>
              </a:solidFill>
              <a:latin typeface="Arial" panose="020B0604020202020204"/>
              <a:ea typeface="微软雅黑" panose="020B0503020204020204" pitchFamily="34" charset="-122"/>
            </a:endParaRPr>
          </a:p>
        </p:txBody>
      </p:sp>
      <p:sp>
        <p:nvSpPr>
          <p:cNvPr id="3" name="矩形 2"/>
          <p:cNvSpPr/>
          <p:nvPr/>
        </p:nvSpPr>
        <p:spPr>
          <a:xfrm>
            <a:off x="1964085" y="681336"/>
            <a:ext cx="2804223" cy="460375"/>
          </a:xfrm>
          <a:prstGeom prst="rect">
            <a:avLst/>
          </a:prstGeom>
        </p:spPr>
        <p:txBody>
          <a:bodyPr wrap="square">
            <a:spAutoFit/>
          </a:bodyPr>
          <a:lstStyle/>
          <a:p>
            <a:pPr algn="just" defTabSz="685800">
              <a:lnSpc>
                <a:spcPct val="120000"/>
              </a:lnSpc>
            </a:pPr>
            <a:r>
              <a:rPr lang="en-US" altLang="zh-CN" sz="2000" b="1" dirty="0">
                <a:solidFill>
                  <a:prstClr val="black">
                    <a:lumMod val="65000"/>
                    <a:lumOff val="35000"/>
                  </a:prstClr>
                </a:solidFill>
                <a:latin typeface="Arial" panose="020B0604020202020204"/>
                <a:ea typeface="微软雅黑" panose="020B0503020204020204" pitchFamily="34" charset="-122"/>
              </a:rPr>
              <a:t>3.2  </a:t>
            </a:r>
            <a:r>
              <a:rPr lang="zh-CN" altLang="en-US" sz="2000" b="1" dirty="0">
                <a:solidFill>
                  <a:prstClr val="black">
                    <a:lumMod val="65000"/>
                    <a:lumOff val="35000"/>
                  </a:prstClr>
                </a:solidFill>
                <a:latin typeface="Arial" panose="020B0604020202020204"/>
                <a:ea typeface="微软雅黑" panose="020B0503020204020204" pitchFamily="34" charset="-122"/>
              </a:rPr>
              <a:t>项目创新</a:t>
            </a:r>
          </a:p>
        </p:txBody>
      </p:sp>
      <p:sp>
        <p:nvSpPr>
          <p:cNvPr id="4" name="TextBox 19"/>
          <p:cNvSpPr txBox="1"/>
          <p:nvPr/>
        </p:nvSpPr>
        <p:spPr>
          <a:xfrm>
            <a:off x="1090930" y="2722245"/>
            <a:ext cx="4551045" cy="255333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2000" dirty="0">
                <a:latin typeface="+mn-ea"/>
              </a:rPr>
              <a:t>对于一般钢种来说，已经存在其加工时的温度曲线，但是随着时代的发展，人们对高端钢种的需求越来越大。但一般温度曲线并不适用高端钢种，因此，我们需要对特定的带钢描绘出特定的温度曲线，改变其性能，减少损失，避免出现粘连，挤压等问题，这也是企业最需要的。</a:t>
            </a: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wipe(down)">
                                      <p:cBhvr>
                                        <p:cTn id="7"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02126" y="990916"/>
            <a:ext cx="1552566" cy="4239895"/>
          </a:xfrm>
          <a:prstGeom prst="rect">
            <a:avLst/>
          </a:prstGeom>
          <a:noFill/>
        </p:spPr>
        <p:txBody>
          <a:bodyPr vert="horz" wrap="square" rtlCol="0">
            <a:spAutoFit/>
          </a:bodyPr>
          <a:lstStyle/>
          <a:p>
            <a:pPr lvl="1"/>
            <a:r>
              <a:rPr lang="en-US" altLang="zh-CN" sz="26955" dirty="0">
                <a:solidFill>
                  <a:srgbClr val="404040"/>
                </a:solidFill>
                <a:latin typeface="方正兰亭准黑_GBK" panose="02000000000000000000" pitchFamily="2" charset="-122"/>
                <a:ea typeface="方正兰亭准黑_GBK" panose="02000000000000000000" pitchFamily="2" charset="-122"/>
              </a:rPr>
              <a:t>4</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442108">
            <a:off x="3131010" y="2740897"/>
            <a:ext cx="3976747" cy="2114013"/>
          </a:xfrm>
          <a:prstGeom prst="rect">
            <a:avLst/>
          </a:prstGeom>
        </p:spPr>
      </p:pic>
      <p:cxnSp>
        <p:nvCxnSpPr>
          <p:cNvPr id="4" name="直接连接符 3"/>
          <p:cNvCxnSpPr/>
          <p:nvPr/>
        </p:nvCxnSpPr>
        <p:spPr>
          <a:xfrm flipV="1">
            <a:off x="2877445" y="2598268"/>
            <a:ext cx="1793592" cy="2391457"/>
          </a:xfrm>
          <a:prstGeom prst="line">
            <a:avLst/>
          </a:prstGeom>
          <a:ln w="12700">
            <a:solidFill>
              <a:srgbClr val="1357AE"/>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925616" y="2746491"/>
            <a:ext cx="6786880" cy="1091565"/>
          </a:xfrm>
          <a:prstGeom prst="rect">
            <a:avLst/>
          </a:prstGeom>
          <a:noFill/>
        </p:spPr>
        <p:txBody>
          <a:bodyPr vert="horz" wrap="none" rtlCol="0">
            <a:spAutoFit/>
          </a:bodyPr>
          <a:lstStyle/>
          <a:p>
            <a:pPr algn="l"/>
            <a:r>
              <a:rPr lang="zh-CN" altLang="en-US" sz="6500" dirty="0">
                <a:solidFill>
                  <a:schemeClr val="tx1">
                    <a:lumMod val="65000"/>
                    <a:lumOff val="35000"/>
                  </a:schemeClr>
                </a:solidFill>
                <a:sym typeface="+mn-ea"/>
              </a:rPr>
              <a:t>国内外现状及趋势</a:t>
            </a:r>
            <a:endParaRPr lang="zh-CN" altLang="en-US" sz="6500" dirty="0">
              <a:solidFill>
                <a:srgbClr val="404040"/>
              </a:solidFill>
              <a:latin typeface="方正兰亭准黑_GBK" panose="02000000000000000000" pitchFamily="2" charset="-122"/>
              <a:ea typeface="方正兰亭准黑_GBK" panose="020000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500"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93954" y="1962241"/>
            <a:ext cx="3928745" cy="4363720"/>
            <a:chOff x="4627304" y="970162"/>
            <a:chExt cx="3509150" cy="4363720"/>
          </a:xfrm>
        </p:grpSpPr>
        <p:sp>
          <p:nvSpPr>
            <p:cNvPr id="19" name="TextBox 19"/>
            <p:cNvSpPr txBox="1"/>
            <p:nvPr/>
          </p:nvSpPr>
          <p:spPr>
            <a:xfrm>
              <a:off x="5394700" y="970162"/>
              <a:ext cx="2444433" cy="39878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2000" b="1" dirty="0">
                  <a:latin typeface="+mn-ea"/>
                </a:rPr>
                <a:t>国内外现状</a:t>
              </a:r>
            </a:p>
          </p:txBody>
        </p:sp>
        <p:sp>
          <p:nvSpPr>
            <p:cNvPr id="20" name="文本框 19"/>
            <p:cNvSpPr txBox="1"/>
            <p:nvPr/>
          </p:nvSpPr>
          <p:spPr>
            <a:xfrm>
              <a:off x="4627304" y="1433712"/>
              <a:ext cx="3509150" cy="3900170"/>
            </a:xfrm>
            <a:prstGeom prst="rect">
              <a:avLst/>
            </a:prstGeom>
            <a:noFill/>
          </p:spPr>
          <p:txBody>
            <a:bodyPr wrap="square" rtlCol="0">
              <a:spAutoFit/>
              <a:scene3d>
                <a:camera prst="orthographicFront"/>
                <a:lightRig rig="threePt" dir="t"/>
              </a:scene3d>
              <a:sp3d contourW="12700"/>
            </a:bodyPr>
            <a:lstStyle/>
            <a:p>
              <a:pPr>
                <a:lnSpc>
                  <a:spcPct val="125000"/>
                </a:lnSpc>
              </a:pPr>
              <a:r>
                <a:rPr lang="en-US" altLang="zh-CN">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rPr>
                <a:t>前几年，由于我国冷轧产能不足，我国冷轧板卷进口量比较大，同样冷轧带钢也处于净进口状态。。随着国内冷扎带钢产能的连续上升，国内冷轧窄带钢产量也保持高速增长，但是我们也要清楚的认识到，虽然冷轧板带材的产量增长了, 但在钢铁中的比例一直增长缓慢, 与发达国家还是有一定的距离。并且国外在现有冷轧带钢处理能力与保持技术领先的同时，一直不断地在进行新工艺新技术地开发。</a:t>
              </a:r>
            </a:p>
          </p:txBody>
        </p:sp>
      </p:grpSp>
      <p:grpSp>
        <p:nvGrpSpPr>
          <p:cNvPr id="47" name="组合 46"/>
          <p:cNvGrpSpPr/>
          <p:nvPr/>
        </p:nvGrpSpPr>
        <p:grpSpPr>
          <a:xfrm>
            <a:off x="8675914" y="1924376"/>
            <a:ext cx="2222500" cy="443908"/>
            <a:chOff x="8432074" y="4213551"/>
            <a:chExt cx="2222500" cy="443908"/>
          </a:xfrm>
        </p:grpSpPr>
        <p:grpSp>
          <p:nvGrpSpPr>
            <p:cNvPr id="39" name="组合 38"/>
            <p:cNvGrpSpPr/>
            <p:nvPr/>
          </p:nvGrpSpPr>
          <p:grpSpPr>
            <a:xfrm>
              <a:off x="8432074" y="4222031"/>
              <a:ext cx="435428" cy="435428"/>
              <a:chOff x="8533674" y="5262836"/>
              <a:chExt cx="435428" cy="435428"/>
            </a:xfrm>
          </p:grpSpPr>
          <p:sp>
            <p:nvSpPr>
              <p:cNvPr id="40" name="矩形: 圆角 39"/>
              <p:cNvSpPr/>
              <p:nvPr/>
            </p:nvSpPr>
            <p:spPr>
              <a:xfrm>
                <a:off x="8533674" y="5262836"/>
                <a:ext cx="435428" cy="435428"/>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椭圆 13"/>
              <p:cNvSpPr/>
              <p:nvPr/>
            </p:nvSpPr>
            <p:spPr>
              <a:xfrm>
                <a:off x="8649173" y="5362849"/>
                <a:ext cx="204430" cy="235402"/>
              </a:xfrm>
              <a:custGeom>
                <a:avLst/>
                <a:gdLst>
                  <a:gd name="connsiteX0" fmla="*/ 184010 w 292270"/>
                  <a:gd name="connsiteY0" fmla="*/ 131763 h 336550"/>
                  <a:gd name="connsiteX1" fmla="*/ 178567 w 292270"/>
                  <a:gd name="connsiteY1" fmla="*/ 141923 h 336550"/>
                  <a:gd name="connsiteX2" fmla="*/ 184010 w 292270"/>
                  <a:gd name="connsiteY2" fmla="*/ 150813 h 336550"/>
                  <a:gd name="connsiteX3" fmla="*/ 188092 w 292270"/>
                  <a:gd name="connsiteY3" fmla="*/ 141923 h 336550"/>
                  <a:gd name="connsiteX4" fmla="*/ 184010 w 292270"/>
                  <a:gd name="connsiteY4" fmla="*/ 131763 h 336550"/>
                  <a:gd name="connsiteX5" fmla="*/ 141147 w 292270"/>
                  <a:gd name="connsiteY5" fmla="*/ 131763 h 336550"/>
                  <a:gd name="connsiteX6" fmla="*/ 135704 w 292270"/>
                  <a:gd name="connsiteY6" fmla="*/ 141923 h 336550"/>
                  <a:gd name="connsiteX7" fmla="*/ 141147 w 292270"/>
                  <a:gd name="connsiteY7" fmla="*/ 150813 h 336550"/>
                  <a:gd name="connsiteX8" fmla="*/ 145229 w 292270"/>
                  <a:gd name="connsiteY8" fmla="*/ 141923 h 336550"/>
                  <a:gd name="connsiteX9" fmla="*/ 141147 w 292270"/>
                  <a:gd name="connsiteY9" fmla="*/ 131763 h 336550"/>
                  <a:gd name="connsiteX10" fmla="*/ 96811 w 292270"/>
                  <a:gd name="connsiteY10" fmla="*/ 131763 h 336550"/>
                  <a:gd name="connsiteX11" fmla="*/ 92842 w 292270"/>
                  <a:gd name="connsiteY11" fmla="*/ 134938 h 336550"/>
                  <a:gd name="connsiteX12" fmla="*/ 100780 w 292270"/>
                  <a:gd name="connsiteY12" fmla="*/ 134938 h 336550"/>
                  <a:gd name="connsiteX13" fmla="*/ 96811 w 292270"/>
                  <a:gd name="connsiteY13" fmla="*/ 131763 h 336550"/>
                  <a:gd name="connsiteX14" fmla="*/ 225310 w 292270"/>
                  <a:gd name="connsiteY14" fmla="*/ 127000 h 336550"/>
                  <a:gd name="connsiteX15" fmla="*/ 226721 w 292270"/>
                  <a:gd name="connsiteY15" fmla="*/ 127000 h 336550"/>
                  <a:gd name="connsiteX16" fmla="*/ 229543 w 292270"/>
                  <a:gd name="connsiteY16" fmla="*/ 127000 h 336550"/>
                  <a:gd name="connsiteX17" fmla="*/ 230954 w 292270"/>
                  <a:gd name="connsiteY17" fmla="*/ 127000 h 336550"/>
                  <a:gd name="connsiteX18" fmla="*/ 230954 w 292270"/>
                  <a:gd name="connsiteY18" fmla="*/ 155792 h 336550"/>
                  <a:gd name="connsiteX19" fmla="*/ 229543 w 292270"/>
                  <a:gd name="connsiteY19" fmla="*/ 157163 h 336550"/>
                  <a:gd name="connsiteX20" fmla="*/ 225310 w 292270"/>
                  <a:gd name="connsiteY20" fmla="*/ 157163 h 336550"/>
                  <a:gd name="connsiteX21" fmla="*/ 225310 w 292270"/>
                  <a:gd name="connsiteY21" fmla="*/ 155792 h 336550"/>
                  <a:gd name="connsiteX22" fmla="*/ 225310 w 292270"/>
                  <a:gd name="connsiteY22" fmla="*/ 132484 h 336550"/>
                  <a:gd name="connsiteX23" fmla="*/ 221076 w 292270"/>
                  <a:gd name="connsiteY23" fmla="*/ 133855 h 336550"/>
                  <a:gd name="connsiteX24" fmla="*/ 221076 w 292270"/>
                  <a:gd name="connsiteY24" fmla="*/ 135227 h 336550"/>
                  <a:gd name="connsiteX25" fmla="*/ 219665 w 292270"/>
                  <a:gd name="connsiteY25" fmla="*/ 133855 h 336550"/>
                  <a:gd name="connsiteX26" fmla="*/ 219665 w 292270"/>
                  <a:gd name="connsiteY26" fmla="*/ 131113 h 336550"/>
                  <a:gd name="connsiteX27" fmla="*/ 219665 w 292270"/>
                  <a:gd name="connsiteY27" fmla="*/ 129742 h 336550"/>
                  <a:gd name="connsiteX28" fmla="*/ 225310 w 292270"/>
                  <a:gd name="connsiteY28" fmla="*/ 127000 h 336550"/>
                  <a:gd name="connsiteX29" fmla="*/ 203791 w 292270"/>
                  <a:gd name="connsiteY29" fmla="*/ 127000 h 336550"/>
                  <a:gd name="connsiteX30" fmla="*/ 207495 w 292270"/>
                  <a:gd name="connsiteY30" fmla="*/ 127000 h 336550"/>
                  <a:gd name="connsiteX31" fmla="*/ 208730 w 292270"/>
                  <a:gd name="connsiteY31" fmla="*/ 127000 h 336550"/>
                  <a:gd name="connsiteX32" fmla="*/ 208730 w 292270"/>
                  <a:gd name="connsiteY32" fmla="*/ 155792 h 336550"/>
                  <a:gd name="connsiteX33" fmla="*/ 207495 w 292270"/>
                  <a:gd name="connsiteY33" fmla="*/ 157163 h 336550"/>
                  <a:gd name="connsiteX34" fmla="*/ 203791 w 292270"/>
                  <a:gd name="connsiteY34" fmla="*/ 157163 h 336550"/>
                  <a:gd name="connsiteX35" fmla="*/ 202556 w 292270"/>
                  <a:gd name="connsiteY35" fmla="*/ 155792 h 336550"/>
                  <a:gd name="connsiteX36" fmla="*/ 202556 w 292270"/>
                  <a:gd name="connsiteY36" fmla="*/ 132484 h 336550"/>
                  <a:gd name="connsiteX37" fmla="*/ 200086 w 292270"/>
                  <a:gd name="connsiteY37" fmla="*/ 133855 h 336550"/>
                  <a:gd name="connsiteX38" fmla="*/ 198852 w 292270"/>
                  <a:gd name="connsiteY38" fmla="*/ 135227 h 336550"/>
                  <a:gd name="connsiteX39" fmla="*/ 198852 w 292270"/>
                  <a:gd name="connsiteY39" fmla="*/ 133855 h 336550"/>
                  <a:gd name="connsiteX40" fmla="*/ 197617 w 292270"/>
                  <a:gd name="connsiteY40" fmla="*/ 131113 h 336550"/>
                  <a:gd name="connsiteX41" fmla="*/ 198852 w 292270"/>
                  <a:gd name="connsiteY41" fmla="*/ 129742 h 336550"/>
                  <a:gd name="connsiteX42" fmla="*/ 203791 w 292270"/>
                  <a:gd name="connsiteY42" fmla="*/ 127000 h 336550"/>
                  <a:gd name="connsiteX43" fmla="*/ 183964 w 292270"/>
                  <a:gd name="connsiteY43" fmla="*/ 127000 h 336550"/>
                  <a:gd name="connsiteX44" fmla="*/ 192854 w 292270"/>
                  <a:gd name="connsiteY44" fmla="*/ 141426 h 336550"/>
                  <a:gd name="connsiteX45" fmla="*/ 182694 w 292270"/>
                  <a:gd name="connsiteY45" fmla="*/ 157163 h 336550"/>
                  <a:gd name="connsiteX46" fmla="*/ 173804 w 292270"/>
                  <a:gd name="connsiteY46" fmla="*/ 142737 h 336550"/>
                  <a:gd name="connsiteX47" fmla="*/ 183964 w 292270"/>
                  <a:gd name="connsiteY47" fmla="*/ 127000 h 336550"/>
                  <a:gd name="connsiteX48" fmla="*/ 161699 w 292270"/>
                  <a:gd name="connsiteY48" fmla="*/ 127000 h 336550"/>
                  <a:gd name="connsiteX49" fmla="*/ 164478 w 292270"/>
                  <a:gd name="connsiteY49" fmla="*/ 127000 h 336550"/>
                  <a:gd name="connsiteX50" fmla="*/ 165867 w 292270"/>
                  <a:gd name="connsiteY50" fmla="*/ 127000 h 336550"/>
                  <a:gd name="connsiteX51" fmla="*/ 165867 w 292270"/>
                  <a:gd name="connsiteY51" fmla="*/ 155792 h 336550"/>
                  <a:gd name="connsiteX52" fmla="*/ 164478 w 292270"/>
                  <a:gd name="connsiteY52" fmla="*/ 157163 h 336550"/>
                  <a:gd name="connsiteX53" fmla="*/ 161699 w 292270"/>
                  <a:gd name="connsiteY53" fmla="*/ 157163 h 336550"/>
                  <a:gd name="connsiteX54" fmla="*/ 160310 w 292270"/>
                  <a:gd name="connsiteY54" fmla="*/ 155792 h 336550"/>
                  <a:gd name="connsiteX55" fmla="*/ 160310 w 292270"/>
                  <a:gd name="connsiteY55" fmla="*/ 132484 h 336550"/>
                  <a:gd name="connsiteX56" fmla="*/ 156143 w 292270"/>
                  <a:gd name="connsiteY56" fmla="*/ 133855 h 336550"/>
                  <a:gd name="connsiteX57" fmla="*/ 156143 w 292270"/>
                  <a:gd name="connsiteY57" fmla="*/ 135227 h 336550"/>
                  <a:gd name="connsiteX58" fmla="*/ 154754 w 292270"/>
                  <a:gd name="connsiteY58" fmla="*/ 133855 h 336550"/>
                  <a:gd name="connsiteX59" fmla="*/ 154754 w 292270"/>
                  <a:gd name="connsiteY59" fmla="*/ 131113 h 336550"/>
                  <a:gd name="connsiteX60" fmla="*/ 154754 w 292270"/>
                  <a:gd name="connsiteY60" fmla="*/ 129742 h 336550"/>
                  <a:gd name="connsiteX61" fmla="*/ 161699 w 292270"/>
                  <a:gd name="connsiteY61" fmla="*/ 127000 h 336550"/>
                  <a:gd name="connsiteX62" fmla="*/ 141261 w 292270"/>
                  <a:gd name="connsiteY62" fmla="*/ 127000 h 336550"/>
                  <a:gd name="connsiteX63" fmla="*/ 151580 w 292270"/>
                  <a:gd name="connsiteY63" fmla="*/ 141426 h 336550"/>
                  <a:gd name="connsiteX64" fmla="*/ 141261 w 292270"/>
                  <a:gd name="connsiteY64" fmla="*/ 157163 h 336550"/>
                  <a:gd name="connsiteX65" fmla="*/ 130942 w 292270"/>
                  <a:gd name="connsiteY65" fmla="*/ 142737 h 336550"/>
                  <a:gd name="connsiteX66" fmla="*/ 141261 w 292270"/>
                  <a:gd name="connsiteY66" fmla="*/ 127000 h 336550"/>
                  <a:gd name="connsiteX67" fmla="*/ 247736 w 292270"/>
                  <a:gd name="connsiteY67" fmla="*/ 80963 h 336550"/>
                  <a:gd name="connsiteX68" fmla="*/ 243654 w 292270"/>
                  <a:gd name="connsiteY68" fmla="*/ 91970 h 336550"/>
                  <a:gd name="connsiteX69" fmla="*/ 247736 w 292270"/>
                  <a:gd name="connsiteY69" fmla="*/ 101601 h 336550"/>
                  <a:gd name="connsiteX70" fmla="*/ 253179 w 292270"/>
                  <a:gd name="connsiteY70" fmla="*/ 90594 h 336550"/>
                  <a:gd name="connsiteX71" fmla="*/ 247736 w 292270"/>
                  <a:gd name="connsiteY71" fmla="*/ 80963 h 336550"/>
                  <a:gd name="connsiteX72" fmla="*/ 205328 w 292270"/>
                  <a:gd name="connsiteY72" fmla="*/ 80963 h 336550"/>
                  <a:gd name="connsiteX73" fmla="*/ 200792 w 292270"/>
                  <a:gd name="connsiteY73" fmla="*/ 91970 h 336550"/>
                  <a:gd name="connsiteX74" fmla="*/ 205328 w 292270"/>
                  <a:gd name="connsiteY74" fmla="*/ 101601 h 336550"/>
                  <a:gd name="connsiteX75" fmla="*/ 208730 w 292270"/>
                  <a:gd name="connsiteY75" fmla="*/ 90594 h 336550"/>
                  <a:gd name="connsiteX76" fmla="*/ 205328 w 292270"/>
                  <a:gd name="connsiteY76" fmla="*/ 80963 h 336550"/>
                  <a:gd name="connsiteX77" fmla="*/ 184010 w 292270"/>
                  <a:gd name="connsiteY77" fmla="*/ 80963 h 336550"/>
                  <a:gd name="connsiteX78" fmla="*/ 178567 w 292270"/>
                  <a:gd name="connsiteY78" fmla="*/ 91970 h 336550"/>
                  <a:gd name="connsiteX79" fmla="*/ 184010 w 292270"/>
                  <a:gd name="connsiteY79" fmla="*/ 101601 h 336550"/>
                  <a:gd name="connsiteX80" fmla="*/ 188092 w 292270"/>
                  <a:gd name="connsiteY80" fmla="*/ 90594 h 336550"/>
                  <a:gd name="connsiteX81" fmla="*/ 184010 w 292270"/>
                  <a:gd name="connsiteY81" fmla="*/ 80963 h 336550"/>
                  <a:gd name="connsiteX82" fmla="*/ 162011 w 292270"/>
                  <a:gd name="connsiteY82" fmla="*/ 80963 h 336550"/>
                  <a:gd name="connsiteX83" fmla="*/ 157929 w 292270"/>
                  <a:gd name="connsiteY83" fmla="*/ 91970 h 336550"/>
                  <a:gd name="connsiteX84" fmla="*/ 162011 w 292270"/>
                  <a:gd name="connsiteY84" fmla="*/ 101601 h 336550"/>
                  <a:gd name="connsiteX85" fmla="*/ 167454 w 292270"/>
                  <a:gd name="connsiteY85" fmla="*/ 90594 h 336550"/>
                  <a:gd name="connsiteX86" fmla="*/ 162011 w 292270"/>
                  <a:gd name="connsiteY86" fmla="*/ 80963 h 336550"/>
                  <a:gd name="connsiteX87" fmla="*/ 76173 w 292270"/>
                  <a:gd name="connsiteY87" fmla="*/ 80963 h 336550"/>
                  <a:gd name="connsiteX88" fmla="*/ 72204 w 292270"/>
                  <a:gd name="connsiteY88" fmla="*/ 91970 h 336550"/>
                  <a:gd name="connsiteX89" fmla="*/ 76173 w 292270"/>
                  <a:gd name="connsiteY89" fmla="*/ 101601 h 336550"/>
                  <a:gd name="connsiteX90" fmla="*/ 80142 w 292270"/>
                  <a:gd name="connsiteY90" fmla="*/ 90594 h 336550"/>
                  <a:gd name="connsiteX91" fmla="*/ 76173 w 292270"/>
                  <a:gd name="connsiteY91" fmla="*/ 80963 h 336550"/>
                  <a:gd name="connsiteX92" fmla="*/ 225310 w 292270"/>
                  <a:gd name="connsiteY92" fmla="*/ 76200 h 336550"/>
                  <a:gd name="connsiteX93" fmla="*/ 226721 w 292270"/>
                  <a:gd name="connsiteY93" fmla="*/ 76200 h 336550"/>
                  <a:gd name="connsiteX94" fmla="*/ 229543 w 292270"/>
                  <a:gd name="connsiteY94" fmla="*/ 76200 h 336550"/>
                  <a:gd name="connsiteX95" fmla="*/ 230954 w 292270"/>
                  <a:gd name="connsiteY95" fmla="*/ 77511 h 336550"/>
                  <a:gd name="connsiteX96" fmla="*/ 230954 w 292270"/>
                  <a:gd name="connsiteY96" fmla="*/ 105052 h 336550"/>
                  <a:gd name="connsiteX97" fmla="*/ 229543 w 292270"/>
                  <a:gd name="connsiteY97" fmla="*/ 106363 h 336550"/>
                  <a:gd name="connsiteX98" fmla="*/ 225310 w 292270"/>
                  <a:gd name="connsiteY98" fmla="*/ 106363 h 336550"/>
                  <a:gd name="connsiteX99" fmla="*/ 225310 w 292270"/>
                  <a:gd name="connsiteY99" fmla="*/ 105052 h 336550"/>
                  <a:gd name="connsiteX100" fmla="*/ 225310 w 292270"/>
                  <a:gd name="connsiteY100" fmla="*/ 82757 h 336550"/>
                  <a:gd name="connsiteX101" fmla="*/ 221076 w 292270"/>
                  <a:gd name="connsiteY101" fmla="*/ 84069 h 336550"/>
                  <a:gd name="connsiteX102" fmla="*/ 219665 w 292270"/>
                  <a:gd name="connsiteY102" fmla="*/ 84069 h 336550"/>
                  <a:gd name="connsiteX103" fmla="*/ 219665 w 292270"/>
                  <a:gd name="connsiteY103" fmla="*/ 81446 h 336550"/>
                  <a:gd name="connsiteX104" fmla="*/ 219665 w 292270"/>
                  <a:gd name="connsiteY104" fmla="*/ 80134 h 336550"/>
                  <a:gd name="connsiteX105" fmla="*/ 225310 w 292270"/>
                  <a:gd name="connsiteY105" fmla="*/ 76200 h 336550"/>
                  <a:gd name="connsiteX106" fmla="*/ 205555 w 292270"/>
                  <a:gd name="connsiteY106" fmla="*/ 76200 h 336550"/>
                  <a:gd name="connsiteX107" fmla="*/ 216667 w 292270"/>
                  <a:gd name="connsiteY107" fmla="*/ 90626 h 336550"/>
                  <a:gd name="connsiteX108" fmla="*/ 205555 w 292270"/>
                  <a:gd name="connsiteY108" fmla="*/ 106363 h 336550"/>
                  <a:gd name="connsiteX109" fmla="*/ 194442 w 292270"/>
                  <a:gd name="connsiteY109" fmla="*/ 91937 h 336550"/>
                  <a:gd name="connsiteX110" fmla="*/ 205555 w 292270"/>
                  <a:gd name="connsiteY110" fmla="*/ 76200 h 336550"/>
                  <a:gd name="connsiteX111" fmla="*/ 183964 w 292270"/>
                  <a:gd name="connsiteY111" fmla="*/ 76200 h 336550"/>
                  <a:gd name="connsiteX112" fmla="*/ 192854 w 292270"/>
                  <a:gd name="connsiteY112" fmla="*/ 90626 h 336550"/>
                  <a:gd name="connsiteX113" fmla="*/ 182694 w 292270"/>
                  <a:gd name="connsiteY113" fmla="*/ 106363 h 336550"/>
                  <a:gd name="connsiteX114" fmla="*/ 173804 w 292270"/>
                  <a:gd name="connsiteY114" fmla="*/ 91937 h 336550"/>
                  <a:gd name="connsiteX115" fmla="*/ 183964 w 292270"/>
                  <a:gd name="connsiteY115" fmla="*/ 76200 h 336550"/>
                  <a:gd name="connsiteX116" fmla="*/ 161898 w 292270"/>
                  <a:gd name="connsiteY116" fmla="*/ 76200 h 336550"/>
                  <a:gd name="connsiteX117" fmla="*/ 172217 w 292270"/>
                  <a:gd name="connsiteY117" fmla="*/ 90626 h 336550"/>
                  <a:gd name="connsiteX118" fmla="*/ 161898 w 292270"/>
                  <a:gd name="connsiteY118" fmla="*/ 106363 h 336550"/>
                  <a:gd name="connsiteX119" fmla="*/ 151579 w 292270"/>
                  <a:gd name="connsiteY119" fmla="*/ 91937 h 336550"/>
                  <a:gd name="connsiteX120" fmla="*/ 161898 w 292270"/>
                  <a:gd name="connsiteY120" fmla="*/ 76200 h 336550"/>
                  <a:gd name="connsiteX121" fmla="*/ 139584 w 292270"/>
                  <a:gd name="connsiteY121" fmla="*/ 76200 h 336550"/>
                  <a:gd name="connsiteX122" fmla="*/ 140996 w 292270"/>
                  <a:gd name="connsiteY122" fmla="*/ 76200 h 336550"/>
                  <a:gd name="connsiteX123" fmla="*/ 143818 w 292270"/>
                  <a:gd name="connsiteY123" fmla="*/ 76200 h 336550"/>
                  <a:gd name="connsiteX124" fmla="*/ 145229 w 292270"/>
                  <a:gd name="connsiteY124" fmla="*/ 77511 h 336550"/>
                  <a:gd name="connsiteX125" fmla="*/ 145229 w 292270"/>
                  <a:gd name="connsiteY125" fmla="*/ 105052 h 336550"/>
                  <a:gd name="connsiteX126" fmla="*/ 143818 w 292270"/>
                  <a:gd name="connsiteY126" fmla="*/ 106363 h 336550"/>
                  <a:gd name="connsiteX127" fmla="*/ 139584 w 292270"/>
                  <a:gd name="connsiteY127" fmla="*/ 106363 h 336550"/>
                  <a:gd name="connsiteX128" fmla="*/ 139584 w 292270"/>
                  <a:gd name="connsiteY128" fmla="*/ 105052 h 336550"/>
                  <a:gd name="connsiteX129" fmla="*/ 139584 w 292270"/>
                  <a:gd name="connsiteY129" fmla="*/ 82757 h 336550"/>
                  <a:gd name="connsiteX130" fmla="*/ 135351 w 292270"/>
                  <a:gd name="connsiteY130" fmla="*/ 84069 h 336550"/>
                  <a:gd name="connsiteX131" fmla="*/ 133940 w 292270"/>
                  <a:gd name="connsiteY131" fmla="*/ 84069 h 336550"/>
                  <a:gd name="connsiteX132" fmla="*/ 132529 w 292270"/>
                  <a:gd name="connsiteY132" fmla="*/ 81446 h 336550"/>
                  <a:gd name="connsiteX133" fmla="*/ 133940 w 292270"/>
                  <a:gd name="connsiteY133" fmla="*/ 80134 h 336550"/>
                  <a:gd name="connsiteX134" fmla="*/ 139584 w 292270"/>
                  <a:gd name="connsiteY134" fmla="*/ 76200 h 336550"/>
                  <a:gd name="connsiteX135" fmla="*/ 118837 w 292270"/>
                  <a:gd name="connsiteY135" fmla="*/ 76200 h 336550"/>
                  <a:gd name="connsiteX136" fmla="*/ 123005 w 292270"/>
                  <a:gd name="connsiteY136" fmla="*/ 76200 h 336550"/>
                  <a:gd name="connsiteX137" fmla="*/ 123005 w 292270"/>
                  <a:gd name="connsiteY137" fmla="*/ 77511 h 336550"/>
                  <a:gd name="connsiteX138" fmla="*/ 123005 w 292270"/>
                  <a:gd name="connsiteY138" fmla="*/ 105052 h 336550"/>
                  <a:gd name="connsiteX139" fmla="*/ 123005 w 292270"/>
                  <a:gd name="connsiteY139" fmla="*/ 106363 h 336550"/>
                  <a:gd name="connsiteX140" fmla="*/ 118837 w 292270"/>
                  <a:gd name="connsiteY140" fmla="*/ 106363 h 336550"/>
                  <a:gd name="connsiteX141" fmla="*/ 117448 w 292270"/>
                  <a:gd name="connsiteY141" fmla="*/ 105052 h 336550"/>
                  <a:gd name="connsiteX142" fmla="*/ 117448 w 292270"/>
                  <a:gd name="connsiteY142" fmla="*/ 82757 h 336550"/>
                  <a:gd name="connsiteX143" fmla="*/ 114670 w 292270"/>
                  <a:gd name="connsiteY143" fmla="*/ 84069 h 336550"/>
                  <a:gd name="connsiteX144" fmla="*/ 113281 w 292270"/>
                  <a:gd name="connsiteY144" fmla="*/ 84069 h 336550"/>
                  <a:gd name="connsiteX145" fmla="*/ 111892 w 292270"/>
                  <a:gd name="connsiteY145" fmla="*/ 81446 h 336550"/>
                  <a:gd name="connsiteX146" fmla="*/ 111892 w 292270"/>
                  <a:gd name="connsiteY146" fmla="*/ 80134 h 336550"/>
                  <a:gd name="connsiteX147" fmla="*/ 118837 w 292270"/>
                  <a:gd name="connsiteY147" fmla="*/ 76200 h 336550"/>
                  <a:gd name="connsiteX148" fmla="*/ 97207 w 292270"/>
                  <a:gd name="connsiteY148" fmla="*/ 76200 h 336550"/>
                  <a:gd name="connsiteX149" fmla="*/ 99588 w 292270"/>
                  <a:gd name="connsiteY149" fmla="*/ 76200 h 336550"/>
                  <a:gd name="connsiteX150" fmla="*/ 100779 w 292270"/>
                  <a:gd name="connsiteY150" fmla="*/ 77511 h 336550"/>
                  <a:gd name="connsiteX151" fmla="*/ 100779 w 292270"/>
                  <a:gd name="connsiteY151" fmla="*/ 105052 h 336550"/>
                  <a:gd name="connsiteX152" fmla="*/ 99588 w 292270"/>
                  <a:gd name="connsiteY152" fmla="*/ 106363 h 336550"/>
                  <a:gd name="connsiteX153" fmla="*/ 97207 w 292270"/>
                  <a:gd name="connsiteY153" fmla="*/ 106363 h 336550"/>
                  <a:gd name="connsiteX154" fmla="*/ 96016 w 292270"/>
                  <a:gd name="connsiteY154" fmla="*/ 105052 h 336550"/>
                  <a:gd name="connsiteX155" fmla="*/ 96016 w 292270"/>
                  <a:gd name="connsiteY155" fmla="*/ 82757 h 336550"/>
                  <a:gd name="connsiteX156" fmla="*/ 92444 w 292270"/>
                  <a:gd name="connsiteY156" fmla="*/ 84069 h 336550"/>
                  <a:gd name="connsiteX157" fmla="*/ 91254 w 292270"/>
                  <a:gd name="connsiteY157" fmla="*/ 84069 h 336550"/>
                  <a:gd name="connsiteX158" fmla="*/ 91254 w 292270"/>
                  <a:gd name="connsiteY158" fmla="*/ 81446 h 336550"/>
                  <a:gd name="connsiteX159" fmla="*/ 91254 w 292270"/>
                  <a:gd name="connsiteY159" fmla="*/ 80134 h 336550"/>
                  <a:gd name="connsiteX160" fmla="*/ 97207 w 292270"/>
                  <a:gd name="connsiteY160" fmla="*/ 76200 h 336550"/>
                  <a:gd name="connsiteX161" fmla="*/ 201926 w 292270"/>
                  <a:gd name="connsiteY161" fmla="*/ 36513 h 336550"/>
                  <a:gd name="connsiteX162" fmla="*/ 200792 w 292270"/>
                  <a:gd name="connsiteY162" fmla="*/ 40409 h 336550"/>
                  <a:gd name="connsiteX163" fmla="*/ 205328 w 292270"/>
                  <a:gd name="connsiteY163" fmla="*/ 50801 h 336550"/>
                  <a:gd name="connsiteX164" fmla="*/ 208730 w 292270"/>
                  <a:gd name="connsiteY164" fmla="*/ 40409 h 336550"/>
                  <a:gd name="connsiteX165" fmla="*/ 208730 w 292270"/>
                  <a:gd name="connsiteY165" fmla="*/ 39111 h 336550"/>
                  <a:gd name="connsiteX166" fmla="*/ 201926 w 292270"/>
                  <a:gd name="connsiteY166" fmla="*/ 36513 h 336550"/>
                  <a:gd name="connsiteX167" fmla="*/ 123005 w 292270"/>
                  <a:gd name="connsiteY167" fmla="*/ 34925 h 336550"/>
                  <a:gd name="connsiteX168" fmla="*/ 116201 w 292270"/>
                  <a:gd name="connsiteY168" fmla="*/ 37571 h 336550"/>
                  <a:gd name="connsiteX169" fmla="*/ 115067 w 292270"/>
                  <a:gd name="connsiteY169" fmla="*/ 38894 h 336550"/>
                  <a:gd name="connsiteX170" fmla="*/ 115067 w 292270"/>
                  <a:gd name="connsiteY170" fmla="*/ 40216 h 336550"/>
                  <a:gd name="connsiteX171" fmla="*/ 119603 w 292270"/>
                  <a:gd name="connsiteY171" fmla="*/ 50800 h 336550"/>
                  <a:gd name="connsiteX172" fmla="*/ 123005 w 292270"/>
                  <a:gd name="connsiteY172" fmla="*/ 40216 h 336550"/>
                  <a:gd name="connsiteX173" fmla="*/ 123005 w 292270"/>
                  <a:gd name="connsiteY173" fmla="*/ 34925 h 336550"/>
                  <a:gd name="connsiteX174" fmla="*/ 162011 w 292270"/>
                  <a:gd name="connsiteY174" fmla="*/ 31750 h 336550"/>
                  <a:gd name="connsiteX175" fmla="*/ 157929 w 292270"/>
                  <a:gd name="connsiteY175" fmla="*/ 40640 h 336550"/>
                  <a:gd name="connsiteX176" fmla="*/ 162011 w 292270"/>
                  <a:gd name="connsiteY176" fmla="*/ 50800 h 336550"/>
                  <a:gd name="connsiteX177" fmla="*/ 167454 w 292270"/>
                  <a:gd name="connsiteY177" fmla="*/ 40640 h 336550"/>
                  <a:gd name="connsiteX178" fmla="*/ 162011 w 292270"/>
                  <a:gd name="connsiteY178" fmla="*/ 31750 h 336550"/>
                  <a:gd name="connsiteX179" fmla="*/ 144703 w 292270"/>
                  <a:gd name="connsiteY179" fmla="*/ 28575 h 336550"/>
                  <a:gd name="connsiteX180" fmla="*/ 144703 w 292270"/>
                  <a:gd name="connsiteY180" fmla="*/ 55075 h 336550"/>
                  <a:gd name="connsiteX181" fmla="*/ 143389 w 292270"/>
                  <a:gd name="connsiteY181" fmla="*/ 55075 h 336550"/>
                  <a:gd name="connsiteX182" fmla="*/ 139447 w 292270"/>
                  <a:gd name="connsiteY182" fmla="*/ 55075 h 336550"/>
                  <a:gd name="connsiteX183" fmla="*/ 139447 w 292270"/>
                  <a:gd name="connsiteY183" fmla="*/ 32550 h 336550"/>
                  <a:gd name="connsiteX184" fmla="*/ 135504 w 292270"/>
                  <a:gd name="connsiteY184" fmla="*/ 33875 h 336550"/>
                  <a:gd name="connsiteX185" fmla="*/ 134190 w 292270"/>
                  <a:gd name="connsiteY185" fmla="*/ 33875 h 336550"/>
                  <a:gd name="connsiteX186" fmla="*/ 132876 w 292270"/>
                  <a:gd name="connsiteY186" fmla="*/ 31225 h 336550"/>
                  <a:gd name="connsiteX187" fmla="*/ 127619 w 292270"/>
                  <a:gd name="connsiteY187" fmla="*/ 32550 h 336550"/>
                  <a:gd name="connsiteX188" fmla="*/ 128934 w 292270"/>
                  <a:gd name="connsiteY188" fmla="*/ 40500 h 336550"/>
                  <a:gd name="connsiteX189" fmla="*/ 118420 w 292270"/>
                  <a:gd name="connsiteY189" fmla="*/ 56400 h 336550"/>
                  <a:gd name="connsiteX190" fmla="*/ 109221 w 292270"/>
                  <a:gd name="connsiteY190" fmla="*/ 41825 h 336550"/>
                  <a:gd name="connsiteX191" fmla="*/ 101336 w 292270"/>
                  <a:gd name="connsiteY191" fmla="*/ 47125 h 336550"/>
                  <a:gd name="connsiteX192" fmla="*/ 101336 w 292270"/>
                  <a:gd name="connsiteY192" fmla="*/ 55075 h 336550"/>
                  <a:gd name="connsiteX193" fmla="*/ 100022 w 292270"/>
                  <a:gd name="connsiteY193" fmla="*/ 55075 h 336550"/>
                  <a:gd name="connsiteX194" fmla="*/ 97394 w 292270"/>
                  <a:gd name="connsiteY194" fmla="*/ 55075 h 336550"/>
                  <a:gd name="connsiteX195" fmla="*/ 96080 w 292270"/>
                  <a:gd name="connsiteY195" fmla="*/ 55075 h 336550"/>
                  <a:gd name="connsiteX196" fmla="*/ 96080 w 292270"/>
                  <a:gd name="connsiteY196" fmla="*/ 49775 h 336550"/>
                  <a:gd name="connsiteX197" fmla="*/ 72425 w 292270"/>
                  <a:gd name="connsiteY197" fmla="*/ 77600 h 336550"/>
                  <a:gd name="connsiteX198" fmla="*/ 76367 w 292270"/>
                  <a:gd name="connsiteY198" fmla="*/ 76275 h 336550"/>
                  <a:gd name="connsiteX199" fmla="*/ 86880 w 292270"/>
                  <a:gd name="connsiteY199" fmla="*/ 90850 h 336550"/>
                  <a:gd name="connsiteX200" fmla="*/ 76367 w 292270"/>
                  <a:gd name="connsiteY200" fmla="*/ 106750 h 336550"/>
                  <a:gd name="connsiteX201" fmla="*/ 67168 w 292270"/>
                  <a:gd name="connsiteY201" fmla="*/ 97475 h 336550"/>
                  <a:gd name="connsiteX202" fmla="*/ 75053 w 292270"/>
                  <a:gd name="connsiteY202" fmla="*/ 127950 h 336550"/>
                  <a:gd name="connsiteX203" fmla="*/ 76367 w 292270"/>
                  <a:gd name="connsiteY203" fmla="*/ 127950 h 336550"/>
                  <a:gd name="connsiteX204" fmla="*/ 78995 w 292270"/>
                  <a:gd name="connsiteY204" fmla="*/ 127950 h 336550"/>
                  <a:gd name="connsiteX205" fmla="*/ 80310 w 292270"/>
                  <a:gd name="connsiteY205" fmla="*/ 127950 h 336550"/>
                  <a:gd name="connsiteX206" fmla="*/ 80310 w 292270"/>
                  <a:gd name="connsiteY206" fmla="*/ 133250 h 336550"/>
                  <a:gd name="connsiteX207" fmla="*/ 88195 w 292270"/>
                  <a:gd name="connsiteY207" fmla="*/ 135900 h 336550"/>
                  <a:gd name="connsiteX208" fmla="*/ 97394 w 292270"/>
                  <a:gd name="connsiteY208" fmla="*/ 126625 h 336550"/>
                  <a:gd name="connsiteX209" fmla="*/ 107907 w 292270"/>
                  <a:gd name="connsiteY209" fmla="*/ 135900 h 336550"/>
                  <a:gd name="connsiteX210" fmla="*/ 114478 w 292270"/>
                  <a:gd name="connsiteY210" fmla="*/ 145175 h 336550"/>
                  <a:gd name="connsiteX211" fmla="*/ 117106 w 292270"/>
                  <a:gd name="connsiteY211" fmla="*/ 151800 h 336550"/>
                  <a:gd name="connsiteX212" fmla="*/ 117106 w 292270"/>
                  <a:gd name="connsiteY212" fmla="*/ 133250 h 336550"/>
                  <a:gd name="connsiteX213" fmla="*/ 114478 w 292270"/>
                  <a:gd name="connsiteY213" fmla="*/ 134575 h 336550"/>
                  <a:gd name="connsiteX214" fmla="*/ 113164 w 292270"/>
                  <a:gd name="connsiteY214" fmla="*/ 135900 h 336550"/>
                  <a:gd name="connsiteX215" fmla="*/ 113164 w 292270"/>
                  <a:gd name="connsiteY215" fmla="*/ 134575 h 336550"/>
                  <a:gd name="connsiteX216" fmla="*/ 111849 w 292270"/>
                  <a:gd name="connsiteY216" fmla="*/ 131925 h 336550"/>
                  <a:gd name="connsiteX217" fmla="*/ 111849 w 292270"/>
                  <a:gd name="connsiteY217" fmla="*/ 130600 h 336550"/>
                  <a:gd name="connsiteX218" fmla="*/ 118420 w 292270"/>
                  <a:gd name="connsiteY218" fmla="*/ 127950 h 336550"/>
                  <a:gd name="connsiteX219" fmla="*/ 122363 w 292270"/>
                  <a:gd name="connsiteY219" fmla="*/ 127950 h 336550"/>
                  <a:gd name="connsiteX220" fmla="*/ 122363 w 292270"/>
                  <a:gd name="connsiteY220" fmla="*/ 155775 h 336550"/>
                  <a:gd name="connsiteX221" fmla="*/ 122363 w 292270"/>
                  <a:gd name="connsiteY221" fmla="*/ 157100 h 336550"/>
                  <a:gd name="connsiteX222" fmla="*/ 121049 w 292270"/>
                  <a:gd name="connsiteY222" fmla="*/ 157100 h 336550"/>
                  <a:gd name="connsiteX223" fmla="*/ 135504 w 292270"/>
                  <a:gd name="connsiteY223" fmla="*/ 162400 h 336550"/>
                  <a:gd name="connsiteX224" fmla="*/ 161787 w 292270"/>
                  <a:gd name="connsiteY224" fmla="*/ 159750 h 336550"/>
                  <a:gd name="connsiteX225" fmla="*/ 181500 w 292270"/>
                  <a:gd name="connsiteY225" fmla="*/ 191550 h 336550"/>
                  <a:gd name="connsiteX226" fmla="*/ 181500 w 292270"/>
                  <a:gd name="connsiteY226" fmla="*/ 183600 h 336550"/>
                  <a:gd name="connsiteX227" fmla="*/ 178872 w 292270"/>
                  <a:gd name="connsiteY227" fmla="*/ 186250 h 336550"/>
                  <a:gd name="connsiteX228" fmla="*/ 177557 w 292270"/>
                  <a:gd name="connsiteY228" fmla="*/ 186250 h 336550"/>
                  <a:gd name="connsiteX229" fmla="*/ 176243 w 292270"/>
                  <a:gd name="connsiteY229" fmla="*/ 184925 h 336550"/>
                  <a:gd name="connsiteX230" fmla="*/ 176243 w 292270"/>
                  <a:gd name="connsiteY230" fmla="*/ 182275 h 336550"/>
                  <a:gd name="connsiteX231" fmla="*/ 176243 w 292270"/>
                  <a:gd name="connsiteY231" fmla="*/ 180950 h 336550"/>
                  <a:gd name="connsiteX232" fmla="*/ 182814 w 292270"/>
                  <a:gd name="connsiteY232" fmla="*/ 178300 h 336550"/>
                  <a:gd name="connsiteX233" fmla="*/ 186756 w 292270"/>
                  <a:gd name="connsiteY233" fmla="*/ 178300 h 336550"/>
                  <a:gd name="connsiteX234" fmla="*/ 186756 w 292270"/>
                  <a:gd name="connsiteY234" fmla="*/ 194200 h 336550"/>
                  <a:gd name="connsiteX235" fmla="*/ 199898 w 292270"/>
                  <a:gd name="connsiteY235" fmla="*/ 186250 h 336550"/>
                  <a:gd name="connsiteX236" fmla="*/ 198584 w 292270"/>
                  <a:gd name="connsiteY236" fmla="*/ 186250 h 336550"/>
                  <a:gd name="connsiteX237" fmla="*/ 198584 w 292270"/>
                  <a:gd name="connsiteY237" fmla="*/ 184925 h 336550"/>
                  <a:gd name="connsiteX238" fmla="*/ 197270 w 292270"/>
                  <a:gd name="connsiteY238" fmla="*/ 182275 h 336550"/>
                  <a:gd name="connsiteX239" fmla="*/ 198584 w 292270"/>
                  <a:gd name="connsiteY239" fmla="*/ 180950 h 336550"/>
                  <a:gd name="connsiteX240" fmla="*/ 199898 w 292270"/>
                  <a:gd name="connsiteY240" fmla="*/ 180950 h 336550"/>
                  <a:gd name="connsiteX241" fmla="*/ 199898 w 292270"/>
                  <a:gd name="connsiteY241" fmla="*/ 166375 h 336550"/>
                  <a:gd name="connsiteX242" fmla="*/ 234066 w 292270"/>
                  <a:gd name="connsiteY242" fmla="*/ 161075 h 336550"/>
                  <a:gd name="connsiteX243" fmla="*/ 241951 w 292270"/>
                  <a:gd name="connsiteY243" fmla="*/ 146500 h 336550"/>
                  <a:gd name="connsiteX244" fmla="*/ 245894 w 292270"/>
                  <a:gd name="connsiteY244" fmla="*/ 143850 h 336550"/>
                  <a:gd name="connsiteX245" fmla="*/ 245894 w 292270"/>
                  <a:gd name="connsiteY245" fmla="*/ 133250 h 336550"/>
                  <a:gd name="connsiteX246" fmla="*/ 241951 w 292270"/>
                  <a:gd name="connsiteY246" fmla="*/ 134575 h 336550"/>
                  <a:gd name="connsiteX247" fmla="*/ 241951 w 292270"/>
                  <a:gd name="connsiteY247" fmla="*/ 135900 h 336550"/>
                  <a:gd name="connsiteX248" fmla="*/ 240637 w 292270"/>
                  <a:gd name="connsiteY248" fmla="*/ 134575 h 336550"/>
                  <a:gd name="connsiteX249" fmla="*/ 240637 w 292270"/>
                  <a:gd name="connsiteY249" fmla="*/ 131925 h 336550"/>
                  <a:gd name="connsiteX250" fmla="*/ 240637 w 292270"/>
                  <a:gd name="connsiteY250" fmla="*/ 130600 h 336550"/>
                  <a:gd name="connsiteX251" fmla="*/ 247208 w 292270"/>
                  <a:gd name="connsiteY251" fmla="*/ 127950 h 336550"/>
                  <a:gd name="connsiteX252" fmla="*/ 249836 w 292270"/>
                  <a:gd name="connsiteY252" fmla="*/ 127950 h 336550"/>
                  <a:gd name="connsiteX253" fmla="*/ 251151 w 292270"/>
                  <a:gd name="connsiteY253" fmla="*/ 127950 h 336550"/>
                  <a:gd name="connsiteX254" fmla="*/ 251151 w 292270"/>
                  <a:gd name="connsiteY254" fmla="*/ 143850 h 336550"/>
                  <a:gd name="connsiteX255" fmla="*/ 252465 w 292270"/>
                  <a:gd name="connsiteY255" fmla="*/ 143850 h 336550"/>
                  <a:gd name="connsiteX256" fmla="*/ 257721 w 292270"/>
                  <a:gd name="connsiteY256" fmla="*/ 94825 h 336550"/>
                  <a:gd name="connsiteX257" fmla="*/ 247208 w 292270"/>
                  <a:gd name="connsiteY257" fmla="*/ 106750 h 336550"/>
                  <a:gd name="connsiteX258" fmla="*/ 238009 w 292270"/>
                  <a:gd name="connsiteY258" fmla="*/ 92175 h 336550"/>
                  <a:gd name="connsiteX259" fmla="*/ 248522 w 292270"/>
                  <a:gd name="connsiteY259" fmla="*/ 76275 h 336550"/>
                  <a:gd name="connsiteX260" fmla="*/ 249836 w 292270"/>
                  <a:gd name="connsiteY260" fmla="*/ 76275 h 336550"/>
                  <a:gd name="connsiteX261" fmla="*/ 230124 w 292270"/>
                  <a:gd name="connsiteY261" fmla="*/ 52425 h 336550"/>
                  <a:gd name="connsiteX262" fmla="*/ 230124 w 292270"/>
                  <a:gd name="connsiteY262" fmla="*/ 55075 h 336550"/>
                  <a:gd name="connsiteX263" fmla="*/ 228810 w 292270"/>
                  <a:gd name="connsiteY263" fmla="*/ 55075 h 336550"/>
                  <a:gd name="connsiteX264" fmla="*/ 224867 w 292270"/>
                  <a:gd name="connsiteY264" fmla="*/ 55075 h 336550"/>
                  <a:gd name="connsiteX265" fmla="*/ 224867 w 292270"/>
                  <a:gd name="connsiteY265" fmla="*/ 48450 h 336550"/>
                  <a:gd name="connsiteX266" fmla="*/ 215668 w 292270"/>
                  <a:gd name="connsiteY266" fmla="*/ 43150 h 336550"/>
                  <a:gd name="connsiteX267" fmla="*/ 205155 w 292270"/>
                  <a:gd name="connsiteY267" fmla="*/ 56400 h 336550"/>
                  <a:gd name="connsiteX268" fmla="*/ 194641 w 292270"/>
                  <a:gd name="connsiteY268" fmla="*/ 40500 h 336550"/>
                  <a:gd name="connsiteX269" fmla="*/ 195956 w 292270"/>
                  <a:gd name="connsiteY269" fmla="*/ 33875 h 336550"/>
                  <a:gd name="connsiteX270" fmla="*/ 186756 w 292270"/>
                  <a:gd name="connsiteY270" fmla="*/ 31225 h 336550"/>
                  <a:gd name="connsiteX271" fmla="*/ 186756 w 292270"/>
                  <a:gd name="connsiteY271" fmla="*/ 55075 h 336550"/>
                  <a:gd name="connsiteX272" fmla="*/ 182814 w 292270"/>
                  <a:gd name="connsiteY272" fmla="*/ 55075 h 336550"/>
                  <a:gd name="connsiteX273" fmla="*/ 181500 w 292270"/>
                  <a:gd name="connsiteY273" fmla="*/ 55075 h 336550"/>
                  <a:gd name="connsiteX274" fmla="*/ 181500 w 292270"/>
                  <a:gd name="connsiteY274" fmla="*/ 32550 h 336550"/>
                  <a:gd name="connsiteX275" fmla="*/ 178872 w 292270"/>
                  <a:gd name="connsiteY275" fmla="*/ 33875 h 336550"/>
                  <a:gd name="connsiteX276" fmla="*/ 177557 w 292270"/>
                  <a:gd name="connsiteY276" fmla="*/ 33875 h 336550"/>
                  <a:gd name="connsiteX277" fmla="*/ 176243 w 292270"/>
                  <a:gd name="connsiteY277" fmla="*/ 33875 h 336550"/>
                  <a:gd name="connsiteX278" fmla="*/ 176243 w 292270"/>
                  <a:gd name="connsiteY278" fmla="*/ 31225 h 336550"/>
                  <a:gd name="connsiteX279" fmla="*/ 176243 w 292270"/>
                  <a:gd name="connsiteY279" fmla="*/ 29900 h 336550"/>
                  <a:gd name="connsiteX280" fmla="*/ 177557 w 292270"/>
                  <a:gd name="connsiteY280" fmla="*/ 29900 h 336550"/>
                  <a:gd name="connsiteX281" fmla="*/ 168358 w 292270"/>
                  <a:gd name="connsiteY281" fmla="*/ 28575 h 336550"/>
                  <a:gd name="connsiteX282" fmla="*/ 172301 w 292270"/>
                  <a:gd name="connsiteY282" fmla="*/ 40500 h 336550"/>
                  <a:gd name="connsiteX283" fmla="*/ 161787 w 292270"/>
                  <a:gd name="connsiteY283" fmla="*/ 56400 h 336550"/>
                  <a:gd name="connsiteX284" fmla="*/ 151274 w 292270"/>
                  <a:gd name="connsiteY284" fmla="*/ 40500 h 336550"/>
                  <a:gd name="connsiteX285" fmla="*/ 156531 w 292270"/>
                  <a:gd name="connsiteY285" fmla="*/ 28575 h 336550"/>
                  <a:gd name="connsiteX286" fmla="*/ 144703 w 292270"/>
                  <a:gd name="connsiteY286" fmla="*/ 28575 h 336550"/>
                  <a:gd name="connsiteX287" fmla="*/ 164533 w 292270"/>
                  <a:gd name="connsiteY287" fmla="*/ 0 h 336550"/>
                  <a:gd name="connsiteX288" fmla="*/ 266895 w 292270"/>
                  <a:gd name="connsiteY288" fmla="*/ 48642 h 336550"/>
                  <a:gd name="connsiteX289" fmla="*/ 291829 w 292270"/>
                  <a:gd name="connsiteY289" fmla="*/ 130150 h 336550"/>
                  <a:gd name="connsiteX290" fmla="*/ 269520 w 292270"/>
                  <a:gd name="connsiteY290" fmla="*/ 206400 h 336550"/>
                  <a:gd name="connsiteX291" fmla="*/ 257709 w 292270"/>
                  <a:gd name="connsiteY291" fmla="*/ 324718 h 336550"/>
                  <a:gd name="connsiteX292" fmla="*/ 256396 w 292270"/>
                  <a:gd name="connsiteY292" fmla="*/ 332606 h 336550"/>
                  <a:gd name="connsiteX293" fmla="*/ 249835 w 292270"/>
                  <a:gd name="connsiteY293" fmla="*/ 336550 h 336550"/>
                  <a:gd name="connsiteX294" fmla="*/ 105478 w 292270"/>
                  <a:gd name="connsiteY294" fmla="*/ 336550 h 336550"/>
                  <a:gd name="connsiteX295" fmla="*/ 97604 w 292270"/>
                  <a:gd name="connsiteY295" fmla="*/ 331292 h 336550"/>
                  <a:gd name="connsiteX296" fmla="*/ 96292 w 292270"/>
                  <a:gd name="connsiteY296" fmla="*/ 315516 h 336550"/>
                  <a:gd name="connsiteX297" fmla="*/ 96292 w 292270"/>
                  <a:gd name="connsiteY297" fmla="*/ 312887 h 336550"/>
                  <a:gd name="connsiteX298" fmla="*/ 71357 w 292270"/>
                  <a:gd name="connsiteY298" fmla="*/ 294481 h 336550"/>
                  <a:gd name="connsiteX299" fmla="*/ 31987 w 292270"/>
                  <a:gd name="connsiteY299" fmla="*/ 278706 h 336550"/>
                  <a:gd name="connsiteX300" fmla="*/ 25426 w 292270"/>
                  <a:gd name="connsiteY300" fmla="*/ 236637 h 336550"/>
                  <a:gd name="connsiteX301" fmla="*/ 21489 w 292270"/>
                  <a:gd name="connsiteY301" fmla="*/ 209029 h 336550"/>
                  <a:gd name="connsiteX302" fmla="*/ 16239 w 292270"/>
                  <a:gd name="connsiteY302" fmla="*/ 205085 h 336550"/>
                  <a:gd name="connsiteX303" fmla="*/ 491 w 292270"/>
                  <a:gd name="connsiteY303" fmla="*/ 191939 h 336550"/>
                  <a:gd name="connsiteX304" fmla="*/ 4428 w 292270"/>
                  <a:gd name="connsiteY304" fmla="*/ 177478 h 336550"/>
                  <a:gd name="connsiteX305" fmla="*/ 24113 w 292270"/>
                  <a:gd name="connsiteY305" fmla="*/ 126206 h 336550"/>
                  <a:gd name="connsiteX306" fmla="*/ 29363 w 292270"/>
                  <a:gd name="connsiteY306" fmla="*/ 97284 h 336550"/>
                  <a:gd name="connsiteX307" fmla="*/ 81856 w 292270"/>
                  <a:gd name="connsiteY307" fmla="*/ 26293 h 336550"/>
                  <a:gd name="connsiteX308" fmla="*/ 164533 w 292270"/>
                  <a:gd name="connsiteY308"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Lst>
                <a:rect l="l" t="t" r="r" b="b"/>
                <a:pathLst>
                  <a:path w="292270" h="336550">
                    <a:moveTo>
                      <a:pt x="184010" y="131763"/>
                    </a:moveTo>
                    <a:cubicBezTo>
                      <a:pt x="179928" y="131763"/>
                      <a:pt x="178567" y="135573"/>
                      <a:pt x="178567" y="141923"/>
                    </a:cubicBezTo>
                    <a:cubicBezTo>
                      <a:pt x="178567" y="147003"/>
                      <a:pt x="179928" y="150813"/>
                      <a:pt x="184010" y="150813"/>
                    </a:cubicBezTo>
                    <a:cubicBezTo>
                      <a:pt x="188092" y="150813"/>
                      <a:pt x="188092" y="144463"/>
                      <a:pt x="188092" y="141923"/>
                    </a:cubicBezTo>
                    <a:cubicBezTo>
                      <a:pt x="188092" y="138113"/>
                      <a:pt x="188092" y="131763"/>
                      <a:pt x="184010" y="131763"/>
                    </a:cubicBezTo>
                    <a:close/>
                    <a:moveTo>
                      <a:pt x="141147" y="131763"/>
                    </a:moveTo>
                    <a:cubicBezTo>
                      <a:pt x="138425" y="131763"/>
                      <a:pt x="135704" y="135573"/>
                      <a:pt x="135704" y="141923"/>
                    </a:cubicBezTo>
                    <a:cubicBezTo>
                      <a:pt x="135704" y="147003"/>
                      <a:pt x="138425" y="150813"/>
                      <a:pt x="141147" y="150813"/>
                    </a:cubicBezTo>
                    <a:cubicBezTo>
                      <a:pt x="145229" y="150813"/>
                      <a:pt x="145229" y="144463"/>
                      <a:pt x="145229" y="141923"/>
                    </a:cubicBezTo>
                    <a:cubicBezTo>
                      <a:pt x="145229" y="138113"/>
                      <a:pt x="145229" y="131763"/>
                      <a:pt x="141147" y="131763"/>
                    </a:cubicBezTo>
                    <a:close/>
                    <a:moveTo>
                      <a:pt x="96811" y="131763"/>
                    </a:moveTo>
                    <a:cubicBezTo>
                      <a:pt x="95488" y="131763"/>
                      <a:pt x="94165" y="132822"/>
                      <a:pt x="92842" y="134938"/>
                    </a:cubicBezTo>
                    <a:cubicBezTo>
                      <a:pt x="95488" y="134938"/>
                      <a:pt x="98134" y="134938"/>
                      <a:pt x="100780" y="134938"/>
                    </a:cubicBezTo>
                    <a:cubicBezTo>
                      <a:pt x="100780" y="132822"/>
                      <a:pt x="99457" y="131763"/>
                      <a:pt x="96811" y="131763"/>
                    </a:cubicBezTo>
                    <a:close/>
                    <a:moveTo>
                      <a:pt x="225310" y="127000"/>
                    </a:moveTo>
                    <a:cubicBezTo>
                      <a:pt x="226721" y="127000"/>
                      <a:pt x="226721" y="127000"/>
                      <a:pt x="226721" y="127000"/>
                    </a:cubicBezTo>
                    <a:cubicBezTo>
                      <a:pt x="226721" y="127000"/>
                      <a:pt x="226721" y="127000"/>
                      <a:pt x="229543" y="127000"/>
                    </a:cubicBezTo>
                    <a:cubicBezTo>
                      <a:pt x="230954" y="127000"/>
                      <a:pt x="230954" y="127000"/>
                      <a:pt x="230954" y="127000"/>
                    </a:cubicBezTo>
                    <a:cubicBezTo>
                      <a:pt x="230954" y="127000"/>
                      <a:pt x="230954" y="127000"/>
                      <a:pt x="230954" y="155792"/>
                    </a:cubicBezTo>
                    <a:cubicBezTo>
                      <a:pt x="230954" y="155792"/>
                      <a:pt x="230954" y="157163"/>
                      <a:pt x="229543" y="157163"/>
                    </a:cubicBezTo>
                    <a:cubicBezTo>
                      <a:pt x="229543" y="157163"/>
                      <a:pt x="229543" y="157163"/>
                      <a:pt x="225310" y="157163"/>
                    </a:cubicBezTo>
                    <a:cubicBezTo>
                      <a:pt x="225310" y="157163"/>
                      <a:pt x="225310" y="155792"/>
                      <a:pt x="225310" y="155792"/>
                    </a:cubicBezTo>
                    <a:cubicBezTo>
                      <a:pt x="225310" y="155792"/>
                      <a:pt x="225310" y="155792"/>
                      <a:pt x="225310" y="132484"/>
                    </a:cubicBezTo>
                    <a:cubicBezTo>
                      <a:pt x="225310" y="132484"/>
                      <a:pt x="225310" y="132484"/>
                      <a:pt x="221076" y="133855"/>
                    </a:cubicBezTo>
                    <a:cubicBezTo>
                      <a:pt x="221076" y="135227"/>
                      <a:pt x="221076" y="135227"/>
                      <a:pt x="221076" y="135227"/>
                    </a:cubicBezTo>
                    <a:cubicBezTo>
                      <a:pt x="219665" y="133855"/>
                      <a:pt x="219665" y="133855"/>
                      <a:pt x="219665" y="133855"/>
                    </a:cubicBezTo>
                    <a:cubicBezTo>
                      <a:pt x="219665" y="133855"/>
                      <a:pt x="219665" y="133855"/>
                      <a:pt x="219665" y="131113"/>
                    </a:cubicBezTo>
                    <a:cubicBezTo>
                      <a:pt x="218254" y="131113"/>
                      <a:pt x="219665" y="129742"/>
                      <a:pt x="219665" y="129742"/>
                    </a:cubicBezTo>
                    <a:cubicBezTo>
                      <a:pt x="219665" y="129742"/>
                      <a:pt x="219665" y="129742"/>
                      <a:pt x="225310" y="127000"/>
                    </a:cubicBezTo>
                    <a:close/>
                    <a:moveTo>
                      <a:pt x="203791" y="127000"/>
                    </a:moveTo>
                    <a:cubicBezTo>
                      <a:pt x="203791" y="127000"/>
                      <a:pt x="203791" y="127000"/>
                      <a:pt x="207495" y="127000"/>
                    </a:cubicBezTo>
                    <a:cubicBezTo>
                      <a:pt x="207495" y="127000"/>
                      <a:pt x="208730" y="127000"/>
                      <a:pt x="208730" y="127000"/>
                    </a:cubicBezTo>
                    <a:cubicBezTo>
                      <a:pt x="208730" y="127000"/>
                      <a:pt x="208730" y="127000"/>
                      <a:pt x="208730" y="155792"/>
                    </a:cubicBezTo>
                    <a:cubicBezTo>
                      <a:pt x="208730" y="155792"/>
                      <a:pt x="207495" y="157163"/>
                      <a:pt x="207495" y="157163"/>
                    </a:cubicBezTo>
                    <a:cubicBezTo>
                      <a:pt x="207495" y="157163"/>
                      <a:pt x="207495" y="157163"/>
                      <a:pt x="203791" y="157163"/>
                    </a:cubicBezTo>
                    <a:cubicBezTo>
                      <a:pt x="203791" y="157163"/>
                      <a:pt x="202556" y="155792"/>
                      <a:pt x="202556" y="155792"/>
                    </a:cubicBezTo>
                    <a:cubicBezTo>
                      <a:pt x="202556" y="155792"/>
                      <a:pt x="202556" y="155792"/>
                      <a:pt x="202556" y="132484"/>
                    </a:cubicBezTo>
                    <a:cubicBezTo>
                      <a:pt x="202556" y="132484"/>
                      <a:pt x="202556" y="132484"/>
                      <a:pt x="200086" y="133855"/>
                    </a:cubicBezTo>
                    <a:cubicBezTo>
                      <a:pt x="200086" y="135227"/>
                      <a:pt x="198852" y="135227"/>
                      <a:pt x="198852" y="135227"/>
                    </a:cubicBezTo>
                    <a:cubicBezTo>
                      <a:pt x="198852" y="133855"/>
                      <a:pt x="198852" y="133855"/>
                      <a:pt x="198852" y="133855"/>
                    </a:cubicBezTo>
                    <a:cubicBezTo>
                      <a:pt x="198852" y="133855"/>
                      <a:pt x="198852" y="133855"/>
                      <a:pt x="197617" y="131113"/>
                    </a:cubicBezTo>
                    <a:cubicBezTo>
                      <a:pt x="197617" y="131113"/>
                      <a:pt x="197617" y="129742"/>
                      <a:pt x="198852" y="129742"/>
                    </a:cubicBezTo>
                    <a:cubicBezTo>
                      <a:pt x="198852" y="129742"/>
                      <a:pt x="198852" y="129742"/>
                      <a:pt x="203791" y="127000"/>
                    </a:cubicBezTo>
                    <a:close/>
                    <a:moveTo>
                      <a:pt x="183964" y="127000"/>
                    </a:moveTo>
                    <a:cubicBezTo>
                      <a:pt x="189044" y="127000"/>
                      <a:pt x="192854" y="132246"/>
                      <a:pt x="192854" y="141426"/>
                    </a:cubicBezTo>
                    <a:cubicBezTo>
                      <a:pt x="192854" y="151918"/>
                      <a:pt x="189044" y="157163"/>
                      <a:pt x="182694" y="157163"/>
                    </a:cubicBezTo>
                    <a:cubicBezTo>
                      <a:pt x="177614" y="157163"/>
                      <a:pt x="173804" y="151918"/>
                      <a:pt x="173804" y="142737"/>
                    </a:cubicBezTo>
                    <a:cubicBezTo>
                      <a:pt x="173804" y="133557"/>
                      <a:pt x="177614" y="127000"/>
                      <a:pt x="183964" y="127000"/>
                    </a:cubicBezTo>
                    <a:close/>
                    <a:moveTo>
                      <a:pt x="161699" y="127000"/>
                    </a:moveTo>
                    <a:cubicBezTo>
                      <a:pt x="161699" y="127000"/>
                      <a:pt x="161699" y="127000"/>
                      <a:pt x="164478" y="127000"/>
                    </a:cubicBezTo>
                    <a:cubicBezTo>
                      <a:pt x="165867" y="127000"/>
                      <a:pt x="165867" y="127000"/>
                      <a:pt x="165867" y="127000"/>
                    </a:cubicBezTo>
                    <a:cubicBezTo>
                      <a:pt x="165867" y="127000"/>
                      <a:pt x="165867" y="127000"/>
                      <a:pt x="165867" y="155792"/>
                    </a:cubicBezTo>
                    <a:cubicBezTo>
                      <a:pt x="165867" y="155792"/>
                      <a:pt x="165867" y="157163"/>
                      <a:pt x="164478" y="157163"/>
                    </a:cubicBezTo>
                    <a:cubicBezTo>
                      <a:pt x="164478" y="157163"/>
                      <a:pt x="164478" y="157163"/>
                      <a:pt x="161699" y="157163"/>
                    </a:cubicBezTo>
                    <a:cubicBezTo>
                      <a:pt x="160310" y="157163"/>
                      <a:pt x="160310" y="155792"/>
                      <a:pt x="160310" y="155792"/>
                    </a:cubicBezTo>
                    <a:cubicBezTo>
                      <a:pt x="160310" y="155792"/>
                      <a:pt x="160310" y="155792"/>
                      <a:pt x="160310" y="132484"/>
                    </a:cubicBezTo>
                    <a:cubicBezTo>
                      <a:pt x="160310" y="132484"/>
                      <a:pt x="160310" y="132484"/>
                      <a:pt x="156143" y="133855"/>
                    </a:cubicBezTo>
                    <a:cubicBezTo>
                      <a:pt x="156143" y="135227"/>
                      <a:pt x="156143" y="135227"/>
                      <a:pt x="156143" y="135227"/>
                    </a:cubicBezTo>
                    <a:cubicBezTo>
                      <a:pt x="154754" y="133855"/>
                      <a:pt x="154754" y="133855"/>
                      <a:pt x="154754" y="133855"/>
                    </a:cubicBezTo>
                    <a:cubicBezTo>
                      <a:pt x="154754" y="133855"/>
                      <a:pt x="154754" y="133855"/>
                      <a:pt x="154754" y="131113"/>
                    </a:cubicBezTo>
                    <a:cubicBezTo>
                      <a:pt x="154754" y="131113"/>
                      <a:pt x="154754" y="129742"/>
                      <a:pt x="154754" y="129742"/>
                    </a:cubicBezTo>
                    <a:cubicBezTo>
                      <a:pt x="154754" y="129742"/>
                      <a:pt x="154754" y="129742"/>
                      <a:pt x="161699" y="127000"/>
                    </a:cubicBezTo>
                    <a:close/>
                    <a:moveTo>
                      <a:pt x="141261" y="127000"/>
                    </a:moveTo>
                    <a:cubicBezTo>
                      <a:pt x="147710" y="127000"/>
                      <a:pt x="151580" y="132246"/>
                      <a:pt x="151580" y="141426"/>
                    </a:cubicBezTo>
                    <a:cubicBezTo>
                      <a:pt x="151580" y="151918"/>
                      <a:pt x="147710" y="157163"/>
                      <a:pt x="141261" y="157163"/>
                    </a:cubicBezTo>
                    <a:cubicBezTo>
                      <a:pt x="134811" y="157163"/>
                      <a:pt x="130942" y="151918"/>
                      <a:pt x="130942" y="142737"/>
                    </a:cubicBezTo>
                    <a:cubicBezTo>
                      <a:pt x="130942" y="133557"/>
                      <a:pt x="134811" y="127000"/>
                      <a:pt x="141261" y="127000"/>
                    </a:cubicBezTo>
                    <a:close/>
                    <a:moveTo>
                      <a:pt x="247736" y="80963"/>
                    </a:moveTo>
                    <a:cubicBezTo>
                      <a:pt x="245015" y="80963"/>
                      <a:pt x="243654" y="85091"/>
                      <a:pt x="243654" y="91970"/>
                    </a:cubicBezTo>
                    <a:cubicBezTo>
                      <a:pt x="243654" y="97474"/>
                      <a:pt x="245015" y="101601"/>
                      <a:pt x="247736" y="101601"/>
                    </a:cubicBezTo>
                    <a:cubicBezTo>
                      <a:pt x="251818" y="101601"/>
                      <a:pt x="253179" y="94722"/>
                      <a:pt x="253179" y="90594"/>
                    </a:cubicBezTo>
                    <a:cubicBezTo>
                      <a:pt x="253179" y="87843"/>
                      <a:pt x="251818" y="80963"/>
                      <a:pt x="247736" y="80963"/>
                    </a:cubicBezTo>
                    <a:close/>
                    <a:moveTo>
                      <a:pt x="205328" y="80963"/>
                    </a:moveTo>
                    <a:cubicBezTo>
                      <a:pt x="203060" y="80963"/>
                      <a:pt x="200792" y="85091"/>
                      <a:pt x="200792" y="91970"/>
                    </a:cubicBezTo>
                    <a:cubicBezTo>
                      <a:pt x="200792" y="97474"/>
                      <a:pt x="203060" y="101601"/>
                      <a:pt x="205328" y="101601"/>
                    </a:cubicBezTo>
                    <a:cubicBezTo>
                      <a:pt x="208730" y="101601"/>
                      <a:pt x="208730" y="94722"/>
                      <a:pt x="208730" y="90594"/>
                    </a:cubicBezTo>
                    <a:cubicBezTo>
                      <a:pt x="208730" y="87843"/>
                      <a:pt x="208730" y="80963"/>
                      <a:pt x="205328" y="80963"/>
                    </a:cubicBezTo>
                    <a:close/>
                    <a:moveTo>
                      <a:pt x="184010" y="80963"/>
                    </a:moveTo>
                    <a:cubicBezTo>
                      <a:pt x="179928" y="80963"/>
                      <a:pt x="178567" y="85091"/>
                      <a:pt x="178567" y="91970"/>
                    </a:cubicBezTo>
                    <a:cubicBezTo>
                      <a:pt x="178567" y="97474"/>
                      <a:pt x="179928" y="101601"/>
                      <a:pt x="184010" y="101601"/>
                    </a:cubicBezTo>
                    <a:cubicBezTo>
                      <a:pt x="188092" y="101601"/>
                      <a:pt x="188092" y="94722"/>
                      <a:pt x="188092" y="90594"/>
                    </a:cubicBezTo>
                    <a:cubicBezTo>
                      <a:pt x="188092" y="87843"/>
                      <a:pt x="188092" y="80963"/>
                      <a:pt x="184010" y="80963"/>
                    </a:cubicBezTo>
                    <a:close/>
                    <a:moveTo>
                      <a:pt x="162011" y="80963"/>
                    </a:moveTo>
                    <a:cubicBezTo>
                      <a:pt x="159290" y="80963"/>
                      <a:pt x="157929" y="85091"/>
                      <a:pt x="157929" y="91970"/>
                    </a:cubicBezTo>
                    <a:cubicBezTo>
                      <a:pt x="157929" y="97474"/>
                      <a:pt x="159290" y="101601"/>
                      <a:pt x="162011" y="101601"/>
                    </a:cubicBezTo>
                    <a:cubicBezTo>
                      <a:pt x="166093" y="101601"/>
                      <a:pt x="167454" y="94722"/>
                      <a:pt x="167454" y="90594"/>
                    </a:cubicBezTo>
                    <a:cubicBezTo>
                      <a:pt x="167454" y="87843"/>
                      <a:pt x="166093" y="80963"/>
                      <a:pt x="162011" y="80963"/>
                    </a:cubicBezTo>
                    <a:close/>
                    <a:moveTo>
                      <a:pt x="76173" y="80963"/>
                    </a:moveTo>
                    <a:cubicBezTo>
                      <a:pt x="73527" y="80963"/>
                      <a:pt x="72204" y="85091"/>
                      <a:pt x="72204" y="91970"/>
                    </a:cubicBezTo>
                    <a:cubicBezTo>
                      <a:pt x="72204" y="97474"/>
                      <a:pt x="73527" y="101601"/>
                      <a:pt x="76173" y="101601"/>
                    </a:cubicBezTo>
                    <a:cubicBezTo>
                      <a:pt x="80142" y="101601"/>
                      <a:pt x="80142" y="94722"/>
                      <a:pt x="80142" y="90594"/>
                    </a:cubicBezTo>
                    <a:cubicBezTo>
                      <a:pt x="80142" y="87843"/>
                      <a:pt x="80142" y="80963"/>
                      <a:pt x="76173" y="80963"/>
                    </a:cubicBezTo>
                    <a:close/>
                    <a:moveTo>
                      <a:pt x="225310" y="76200"/>
                    </a:moveTo>
                    <a:cubicBezTo>
                      <a:pt x="226721" y="76200"/>
                      <a:pt x="226721" y="76200"/>
                      <a:pt x="226721" y="76200"/>
                    </a:cubicBezTo>
                    <a:cubicBezTo>
                      <a:pt x="226721" y="76200"/>
                      <a:pt x="226721" y="76200"/>
                      <a:pt x="229543" y="76200"/>
                    </a:cubicBezTo>
                    <a:cubicBezTo>
                      <a:pt x="230954" y="76200"/>
                      <a:pt x="230954" y="77511"/>
                      <a:pt x="230954" y="77511"/>
                    </a:cubicBezTo>
                    <a:cubicBezTo>
                      <a:pt x="230954" y="77511"/>
                      <a:pt x="230954" y="77511"/>
                      <a:pt x="230954" y="105052"/>
                    </a:cubicBezTo>
                    <a:cubicBezTo>
                      <a:pt x="230954" y="105052"/>
                      <a:pt x="230954" y="106363"/>
                      <a:pt x="229543" y="106363"/>
                    </a:cubicBezTo>
                    <a:cubicBezTo>
                      <a:pt x="229543" y="106363"/>
                      <a:pt x="229543" y="106363"/>
                      <a:pt x="225310" y="106363"/>
                    </a:cubicBezTo>
                    <a:cubicBezTo>
                      <a:pt x="225310" y="106363"/>
                      <a:pt x="225310" y="105052"/>
                      <a:pt x="225310" y="105052"/>
                    </a:cubicBezTo>
                    <a:cubicBezTo>
                      <a:pt x="225310" y="105052"/>
                      <a:pt x="225310" y="105052"/>
                      <a:pt x="225310" y="82757"/>
                    </a:cubicBezTo>
                    <a:cubicBezTo>
                      <a:pt x="225310" y="82757"/>
                      <a:pt x="225310" y="82757"/>
                      <a:pt x="221076" y="84069"/>
                    </a:cubicBezTo>
                    <a:cubicBezTo>
                      <a:pt x="219665" y="84069"/>
                      <a:pt x="219665" y="84069"/>
                      <a:pt x="219665" y="84069"/>
                    </a:cubicBezTo>
                    <a:cubicBezTo>
                      <a:pt x="219665" y="84069"/>
                      <a:pt x="219665" y="84069"/>
                      <a:pt x="219665" y="81446"/>
                    </a:cubicBezTo>
                    <a:cubicBezTo>
                      <a:pt x="218254" y="80134"/>
                      <a:pt x="219665" y="80134"/>
                      <a:pt x="219665" y="80134"/>
                    </a:cubicBezTo>
                    <a:cubicBezTo>
                      <a:pt x="219665" y="80134"/>
                      <a:pt x="219665" y="80134"/>
                      <a:pt x="225310" y="76200"/>
                    </a:cubicBezTo>
                    <a:close/>
                    <a:moveTo>
                      <a:pt x="205555" y="76200"/>
                    </a:moveTo>
                    <a:cubicBezTo>
                      <a:pt x="212500" y="76200"/>
                      <a:pt x="216667" y="81446"/>
                      <a:pt x="216667" y="90626"/>
                    </a:cubicBezTo>
                    <a:cubicBezTo>
                      <a:pt x="216667" y="101118"/>
                      <a:pt x="212500" y="106363"/>
                      <a:pt x="205555" y="106363"/>
                    </a:cubicBezTo>
                    <a:cubicBezTo>
                      <a:pt x="198609" y="106363"/>
                      <a:pt x="194442" y="101118"/>
                      <a:pt x="194442" y="91937"/>
                    </a:cubicBezTo>
                    <a:cubicBezTo>
                      <a:pt x="194442" y="81446"/>
                      <a:pt x="198609" y="76200"/>
                      <a:pt x="205555" y="76200"/>
                    </a:cubicBezTo>
                    <a:close/>
                    <a:moveTo>
                      <a:pt x="183964" y="76200"/>
                    </a:moveTo>
                    <a:cubicBezTo>
                      <a:pt x="189044" y="76200"/>
                      <a:pt x="192854" y="81446"/>
                      <a:pt x="192854" y="90626"/>
                    </a:cubicBezTo>
                    <a:cubicBezTo>
                      <a:pt x="192854" y="101118"/>
                      <a:pt x="189044" y="106363"/>
                      <a:pt x="182694" y="106363"/>
                    </a:cubicBezTo>
                    <a:cubicBezTo>
                      <a:pt x="177614" y="106363"/>
                      <a:pt x="173804" y="101118"/>
                      <a:pt x="173804" y="91937"/>
                    </a:cubicBezTo>
                    <a:cubicBezTo>
                      <a:pt x="173804" y="81446"/>
                      <a:pt x="177614" y="76200"/>
                      <a:pt x="183964" y="76200"/>
                    </a:cubicBezTo>
                    <a:close/>
                    <a:moveTo>
                      <a:pt x="161898" y="76200"/>
                    </a:moveTo>
                    <a:cubicBezTo>
                      <a:pt x="168347" y="76200"/>
                      <a:pt x="172217" y="81446"/>
                      <a:pt x="172217" y="90626"/>
                    </a:cubicBezTo>
                    <a:cubicBezTo>
                      <a:pt x="172217" y="101118"/>
                      <a:pt x="168347" y="106363"/>
                      <a:pt x="161898" y="106363"/>
                    </a:cubicBezTo>
                    <a:cubicBezTo>
                      <a:pt x="155448" y="106363"/>
                      <a:pt x="152869" y="101118"/>
                      <a:pt x="151579" y="91937"/>
                    </a:cubicBezTo>
                    <a:cubicBezTo>
                      <a:pt x="151579" y="81446"/>
                      <a:pt x="156738" y="76200"/>
                      <a:pt x="161898" y="76200"/>
                    </a:cubicBezTo>
                    <a:close/>
                    <a:moveTo>
                      <a:pt x="139584" y="76200"/>
                    </a:moveTo>
                    <a:cubicBezTo>
                      <a:pt x="139584" y="76200"/>
                      <a:pt x="139584" y="76200"/>
                      <a:pt x="140996" y="76200"/>
                    </a:cubicBezTo>
                    <a:cubicBezTo>
                      <a:pt x="140996" y="76200"/>
                      <a:pt x="140996" y="76200"/>
                      <a:pt x="143818" y="76200"/>
                    </a:cubicBezTo>
                    <a:cubicBezTo>
                      <a:pt x="143818" y="76200"/>
                      <a:pt x="145229" y="77511"/>
                      <a:pt x="145229" y="77511"/>
                    </a:cubicBezTo>
                    <a:cubicBezTo>
                      <a:pt x="145229" y="77511"/>
                      <a:pt x="145229" y="77511"/>
                      <a:pt x="145229" y="105052"/>
                    </a:cubicBezTo>
                    <a:cubicBezTo>
                      <a:pt x="145229" y="105052"/>
                      <a:pt x="143818" y="106363"/>
                      <a:pt x="143818" y="106363"/>
                    </a:cubicBezTo>
                    <a:cubicBezTo>
                      <a:pt x="143818" y="106363"/>
                      <a:pt x="143818" y="106363"/>
                      <a:pt x="139584" y="106363"/>
                    </a:cubicBezTo>
                    <a:cubicBezTo>
                      <a:pt x="139584" y="106363"/>
                      <a:pt x="139584" y="105052"/>
                      <a:pt x="139584" y="105052"/>
                    </a:cubicBezTo>
                    <a:cubicBezTo>
                      <a:pt x="139584" y="105052"/>
                      <a:pt x="139584" y="105052"/>
                      <a:pt x="139584" y="82757"/>
                    </a:cubicBezTo>
                    <a:cubicBezTo>
                      <a:pt x="139584" y="82757"/>
                      <a:pt x="139584" y="82757"/>
                      <a:pt x="135351" y="84069"/>
                    </a:cubicBezTo>
                    <a:cubicBezTo>
                      <a:pt x="135351" y="84069"/>
                      <a:pt x="135351" y="84069"/>
                      <a:pt x="133940" y="84069"/>
                    </a:cubicBezTo>
                    <a:lnTo>
                      <a:pt x="132529" y="81446"/>
                    </a:lnTo>
                    <a:cubicBezTo>
                      <a:pt x="132529" y="80134"/>
                      <a:pt x="132529" y="80134"/>
                      <a:pt x="133940" y="80134"/>
                    </a:cubicBezTo>
                    <a:cubicBezTo>
                      <a:pt x="133940" y="80134"/>
                      <a:pt x="133940" y="80134"/>
                      <a:pt x="139584" y="76200"/>
                    </a:cubicBezTo>
                    <a:close/>
                    <a:moveTo>
                      <a:pt x="118837" y="76200"/>
                    </a:moveTo>
                    <a:cubicBezTo>
                      <a:pt x="118837" y="76200"/>
                      <a:pt x="118837" y="76200"/>
                      <a:pt x="123005" y="76200"/>
                    </a:cubicBezTo>
                    <a:cubicBezTo>
                      <a:pt x="123005" y="76200"/>
                      <a:pt x="123005" y="77511"/>
                      <a:pt x="123005" y="77511"/>
                    </a:cubicBezTo>
                    <a:cubicBezTo>
                      <a:pt x="123005" y="77511"/>
                      <a:pt x="123005" y="77511"/>
                      <a:pt x="123005" y="105052"/>
                    </a:cubicBezTo>
                    <a:cubicBezTo>
                      <a:pt x="123005" y="105052"/>
                      <a:pt x="123005" y="106363"/>
                      <a:pt x="123005" y="106363"/>
                    </a:cubicBezTo>
                    <a:cubicBezTo>
                      <a:pt x="123005" y="106363"/>
                      <a:pt x="123005" y="106363"/>
                      <a:pt x="118837" y="106363"/>
                    </a:cubicBezTo>
                    <a:cubicBezTo>
                      <a:pt x="118837" y="106363"/>
                      <a:pt x="117448" y="105052"/>
                      <a:pt x="117448" y="105052"/>
                    </a:cubicBezTo>
                    <a:cubicBezTo>
                      <a:pt x="117448" y="105052"/>
                      <a:pt x="117448" y="105052"/>
                      <a:pt x="117448" y="82757"/>
                    </a:cubicBezTo>
                    <a:cubicBezTo>
                      <a:pt x="117448" y="82757"/>
                      <a:pt x="117448" y="82757"/>
                      <a:pt x="114670" y="84069"/>
                    </a:cubicBezTo>
                    <a:cubicBezTo>
                      <a:pt x="113281" y="84069"/>
                      <a:pt x="113281" y="84069"/>
                      <a:pt x="113281" y="84069"/>
                    </a:cubicBezTo>
                    <a:cubicBezTo>
                      <a:pt x="113281" y="84069"/>
                      <a:pt x="113281" y="84069"/>
                      <a:pt x="111892" y="81446"/>
                    </a:cubicBezTo>
                    <a:cubicBezTo>
                      <a:pt x="111892" y="80134"/>
                      <a:pt x="111892" y="80134"/>
                      <a:pt x="111892" y="80134"/>
                    </a:cubicBezTo>
                    <a:cubicBezTo>
                      <a:pt x="111892" y="80134"/>
                      <a:pt x="111892" y="80134"/>
                      <a:pt x="118837" y="76200"/>
                    </a:cubicBezTo>
                    <a:close/>
                    <a:moveTo>
                      <a:pt x="97207" y="76200"/>
                    </a:moveTo>
                    <a:cubicBezTo>
                      <a:pt x="97207" y="76200"/>
                      <a:pt x="97207" y="76200"/>
                      <a:pt x="99588" y="76200"/>
                    </a:cubicBezTo>
                    <a:cubicBezTo>
                      <a:pt x="100779" y="76200"/>
                      <a:pt x="100779" y="77511"/>
                      <a:pt x="100779" y="77511"/>
                    </a:cubicBezTo>
                    <a:cubicBezTo>
                      <a:pt x="100779" y="77511"/>
                      <a:pt x="100779" y="77511"/>
                      <a:pt x="100779" y="105052"/>
                    </a:cubicBezTo>
                    <a:cubicBezTo>
                      <a:pt x="100779" y="105052"/>
                      <a:pt x="100779" y="106363"/>
                      <a:pt x="99588" y="106363"/>
                    </a:cubicBezTo>
                    <a:cubicBezTo>
                      <a:pt x="99588" y="106363"/>
                      <a:pt x="99588" y="106363"/>
                      <a:pt x="97207" y="106363"/>
                    </a:cubicBezTo>
                    <a:cubicBezTo>
                      <a:pt x="96016" y="106363"/>
                      <a:pt x="96016" y="105052"/>
                      <a:pt x="96016" y="105052"/>
                    </a:cubicBezTo>
                    <a:cubicBezTo>
                      <a:pt x="96016" y="105052"/>
                      <a:pt x="96016" y="105052"/>
                      <a:pt x="96016" y="82757"/>
                    </a:cubicBezTo>
                    <a:cubicBezTo>
                      <a:pt x="96016" y="82757"/>
                      <a:pt x="96016" y="82757"/>
                      <a:pt x="92444" y="84069"/>
                    </a:cubicBezTo>
                    <a:cubicBezTo>
                      <a:pt x="91254" y="84069"/>
                      <a:pt x="91254" y="84069"/>
                      <a:pt x="91254" y="84069"/>
                    </a:cubicBezTo>
                    <a:cubicBezTo>
                      <a:pt x="91254" y="84069"/>
                      <a:pt x="91254" y="84069"/>
                      <a:pt x="91254" y="81446"/>
                    </a:cubicBezTo>
                    <a:cubicBezTo>
                      <a:pt x="91254" y="80134"/>
                      <a:pt x="91254" y="80134"/>
                      <a:pt x="91254" y="80134"/>
                    </a:cubicBezTo>
                    <a:cubicBezTo>
                      <a:pt x="91254" y="80134"/>
                      <a:pt x="91254" y="80134"/>
                      <a:pt x="97207" y="76200"/>
                    </a:cubicBezTo>
                    <a:close/>
                    <a:moveTo>
                      <a:pt x="201926" y="36513"/>
                    </a:moveTo>
                    <a:cubicBezTo>
                      <a:pt x="200792" y="37812"/>
                      <a:pt x="200792" y="39111"/>
                      <a:pt x="200792" y="40409"/>
                    </a:cubicBezTo>
                    <a:cubicBezTo>
                      <a:pt x="200792" y="46904"/>
                      <a:pt x="203060" y="50801"/>
                      <a:pt x="205328" y="50801"/>
                    </a:cubicBezTo>
                    <a:cubicBezTo>
                      <a:pt x="208730" y="50801"/>
                      <a:pt x="208730" y="44306"/>
                      <a:pt x="208730" y="40409"/>
                    </a:cubicBezTo>
                    <a:cubicBezTo>
                      <a:pt x="208730" y="40409"/>
                      <a:pt x="208730" y="40409"/>
                      <a:pt x="208730" y="39111"/>
                    </a:cubicBezTo>
                    <a:cubicBezTo>
                      <a:pt x="206462" y="37812"/>
                      <a:pt x="204194" y="36513"/>
                      <a:pt x="201926" y="36513"/>
                    </a:cubicBezTo>
                    <a:close/>
                    <a:moveTo>
                      <a:pt x="123005" y="34925"/>
                    </a:moveTo>
                    <a:cubicBezTo>
                      <a:pt x="120737" y="34925"/>
                      <a:pt x="118469" y="36248"/>
                      <a:pt x="116201" y="37571"/>
                    </a:cubicBezTo>
                    <a:cubicBezTo>
                      <a:pt x="116201" y="38894"/>
                      <a:pt x="115067" y="38894"/>
                      <a:pt x="115067" y="38894"/>
                    </a:cubicBezTo>
                    <a:cubicBezTo>
                      <a:pt x="115067" y="38894"/>
                      <a:pt x="115067" y="40216"/>
                      <a:pt x="115067" y="40216"/>
                    </a:cubicBezTo>
                    <a:cubicBezTo>
                      <a:pt x="115067" y="46831"/>
                      <a:pt x="116201" y="50800"/>
                      <a:pt x="119603" y="50800"/>
                    </a:cubicBezTo>
                    <a:cubicBezTo>
                      <a:pt x="123005" y="50800"/>
                      <a:pt x="123005" y="44185"/>
                      <a:pt x="123005" y="40216"/>
                    </a:cubicBezTo>
                    <a:cubicBezTo>
                      <a:pt x="123005" y="38894"/>
                      <a:pt x="123005" y="36248"/>
                      <a:pt x="123005" y="34925"/>
                    </a:cubicBezTo>
                    <a:close/>
                    <a:moveTo>
                      <a:pt x="162011" y="31750"/>
                    </a:moveTo>
                    <a:cubicBezTo>
                      <a:pt x="159290" y="31750"/>
                      <a:pt x="157929" y="35560"/>
                      <a:pt x="157929" y="40640"/>
                    </a:cubicBezTo>
                    <a:cubicBezTo>
                      <a:pt x="157929" y="46990"/>
                      <a:pt x="159290" y="50800"/>
                      <a:pt x="162011" y="50800"/>
                    </a:cubicBezTo>
                    <a:cubicBezTo>
                      <a:pt x="166093" y="50800"/>
                      <a:pt x="167454" y="44450"/>
                      <a:pt x="167454" y="40640"/>
                    </a:cubicBezTo>
                    <a:cubicBezTo>
                      <a:pt x="167454" y="36830"/>
                      <a:pt x="166093" y="31750"/>
                      <a:pt x="162011" y="31750"/>
                    </a:cubicBezTo>
                    <a:close/>
                    <a:moveTo>
                      <a:pt x="144703" y="28575"/>
                    </a:moveTo>
                    <a:cubicBezTo>
                      <a:pt x="144703" y="28575"/>
                      <a:pt x="144703" y="28575"/>
                      <a:pt x="144703" y="55075"/>
                    </a:cubicBezTo>
                    <a:cubicBezTo>
                      <a:pt x="144703" y="55075"/>
                      <a:pt x="143389" y="55075"/>
                      <a:pt x="143389" y="55075"/>
                    </a:cubicBezTo>
                    <a:cubicBezTo>
                      <a:pt x="143389" y="55075"/>
                      <a:pt x="143389" y="55075"/>
                      <a:pt x="139447" y="55075"/>
                    </a:cubicBezTo>
                    <a:cubicBezTo>
                      <a:pt x="139447" y="55075"/>
                      <a:pt x="139447" y="55075"/>
                      <a:pt x="139447" y="32550"/>
                    </a:cubicBezTo>
                    <a:cubicBezTo>
                      <a:pt x="139447" y="32550"/>
                      <a:pt x="139447" y="32550"/>
                      <a:pt x="135504" y="33875"/>
                    </a:cubicBezTo>
                    <a:cubicBezTo>
                      <a:pt x="135504" y="33875"/>
                      <a:pt x="135504" y="33875"/>
                      <a:pt x="134190" y="33875"/>
                    </a:cubicBezTo>
                    <a:cubicBezTo>
                      <a:pt x="134190" y="33875"/>
                      <a:pt x="134190" y="33875"/>
                      <a:pt x="132876" y="31225"/>
                    </a:cubicBezTo>
                    <a:cubicBezTo>
                      <a:pt x="131562" y="31225"/>
                      <a:pt x="130248" y="32550"/>
                      <a:pt x="127619" y="32550"/>
                    </a:cubicBezTo>
                    <a:cubicBezTo>
                      <a:pt x="128934" y="35200"/>
                      <a:pt x="128934" y="37850"/>
                      <a:pt x="128934" y="40500"/>
                    </a:cubicBezTo>
                    <a:cubicBezTo>
                      <a:pt x="128934" y="51100"/>
                      <a:pt x="124991" y="56400"/>
                      <a:pt x="118420" y="56400"/>
                    </a:cubicBezTo>
                    <a:cubicBezTo>
                      <a:pt x="113164" y="56400"/>
                      <a:pt x="109221" y="51100"/>
                      <a:pt x="109221" y="41825"/>
                    </a:cubicBezTo>
                    <a:cubicBezTo>
                      <a:pt x="106593" y="43150"/>
                      <a:pt x="103964" y="44475"/>
                      <a:pt x="101336" y="47125"/>
                    </a:cubicBezTo>
                    <a:cubicBezTo>
                      <a:pt x="101336" y="47125"/>
                      <a:pt x="101336" y="47125"/>
                      <a:pt x="101336" y="55075"/>
                    </a:cubicBezTo>
                    <a:cubicBezTo>
                      <a:pt x="101336" y="55075"/>
                      <a:pt x="101336" y="55075"/>
                      <a:pt x="100022" y="55075"/>
                    </a:cubicBezTo>
                    <a:cubicBezTo>
                      <a:pt x="100022" y="55075"/>
                      <a:pt x="100022" y="55075"/>
                      <a:pt x="97394" y="55075"/>
                    </a:cubicBezTo>
                    <a:cubicBezTo>
                      <a:pt x="96080" y="55075"/>
                      <a:pt x="96080" y="55075"/>
                      <a:pt x="96080" y="55075"/>
                    </a:cubicBezTo>
                    <a:cubicBezTo>
                      <a:pt x="96080" y="55075"/>
                      <a:pt x="96080" y="55075"/>
                      <a:pt x="96080" y="49775"/>
                    </a:cubicBezTo>
                    <a:cubicBezTo>
                      <a:pt x="85566" y="57725"/>
                      <a:pt x="77681" y="65675"/>
                      <a:pt x="72425" y="77600"/>
                    </a:cubicBezTo>
                    <a:cubicBezTo>
                      <a:pt x="73739" y="76275"/>
                      <a:pt x="75053" y="76275"/>
                      <a:pt x="76367" y="76275"/>
                    </a:cubicBezTo>
                    <a:cubicBezTo>
                      <a:pt x="82938" y="76275"/>
                      <a:pt x="86880" y="81575"/>
                      <a:pt x="86880" y="90850"/>
                    </a:cubicBezTo>
                    <a:cubicBezTo>
                      <a:pt x="86880" y="101450"/>
                      <a:pt x="82938" y="106750"/>
                      <a:pt x="76367" y="106750"/>
                    </a:cubicBezTo>
                    <a:cubicBezTo>
                      <a:pt x="71111" y="106750"/>
                      <a:pt x="68482" y="102775"/>
                      <a:pt x="67168" y="97475"/>
                    </a:cubicBezTo>
                    <a:cubicBezTo>
                      <a:pt x="65854" y="106750"/>
                      <a:pt x="69796" y="120000"/>
                      <a:pt x="75053" y="127950"/>
                    </a:cubicBezTo>
                    <a:cubicBezTo>
                      <a:pt x="75053" y="127950"/>
                      <a:pt x="76367" y="127950"/>
                      <a:pt x="76367" y="127950"/>
                    </a:cubicBezTo>
                    <a:cubicBezTo>
                      <a:pt x="76367" y="127950"/>
                      <a:pt x="76367" y="127950"/>
                      <a:pt x="78995" y="127950"/>
                    </a:cubicBezTo>
                    <a:cubicBezTo>
                      <a:pt x="78995" y="127950"/>
                      <a:pt x="80310" y="127950"/>
                      <a:pt x="80310" y="127950"/>
                    </a:cubicBezTo>
                    <a:cubicBezTo>
                      <a:pt x="80310" y="127950"/>
                      <a:pt x="80310" y="127950"/>
                      <a:pt x="80310" y="133250"/>
                    </a:cubicBezTo>
                    <a:cubicBezTo>
                      <a:pt x="82938" y="134575"/>
                      <a:pt x="85566" y="135900"/>
                      <a:pt x="88195" y="135900"/>
                    </a:cubicBezTo>
                    <a:cubicBezTo>
                      <a:pt x="89509" y="130600"/>
                      <a:pt x="93451" y="126625"/>
                      <a:pt x="97394" y="126625"/>
                    </a:cubicBezTo>
                    <a:cubicBezTo>
                      <a:pt x="102650" y="126625"/>
                      <a:pt x="106593" y="130600"/>
                      <a:pt x="107907" y="135900"/>
                    </a:cubicBezTo>
                    <a:cubicBezTo>
                      <a:pt x="110535" y="137225"/>
                      <a:pt x="113164" y="138550"/>
                      <a:pt x="114478" y="145175"/>
                    </a:cubicBezTo>
                    <a:cubicBezTo>
                      <a:pt x="115792" y="147825"/>
                      <a:pt x="115792" y="150475"/>
                      <a:pt x="117106" y="151800"/>
                    </a:cubicBezTo>
                    <a:cubicBezTo>
                      <a:pt x="117106" y="151800"/>
                      <a:pt x="117106" y="151800"/>
                      <a:pt x="117106" y="133250"/>
                    </a:cubicBezTo>
                    <a:cubicBezTo>
                      <a:pt x="117106" y="133250"/>
                      <a:pt x="117106" y="133250"/>
                      <a:pt x="114478" y="134575"/>
                    </a:cubicBezTo>
                    <a:cubicBezTo>
                      <a:pt x="113164" y="135900"/>
                      <a:pt x="113164" y="135900"/>
                      <a:pt x="113164" y="135900"/>
                    </a:cubicBezTo>
                    <a:cubicBezTo>
                      <a:pt x="113164" y="134575"/>
                      <a:pt x="113164" y="134575"/>
                      <a:pt x="113164" y="134575"/>
                    </a:cubicBezTo>
                    <a:cubicBezTo>
                      <a:pt x="113164" y="134575"/>
                      <a:pt x="113164" y="134575"/>
                      <a:pt x="111849" y="131925"/>
                    </a:cubicBezTo>
                    <a:cubicBezTo>
                      <a:pt x="111849" y="131925"/>
                      <a:pt x="111849" y="130600"/>
                      <a:pt x="111849" y="130600"/>
                    </a:cubicBezTo>
                    <a:cubicBezTo>
                      <a:pt x="111849" y="130600"/>
                      <a:pt x="111849" y="130600"/>
                      <a:pt x="118420" y="127950"/>
                    </a:cubicBezTo>
                    <a:cubicBezTo>
                      <a:pt x="118420" y="127950"/>
                      <a:pt x="118420" y="127950"/>
                      <a:pt x="122363" y="127950"/>
                    </a:cubicBezTo>
                    <a:cubicBezTo>
                      <a:pt x="122363" y="127950"/>
                      <a:pt x="122363" y="127950"/>
                      <a:pt x="122363" y="155775"/>
                    </a:cubicBezTo>
                    <a:cubicBezTo>
                      <a:pt x="122363" y="155775"/>
                      <a:pt x="122363" y="157100"/>
                      <a:pt x="122363" y="157100"/>
                    </a:cubicBezTo>
                    <a:cubicBezTo>
                      <a:pt x="122363" y="157100"/>
                      <a:pt x="122363" y="157100"/>
                      <a:pt x="121049" y="157100"/>
                    </a:cubicBezTo>
                    <a:cubicBezTo>
                      <a:pt x="123677" y="159750"/>
                      <a:pt x="128934" y="161075"/>
                      <a:pt x="135504" y="162400"/>
                    </a:cubicBezTo>
                    <a:cubicBezTo>
                      <a:pt x="144703" y="165050"/>
                      <a:pt x="159159" y="151800"/>
                      <a:pt x="161787" y="159750"/>
                    </a:cubicBezTo>
                    <a:cubicBezTo>
                      <a:pt x="164416" y="175650"/>
                      <a:pt x="173615" y="186250"/>
                      <a:pt x="181500" y="191550"/>
                    </a:cubicBezTo>
                    <a:cubicBezTo>
                      <a:pt x="181500" y="191550"/>
                      <a:pt x="181500" y="191550"/>
                      <a:pt x="181500" y="183600"/>
                    </a:cubicBezTo>
                    <a:cubicBezTo>
                      <a:pt x="181500" y="183600"/>
                      <a:pt x="181500" y="183600"/>
                      <a:pt x="178872" y="186250"/>
                    </a:cubicBezTo>
                    <a:cubicBezTo>
                      <a:pt x="177557" y="186250"/>
                      <a:pt x="177557" y="186250"/>
                      <a:pt x="177557" y="186250"/>
                    </a:cubicBezTo>
                    <a:cubicBezTo>
                      <a:pt x="177557" y="186250"/>
                      <a:pt x="177557" y="184925"/>
                      <a:pt x="176243" y="184925"/>
                    </a:cubicBezTo>
                    <a:cubicBezTo>
                      <a:pt x="176243" y="184925"/>
                      <a:pt x="176243" y="184925"/>
                      <a:pt x="176243" y="182275"/>
                    </a:cubicBezTo>
                    <a:cubicBezTo>
                      <a:pt x="176243" y="182275"/>
                      <a:pt x="176243" y="180950"/>
                      <a:pt x="176243" y="180950"/>
                    </a:cubicBezTo>
                    <a:cubicBezTo>
                      <a:pt x="176243" y="180950"/>
                      <a:pt x="176243" y="180950"/>
                      <a:pt x="182814" y="178300"/>
                    </a:cubicBezTo>
                    <a:cubicBezTo>
                      <a:pt x="182814" y="178300"/>
                      <a:pt x="182814" y="178300"/>
                      <a:pt x="186756" y="178300"/>
                    </a:cubicBezTo>
                    <a:cubicBezTo>
                      <a:pt x="186756" y="178300"/>
                      <a:pt x="186756" y="178300"/>
                      <a:pt x="186756" y="194200"/>
                    </a:cubicBezTo>
                    <a:cubicBezTo>
                      <a:pt x="194641" y="196850"/>
                      <a:pt x="201213" y="194200"/>
                      <a:pt x="199898" y="186250"/>
                    </a:cubicBezTo>
                    <a:cubicBezTo>
                      <a:pt x="199898" y="186250"/>
                      <a:pt x="198584" y="186250"/>
                      <a:pt x="198584" y="186250"/>
                    </a:cubicBezTo>
                    <a:cubicBezTo>
                      <a:pt x="198584" y="186250"/>
                      <a:pt x="198584" y="184925"/>
                      <a:pt x="198584" y="184925"/>
                    </a:cubicBezTo>
                    <a:cubicBezTo>
                      <a:pt x="198584" y="184925"/>
                      <a:pt x="198584" y="184925"/>
                      <a:pt x="197270" y="182275"/>
                    </a:cubicBezTo>
                    <a:cubicBezTo>
                      <a:pt x="197270" y="182275"/>
                      <a:pt x="197270" y="180950"/>
                      <a:pt x="198584" y="180950"/>
                    </a:cubicBezTo>
                    <a:cubicBezTo>
                      <a:pt x="198584" y="180950"/>
                      <a:pt x="198584" y="180950"/>
                      <a:pt x="199898" y="180950"/>
                    </a:cubicBezTo>
                    <a:cubicBezTo>
                      <a:pt x="198584" y="167700"/>
                      <a:pt x="199898" y="166375"/>
                      <a:pt x="199898" y="166375"/>
                    </a:cubicBezTo>
                    <a:cubicBezTo>
                      <a:pt x="199898" y="166375"/>
                      <a:pt x="226182" y="169025"/>
                      <a:pt x="234066" y="161075"/>
                    </a:cubicBezTo>
                    <a:cubicBezTo>
                      <a:pt x="238009" y="157100"/>
                      <a:pt x="240637" y="151800"/>
                      <a:pt x="241951" y="146500"/>
                    </a:cubicBezTo>
                    <a:cubicBezTo>
                      <a:pt x="243266" y="145175"/>
                      <a:pt x="244580" y="143850"/>
                      <a:pt x="245894" y="143850"/>
                    </a:cubicBezTo>
                    <a:cubicBezTo>
                      <a:pt x="245894" y="143850"/>
                      <a:pt x="245894" y="143850"/>
                      <a:pt x="245894" y="133250"/>
                    </a:cubicBezTo>
                    <a:cubicBezTo>
                      <a:pt x="245894" y="133250"/>
                      <a:pt x="245894" y="133250"/>
                      <a:pt x="241951" y="134575"/>
                    </a:cubicBezTo>
                    <a:cubicBezTo>
                      <a:pt x="241951" y="135900"/>
                      <a:pt x="241951" y="135900"/>
                      <a:pt x="241951" y="135900"/>
                    </a:cubicBezTo>
                    <a:cubicBezTo>
                      <a:pt x="241951" y="134575"/>
                      <a:pt x="240637" y="134575"/>
                      <a:pt x="240637" y="134575"/>
                    </a:cubicBezTo>
                    <a:cubicBezTo>
                      <a:pt x="240637" y="134575"/>
                      <a:pt x="240637" y="134575"/>
                      <a:pt x="240637" y="131925"/>
                    </a:cubicBezTo>
                    <a:cubicBezTo>
                      <a:pt x="240637" y="131925"/>
                      <a:pt x="240637" y="130600"/>
                      <a:pt x="240637" y="130600"/>
                    </a:cubicBezTo>
                    <a:cubicBezTo>
                      <a:pt x="240637" y="130600"/>
                      <a:pt x="240637" y="130600"/>
                      <a:pt x="247208" y="127950"/>
                    </a:cubicBezTo>
                    <a:cubicBezTo>
                      <a:pt x="247208" y="127950"/>
                      <a:pt x="247208" y="127950"/>
                      <a:pt x="249836" y="127950"/>
                    </a:cubicBezTo>
                    <a:cubicBezTo>
                      <a:pt x="251151" y="127950"/>
                      <a:pt x="251151" y="127950"/>
                      <a:pt x="251151" y="127950"/>
                    </a:cubicBezTo>
                    <a:cubicBezTo>
                      <a:pt x="251151" y="127950"/>
                      <a:pt x="251151" y="127950"/>
                      <a:pt x="251151" y="143850"/>
                    </a:cubicBezTo>
                    <a:cubicBezTo>
                      <a:pt x="251151" y="143850"/>
                      <a:pt x="252465" y="143850"/>
                      <a:pt x="252465" y="143850"/>
                    </a:cubicBezTo>
                    <a:cubicBezTo>
                      <a:pt x="264292" y="137225"/>
                      <a:pt x="262978" y="113375"/>
                      <a:pt x="257721" y="94825"/>
                    </a:cubicBezTo>
                    <a:cubicBezTo>
                      <a:pt x="256407" y="102775"/>
                      <a:pt x="253779" y="106750"/>
                      <a:pt x="247208" y="106750"/>
                    </a:cubicBezTo>
                    <a:cubicBezTo>
                      <a:pt x="241951" y="106750"/>
                      <a:pt x="238009" y="101450"/>
                      <a:pt x="238009" y="92175"/>
                    </a:cubicBezTo>
                    <a:cubicBezTo>
                      <a:pt x="238009" y="81575"/>
                      <a:pt x="241951" y="76275"/>
                      <a:pt x="248522" y="76275"/>
                    </a:cubicBezTo>
                    <a:cubicBezTo>
                      <a:pt x="248522" y="76275"/>
                      <a:pt x="249836" y="76275"/>
                      <a:pt x="249836" y="76275"/>
                    </a:cubicBezTo>
                    <a:cubicBezTo>
                      <a:pt x="244580" y="67000"/>
                      <a:pt x="238009" y="59050"/>
                      <a:pt x="230124" y="52425"/>
                    </a:cubicBezTo>
                    <a:cubicBezTo>
                      <a:pt x="230124" y="52425"/>
                      <a:pt x="230124" y="52425"/>
                      <a:pt x="230124" y="55075"/>
                    </a:cubicBezTo>
                    <a:cubicBezTo>
                      <a:pt x="230124" y="55075"/>
                      <a:pt x="230124" y="55075"/>
                      <a:pt x="228810" y="55075"/>
                    </a:cubicBezTo>
                    <a:cubicBezTo>
                      <a:pt x="228810" y="55075"/>
                      <a:pt x="228810" y="55075"/>
                      <a:pt x="224867" y="55075"/>
                    </a:cubicBezTo>
                    <a:cubicBezTo>
                      <a:pt x="224867" y="55075"/>
                      <a:pt x="224867" y="55075"/>
                      <a:pt x="224867" y="48450"/>
                    </a:cubicBezTo>
                    <a:cubicBezTo>
                      <a:pt x="220925" y="47125"/>
                      <a:pt x="218297" y="44475"/>
                      <a:pt x="215668" y="43150"/>
                    </a:cubicBezTo>
                    <a:cubicBezTo>
                      <a:pt x="214354" y="51100"/>
                      <a:pt x="210412" y="56400"/>
                      <a:pt x="205155" y="56400"/>
                    </a:cubicBezTo>
                    <a:cubicBezTo>
                      <a:pt x="198584" y="56400"/>
                      <a:pt x="194641" y="49775"/>
                      <a:pt x="194641" y="40500"/>
                    </a:cubicBezTo>
                    <a:cubicBezTo>
                      <a:pt x="194641" y="37850"/>
                      <a:pt x="194641" y="36525"/>
                      <a:pt x="195956" y="33875"/>
                    </a:cubicBezTo>
                    <a:cubicBezTo>
                      <a:pt x="193327" y="32550"/>
                      <a:pt x="189385" y="32550"/>
                      <a:pt x="186756" y="31225"/>
                    </a:cubicBezTo>
                    <a:cubicBezTo>
                      <a:pt x="186756" y="31225"/>
                      <a:pt x="186756" y="31225"/>
                      <a:pt x="186756" y="55075"/>
                    </a:cubicBezTo>
                    <a:cubicBezTo>
                      <a:pt x="186756" y="55075"/>
                      <a:pt x="186756" y="55075"/>
                      <a:pt x="182814" y="55075"/>
                    </a:cubicBezTo>
                    <a:cubicBezTo>
                      <a:pt x="181500" y="55075"/>
                      <a:pt x="181500" y="55075"/>
                      <a:pt x="181500" y="55075"/>
                    </a:cubicBezTo>
                    <a:cubicBezTo>
                      <a:pt x="181500" y="55075"/>
                      <a:pt x="181500" y="55075"/>
                      <a:pt x="181500" y="32550"/>
                    </a:cubicBezTo>
                    <a:cubicBezTo>
                      <a:pt x="181500" y="32550"/>
                      <a:pt x="181500" y="32550"/>
                      <a:pt x="178872" y="33875"/>
                    </a:cubicBezTo>
                    <a:cubicBezTo>
                      <a:pt x="177557" y="33875"/>
                      <a:pt x="177557" y="33875"/>
                      <a:pt x="177557" y="33875"/>
                    </a:cubicBezTo>
                    <a:cubicBezTo>
                      <a:pt x="177557" y="33875"/>
                      <a:pt x="177557" y="33875"/>
                      <a:pt x="176243" y="33875"/>
                    </a:cubicBezTo>
                    <a:cubicBezTo>
                      <a:pt x="176243" y="33875"/>
                      <a:pt x="176243" y="33875"/>
                      <a:pt x="176243" y="31225"/>
                    </a:cubicBezTo>
                    <a:cubicBezTo>
                      <a:pt x="176243" y="29900"/>
                      <a:pt x="176243" y="29900"/>
                      <a:pt x="176243" y="29900"/>
                    </a:cubicBezTo>
                    <a:cubicBezTo>
                      <a:pt x="176243" y="29900"/>
                      <a:pt x="176243" y="29900"/>
                      <a:pt x="177557" y="29900"/>
                    </a:cubicBezTo>
                    <a:cubicBezTo>
                      <a:pt x="173615" y="28575"/>
                      <a:pt x="170987" y="28575"/>
                      <a:pt x="168358" y="28575"/>
                    </a:cubicBezTo>
                    <a:cubicBezTo>
                      <a:pt x="170987" y="31225"/>
                      <a:pt x="172301" y="35200"/>
                      <a:pt x="172301" y="40500"/>
                    </a:cubicBezTo>
                    <a:cubicBezTo>
                      <a:pt x="172301" y="51100"/>
                      <a:pt x="168358" y="56400"/>
                      <a:pt x="161787" y="56400"/>
                    </a:cubicBezTo>
                    <a:cubicBezTo>
                      <a:pt x="155217" y="56400"/>
                      <a:pt x="152588" y="49775"/>
                      <a:pt x="151274" y="40500"/>
                    </a:cubicBezTo>
                    <a:cubicBezTo>
                      <a:pt x="151274" y="35200"/>
                      <a:pt x="153903" y="29900"/>
                      <a:pt x="156531" y="28575"/>
                    </a:cubicBezTo>
                    <a:cubicBezTo>
                      <a:pt x="152588" y="28575"/>
                      <a:pt x="148646" y="28575"/>
                      <a:pt x="144703" y="28575"/>
                    </a:cubicBezTo>
                    <a:close/>
                    <a:moveTo>
                      <a:pt x="164533" y="0"/>
                    </a:moveTo>
                    <a:cubicBezTo>
                      <a:pt x="205215" y="0"/>
                      <a:pt x="240648" y="17090"/>
                      <a:pt x="266895" y="48642"/>
                    </a:cubicBezTo>
                    <a:cubicBezTo>
                      <a:pt x="285268" y="72305"/>
                      <a:pt x="294454" y="99914"/>
                      <a:pt x="291829" y="130150"/>
                    </a:cubicBezTo>
                    <a:cubicBezTo>
                      <a:pt x="289205" y="155129"/>
                      <a:pt x="278706" y="181422"/>
                      <a:pt x="269520" y="206400"/>
                    </a:cubicBezTo>
                    <a:cubicBezTo>
                      <a:pt x="253772" y="247154"/>
                      <a:pt x="239336" y="286594"/>
                      <a:pt x="257709" y="324718"/>
                    </a:cubicBezTo>
                    <a:cubicBezTo>
                      <a:pt x="257709" y="327348"/>
                      <a:pt x="257709" y="329977"/>
                      <a:pt x="256396" y="332606"/>
                    </a:cubicBezTo>
                    <a:cubicBezTo>
                      <a:pt x="255084" y="335236"/>
                      <a:pt x="252459" y="336550"/>
                      <a:pt x="249835" y="336550"/>
                    </a:cubicBezTo>
                    <a:cubicBezTo>
                      <a:pt x="249835" y="336550"/>
                      <a:pt x="249835" y="336550"/>
                      <a:pt x="105478" y="336550"/>
                    </a:cubicBezTo>
                    <a:cubicBezTo>
                      <a:pt x="101541" y="336550"/>
                      <a:pt x="98916" y="333921"/>
                      <a:pt x="97604" y="331292"/>
                    </a:cubicBezTo>
                    <a:cubicBezTo>
                      <a:pt x="96292" y="328662"/>
                      <a:pt x="96292" y="327348"/>
                      <a:pt x="96292" y="315516"/>
                    </a:cubicBezTo>
                    <a:cubicBezTo>
                      <a:pt x="96292" y="314201"/>
                      <a:pt x="96292" y="312887"/>
                      <a:pt x="96292" y="312887"/>
                    </a:cubicBezTo>
                    <a:cubicBezTo>
                      <a:pt x="94979" y="294481"/>
                      <a:pt x="87105" y="294481"/>
                      <a:pt x="71357" y="294481"/>
                    </a:cubicBezTo>
                    <a:cubicBezTo>
                      <a:pt x="58234" y="294481"/>
                      <a:pt x="42486" y="294481"/>
                      <a:pt x="31987" y="278706"/>
                    </a:cubicBezTo>
                    <a:cubicBezTo>
                      <a:pt x="24113" y="266874"/>
                      <a:pt x="24113" y="251098"/>
                      <a:pt x="25426" y="236637"/>
                    </a:cubicBezTo>
                    <a:cubicBezTo>
                      <a:pt x="25426" y="224805"/>
                      <a:pt x="25426" y="212973"/>
                      <a:pt x="21489" y="209029"/>
                    </a:cubicBezTo>
                    <a:cubicBezTo>
                      <a:pt x="21489" y="207715"/>
                      <a:pt x="17552" y="206400"/>
                      <a:pt x="16239" y="205085"/>
                    </a:cubicBezTo>
                    <a:cubicBezTo>
                      <a:pt x="10990" y="202456"/>
                      <a:pt x="3116" y="199827"/>
                      <a:pt x="491" y="191939"/>
                    </a:cubicBezTo>
                    <a:cubicBezTo>
                      <a:pt x="-821" y="187995"/>
                      <a:pt x="491" y="182736"/>
                      <a:pt x="4428" y="177478"/>
                    </a:cubicBezTo>
                    <a:cubicBezTo>
                      <a:pt x="17552" y="156443"/>
                      <a:pt x="20176" y="144612"/>
                      <a:pt x="24113" y="126206"/>
                    </a:cubicBezTo>
                    <a:cubicBezTo>
                      <a:pt x="25426" y="118319"/>
                      <a:pt x="26738" y="109116"/>
                      <a:pt x="29363" y="97284"/>
                    </a:cubicBezTo>
                    <a:cubicBezTo>
                      <a:pt x="38549" y="68361"/>
                      <a:pt x="55609" y="43383"/>
                      <a:pt x="81856" y="26293"/>
                    </a:cubicBezTo>
                    <a:cubicBezTo>
                      <a:pt x="105478" y="9202"/>
                      <a:pt x="135662" y="0"/>
                      <a:pt x="16453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3" name="文本框 22"/>
            <p:cNvSpPr txBox="1"/>
            <p:nvPr/>
          </p:nvSpPr>
          <p:spPr>
            <a:xfrm>
              <a:off x="9039769" y="4213551"/>
              <a:ext cx="1614805" cy="398780"/>
            </a:xfrm>
            <a:prstGeom prst="rect">
              <a:avLst/>
            </a:prstGeom>
            <a:noFill/>
          </p:spPr>
          <p:txBody>
            <a:bodyPr wrap="square" rtlCol="0">
              <a:spAutoFit/>
              <a:scene3d>
                <a:camera prst="orthographicFront"/>
                <a:lightRig rig="threePt" dir="t"/>
              </a:scene3d>
              <a:sp3d contourW="12700"/>
            </a:bodyPr>
            <a:lstStyle/>
            <a:p>
              <a:pPr algn="l"/>
              <a:r>
                <a:rPr lang="en-US" altLang="zh-CN" sz="2000" b="1" dirty="0">
                  <a:solidFill>
                    <a:schemeClr val="tx1">
                      <a:lumMod val="85000"/>
                      <a:lumOff val="15000"/>
                    </a:schemeClr>
                  </a:solidFill>
                </a:rPr>
                <a:t>   </a:t>
              </a:r>
              <a:r>
                <a:rPr lang="zh-CN" altLang="en-US" sz="2000" b="1" dirty="0">
                  <a:solidFill>
                    <a:schemeClr val="tx1">
                      <a:lumMod val="85000"/>
                      <a:lumOff val="15000"/>
                    </a:schemeClr>
                  </a:solidFill>
                </a:rPr>
                <a:t>趋势</a:t>
              </a:r>
              <a:r>
                <a:rPr lang="en-US" altLang="zh-CN" sz="2000" b="1" dirty="0">
                  <a:solidFill>
                    <a:schemeClr val="tx1">
                      <a:lumMod val="85000"/>
                      <a:lumOff val="15000"/>
                    </a:schemeClr>
                  </a:solidFill>
                </a:rPr>
                <a:t>   </a:t>
              </a:r>
            </a:p>
          </p:txBody>
        </p:sp>
      </p:grpSp>
      <p:grpSp>
        <p:nvGrpSpPr>
          <p:cNvPr id="48" name="组合 47"/>
          <p:cNvGrpSpPr/>
          <p:nvPr/>
        </p:nvGrpSpPr>
        <p:grpSpPr>
          <a:xfrm>
            <a:off x="8677910" y="2647950"/>
            <a:ext cx="3185160" cy="3415030"/>
            <a:chOff x="8510497" y="5189115"/>
            <a:chExt cx="3514090" cy="3415030"/>
          </a:xfrm>
        </p:grpSpPr>
        <p:sp>
          <p:nvSpPr>
            <p:cNvPr id="44" name="椭圆 16"/>
            <p:cNvSpPr/>
            <p:nvPr/>
          </p:nvSpPr>
          <p:spPr>
            <a:xfrm>
              <a:off x="8532087" y="5309995"/>
              <a:ext cx="235402" cy="220365"/>
            </a:xfrm>
            <a:custGeom>
              <a:avLst/>
              <a:gdLst>
                <a:gd name="connsiteX0" fmla="*/ 241311 w 331352"/>
                <a:gd name="connsiteY0" fmla="*/ 265737 h 310187"/>
                <a:gd name="connsiteX1" fmla="*/ 227023 w 331352"/>
                <a:gd name="connsiteY1" fmla="*/ 280025 h 310187"/>
                <a:gd name="connsiteX2" fmla="*/ 241311 w 331352"/>
                <a:gd name="connsiteY2" fmla="*/ 294313 h 310187"/>
                <a:gd name="connsiteX3" fmla="*/ 255599 w 331352"/>
                <a:gd name="connsiteY3" fmla="*/ 280025 h 310187"/>
                <a:gd name="connsiteX4" fmla="*/ 241311 w 331352"/>
                <a:gd name="connsiteY4" fmla="*/ 265737 h 310187"/>
                <a:gd name="connsiteX5" fmla="*/ 125424 w 331352"/>
                <a:gd name="connsiteY5" fmla="*/ 265737 h 310187"/>
                <a:gd name="connsiteX6" fmla="*/ 111136 w 331352"/>
                <a:gd name="connsiteY6" fmla="*/ 280025 h 310187"/>
                <a:gd name="connsiteX7" fmla="*/ 125424 w 331352"/>
                <a:gd name="connsiteY7" fmla="*/ 294313 h 310187"/>
                <a:gd name="connsiteX8" fmla="*/ 139712 w 331352"/>
                <a:gd name="connsiteY8" fmla="*/ 280025 h 310187"/>
                <a:gd name="connsiteX9" fmla="*/ 125424 w 331352"/>
                <a:gd name="connsiteY9" fmla="*/ 265737 h 310187"/>
                <a:gd name="connsiteX10" fmla="*/ 242898 w 331352"/>
                <a:gd name="connsiteY10" fmla="*/ 168899 h 310187"/>
                <a:gd name="connsiteX11" fmla="*/ 242898 w 331352"/>
                <a:gd name="connsiteY11" fmla="*/ 192712 h 310187"/>
                <a:gd name="connsiteX12" fmla="*/ 268298 w 331352"/>
                <a:gd name="connsiteY12" fmla="*/ 192712 h 310187"/>
                <a:gd name="connsiteX13" fmla="*/ 276236 w 331352"/>
                <a:gd name="connsiteY13" fmla="*/ 168899 h 310187"/>
                <a:gd name="connsiteX14" fmla="*/ 173048 w 331352"/>
                <a:gd name="connsiteY14" fmla="*/ 168899 h 310187"/>
                <a:gd name="connsiteX15" fmla="*/ 173048 w 331352"/>
                <a:gd name="connsiteY15" fmla="*/ 192712 h 310187"/>
                <a:gd name="connsiteX16" fmla="*/ 222261 w 331352"/>
                <a:gd name="connsiteY16" fmla="*/ 192712 h 310187"/>
                <a:gd name="connsiteX17" fmla="*/ 222261 w 331352"/>
                <a:gd name="connsiteY17" fmla="*/ 168899 h 310187"/>
                <a:gd name="connsiteX18" fmla="*/ 120661 w 331352"/>
                <a:gd name="connsiteY18" fmla="*/ 168899 h 310187"/>
                <a:gd name="connsiteX19" fmla="*/ 128598 w 331352"/>
                <a:gd name="connsiteY19" fmla="*/ 192712 h 310187"/>
                <a:gd name="connsiteX20" fmla="*/ 152411 w 331352"/>
                <a:gd name="connsiteY20" fmla="*/ 192712 h 310187"/>
                <a:gd name="connsiteX21" fmla="*/ 152411 w 331352"/>
                <a:gd name="connsiteY21" fmla="*/ 168899 h 310187"/>
                <a:gd name="connsiteX22" fmla="*/ 242898 w 331352"/>
                <a:gd name="connsiteY22" fmla="*/ 119687 h 310187"/>
                <a:gd name="connsiteX23" fmla="*/ 242898 w 331352"/>
                <a:gd name="connsiteY23" fmla="*/ 148262 h 310187"/>
                <a:gd name="connsiteX24" fmla="*/ 282586 w 331352"/>
                <a:gd name="connsiteY24" fmla="*/ 148262 h 310187"/>
                <a:gd name="connsiteX25" fmla="*/ 290523 w 331352"/>
                <a:gd name="connsiteY25" fmla="*/ 119687 h 310187"/>
                <a:gd name="connsiteX26" fmla="*/ 173048 w 331352"/>
                <a:gd name="connsiteY26" fmla="*/ 119687 h 310187"/>
                <a:gd name="connsiteX27" fmla="*/ 173048 w 331352"/>
                <a:gd name="connsiteY27" fmla="*/ 148262 h 310187"/>
                <a:gd name="connsiteX28" fmla="*/ 222261 w 331352"/>
                <a:gd name="connsiteY28" fmla="*/ 148262 h 310187"/>
                <a:gd name="connsiteX29" fmla="*/ 222261 w 331352"/>
                <a:gd name="connsiteY29" fmla="*/ 119687 h 310187"/>
                <a:gd name="connsiteX30" fmla="*/ 103198 w 331352"/>
                <a:gd name="connsiteY30" fmla="*/ 119687 h 310187"/>
                <a:gd name="connsiteX31" fmla="*/ 112723 w 331352"/>
                <a:gd name="connsiteY31" fmla="*/ 148262 h 310187"/>
                <a:gd name="connsiteX32" fmla="*/ 152411 w 331352"/>
                <a:gd name="connsiteY32" fmla="*/ 148262 h 310187"/>
                <a:gd name="connsiteX33" fmla="*/ 152411 w 331352"/>
                <a:gd name="connsiteY33" fmla="*/ 119687 h 310187"/>
                <a:gd name="connsiteX34" fmla="*/ 242898 w 331352"/>
                <a:gd name="connsiteY34" fmla="*/ 75237 h 310187"/>
                <a:gd name="connsiteX35" fmla="*/ 242898 w 331352"/>
                <a:gd name="connsiteY35" fmla="*/ 99050 h 310187"/>
                <a:gd name="connsiteX36" fmla="*/ 296873 w 331352"/>
                <a:gd name="connsiteY36" fmla="*/ 99050 h 310187"/>
                <a:gd name="connsiteX37" fmla="*/ 304811 w 331352"/>
                <a:gd name="connsiteY37" fmla="*/ 75237 h 310187"/>
                <a:gd name="connsiteX38" fmla="*/ 173048 w 331352"/>
                <a:gd name="connsiteY38" fmla="*/ 75237 h 310187"/>
                <a:gd name="connsiteX39" fmla="*/ 173048 w 331352"/>
                <a:gd name="connsiteY39" fmla="*/ 99050 h 310187"/>
                <a:gd name="connsiteX40" fmla="*/ 222261 w 331352"/>
                <a:gd name="connsiteY40" fmla="*/ 99050 h 310187"/>
                <a:gd name="connsiteX41" fmla="*/ 222261 w 331352"/>
                <a:gd name="connsiteY41" fmla="*/ 75237 h 310187"/>
                <a:gd name="connsiteX42" fmla="*/ 87323 w 331352"/>
                <a:gd name="connsiteY42" fmla="*/ 75237 h 310187"/>
                <a:gd name="connsiteX43" fmla="*/ 95261 w 331352"/>
                <a:gd name="connsiteY43" fmla="*/ 99050 h 310187"/>
                <a:gd name="connsiteX44" fmla="*/ 152411 w 331352"/>
                <a:gd name="connsiteY44" fmla="*/ 99050 h 310187"/>
                <a:gd name="connsiteX45" fmla="*/ 152411 w 331352"/>
                <a:gd name="connsiteY45" fmla="*/ 75237 h 310187"/>
                <a:gd name="connsiteX46" fmla="*/ 13989 w 331352"/>
                <a:gd name="connsiteY46" fmla="*/ 328 h 310187"/>
                <a:gd name="connsiteX47" fmla="*/ 64579 w 331352"/>
                <a:gd name="connsiteY47" fmla="*/ 19694 h 310187"/>
                <a:gd name="connsiteX48" fmla="*/ 69768 w 331352"/>
                <a:gd name="connsiteY48" fmla="*/ 26149 h 310187"/>
                <a:gd name="connsiteX49" fmla="*/ 80145 w 331352"/>
                <a:gd name="connsiteY49" fmla="*/ 54553 h 310187"/>
                <a:gd name="connsiteX50" fmla="*/ 81442 w 331352"/>
                <a:gd name="connsiteY50" fmla="*/ 54553 h 310187"/>
                <a:gd name="connsiteX51" fmla="*/ 321421 w 331352"/>
                <a:gd name="connsiteY51" fmla="*/ 54553 h 310187"/>
                <a:gd name="connsiteX52" fmla="*/ 329204 w 331352"/>
                <a:gd name="connsiteY52" fmla="*/ 58426 h 310187"/>
                <a:gd name="connsiteX53" fmla="*/ 330501 w 331352"/>
                <a:gd name="connsiteY53" fmla="*/ 68755 h 310187"/>
                <a:gd name="connsiteX54" fmla="*/ 286397 w 331352"/>
                <a:gd name="connsiteY54" fmla="*/ 205610 h 310187"/>
                <a:gd name="connsiteX55" fmla="*/ 276019 w 331352"/>
                <a:gd name="connsiteY55" fmla="*/ 213356 h 310187"/>
                <a:gd name="connsiteX56" fmla="*/ 120358 w 331352"/>
                <a:gd name="connsiteY56" fmla="*/ 213356 h 310187"/>
                <a:gd name="connsiteX57" fmla="*/ 116466 w 331352"/>
                <a:gd name="connsiteY57" fmla="*/ 212065 h 310187"/>
                <a:gd name="connsiteX58" fmla="*/ 106089 w 331352"/>
                <a:gd name="connsiteY58" fmla="*/ 240469 h 310187"/>
                <a:gd name="connsiteX59" fmla="*/ 276019 w 331352"/>
                <a:gd name="connsiteY59" fmla="*/ 240469 h 310187"/>
                <a:gd name="connsiteX60" fmla="*/ 285100 w 331352"/>
                <a:gd name="connsiteY60" fmla="*/ 248215 h 310187"/>
                <a:gd name="connsiteX61" fmla="*/ 276019 w 331352"/>
                <a:gd name="connsiteY61" fmla="*/ 257253 h 310187"/>
                <a:gd name="connsiteX62" fmla="*/ 266939 w 331352"/>
                <a:gd name="connsiteY62" fmla="*/ 257253 h 310187"/>
                <a:gd name="connsiteX63" fmla="*/ 274722 w 331352"/>
                <a:gd name="connsiteY63" fmla="*/ 279201 h 310187"/>
                <a:gd name="connsiteX64" fmla="*/ 242293 w 331352"/>
                <a:gd name="connsiteY64" fmla="*/ 310187 h 310187"/>
                <a:gd name="connsiteX65" fmla="*/ 211160 w 331352"/>
                <a:gd name="connsiteY65" fmla="*/ 279201 h 310187"/>
                <a:gd name="connsiteX66" fmla="*/ 218943 w 331352"/>
                <a:gd name="connsiteY66" fmla="*/ 257253 h 310187"/>
                <a:gd name="connsiteX67" fmla="*/ 148896 w 331352"/>
                <a:gd name="connsiteY67" fmla="*/ 257253 h 310187"/>
                <a:gd name="connsiteX68" fmla="*/ 157976 w 331352"/>
                <a:gd name="connsiteY68" fmla="*/ 279201 h 310187"/>
                <a:gd name="connsiteX69" fmla="*/ 125547 w 331352"/>
                <a:gd name="connsiteY69" fmla="*/ 310187 h 310187"/>
                <a:gd name="connsiteX70" fmla="*/ 93117 w 331352"/>
                <a:gd name="connsiteY70" fmla="*/ 279201 h 310187"/>
                <a:gd name="connsiteX71" fmla="*/ 102197 w 331352"/>
                <a:gd name="connsiteY71" fmla="*/ 257253 h 310187"/>
                <a:gd name="connsiteX72" fmla="*/ 93117 w 331352"/>
                <a:gd name="connsiteY72" fmla="*/ 257253 h 310187"/>
                <a:gd name="connsiteX73" fmla="*/ 86631 w 331352"/>
                <a:gd name="connsiteY73" fmla="*/ 253380 h 310187"/>
                <a:gd name="connsiteX74" fmla="*/ 85334 w 331352"/>
                <a:gd name="connsiteY74" fmla="*/ 245633 h 310187"/>
                <a:gd name="connsiteX75" fmla="*/ 100900 w 331352"/>
                <a:gd name="connsiteY75" fmla="*/ 201737 h 310187"/>
                <a:gd name="connsiteX76" fmla="*/ 107386 w 331352"/>
                <a:gd name="connsiteY76" fmla="*/ 196572 h 310187"/>
                <a:gd name="connsiteX77" fmla="*/ 51607 w 331352"/>
                <a:gd name="connsiteY77" fmla="*/ 37769 h 310187"/>
                <a:gd name="connsiteX78" fmla="*/ 6206 w 331352"/>
                <a:gd name="connsiteY78" fmla="*/ 19694 h 310187"/>
                <a:gd name="connsiteX79" fmla="*/ 1017 w 331352"/>
                <a:gd name="connsiteY79" fmla="*/ 6783 h 310187"/>
                <a:gd name="connsiteX80" fmla="*/ 13989 w 331352"/>
                <a:gd name="connsiteY80" fmla="*/ 328 h 31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331352" h="310187">
                  <a:moveTo>
                    <a:pt x="241311" y="265737"/>
                  </a:moveTo>
                  <a:cubicBezTo>
                    <a:pt x="233420" y="265737"/>
                    <a:pt x="227023" y="272134"/>
                    <a:pt x="227023" y="280025"/>
                  </a:cubicBezTo>
                  <a:cubicBezTo>
                    <a:pt x="227023" y="287916"/>
                    <a:pt x="233420" y="294313"/>
                    <a:pt x="241311" y="294313"/>
                  </a:cubicBezTo>
                  <a:cubicBezTo>
                    <a:pt x="249202" y="294313"/>
                    <a:pt x="255599" y="287916"/>
                    <a:pt x="255599" y="280025"/>
                  </a:cubicBezTo>
                  <a:cubicBezTo>
                    <a:pt x="255599" y="272134"/>
                    <a:pt x="249202" y="265737"/>
                    <a:pt x="241311" y="265737"/>
                  </a:cubicBezTo>
                  <a:close/>
                  <a:moveTo>
                    <a:pt x="125424" y="265737"/>
                  </a:moveTo>
                  <a:cubicBezTo>
                    <a:pt x="117533" y="265737"/>
                    <a:pt x="111136" y="272134"/>
                    <a:pt x="111136" y="280025"/>
                  </a:cubicBezTo>
                  <a:cubicBezTo>
                    <a:pt x="111136" y="287916"/>
                    <a:pt x="117533" y="294313"/>
                    <a:pt x="125424" y="294313"/>
                  </a:cubicBezTo>
                  <a:cubicBezTo>
                    <a:pt x="133315" y="294313"/>
                    <a:pt x="139712" y="287916"/>
                    <a:pt x="139712" y="280025"/>
                  </a:cubicBezTo>
                  <a:cubicBezTo>
                    <a:pt x="139712" y="272134"/>
                    <a:pt x="133315" y="265737"/>
                    <a:pt x="125424" y="265737"/>
                  </a:cubicBezTo>
                  <a:close/>
                  <a:moveTo>
                    <a:pt x="242898" y="168899"/>
                  </a:moveTo>
                  <a:lnTo>
                    <a:pt x="242898" y="192712"/>
                  </a:lnTo>
                  <a:lnTo>
                    <a:pt x="268298" y="192712"/>
                  </a:lnTo>
                  <a:lnTo>
                    <a:pt x="276236" y="168899"/>
                  </a:lnTo>
                  <a:close/>
                  <a:moveTo>
                    <a:pt x="173048" y="168899"/>
                  </a:moveTo>
                  <a:lnTo>
                    <a:pt x="173048" y="192712"/>
                  </a:lnTo>
                  <a:lnTo>
                    <a:pt x="222261" y="192712"/>
                  </a:lnTo>
                  <a:lnTo>
                    <a:pt x="222261" y="168899"/>
                  </a:lnTo>
                  <a:close/>
                  <a:moveTo>
                    <a:pt x="120661" y="168899"/>
                  </a:moveTo>
                  <a:lnTo>
                    <a:pt x="128598" y="192712"/>
                  </a:lnTo>
                  <a:lnTo>
                    <a:pt x="152411" y="192712"/>
                  </a:lnTo>
                  <a:lnTo>
                    <a:pt x="152411" y="168899"/>
                  </a:lnTo>
                  <a:close/>
                  <a:moveTo>
                    <a:pt x="242898" y="119687"/>
                  </a:moveTo>
                  <a:lnTo>
                    <a:pt x="242898" y="148262"/>
                  </a:lnTo>
                  <a:lnTo>
                    <a:pt x="282586" y="148262"/>
                  </a:lnTo>
                  <a:lnTo>
                    <a:pt x="290523" y="119687"/>
                  </a:lnTo>
                  <a:close/>
                  <a:moveTo>
                    <a:pt x="173048" y="119687"/>
                  </a:moveTo>
                  <a:lnTo>
                    <a:pt x="173048" y="148262"/>
                  </a:lnTo>
                  <a:lnTo>
                    <a:pt x="222261" y="148262"/>
                  </a:lnTo>
                  <a:lnTo>
                    <a:pt x="222261" y="119687"/>
                  </a:lnTo>
                  <a:close/>
                  <a:moveTo>
                    <a:pt x="103198" y="119687"/>
                  </a:moveTo>
                  <a:lnTo>
                    <a:pt x="112723" y="148262"/>
                  </a:lnTo>
                  <a:lnTo>
                    <a:pt x="152411" y="148262"/>
                  </a:lnTo>
                  <a:lnTo>
                    <a:pt x="152411" y="119687"/>
                  </a:lnTo>
                  <a:close/>
                  <a:moveTo>
                    <a:pt x="242898" y="75237"/>
                  </a:moveTo>
                  <a:lnTo>
                    <a:pt x="242898" y="99050"/>
                  </a:lnTo>
                  <a:lnTo>
                    <a:pt x="296873" y="99050"/>
                  </a:lnTo>
                  <a:lnTo>
                    <a:pt x="304811" y="75237"/>
                  </a:lnTo>
                  <a:close/>
                  <a:moveTo>
                    <a:pt x="173048" y="75237"/>
                  </a:moveTo>
                  <a:lnTo>
                    <a:pt x="173048" y="99050"/>
                  </a:lnTo>
                  <a:lnTo>
                    <a:pt x="222261" y="99050"/>
                  </a:lnTo>
                  <a:lnTo>
                    <a:pt x="222261" y="75237"/>
                  </a:lnTo>
                  <a:close/>
                  <a:moveTo>
                    <a:pt x="87323" y="75237"/>
                  </a:moveTo>
                  <a:lnTo>
                    <a:pt x="95261" y="99050"/>
                  </a:lnTo>
                  <a:lnTo>
                    <a:pt x="152411" y="99050"/>
                  </a:lnTo>
                  <a:lnTo>
                    <a:pt x="152411" y="75237"/>
                  </a:lnTo>
                  <a:close/>
                  <a:moveTo>
                    <a:pt x="13989" y="328"/>
                  </a:moveTo>
                  <a:cubicBezTo>
                    <a:pt x="13989" y="328"/>
                    <a:pt x="13989" y="328"/>
                    <a:pt x="64579" y="19694"/>
                  </a:cubicBezTo>
                  <a:cubicBezTo>
                    <a:pt x="67173" y="20985"/>
                    <a:pt x="68471" y="23567"/>
                    <a:pt x="69768" y="26149"/>
                  </a:cubicBezTo>
                  <a:cubicBezTo>
                    <a:pt x="69768" y="26149"/>
                    <a:pt x="69768" y="26149"/>
                    <a:pt x="80145" y="54553"/>
                  </a:cubicBezTo>
                  <a:cubicBezTo>
                    <a:pt x="80145" y="54553"/>
                    <a:pt x="81442" y="54553"/>
                    <a:pt x="81442" y="54553"/>
                  </a:cubicBezTo>
                  <a:cubicBezTo>
                    <a:pt x="81442" y="54553"/>
                    <a:pt x="81442" y="54553"/>
                    <a:pt x="321421" y="54553"/>
                  </a:cubicBezTo>
                  <a:cubicBezTo>
                    <a:pt x="324015" y="54553"/>
                    <a:pt x="327907" y="55844"/>
                    <a:pt x="329204" y="58426"/>
                  </a:cubicBezTo>
                  <a:cubicBezTo>
                    <a:pt x="331798" y="62300"/>
                    <a:pt x="331798" y="64882"/>
                    <a:pt x="330501" y="68755"/>
                  </a:cubicBezTo>
                  <a:cubicBezTo>
                    <a:pt x="330501" y="68755"/>
                    <a:pt x="330501" y="68755"/>
                    <a:pt x="286397" y="205610"/>
                  </a:cubicBezTo>
                  <a:cubicBezTo>
                    <a:pt x="285100" y="210774"/>
                    <a:pt x="281208" y="213356"/>
                    <a:pt x="276019" y="213356"/>
                  </a:cubicBezTo>
                  <a:cubicBezTo>
                    <a:pt x="276019" y="213356"/>
                    <a:pt x="276019" y="213356"/>
                    <a:pt x="120358" y="213356"/>
                  </a:cubicBezTo>
                  <a:cubicBezTo>
                    <a:pt x="119061" y="213356"/>
                    <a:pt x="117763" y="213356"/>
                    <a:pt x="116466" y="212065"/>
                  </a:cubicBezTo>
                  <a:cubicBezTo>
                    <a:pt x="116466" y="212065"/>
                    <a:pt x="116466" y="212065"/>
                    <a:pt x="106089" y="240469"/>
                  </a:cubicBezTo>
                  <a:cubicBezTo>
                    <a:pt x="106089" y="240469"/>
                    <a:pt x="106089" y="240469"/>
                    <a:pt x="276019" y="240469"/>
                  </a:cubicBezTo>
                  <a:cubicBezTo>
                    <a:pt x="281208" y="240469"/>
                    <a:pt x="285100" y="244342"/>
                    <a:pt x="285100" y="248215"/>
                  </a:cubicBezTo>
                  <a:cubicBezTo>
                    <a:pt x="285100" y="253380"/>
                    <a:pt x="281208" y="257253"/>
                    <a:pt x="276019" y="257253"/>
                  </a:cubicBezTo>
                  <a:cubicBezTo>
                    <a:pt x="276019" y="257253"/>
                    <a:pt x="276019" y="257253"/>
                    <a:pt x="266939" y="257253"/>
                  </a:cubicBezTo>
                  <a:cubicBezTo>
                    <a:pt x="272128" y="263708"/>
                    <a:pt x="274722" y="270164"/>
                    <a:pt x="274722" y="279201"/>
                  </a:cubicBezTo>
                  <a:cubicBezTo>
                    <a:pt x="274722" y="295985"/>
                    <a:pt x="260453" y="310187"/>
                    <a:pt x="242293" y="310187"/>
                  </a:cubicBezTo>
                  <a:cubicBezTo>
                    <a:pt x="225429" y="310187"/>
                    <a:pt x="211160" y="295985"/>
                    <a:pt x="211160" y="279201"/>
                  </a:cubicBezTo>
                  <a:cubicBezTo>
                    <a:pt x="211160" y="270164"/>
                    <a:pt x="213755" y="263708"/>
                    <a:pt x="218943" y="257253"/>
                  </a:cubicBezTo>
                  <a:cubicBezTo>
                    <a:pt x="218943" y="257253"/>
                    <a:pt x="218943" y="257253"/>
                    <a:pt x="148896" y="257253"/>
                  </a:cubicBezTo>
                  <a:cubicBezTo>
                    <a:pt x="154084" y="263708"/>
                    <a:pt x="157976" y="270164"/>
                    <a:pt x="157976" y="279201"/>
                  </a:cubicBezTo>
                  <a:cubicBezTo>
                    <a:pt x="157976" y="295985"/>
                    <a:pt x="143707" y="310187"/>
                    <a:pt x="125547" y="310187"/>
                  </a:cubicBezTo>
                  <a:cubicBezTo>
                    <a:pt x="108683" y="310187"/>
                    <a:pt x="93117" y="295985"/>
                    <a:pt x="93117" y="279201"/>
                  </a:cubicBezTo>
                  <a:cubicBezTo>
                    <a:pt x="93117" y="270164"/>
                    <a:pt x="97009" y="263708"/>
                    <a:pt x="102197" y="257253"/>
                  </a:cubicBezTo>
                  <a:cubicBezTo>
                    <a:pt x="102197" y="257253"/>
                    <a:pt x="102197" y="257253"/>
                    <a:pt x="93117" y="257253"/>
                  </a:cubicBezTo>
                  <a:cubicBezTo>
                    <a:pt x="90523" y="257253"/>
                    <a:pt x="87928" y="255962"/>
                    <a:pt x="86631" y="253380"/>
                  </a:cubicBezTo>
                  <a:cubicBezTo>
                    <a:pt x="85334" y="252089"/>
                    <a:pt x="84037" y="248215"/>
                    <a:pt x="85334" y="245633"/>
                  </a:cubicBezTo>
                  <a:cubicBezTo>
                    <a:pt x="85334" y="245633"/>
                    <a:pt x="85334" y="245633"/>
                    <a:pt x="100900" y="201737"/>
                  </a:cubicBezTo>
                  <a:cubicBezTo>
                    <a:pt x="102197" y="199154"/>
                    <a:pt x="104792" y="196572"/>
                    <a:pt x="107386" y="196572"/>
                  </a:cubicBezTo>
                  <a:cubicBezTo>
                    <a:pt x="107386" y="196572"/>
                    <a:pt x="107386" y="196572"/>
                    <a:pt x="51607" y="37769"/>
                  </a:cubicBezTo>
                  <a:cubicBezTo>
                    <a:pt x="51607" y="37769"/>
                    <a:pt x="51607" y="37769"/>
                    <a:pt x="6206" y="19694"/>
                  </a:cubicBezTo>
                  <a:cubicBezTo>
                    <a:pt x="1017" y="18403"/>
                    <a:pt x="-1577" y="11948"/>
                    <a:pt x="1017" y="6783"/>
                  </a:cubicBezTo>
                  <a:cubicBezTo>
                    <a:pt x="2315" y="1619"/>
                    <a:pt x="8800" y="-963"/>
                    <a:pt x="13989" y="32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文本框 23"/>
            <p:cNvSpPr txBox="1"/>
            <p:nvPr/>
          </p:nvSpPr>
          <p:spPr>
            <a:xfrm>
              <a:off x="8510497" y="5189115"/>
              <a:ext cx="3514090" cy="3415030"/>
            </a:xfrm>
            <a:prstGeom prst="rect">
              <a:avLst/>
            </a:prstGeom>
            <a:noFill/>
          </p:spPr>
          <p:txBody>
            <a:bodyPr wrap="square" rtlCol="0">
              <a:spAutoFit/>
              <a:scene3d>
                <a:camera prst="orthographicFront"/>
                <a:lightRig rig="threePt" dir="t"/>
              </a:scene3d>
              <a:sp3d contourW="12700"/>
            </a:bodyPr>
            <a:lstStyle/>
            <a:p>
              <a:r>
                <a:rPr lang="en-US" altLang="zh-CN" dirty="0">
                  <a:solidFill>
                    <a:schemeClr val="tx1">
                      <a:lumMod val="95000"/>
                      <a:lumOff val="5000"/>
                    </a:schemeClr>
                  </a:solidFill>
                  <a:latin typeface="微软雅黑" panose="020B0503020204020204" pitchFamily="34" charset="-122"/>
                  <a:ea typeface="微软雅黑" panose="020B0503020204020204" pitchFamily="34" charset="-122"/>
                </a:rPr>
                <a:t>在现代化的企业中，越来越追求能够使用智能化算法优化不同规格带钢的退火时间曲线。虽然对于一般钢种，退火曲线是有的，但是对于高价值的特殊钢，需要单独制定，追求计算机智能控制退火，智能生产，在高端材料方面可以大大提高冷轧终端产品的质量。因此冷轧带钢智能化罩式炉算法设计与实现是我们在冷轧方面所追求发展的</a:t>
              </a:r>
            </a:p>
          </p:txBody>
        </p:sp>
      </p:grpSp>
      <p:pic>
        <p:nvPicPr>
          <p:cNvPr id="32" name="图片占位符 31" descr="D:\忙不死你\大创\4.jpeg4"/>
          <p:cNvPicPr>
            <a:picLocks noGrp="1" noChangeAspect="1"/>
          </p:cNvPicPr>
          <p:nvPr>
            <p:ph type="pic" sz="quarter" idx="11"/>
          </p:nvPr>
        </p:nvPicPr>
        <p:blipFill>
          <a:blip r:embed="rId4">
            <a:grayscl/>
          </a:blip>
          <a:srcRect/>
          <a:stretch>
            <a:fillRect/>
          </a:stretch>
        </p:blipFill>
        <p:spPr>
          <a:xfrm>
            <a:off x="4375785" y="2840038"/>
            <a:ext cx="3890010" cy="2590165"/>
          </a:xfrm>
        </p:spPr>
      </p:pic>
      <p:sp>
        <p:nvSpPr>
          <p:cNvPr id="30" name="灯片编号占位符 29"/>
          <p:cNvSpPr>
            <a:spLocks noGrp="1"/>
          </p:cNvSpPr>
          <p:nvPr>
            <p:ph type="sldNum" sz="quarter" idx="10"/>
          </p:nvPr>
        </p:nvSpPr>
        <p:spPr/>
        <p:txBody>
          <a:bodyPr/>
          <a:lstStyle/>
          <a:p>
            <a:fld id="{1E5B29A9-5820-46BE-83DA-BE1F926704E3}" type="slidenum">
              <a:rPr lang="zh-CN" altLang="en-US" smtClean="0"/>
              <a:t>14</a:t>
            </a:fld>
            <a:endParaRPr lang="zh-CN" altLang="en-US" dirty="0"/>
          </a:p>
        </p:txBody>
      </p:sp>
      <p:pic>
        <p:nvPicPr>
          <p:cNvPr id="1026" name="Picture 2" descr="C:\Users\Administrator\Desktop\8d76c028ccd26a4e525ecc2780849ec9.png"/>
          <p:cNvPicPr>
            <a:picLocks noChangeAspect="1" noChangeArrowheads="1"/>
          </p:cNvPicPr>
          <p:nvPr>
            <p:custDataLst>
              <p:tags r:id="rId1"/>
            </p:custDataLst>
          </p:nvPr>
        </p:nvPicPr>
        <p:blipFill>
          <a:blip r:embed="rId5" cstate="print"/>
          <a:srcRect/>
          <a:stretch>
            <a:fillRect/>
          </a:stretch>
        </p:blipFill>
        <p:spPr bwMode="auto">
          <a:xfrm>
            <a:off x="10085705" y="-281305"/>
            <a:ext cx="2825115" cy="2834640"/>
          </a:xfrm>
          <a:prstGeom prst="rect">
            <a:avLst/>
          </a:prstGeom>
          <a:noFill/>
        </p:spPr>
      </p:pic>
      <p:grpSp>
        <p:nvGrpSpPr>
          <p:cNvPr id="2" name="组合 1"/>
          <p:cNvGrpSpPr/>
          <p:nvPr/>
        </p:nvGrpSpPr>
        <p:grpSpPr>
          <a:xfrm>
            <a:off x="465455" y="1943100"/>
            <a:ext cx="435610" cy="435610"/>
            <a:chOff x="8533674" y="5262836"/>
            <a:chExt cx="435428" cy="435428"/>
          </a:xfrm>
        </p:grpSpPr>
        <p:sp>
          <p:nvSpPr>
            <p:cNvPr id="4" name="矩形: 圆角 36"/>
            <p:cNvSpPr/>
            <p:nvPr/>
          </p:nvSpPr>
          <p:spPr>
            <a:xfrm>
              <a:off x="8533674" y="5262836"/>
              <a:ext cx="435428" cy="435428"/>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椭圆 10"/>
            <p:cNvSpPr/>
            <p:nvPr/>
          </p:nvSpPr>
          <p:spPr>
            <a:xfrm>
              <a:off x="8637634" y="5362849"/>
              <a:ext cx="227507" cy="235402"/>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 name="矩形 5"/>
          <p:cNvSpPr/>
          <p:nvPr/>
        </p:nvSpPr>
        <p:spPr>
          <a:xfrm>
            <a:off x="1964085" y="681336"/>
            <a:ext cx="2804223" cy="460375"/>
          </a:xfrm>
          <a:prstGeom prst="rect">
            <a:avLst/>
          </a:prstGeom>
        </p:spPr>
        <p:txBody>
          <a:bodyPr wrap="square">
            <a:spAutoFit/>
          </a:bodyPr>
          <a:lstStyle/>
          <a:p>
            <a:pPr algn="just" defTabSz="685800">
              <a:lnSpc>
                <a:spcPct val="120000"/>
              </a:lnSpc>
            </a:pPr>
            <a:r>
              <a:rPr lang="en-US" altLang="zh-CN" sz="2000" b="1" dirty="0">
                <a:solidFill>
                  <a:prstClr val="black">
                    <a:lumMod val="65000"/>
                    <a:lumOff val="35000"/>
                  </a:prstClr>
                </a:solidFill>
                <a:latin typeface="Arial" panose="020B0604020202020204"/>
                <a:ea typeface="微软雅黑" panose="020B0503020204020204" pitchFamily="34" charset="-122"/>
              </a:rPr>
              <a:t> </a:t>
            </a:r>
            <a:r>
              <a:rPr lang="zh-CN" altLang="en-US" sz="2000" b="1" dirty="0">
                <a:solidFill>
                  <a:prstClr val="black">
                    <a:lumMod val="65000"/>
                    <a:lumOff val="35000"/>
                  </a:prstClr>
                </a:solidFill>
                <a:latin typeface="Arial" panose="020B0604020202020204"/>
                <a:ea typeface="微软雅黑" panose="020B0503020204020204" pitchFamily="34" charset="-122"/>
              </a:rPr>
              <a:t>国内外现状及趋势</a:t>
            </a: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000" fill="hold">
                                          <p:stCondLst>
                                            <p:cond delay="0"/>
                                          </p:stCondLst>
                                        </p:cTn>
                                        <p:tgtEl>
                                          <p:spTgt spid="1026"/>
                                        </p:tgtEl>
                                        <p:attrNameLst>
                                          <p:attrName>style.visibility</p:attrName>
                                        </p:attrNameLst>
                                      </p:cBhvr>
                                      <p:to>
                                        <p:strVal val="visible"/>
                                      </p:to>
                                    </p:set>
                                    <p:animEffect transition="in" filter="wipe(right)">
                                      <p:cBhvr>
                                        <p:cTn id="7"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02126" y="990916"/>
            <a:ext cx="1552566" cy="4239895"/>
          </a:xfrm>
          <a:prstGeom prst="rect">
            <a:avLst/>
          </a:prstGeom>
          <a:noFill/>
        </p:spPr>
        <p:txBody>
          <a:bodyPr vert="horz" wrap="square" rtlCol="0">
            <a:spAutoFit/>
          </a:bodyPr>
          <a:lstStyle/>
          <a:p>
            <a:pPr lvl="1"/>
            <a:r>
              <a:rPr lang="en-US" altLang="zh-CN" sz="26955" dirty="0">
                <a:solidFill>
                  <a:srgbClr val="404040"/>
                </a:solidFill>
                <a:latin typeface="方正兰亭准黑_GBK" panose="02000000000000000000" pitchFamily="2" charset="-122"/>
                <a:ea typeface="方正兰亭准黑_GBK" panose="02000000000000000000" pitchFamily="2" charset="-122"/>
              </a:rPr>
              <a:t>5</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442108">
            <a:off x="3131010" y="2740897"/>
            <a:ext cx="3976747" cy="2114013"/>
          </a:xfrm>
          <a:prstGeom prst="rect">
            <a:avLst/>
          </a:prstGeom>
        </p:spPr>
      </p:pic>
      <p:cxnSp>
        <p:nvCxnSpPr>
          <p:cNvPr id="4" name="直接连接符 3"/>
          <p:cNvCxnSpPr/>
          <p:nvPr/>
        </p:nvCxnSpPr>
        <p:spPr>
          <a:xfrm flipV="1">
            <a:off x="2877445" y="2598268"/>
            <a:ext cx="1793592" cy="2391457"/>
          </a:xfrm>
          <a:prstGeom prst="line">
            <a:avLst/>
          </a:prstGeom>
          <a:ln w="12700">
            <a:solidFill>
              <a:srgbClr val="1357AE"/>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925616" y="2746491"/>
            <a:ext cx="3484880" cy="1091565"/>
          </a:xfrm>
          <a:prstGeom prst="rect">
            <a:avLst/>
          </a:prstGeom>
          <a:noFill/>
        </p:spPr>
        <p:txBody>
          <a:bodyPr vert="horz" wrap="none" rtlCol="0">
            <a:spAutoFit/>
          </a:bodyPr>
          <a:lstStyle/>
          <a:p>
            <a:pPr algn="l"/>
            <a:r>
              <a:rPr lang="zh-CN" altLang="en-US" sz="6500" dirty="0">
                <a:solidFill>
                  <a:schemeClr val="tx1">
                    <a:lumMod val="65000"/>
                    <a:lumOff val="35000"/>
                  </a:schemeClr>
                </a:solidFill>
                <a:sym typeface="+mn-ea"/>
              </a:rPr>
              <a:t>研究内容</a:t>
            </a:r>
            <a:endParaRPr lang="zh-CN" altLang="en-US" sz="6500" dirty="0">
              <a:solidFill>
                <a:srgbClr val="404040"/>
              </a:solidFill>
              <a:latin typeface="方正兰亭准黑_GBK" panose="02000000000000000000" pitchFamily="2" charset="-122"/>
              <a:ea typeface="方正兰亭准黑_GBK" panose="020000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500"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276"/>
          <p:cNvSpPr/>
          <p:nvPr/>
        </p:nvSpPr>
        <p:spPr bwMode="auto">
          <a:xfrm>
            <a:off x="5040316" y="1955317"/>
            <a:ext cx="291260" cy="517681"/>
          </a:xfrm>
          <a:custGeom>
            <a:avLst/>
            <a:gdLst>
              <a:gd name="T0" fmla="*/ 3 w 25"/>
              <a:gd name="T1" fmla="*/ 33 h 41"/>
              <a:gd name="T2" fmla="*/ 25 w 25"/>
              <a:gd name="T3" fmla="*/ 2 h 41"/>
              <a:gd name="T4" fmla="*/ 22 w 25"/>
              <a:gd name="T5" fmla="*/ 1 h 41"/>
              <a:gd name="T6" fmla="*/ 16 w 25"/>
              <a:gd name="T7" fmla="*/ 38 h 41"/>
              <a:gd name="T8" fmla="*/ 18 w 25"/>
              <a:gd name="T9" fmla="*/ 39 h 41"/>
              <a:gd name="T10" fmla="*/ 25 w 25"/>
              <a:gd name="T11" fmla="*/ 3 h 41"/>
              <a:gd name="T12" fmla="*/ 22 w 25"/>
              <a:gd name="T13" fmla="*/ 2 h 41"/>
              <a:gd name="T14" fmla="*/ 2 w 25"/>
              <a:gd name="T15" fmla="*/ 31 h 41"/>
              <a:gd name="T16" fmla="*/ 3 w 25"/>
              <a:gd name="T17" fmla="*/ 3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41">
                <a:moveTo>
                  <a:pt x="3" y="33"/>
                </a:moveTo>
                <a:cubicBezTo>
                  <a:pt x="15" y="27"/>
                  <a:pt x="24" y="15"/>
                  <a:pt x="25" y="2"/>
                </a:cubicBezTo>
                <a:cubicBezTo>
                  <a:pt x="25" y="1"/>
                  <a:pt x="23" y="0"/>
                  <a:pt x="22" y="1"/>
                </a:cubicBezTo>
                <a:cubicBezTo>
                  <a:pt x="17" y="13"/>
                  <a:pt x="21" y="26"/>
                  <a:pt x="16" y="38"/>
                </a:cubicBezTo>
                <a:cubicBezTo>
                  <a:pt x="15" y="40"/>
                  <a:pt x="17" y="41"/>
                  <a:pt x="18" y="39"/>
                </a:cubicBezTo>
                <a:cubicBezTo>
                  <a:pt x="24" y="28"/>
                  <a:pt x="19" y="14"/>
                  <a:pt x="25" y="3"/>
                </a:cubicBezTo>
                <a:cubicBezTo>
                  <a:pt x="24" y="2"/>
                  <a:pt x="23" y="2"/>
                  <a:pt x="22" y="2"/>
                </a:cubicBezTo>
                <a:cubicBezTo>
                  <a:pt x="21" y="15"/>
                  <a:pt x="13" y="25"/>
                  <a:pt x="2" y="31"/>
                </a:cubicBezTo>
                <a:cubicBezTo>
                  <a:pt x="0" y="32"/>
                  <a:pt x="2" y="34"/>
                  <a:pt x="3" y="33"/>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lumMod val="85000"/>
                  <a:lumOff val="15000"/>
                </a:schemeClr>
              </a:solidFill>
            </a:endParaRPr>
          </a:p>
        </p:txBody>
      </p:sp>
      <p:sp>
        <p:nvSpPr>
          <p:cNvPr id="12" name="Freeform 1277"/>
          <p:cNvSpPr/>
          <p:nvPr/>
        </p:nvSpPr>
        <p:spPr bwMode="auto">
          <a:xfrm>
            <a:off x="4722350" y="3757333"/>
            <a:ext cx="330069" cy="429413"/>
          </a:xfrm>
          <a:custGeom>
            <a:avLst/>
            <a:gdLst>
              <a:gd name="T0" fmla="*/ 6 w 25"/>
              <a:gd name="T1" fmla="*/ 9 h 30"/>
              <a:gd name="T2" fmla="*/ 8 w 25"/>
              <a:gd name="T3" fmla="*/ 6 h 30"/>
              <a:gd name="T4" fmla="*/ 8 w 25"/>
              <a:gd name="T5" fmla="*/ 10 h 30"/>
              <a:gd name="T6" fmla="*/ 3 w 25"/>
              <a:gd name="T7" fmla="*/ 16 h 30"/>
              <a:gd name="T8" fmla="*/ 3 w 25"/>
              <a:gd name="T9" fmla="*/ 25 h 30"/>
              <a:gd name="T10" fmla="*/ 23 w 25"/>
              <a:gd name="T11" fmla="*/ 25 h 30"/>
              <a:gd name="T12" fmla="*/ 24 w 25"/>
              <a:gd name="T13" fmla="*/ 22 h 30"/>
              <a:gd name="T14" fmla="*/ 12 w 25"/>
              <a:gd name="T15" fmla="*/ 24 h 30"/>
              <a:gd name="T16" fmla="*/ 5 w 25"/>
              <a:gd name="T17" fmla="*/ 24 h 30"/>
              <a:gd name="T18" fmla="*/ 8 w 25"/>
              <a:gd name="T19" fmla="*/ 14 h 30"/>
              <a:gd name="T20" fmla="*/ 11 w 25"/>
              <a:gd name="T21" fmla="*/ 4 h 30"/>
              <a:gd name="T22" fmla="*/ 3 w 25"/>
              <a:gd name="T23" fmla="*/ 8 h 30"/>
              <a:gd name="T24" fmla="*/ 6 w 25"/>
              <a:gd name="T25" fmla="*/ 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0">
                <a:moveTo>
                  <a:pt x="6" y="9"/>
                </a:moveTo>
                <a:cubicBezTo>
                  <a:pt x="6" y="8"/>
                  <a:pt x="7" y="7"/>
                  <a:pt x="8" y="6"/>
                </a:cubicBezTo>
                <a:cubicBezTo>
                  <a:pt x="10" y="4"/>
                  <a:pt x="8" y="10"/>
                  <a:pt x="8" y="10"/>
                </a:cubicBezTo>
                <a:cubicBezTo>
                  <a:pt x="7" y="12"/>
                  <a:pt x="5" y="14"/>
                  <a:pt x="3" y="16"/>
                </a:cubicBezTo>
                <a:cubicBezTo>
                  <a:pt x="2" y="19"/>
                  <a:pt x="0" y="23"/>
                  <a:pt x="3" y="25"/>
                </a:cubicBezTo>
                <a:cubicBezTo>
                  <a:pt x="8" y="30"/>
                  <a:pt x="17" y="24"/>
                  <a:pt x="23" y="25"/>
                </a:cubicBezTo>
                <a:cubicBezTo>
                  <a:pt x="25" y="25"/>
                  <a:pt x="25" y="23"/>
                  <a:pt x="24" y="22"/>
                </a:cubicBezTo>
                <a:cubicBezTo>
                  <a:pt x="20" y="22"/>
                  <a:pt x="16" y="23"/>
                  <a:pt x="12" y="24"/>
                </a:cubicBezTo>
                <a:cubicBezTo>
                  <a:pt x="10" y="25"/>
                  <a:pt x="7" y="25"/>
                  <a:pt x="5" y="24"/>
                </a:cubicBezTo>
                <a:cubicBezTo>
                  <a:pt x="2" y="22"/>
                  <a:pt x="7" y="16"/>
                  <a:pt x="8" y="14"/>
                </a:cubicBezTo>
                <a:cubicBezTo>
                  <a:pt x="10" y="12"/>
                  <a:pt x="13" y="7"/>
                  <a:pt x="11" y="4"/>
                </a:cubicBezTo>
                <a:cubicBezTo>
                  <a:pt x="8" y="0"/>
                  <a:pt x="4" y="6"/>
                  <a:pt x="3" y="8"/>
                </a:cubicBezTo>
                <a:cubicBezTo>
                  <a:pt x="3" y="9"/>
                  <a:pt x="5" y="11"/>
                  <a:pt x="6" y="9"/>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lumMod val="85000"/>
                  <a:lumOff val="15000"/>
                </a:schemeClr>
              </a:solidFill>
            </a:endParaRPr>
          </a:p>
        </p:txBody>
      </p:sp>
      <p:sp>
        <p:nvSpPr>
          <p:cNvPr id="13" name="Freeform 1278"/>
          <p:cNvSpPr/>
          <p:nvPr/>
        </p:nvSpPr>
        <p:spPr bwMode="auto">
          <a:xfrm>
            <a:off x="4592236" y="5091628"/>
            <a:ext cx="360373" cy="581724"/>
          </a:xfrm>
          <a:custGeom>
            <a:avLst/>
            <a:gdLst>
              <a:gd name="T0" fmla="*/ 3 w 31"/>
              <a:gd name="T1" fmla="*/ 13 h 46"/>
              <a:gd name="T2" fmla="*/ 8 w 31"/>
              <a:gd name="T3" fmla="*/ 20 h 46"/>
              <a:gd name="T4" fmla="*/ 8 w 31"/>
              <a:gd name="T5" fmla="*/ 22 h 46"/>
              <a:gd name="T6" fmla="*/ 22 w 31"/>
              <a:gd name="T7" fmla="*/ 37 h 46"/>
              <a:gd name="T8" fmla="*/ 3 w 31"/>
              <a:gd name="T9" fmla="*/ 43 h 46"/>
              <a:gd name="T10" fmla="*/ 4 w 31"/>
              <a:gd name="T11" fmla="*/ 45 h 46"/>
              <a:gd name="T12" fmla="*/ 27 w 31"/>
              <a:gd name="T13" fmla="*/ 35 h 46"/>
              <a:gd name="T14" fmla="*/ 9 w 31"/>
              <a:gd name="T15" fmla="*/ 20 h 46"/>
              <a:gd name="T16" fmla="*/ 9 w 31"/>
              <a:gd name="T17" fmla="*/ 22 h 46"/>
              <a:gd name="T18" fmla="*/ 2 w 31"/>
              <a:gd name="T19" fmla="*/ 11 h 46"/>
              <a:gd name="T20" fmla="*/ 3 w 31"/>
              <a:gd name="T21" fmla="*/ 1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6">
                <a:moveTo>
                  <a:pt x="3" y="13"/>
                </a:moveTo>
                <a:cubicBezTo>
                  <a:pt x="11" y="5"/>
                  <a:pt x="17" y="18"/>
                  <a:pt x="8" y="20"/>
                </a:cubicBezTo>
                <a:cubicBezTo>
                  <a:pt x="7" y="20"/>
                  <a:pt x="7" y="22"/>
                  <a:pt x="8" y="22"/>
                </a:cubicBezTo>
                <a:cubicBezTo>
                  <a:pt x="13" y="24"/>
                  <a:pt x="31" y="30"/>
                  <a:pt x="22" y="37"/>
                </a:cubicBezTo>
                <a:cubicBezTo>
                  <a:pt x="17" y="41"/>
                  <a:pt x="9" y="41"/>
                  <a:pt x="3" y="43"/>
                </a:cubicBezTo>
                <a:cubicBezTo>
                  <a:pt x="2" y="43"/>
                  <a:pt x="3" y="46"/>
                  <a:pt x="4" y="45"/>
                </a:cubicBezTo>
                <a:cubicBezTo>
                  <a:pt x="10" y="43"/>
                  <a:pt x="24" y="43"/>
                  <a:pt x="27" y="35"/>
                </a:cubicBezTo>
                <a:cubicBezTo>
                  <a:pt x="30" y="26"/>
                  <a:pt x="15" y="22"/>
                  <a:pt x="9" y="20"/>
                </a:cubicBezTo>
                <a:cubicBezTo>
                  <a:pt x="9" y="21"/>
                  <a:pt x="9" y="22"/>
                  <a:pt x="9" y="22"/>
                </a:cubicBezTo>
                <a:cubicBezTo>
                  <a:pt x="22" y="19"/>
                  <a:pt x="12" y="0"/>
                  <a:pt x="2" y="11"/>
                </a:cubicBezTo>
                <a:cubicBezTo>
                  <a:pt x="0" y="12"/>
                  <a:pt x="2" y="14"/>
                  <a:pt x="3" y="13"/>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tx1">
                  <a:lumMod val="85000"/>
                  <a:lumOff val="15000"/>
                </a:schemeClr>
              </a:solidFill>
            </a:endParaRPr>
          </a:p>
        </p:txBody>
      </p:sp>
      <p:grpSp>
        <p:nvGrpSpPr>
          <p:cNvPr id="2" name="组合 21"/>
          <p:cNvGrpSpPr/>
          <p:nvPr/>
        </p:nvGrpSpPr>
        <p:grpSpPr>
          <a:xfrm>
            <a:off x="1293495" y="1465580"/>
            <a:ext cx="3688715" cy="5391785"/>
            <a:chOff x="1293431" y="2240868"/>
            <a:chExt cx="4388627" cy="3808175"/>
          </a:xfrm>
        </p:grpSpPr>
        <p:sp>
          <p:nvSpPr>
            <p:cNvPr id="3" name="Freeform 1268"/>
            <p:cNvSpPr/>
            <p:nvPr/>
          </p:nvSpPr>
          <p:spPr bwMode="auto">
            <a:xfrm>
              <a:off x="1293431" y="2766846"/>
              <a:ext cx="3559283" cy="3207480"/>
            </a:xfrm>
            <a:custGeom>
              <a:avLst/>
              <a:gdLst>
                <a:gd name="T0" fmla="*/ 4 w 305"/>
                <a:gd name="T1" fmla="*/ 237 h 239"/>
                <a:gd name="T2" fmla="*/ 4 w 305"/>
                <a:gd name="T3" fmla="*/ 210 h 239"/>
                <a:gd name="T4" fmla="*/ 3 w 305"/>
                <a:gd name="T5" fmla="*/ 177 h 239"/>
                <a:gd name="T6" fmla="*/ 4 w 305"/>
                <a:gd name="T7" fmla="*/ 142 h 239"/>
                <a:gd name="T8" fmla="*/ 5 w 305"/>
                <a:gd name="T9" fmla="*/ 110 h 239"/>
                <a:gd name="T10" fmla="*/ 69 w 305"/>
                <a:gd name="T11" fmla="*/ 13 h 239"/>
                <a:gd name="T12" fmla="*/ 166 w 305"/>
                <a:gd name="T13" fmla="*/ 6 h 239"/>
                <a:gd name="T14" fmla="*/ 233 w 305"/>
                <a:gd name="T15" fmla="*/ 5 h 239"/>
                <a:gd name="T16" fmla="*/ 303 w 305"/>
                <a:gd name="T17" fmla="*/ 8 h 239"/>
                <a:gd name="T18" fmla="*/ 303 w 305"/>
                <a:gd name="T19" fmla="*/ 5 h 239"/>
                <a:gd name="T20" fmla="*/ 233 w 305"/>
                <a:gd name="T21" fmla="*/ 2 h 239"/>
                <a:gd name="T22" fmla="*/ 161 w 305"/>
                <a:gd name="T23" fmla="*/ 3 h 239"/>
                <a:gd name="T24" fmla="*/ 63 w 305"/>
                <a:gd name="T25" fmla="*/ 12 h 239"/>
                <a:gd name="T26" fmla="*/ 4 w 305"/>
                <a:gd name="T27" fmla="*/ 90 h 239"/>
                <a:gd name="T28" fmla="*/ 3 w 305"/>
                <a:gd name="T29" fmla="*/ 125 h 239"/>
                <a:gd name="T30" fmla="*/ 1 w 305"/>
                <a:gd name="T31" fmla="*/ 161 h 239"/>
                <a:gd name="T32" fmla="*/ 1 w 305"/>
                <a:gd name="T33" fmla="*/ 200 h 239"/>
                <a:gd name="T34" fmla="*/ 2 w 305"/>
                <a:gd name="T35" fmla="*/ 237 h 239"/>
                <a:gd name="T36" fmla="*/ 4 w 305"/>
                <a:gd name="T37" fmla="*/ 23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5" h="239">
                  <a:moveTo>
                    <a:pt x="4" y="237"/>
                  </a:moveTo>
                  <a:cubicBezTo>
                    <a:pt x="6" y="228"/>
                    <a:pt x="6" y="219"/>
                    <a:pt x="4" y="210"/>
                  </a:cubicBezTo>
                  <a:cubicBezTo>
                    <a:pt x="3" y="199"/>
                    <a:pt x="3" y="188"/>
                    <a:pt x="3" y="177"/>
                  </a:cubicBezTo>
                  <a:cubicBezTo>
                    <a:pt x="3" y="166"/>
                    <a:pt x="3" y="154"/>
                    <a:pt x="4" y="142"/>
                  </a:cubicBezTo>
                  <a:cubicBezTo>
                    <a:pt x="4" y="131"/>
                    <a:pt x="6" y="121"/>
                    <a:pt x="5" y="110"/>
                  </a:cubicBezTo>
                  <a:cubicBezTo>
                    <a:pt x="4" y="68"/>
                    <a:pt x="29" y="26"/>
                    <a:pt x="69" y="13"/>
                  </a:cubicBezTo>
                  <a:cubicBezTo>
                    <a:pt x="100" y="2"/>
                    <a:pt x="134" y="5"/>
                    <a:pt x="166" y="6"/>
                  </a:cubicBezTo>
                  <a:cubicBezTo>
                    <a:pt x="189" y="6"/>
                    <a:pt x="211" y="5"/>
                    <a:pt x="233" y="5"/>
                  </a:cubicBezTo>
                  <a:cubicBezTo>
                    <a:pt x="256" y="5"/>
                    <a:pt x="280" y="9"/>
                    <a:pt x="303" y="8"/>
                  </a:cubicBezTo>
                  <a:cubicBezTo>
                    <a:pt x="305" y="8"/>
                    <a:pt x="305" y="5"/>
                    <a:pt x="303" y="5"/>
                  </a:cubicBezTo>
                  <a:cubicBezTo>
                    <a:pt x="280" y="6"/>
                    <a:pt x="256" y="3"/>
                    <a:pt x="233" y="2"/>
                  </a:cubicBezTo>
                  <a:cubicBezTo>
                    <a:pt x="209" y="2"/>
                    <a:pt x="185" y="4"/>
                    <a:pt x="161" y="3"/>
                  </a:cubicBezTo>
                  <a:cubicBezTo>
                    <a:pt x="129" y="3"/>
                    <a:pt x="95" y="0"/>
                    <a:pt x="63" y="12"/>
                  </a:cubicBezTo>
                  <a:cubicBezTo>
                    <a:pt x="29" y="24"/>
                    <a:pt x="11" y="56"/>
                    <a:pt x="4" y="90"/>
                  </a:cubicBezTo>
                  <a:cubicBezTo>
                    <a:pt x="2" y="102"/>
                    <a:pt x="4" y="114"/>
                    <a:pt x="3" y="125"/>
                  </a:cubicBezTo>
                  <a:cubicBezTo>
                    <a:pt x="2" y="138"/>
                    <a:pt x="1" y="149"/>
                    <a:pt x="1" y="161"/>
                  </a:cubicBezTo>
                  <a:cubicBezTo>
                    <a:pt x="1" y="174"/>
                    <a:pt x="0" y="187"/>
                    <a:pt x="1" y="200"/>
                  </a:cubicBezTo>
                  <a:cubicBezTo>
                    <a:pt x="2" y="213"/>
                    <a:pt x="5" y="224"/>
                    <a:pt x="2" y="237"/>
                  </a:cubicBezTo>
                  <a:cubicBezTo>
                    <a:pt x="1" y="238"/>
                    <a:pt x="4" y="239"/>
                    <a:pt x="4" y="237"/>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tx1">
                    <a:lumMod val="85000"/>
                    <a:lumOff val="15000"/>
                  </a:schemeClr>
                </a:solidFill>
              </a:endParaRPr>
            </a:p>
          </p:txBody>
        </p:sp>
        <p:sp>
          <p:nvSpPr>
            <p:cNvPr id="4" name="Freeform 1269"/>
            <p:cNvSpPr/>
            <p:nvPr/>
          </p:nvSpPr>
          <p:spPr bwMode="auto">
            <a:xfrm>
              <a:off x="2107967" y="2240868"/>
              <a:ext cx="3574091" cy="3808175"/>
            </a:xfrm>
            <a:custGeom>
              <a:avLst/>
              <a:gdLst>
                <a:gd name="T0" fmla="*/ 237 w 306"/>
                <a:gd name="T1" fmla="*/ 43 h 284"/>
                <a:gd name="T2" fmla="*/ 239 w 306"/>
                <a:gd name="T3" fmla="*/ 22 h 284"/>
                <a:gd name="T4" fmla="*/ 239 w 306"/>
                <a:gd name="T5" fmla="*/ 3 h 284"/>
                <a:gd name="T6" fmla="*/ 262 w 306"/>
                <a:gd name="T7" fmla="*/ 21 h 284"/>
                <a:gd name="T8" fmla="*/ 284 w 306"/>
                <a:gd name="T9" fmla="*/ 40 h 284"/>
                <a:gd name="T10" fmla="*/ 299 w 306"/>
                <a:gd name="T11" fmla="*/ 64 h 284"/>
                <a:gd name="T12" fmla="*/ 280 w 306"/>
                <a:gd name="T13" fmla="*/ 85 h 284"/>
                <a:gd name="T14" fmla="*/ 258 w 306"/>
                <a:gd name="T15" fmla="*/ 105 h 284"/>
                <a:gd name="T16" fmla="*/ 241 w 306"/>
                <a:gd name="T17" fmla="*/ 123 h 284"/>
                <a:gd name="T18" fmla="*/ 243 w 306"/>
                <a:gd name="T19" fmla="*/ 124 h 284"/>
                <a:gd name="T20" fmla="*/ 239 w 306"/>
                <a:gd name="T21" fmla="*/ 96 h 284"/>
                <a:gd name="T22" fmla="*/ 238 w 306"/>
                <a:gd name="T23" fmla="*/ 95 h 284"/>
                <a:gd name="T24" fmla="*/ 208 w 306"/>
                <a:gd name="T25" fmla="*/ 96 h 284"/>
                <a:gd name="T26" fmla="*/ 180 w 306"/>
                <a:gd name="T27" fmla="*/ 100 h 284"/>
                <a:gd name="T28" fmla="*/ 146 w 306"/>
                <a:gd name="T29" fmla="*/ 101 h 284"/>
                <a:gd name="T30" fmla="*/ 116 w 306"/>
                <a:gd name="T31" fmla="*/ 101 h 284"/>
                <a:gd name="T32" fmla="*/ 42 w 306"/>
                <a:gd name="T33" fmla="*/ 102 h 284"/>
                <a:gd name="T34" fmla="*/ 3 w 306"/>
                <a:gd name="T35" fmla="*/ 161 h 284"/>
                <a:gd name="T36" fmla="*/ 4 w 306"/>
                <a:gd name="T37" fmla="*/ 220 h 284"/>
                <a:gd name="T38" fmla="*/ 3 w 306"/>
                <a:gd name="T39" fmla="*/ 249 h 284"/>
                <a:gd name="T40" fmla="*/ 0 w 306"/>
                <a:gd name="T41" fmla="*/ 282 h 284"/>
                <a:gd name="T42" fmla="*/ 2 w 306"/>
                <a:gd name="T43" fmla="*/ 283 h 284"/>
                <a:gd name="T44" fmla="*/ 4 w 306"/>
                <a:gd name="T45" fmla="*/ 283 h 284"/>
                <a:gd name="T46" fmla="*/ 3 w 306"/>
                <a:gd name="T47" fmla="*/ 280 h 284"/>
                <a:gd name="T48" fmla="*/ 5 w 306"/>
                <a:gd name="T49" fmla="*/ 257 h 284"/>
                <a:gd name="T50" fmla="*/ 6 w 306"/>
                <a:gd name="T51" fmla="*/ 227 h 284"/>
                <a:gd name="T52" fmla="*/ 5 w 306"/>
                <a:gd name="T53" fmla="*/ 168 h 284"/>
                <a:gd name="T54" fmla="*/ 22 w 306"/>
                <a:gd name="T55" fmla="*/ 115 h 284"/>
                <a:gd name="T56" fmla="*/ 60 w 306"/>
                <a:gd name="T57" fmla="*/ 102 h 284"/>
                <a:gd name="T58" fmla="*/ 96 w 306"/>
                <a:gd name="T59" fmla="*/ 103 h 284"/>
                <a:gd name="T60" fmla="*/ 142 w 306"/>
                <a:gd name="T61" fmla="*/ 103 h 284"/>
                <a:gd name="T62" fmla="*/ 172 w 306"/>
                <a:gd name="T63" fmla="*/ 104 h 284"/>
                <a:gd name="T64" fmla="*/ 200 w 306"/>
                <a:gd name="T65" fmla="*/ 99 h 284"/>
                <a:gd name="T66" fmla="*/ 231 w 306"/>
                <a:gd name="T67" fmla="*/ 98 h 284"/>
                <a:gd name="T68" fmla="*/ 239 w 306"/>
                <a:gd name="T69" fmla="*/ 109 h 284"/>
                <a:gd name="T70" fmla="*/ 241 w 306"/>
                <a:gd name="T71" fmla="*/ 124 h 284"/>
                <a:gd name="T72" fmla="*/ 243 w 306"/>
                <a:gd name="T73" fmla="*/ 125 h 284"/>
                <a:gd name="T74" fmla="*/ 260 w 306"/>
                <a:gd name="T75" fmla="*/ 107 h 284"/>
                <a:gd name="T76" fmla="*/ 282 w 306"/>
                <a:gd name="T77" fmla="*/ 86 h 284"/>
                <a:gd name="T78" fmla="*/ 304 w 306"/>
                <a:gd name="T79" fmla="*/ 57 h 284"/>
                <a:gd name="T80" fmla="*/ 297 w 306"/>
                <a:gd name="T81" fmla="*/ 47 h 284"/>
                <a:gd name="T82" fmla="*/ 275 w 306"/>
                <a:gd name="T83" fmla="*/ 29 h 284"/>
                <a:gd name="T84" fmla="*/ 254 w 306"/>
                <a:gd name="T85" fmla="*/ 10 h 284"/>
                <a:gd name="T86" fmla="*/ 237 w 306"/>
                <a:gd name="T87" fmla="*/ 0 h 284"/>
                <a:gd name="T88" fmla="*/ 235 w 306"/>
                <a:gd name="T89" fmla="*/ 1 h 284"/>
                <a:gd name="T90" fmla="*/ 235 w 306"/>
                <a:gd name="T91" fmla="*/ 13 h 284"/>
                <a:gd name="T92" fmla="*/ 235 w 306"/>
                <a:gd name="T93" fmla="*/ 42 h 284"/>
                <a:gd name="T94" fmla="*/ 237 w 306"/>
                <a:gd name="T95" fmla="*/ 4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6" h="284">
                  <a:moveTo>
                    <a:pt x="237" y="43"/>
                  </a:moveTo>
                  <a:cubicBezTo>
                    <a:pt x="238" y="36"/>
                    <a:pt x="239" y="29"/>
                    <a:pt x="239" y="22"/>
                  </a:cubicBezTo>
                  <a:cubicBezTo>
                    <a:pt x="239" y="19"/>
                    <a:pt x="235" y="2"/>
                    <a:pt x="239" y="3"/>
                  </a:cubicBezTo>
                  <a:cubicBezTo>
                    <a:pt x="246" y="4"/>
                    <a:pt x="256" y="16"/>
                    <a:pt x="262" y="21"/>
                  </a:cubicBezTo>
                  <a:cubicBezTo>
                    <a:pt x="269" y="28"/>
                    <a:pt x="277" y="34"/>
                    <a:pt x="284" y="40"/>
                  </a:cubicBezTo>
                  <a:cubicBezTo>
                    <a:pt x="291" y="47"/>
                    <a:pt x="306" y="52"/>
                    <a:pt x="299" y="64"/>
                  </a:cubicBezTo>
                  <a:cubicBezTo>
                    <a:pt x="294" y="72"/>
                    <a:pt x="286" y="78"/>
                    <a:pt x="280" y="85"/>
                  </a:cubicBezTo>
                  <a:cubicBezTo>
                    <a:pt x="273" y="92"/>
                    <a:pt x="265" y="98"/>
                    <a:pt x="258" y="105"/>
                  </a:cubicBezTo>
                  <a:cubicBezTo>
                    <a:pt x="252" y="111"/>
                    <a:pt x="247" y="118"/>
                    <a:pt x="241" y="123"/>
                  </a:cubicBezTo>
                  <a:cubicBezTo>
                    <a:pt x="242" y="124"/>
                    <a:pt x="242" y="124"/>
                    <a:pt x="243" y="124"/>
                  </a:cubicBezTo>
                  <a:cubicBezTo>
                    <a:pt x="243" y="115"/>
                    <a:pt x="241" y="105"/>
                    <a:pt x="239" y="96"/>
                  </a:cubicBezTo>
                  <a:cubicBezTo>
                    <a:pt x="239" y="95"/>
                    <a:pt x="238" y="95"/>
                    <a:pt x="238" y="95"/>
                  </a:cubicBezTo>
                  <a:cubicBezTo>
                    <a:pt x="228" y="95"/>
                    <a:pt x="218" y="95"/>
                    <a:pt x="208" y="96"/>
                  </a:cubicBezTo>
                  <a:cubicBezTo>
                    <a:pt x="198" y="96"/>
                    <a:pt x="189" y="99"/>
                    <a:pt x="180" y="100"/>
                  </a:cubicBezTo>
                  <a:cubicBezTo>
                    <a:pt x="168" y="102"/>
                    <a:pt x="157" y="101"/>
                    <a:pt x="146" y="101"/>
                  </a:cubicBezTo>
                  <a:cubicBezTo>
                    <a:pt x="136" y="100"/>
                    <a:pt x="126" y="101"/>
                    <a:pt x="116" y="101"/>
                  </a:cubicBezTo>
                  <a:cubicBezTo>
                    <a:pt x="91" y="101"/>
                    <a:pt x="66" y="96"/>
                    <a:pt x="42" y="102"/>
                  </a:cubicBezTo>
                  <a:cubicBezTo>
                    <a:pt x="13" y="109"/>
                    <a:pt x="5" y="135"/>
                    <a:pt x="3" y="161"/>
                  </a:cubicBezTo>
                  <a:cubicBezTo>
                    <a:pt x="1" y="181"/>
                    <a:pt x="3" y="200"/>
                    <a:pt x="4" y="220"/>
                  </a:cubicBezTo>
                  <a:cubicBezTo>
                    <a:pt x="4" y="230"/>
                    <a:pt x="3" y="240"/>
                    <a:pt x="3" y="249"/>
                  </a:cubicBezTo>
                  <a:cubicBezTo>
                    <a:pt x="2" y="260"/>
                    <a:pt x="0" y="271"/>
                    <a:pt x="0" y="282"/>
                  </a:cubicBezTo>
                  <a:cubicBezTo>
                    <a:pt x="1" y="283"/>
                    <a:pt x="1" y="284"/>
                    <a:pt x="2" y="283"/>
                  </a:cubicBezTo>
                  <a:cubicBezTo>
                    <a:pt x="3" y="283"/>
                    <a:pt x="3" y="283"/>
                    <a:pt x="4" y="283"/>
                  </a:cubicBezTo>
                  <a:cubicBezTo>
                    <a:pt x="5" y="282"/>
                    <a:pt x="5" y="280"/>
                    <a:pt x="3" y="280"/>
                  </a:cubicBezTo>
                  <a:cubicBezTo>
                    <a:pt x="3" y="280"/>
                    <a:pt x="4" y="259"/>
                    <a:pt x="5" y="257"/>
                  </a:cubicBezTo>
                  <a:cubicBezTo>
                    <a:pt x="6" y="247"/>
                    <a:pt x="6" y="237"/>
                    <a:pt x="6" y="227"/>
                  </a:cubicBezTo>
                  <a:cubicBezTo>
                    <a:pt x="7" y="208"/>
                    <a:pt x="4" y="188"/>
                    <a:pt x="5" y="168"/>
                  </a:cubicBezTo>
                  <a:cubicBezTo>
                    <a:pt x="5" y="150"/>
                    <a:pt x="8" y="129"/>
                    <a:pt x="22" y="115"/>
                  </a:cubicBezTo>
                  <a:cubicBezTo>
                    <a:pt x="32" y="105"/>
                    <a:pt x="47" y="102"/>
                    <a:pt x="60" y="102"/>
                  </a:cubicBezTo>
                  <a:cubicBezTo>
                    <a:pt x="72" y="101"/>
                    <a:pt x="85" y="102"/>
                    <a:pt x="96" y="103"/>
                  </a:cubicBezTo>
                  <a:cubicBezTo>
                    <a:pt x="112" y="104"/>
                    <a:pt x="127" y="104"/>
                    <a:pt x="142" y="103"/>
                  </a:cubicBezTo>
                  <a:cubicBezTo>
                    <a:pt x="152" y="103"/>
                    <a:pt x="162" y="104"/>
                    <a:pt x="172" y="104"/>
                  </a:cubicBezTo>
                  <a:cubicBezTo>
                    <a:pt x="182" y="103"/>
                    <a:pt x="191" y="101"/>
                    <a:pt x="200" y="99"/>
                  </a:cubicBezTo>
                  <a:cubicBezTo>
                    <a:pt x="211" y="97"/>
                    <a:pt x="221" y="100"/>
                    <a:pt x="231" y="98"/>
                  </a:cubicBezTo>
                  <a:cubicBezTo>
                    <a:pt x="239" y="97"/>
                    <a:pt x="238" y="103"/>
                    <a:pt x="239" y="109"/>
                  </a:cubicBezTo>
                  <a:cubicBezTo>
                    <a:pt x="240" y="114"/>
                    <a:pt x="241" y="119"/>
                    <a:pt x="241" y="124"/>
                  </a:cubicBezTo>
                  <a:cubicBezTo>
                    <a:pt x="241" y="125"/>
                    <a:pt x="242" y="126"/>
                    <a:pt x="243" y="125"/>
                  </a:cubicBezTo>
                  <a:cubicBezTo>
                    <a:pt x="249" y="120"/>
                    <a:pt x="254" y="113"/>
                    <a:pt x="260" y="107"/>
                  </a:cubicBezTo>
                  <a:cubicBezTo>
                    <a:pt x="267" y="100"/>
                    <a:pt x="274" y="93"/>
                    <a:pt x="282" y="86"/>
                  </a:cubicBezTo>
                  <a:cubicBezTo>
                    <a:pt x="287" y="81"/>
                    <a:pt x="306" y="67"/>
                    <a:pt x="304" y="57"/>
                  </a:cubicBezTo>
                  <a:cubicBezTo>
                    <a:pt x="303" y="52"/>
                    <a:pt x="301" y="49"/>
                    <a:pt x="297" y="47"/>
                  </a:cubicBezTo>
                  <a:cubicBezTo>
                    <a:pt x="289" y="41"/>
                    <a:pt x="282" y="35"/>
                    <a:pt x="275" y="29"/>
                  </a:cubicBezTo>
                  <a:cubicBezTo>
                    <a:pt x="268" y="22"/>
                    <a:pt x="261" y="17"/>
                    <a:pt x="254" y="10"/>
                  </a:cubicBezTo>
                  <a:cubicBezTo>
                    <a:pt x="249" y="6"/>
                    <a:pt x="244" y="1"/>
                    <a:pt x="237" y="0"/>
                  </a:cubicBezTo>
                  <a:cubicBezTo>
                    <a:pt x="236" y="0"/>
                    <a:pt x="236" y="0"/>
                    <a:pt x="235" y="1"/>
                  </a:cubicBezTo>
                  <a:cubicBezTo>
                    <a:pt x="234" y="5"/>
                    <a:pt x="235" y="9"/>
                    <a:pt x="235" y="13"/>
                  </a:cubicBezTo>
                  <a:cubicBezTo>
                    <a:pt x="237" y="23"/>
                    <a:pt x="237" y="32"/>
                    <a:pt x="235" y="42"/>
                  </a:cubicBezTo>
                  <a:cubicBezTo>
                    <a:pt x="234" y="44"/>
                    <a:pt x="237" y="44"/>
                    <a:pt x="237" y="43"/>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tx1">
                    <a:lumMod val="85000"/>
                    <a:lumOff val="15000"/>
                  </a:schemeClr>
                </a:solidFill>
              </a:endParaRPr>
            </a:p>
          </p:txBody>
        </p:sp>
        <p:sp>
          <p:nvSpPr>
            <p:cNvPr id="5" name="Freeform 1270"/>
            <p:cNvSpPr/>
            <p:nvPr/>
          </p:nvSpPr>
          <p:spPr bwMode="auto">
            <a:xfrm>
              <a:off x="2799089" y="3615547"/>
              <a:ext cx="2043748" cy="2396133"/>
            </a:xfrm>
            <a:custGeom>
              <a:avLst/>
              <a:gdLst>
                <a:gd name="T0" fmla="*/ 12 w 175"/>
                <a:gd name="T1" fmla="*/ 179 h 180"/>
                <a:gd name="T2" fmla="*/ 27 w 175"/>
                <a:gd name="T3" fmla="*/ 66 h 180"/>
                <a:gd name="T4" fmla="*/ 78 w 175"/>
                <a:gd name="T5" fmla="*/ 49 h 180"/>
                <a:gd name="T6" fmla="*/ 92 w 175"/>
                <a:gd name="T7" fmla="*/ 48 h 180"/>
                <a:gd name="T8" fmla="*/ 93 w 175"/>
                <a:gd name="T9" fmla="*/ 62 h 180"/>
                <a:gd name="T10" fmla="*/ 79 w 175"/>
                <a:gd name="T11" fmla="*/ 88 h 180"/>
                <a:gd name="T12" fmla="*/ 80 w 175"/>
                <a:gd name="T13" fmla="*/ 90 h 180"/>
                <a:gd name="T14" fmla="*/ 93 w 175"/>
                <a:gd name="T15" fmla="*/ 86 h 180"/>
                <a:gd name="T16" fmla="*/ 121 w 175"/>
                <a:gd name="T17" fmla="*/ 72 h 180"/>
                <a:gd name="T18" fmla="*/ 156 w 175"/>
                <a:gd name="T19" fmla="*/ 57 h 180"/>
                <a:gd name="T20" fmla="*/ 174 w 175"/>
                <a:gd name="T21" fmla="*/ 49 h 180"/>
                <a:gd name="T22" fmla="*/ 174 w 175"/>
                <a:gd name="T23" fmla="*/ 47 h 180"/>
                <a:gd name="T24" fmla="*/ 155 w 175"/>
                <a:gd name="T25" fmla="*/ 30 h 180"/>
                <a:gd name="T26" fmla="*/ 122 w 175"/>
                <a:gd name="T27" fmla="*/ 1 h 180"/>
                <a:gd name="T28" fmla="*/ 121 w 175"/>
                <a:gd name="T29" fmla="*/ 3 h 180"/>
                <a:gd name="T30" fmla="*/ 164 w 175"/>
                <a:gd name="T31" fmla="*/ 40 h 180"/>
                <a:gd name="T32" fmla="*/ 167 w 175"/>
                <a:gd name="T33" fmla="*/ 50 h 180"/>
                <a:gd name="T34" fmla="*/ 155 w 175"/>
                <a:gd name="T35" fmla="*/ 55 h 180"/>
                <a:gd name="T36" fmla="*/ 130 w 175"/>
                <a:gd name="T37" fmla="*/ 65 h 180"/>
                <a:gd name="T38" fmla="*/ 105 w 175"/>
                <a:gd name="T39" fmla="*/ 76 h 180"/>
                <a:gd name="T40" fmla="*/ 86 w 175"/>
                <a:gd name="T41" fmla="*/ 87 h 180"/>
                <a:gd name="T42" fmla="*/ 87 w 175"/>
                <a:gd name="T43" fmla="*/ 78 h 180"/>
                <a:gd name="T44" fmla="*/ 94 w 175"/>
                <a:gd name="T45" fmla="*/ 67 h 180"/>
                <a:gd name="T46" fmla="*/ 100 w 175"/>
                <a:gd name="T47" fmla="*/ 47 h 180"/>
                <a:gd name="T48" fmla="*/ 99 w 175"/>
                <a:gd name="T49" fmla="*/ 46 h 180"/>
                <a:gd name="T50" fmla="*/ 83 w 175"/>
                <a:gd name="T51" fmla="*/ 46 h 180"/>
                <a:gd name="T52" fmla="*/ 54 w 175"/>
                <a:gd name="T53" fmla="*/ 49 h 180"/>
                <a:gd name="T54" fmla="*/ 19 w 175"/>
                <a:gd name="T55" fmla="*/ 72 h 180"/>
                <a:gd name="T56" fmla="*/ 9 w 175"/>
                <a:gd name="T57" fmla="*/ 117 h 180"/>
                <a:gd name="T58" fmla="*/ 10 w 175"/>
                <a:gd name="T59" fmla="*/ 179 h 180"/>
                <a:gd name="T60" fmla="*/ 12 w 175"/>
                <a:gd name="T61" fmla="*/ 17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5" h="180">
                  <a:moveTo>
                    <a:pt x="12" y="179"/>
                  </a:moveTo>
                  <a:cubicBezTo>
                    <a:pt x="16" y="142"/>
                    <a:pt x="0" y="97"/>
                    <a:pt x="27" y="66"/>
                  </a:cubicBezTo>
                  <a:cubicBezTo>
                    <a:pt x="41" y="50"/>
                    <a:pt x="59" y="52"/>
                    <a:pt x="78" y="49"/>
                  </a:cubicBezTo>
                  <a:cubicBezTo>
                    <a:pt x="83" y="49"/>
                    <a:pt x="87" y="48"/>
                    <a:pt x="92" y="48"/>
                  </a:cubicBezTo>
                  <a:cubicBezTo>
                    <a:pt x="101" y="47"/>
                    <a:pt x="95" y="58"/>
                    <a:pt x="93" y="62"/>
                  </a:cubicBezTo>
                  <a:cubicBezTo>
                    <a:pt x="89" y="71"/>
                    <a:pt x="83" y="79"/>
                    <a:pt x="79" y="88"/>
                  </a:cubicBezTo>
                  <a:cubicBezTo>
                    <a:pt x="79" y="88"/>
                    <a:pt x="79" y="90"/>
                    <a:pt x="80" y="90"/>
                  </a:cubicBezTo>
                  <a:cubicBezTo>
                    <a:pt x="85" y="91"/>
                    <a:pt x="89" y="89"/>
                    <a:pt x="93" y="86"/>
                  </a:cubicBezTo>
                  <a:cubicBezTo>
                    <a:pt x="103" y="81"/>
                    <a:pt x="111" y="76"/>
                    <a:pt x="121" y="72"/>
                  </a:cubicBezTo>
                  <a:cubicBezTo>
                    <a:pt x="132" y="67"/>
                    <a:pt x="144" y="62"/>
                    <a:pt x="156" y="57"/>
                  </a:cubicBezTo>
                  <a:cubicBezTo>
                    <a:pt x="162" y="55"/>
                    <a:pt x="169" y="53"/>
                    <a:pt x="174" y="49"/>
                  </a:cubicBezTo>
                  <a:cubicBezTo>
                    <a:pt x="174" y="48"/>
                    <a:pt x="175" y="47"/>
                    <a:pt x="174" y="47"/>
                  </a:cubicBezTo>
                  <a:cubicBezTo>
                    <a:pt x="169" y="40"/>
                    <a:pt x="162" y="35"/>
                    <a:pt x="155" y="30"/>
                  </a:cubicBezTo>
                  <a:cubicBezTo>
                    <a:pt x="143" y="21"/>
                    <a:pt x="133" y="10"/>
                    <a:pt x="122" y="1"/>
                  </a:cubicBezTo>
                  <a:cubicBezTo>
                    <a:pt x="121" y="0"/>
                    <a:pt x="119" y="2"/>
                    <a:pt x="121" y="3"/>
                  </a:cubicBezTo>
                  <a:cubicBezTo>
                    <a:pt x="135" y="15"/>
                    <a:pt x="149" y="28"/>
                    <a:pt x="164" y="40"/>
                  </a:cubicBezTo>
                  <a:cubicBezTo>
                    <a:pt x="167" y="42"/>
                    <a:pt x="173" y="47"/>
                    <a:pt x="167" y="50"/>
                  </a:cubicBezTo>
                  <a:cubicBezTo>
                    <a:pt x="164" y="52"/>
                    <a:pt x="159" y="54"/>
                    <a:pt x="155" y="55"/>
                  </a:cubicBezTo>
                  <a:cubicBezTo>
                    <a:pt x="147" y="58"/>
                    <a:pt x="139" y="62"/>
                    <a:pt x="130" y="65"/>
                  </a:cubicBezTo>
                  <a:cubicBezTo>
                    <a:pt x="122" y="69"/>
                    <a:pt x="114" y="72"/>
                    <a:pt x="105" y="76"/>
                  </a:cubicBezTo>
                  <a:cubicBezTo>
                    <a:pt x="99" y="80"/>
                    <a:pt x="93" y="85"/>
                    <a:pt x="86" y="87"/>
                  </a:cubicBezTo>
                  <a:cubicBezTo>
                    <a:pt x="79" y="89"/>
                    <a:pt x="87" y="79"/>
                    <a:pt x="87" y="78"/>
                  </a:cubicBezTo>
                  <a:cubicBezTo>
                    <a:pt x="90" y="74"/>
                    <a:pt x="92" y="70"/>
                    <a:pt x="94" y="67"/>
                  </a:cubicBezTo>
                  <a:cubicBezTo>
                    <a:pt x="97" y="60"/>
                    <a:pt x="99" y="54"/>
                    <a:pt x="100" y="47"/>
                  </a:cubicBezTo>
                  <a:cubicBezTo>
                    <a:pt x="100" y="47"/>
                    <a:pt x="99" y="46"/>
                    <a:pt x="99" y="46"/>
                  </a:cubicBezTo>
                  <a:cubicBezTo>
                    <a:pt x="93" y="44"/>
                    <a:pt x="88" y="45"/>
                    <a:pt x="83" y="46"/>
                  </a:cubicBezTo>
                  <a:cubicBezTo>
                    <a:pt x="73" y="47"/>
                    <a:pt x="64" y="47"/>
                    <a:pt x="54" y="49"/>
                  </a:cubicBezTo>
                  <a:cubicBezTo>
                    <a:pt x="40" y="51"/>
                    <a:pt x="28" y="60"/>
                    <a:pt x="19" y="72"/>
                  </a:cubicBezTo>
                  <a:cubicBezTo>
                    <a:pt x="9" y="85"/>
                    <a:pt x="8" y="101"/>
                    <a:pt x="9" y="117"/>
                  </a:cubicBezTo>
                  <a:cubicBezTo>
                    <a:pt x="10" y="138"/>
                    <a:pt x="12" y="158"/>
                    <a:pt x="10" y="179"/>
                  </a:cubicBezTo>
                  <a:cubicBezTo>
                    <a:pt x="9" y="180"/>
                    <a:pt x="12" y="180"/>
                    <a:pt x="12" y="179"/>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tx1">
                    <a:lumMod val="85000"/>
                    <a:lumOff val="15000"/>
                  </a:schemeClr>
                </a:solidFill>
              </a:endParaRPr>
            </a:p>
          </p:txBody>
        </p:sp>
        <p:sp>
          <p:nvSpPr>
            <p:cNvPr id="6" name="Freeform 1271"/>
            <p:cNvSpPr/>
            <p:nvPr/>
          </p:nvSpPr>
          <p:spPr bwMode="auto">
            <a:xfrm>
              <a:off x="3613628" y="4458646"/>
              <a:ext cx="1382242" cy="1526354"/>
            </a:xfrm>
            <a:custGeom>
              <a:avLst/>
              <a:gdLst>
                <a:gd name="T0" fmla="*/ 5 w 126"/>
                <a:gd name="T1" fmla="*/ 119 h 121"/>
                <a:gd name="T2" fmla="*/ 15 w 126"/>
                <a:gd name="T3" fmla="*/ 72 h 121"/>
                <a:gd name="T4" fmla="*/ 35 w 126"/>
                <a:gd name="T5" fmla="*/ 63 h 121"/>
                <a:gd name="T6" fmla="*/ 48 w 126"/>
                <a:gd name="T7" fmla="*/ 62 h 121"/>
                <a:gd name="T8" fmla="*/ 53 w 126"/>
                <a:gd name="T9" fmla="*/ 72 h 121"/>
                <a:gd name="T10" fmla="*/ 58 w 126"/>
                <a:gd name="T11" fmla="*/ 87 h 121"/>
                <a:gd name="T12" fmla="*/ 75 w 126"/>
                <a:gd name="T13" fmla="*/ 79 h 121"/>
                <a:gd name="T14" fmla="*/ 109 w 126"/>
                <a:gd name="T15" fmla="*/ 53 h 121"/>
                <a:gd name="T16" fmla="*/ 124 w 126"/>
                <a:gd name="T17" fmla="*/ 40 h 121"/>
                <a:gd name="T18" fmla="*/ 111 w 126"/>
                <a:gd name="T19" fmla="*/ 23 h 121"/>
                <a:gd name="T20" fmla="*/ 78 w 126"/>
                <a:gd name="T21" fmla="*/ 1 h 121"/>
                <a:gd name="T22" fmla="*/ 77 w 126"/>
                <a:gd name="T23" fmla="*/ 3 h 121"/>
                <a:gd name="T24" fmla="*/ 105 w 126"/>
                <a:gd name="T25" fmla="*/ 22 h 121"/>
                <a:gd name="T26" fmla="*/ 120 w 126"/>
                <a:gd name="T27" fmla="*/ 35 h 121"/>
                <a:gd name="T28" fmla="*/ 107 w 126"/>
                <a:gd name="T29" fmla="*/ 51 h 121"/>
                <a:gd name="T30" fmla="*/ 78 w 126"/>
                <a:gd name="T31" fmla="*/ 73 h 121"/>
                <a:gd name="T32" fmla="*/ 65 w 126"/>
                <a:gd name="T33" fmla="*/ 83 h 121"/>
                <a:gd name="T34" fmla="*/ 57 w 126"/>
                <a:gd name="T35" fmla="*/ 67 h 121"/>
                <a:gd name="T36" fmla="*/ 25 w 126"/>
                <a:gd name="T37" fmla="*/ 64 h 121"/>
                <a:gd name="T38" fmla="*/ 4 w 126"/>
                <a:gd name="T39" fmla="*/ 81 h 121"/>
                <a:gd name="T40" fmla="*/ 2 w 126"/>
                <a:gd name="T41" fmla="*/ 119 h 121"/>
                <a:gd name="T42" fmla="*/ 5 w 126"/>
                <a:gd name="T43" fmla="*/ 11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21">
                  <a:moveTo>
                    <a:pt x="5" y="119"/>
                  </a:moveTo>
                  <a:cubicBezTo>
                    <a:pt x="5" y="103"/>
                    <a:pt x="1" y="83"/>
                    <a:pt x="15" y="72"/>
                  </a:cubicBezTo>
                  <a:cubicBezTo>
                    <a:pt x="21" y="67"/>
                    <a:pt x="28" y="65"/>
                    <a:pt x="35" y="63"/>
                  </a:cubicBezTo>
                  <a:cubicBezTo>
                    <a:pt x="39" y="62"/>
                    <a:pt x="43" y="62"/>
                    <a:pt x="48" y="62"/>
                  </a:cubicBezTo>
                  <a:cubicBezTo>
                    <a:pt x="58" y="61"/>
                    <a:pt x="54" y="68"/>
                    <a:pt x="53" y="72"/>
                  </a:cubicBezTo>
                  <a:cubicBezTo>
                    <a:pt x="52" y="77"/>
                    <a:pt x="53" y="85"/>
                    <a:pt x="58" y="87"/>
                  </a:cubicBezTo>
                  <a:cubicBezTo>
                    <a:pt x="64" y="88"/>
                    <a:pt x="71" y="82"/>
                    <a:pt x="75" y="79"/>
                  </a:cubicBezTo>
                  <a:cubicBezTo>
                    <a:pt x="86" y="70"/>
                    <a:pt x="96" y="59"/>
                    <a:pt x="109" y="53"/>
                  </a:cubicBezTo>
                  <a:cubicBezTo>
                    <a:pt x="113" y="51"/>
                    <a:pt x="124" y="47"/>
                    <a:pt x="124" y="40"/>
                  </a:cubicBezTo>
                  <a:cubicBezTo>
                    <a:pt x="124" y="32"/>
                    <a:pt x="116" y="27"/>
                    <a:pt x="111" y="23"/>
                  </a:cubicBezTo>
                  <a:cubicBezTo>
                    <a:pt x="100" y="15"/>
                    <a:pt x="89" y="7"/>
                    <a:pt x="78" y="1"/>
                  </a:cubicBezTo>
                  <a:cubicBezTo>
                    <a:pt x="77" y="0"/>
                    <a:pt x="75" y="2"/>
                    <a:pt x="77" y="3"/>
                  </a:cubicBezTo>
                  <a:cubicBezTo>
                    <a:pt x="87" y="8"/>
                    <a:pt x="96" y="15"/>
                    <a:pt x="105" y="22"/>
                  </a:cubicBezTo>
                  <a:cubicBezTo>
                    <a:pt x="111" y="25"/>
                    <a:pt x="116" y="30"/>
                    <a:pt x="120" y="35"/>
                  </a:cubicBezTo>
                  <a:cubicBezTo>
                    <a:pt x="126" y="43"/>
                    <a:pt x="112" y="48"/>
                    <a:pt x="107" y="51"/>
                  </a:cubicBezTo>
                  <a:cubicBezTo>
                    <a:pt x="96" y="56"/>
                    <a:pt x="88" y="64"/>
                    <a:pt x="78" y="73"/>
                  </a:cubicBezTo>
                  <a:cubicBezTo>
                    <a:pt x="74" y="76"/>
                    <a:pt x="70" y="80"/>
                    <a:pt x="65" y="83"/>
                  </a:cubicBezTo>
                  <a:cubicBezTo>
                    <a:pt x="55" y="89"/>
                    <a:pt x="56" y="73"/>
                    <a:pt x="57" y="67"/>
                  </a:cubicBezTo>
                  <a:cubicBezTo>
                    <a:pt x="60" y="52"/>
                    <a:pt x="31" y="61"/>
                    <a:pt x="25" y="64"/>
                  </a:cubicBezTo>
                  <a:cubicBezTo>
                    <a:pt x="17" y="67"/>
                    <a:pt x="8" y="72"/>
                    <a:pt x="4" y="81"/>
                  </a:cubicBezTo>
                  <a:cubicBezTo>
                    <a:pt x="0" y="93"/>
                    <a:pt x="2" y="107"/>
                    <a:pt x="2" y="119"/>
                  </a:cubicBezTo>
                  <a:cubicBezTo>
                    <a:pt x="2" y="121"/>
                    <a:pt x="5" y="121"/>
                    <a:pt x="5" y="119"/>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tx1">
                    <a:lumMod val="85000"/>
                    <a:lumOff val="15000"/>
                  </a:schemeClr>
                </a:solidFill>
              </a:endParaRPr>
            </a:p>
          </p:txBody>
        </p:sp>
        <p:sp>
          <p:nvSpPr>
            <p:cNvPr id="7" name="Freeform 1272"/>
            <p:cNvSpPr/>
            <p:nvPr/>
          </p:nvSpPr>
          <p:spPr bwMode="auto">
            <a:xfrm>
              <a:off x="1352670" y="5910284"/>
              <a:ext cx="2354755" cy="122750"/>
            </a:xfrm>
            <a:custGeom>
              <a:avLst/>
              <a:gdLst>
                <a:gd name="T0" fmla="*/ 2 w 202"/>
                <a:gd name="T1" fmla="*/ 7 h 10"/>
                <a:gd name="T2" fmla="*/ 46 w 202"/>
                <a:gd name="T3" fmla="*/ 8 h 10"/>
                <a:gd name="T4" fmla="*/ 97 w 202"/>
                <a:gd name="T5" fmla="*/ 7 h 10"/>
                <a:gd name="T6" fmla="*/ 200 w 202"/>
                <a:gd name="T7" fmla="*/ 2 h 10"/>
                <a:gd name="T8" fmla="*/ 200 w 202"/>
                <a:gd name="T9" fmla="*/ 0 h 10"/>
                <a:gd name="T10" fmla="*/ 101 w 202"/>
                <a:gd name="T11" fmla="*/ 5 h 10"/>
                <a:gd name="T12" fmla="*/ 54 w 202"/>
                <a:gd name="T13" fmla="*/ 5 h 10"/>
                <a:gd name="T14" fmla="*/ 3 w 202"/>
                <a:gd name="T15" fmla="*/ 5 h 10"/>
                <a:gd name="T16" fmla="*/ 2 w 202"/>
                <a:gd name="T17"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2" h="10">
                  <a:moveTo>
                    <a:pt x="2" y="7"/>
                  </a:moveTo>
                  <a:cubicBezTo>
                    <a:pt x="17" y="10"/>
                    <a:pt x="31" y="8"/>
                    <a:pt x="46" y="8"/>
                  </a:cubicBezTo>
                  <a:cubicBezTo>
                    <a:pt x="63" y="7"/>
                    <a:pt x="80" y="6"/>
                    <a:pt x="97" y="7"/>
                  </a:cubicBezTo>
                  <a:cubicBezTo>
                    <a:pt x="132" y="9"/>
                    <a:pt x="166" y="2"/>
                    <a:pt x="200" y="2"/>
                  </a:cubicBezTo>
                  <a:cubicBezTo>
                    <a:pt x="202" y="2"/>
                    <a:pt x="202" y="0"/>
                    <a:pt x="200" y="0"/>
                  </a:cubicBezTo>
                  <a:cubicBezTo>
                    <a:pt x="167" y="0"/>
                    <a:pt x="134" y="7"/>
                    <a:pt x="101" y="5"/>
                  </a:cubicBezTo>
                  <a:cubicBezTo>
                    <a:pt x="85" y="4"/>
                    <a:pt x="70" y="4"/>
                    <a:pt x="54" y="5"/>
                  </a:cubicBezTo>
                  <a:cubicBezTo>
                    <a:pt x="36" y="5"/>
                    <a:pt x="19" y="8"/>
                    <a:pt x="3" y="5"/>
                  </a:cubicBezTo>
                  <a:cubicBezTo>
                    <a:pt x="1" y="5"/>
                    <a:pt x="0" y="7"/>
                    <a:pt x="2" y="7"/>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tx1">
                    <a:lumMod val="85000"/>
                    <a:lumOff val="15000"/>
                  </a:schemeClr>
                </a:solidFill>
              </a:endParaRPr>
            </a:p>
          </p:txBody>
        </p:sp>
        <p:sp>
          <p:nvSpPr>
            <p:cNvPr id="8" name="Freeform 1273"/>
            <p:cNvSpPr/>
            <p:nvPr/>
          </p:nvSpPr>
          <p:spPr bwMode="auto">
            <a:xfrm>
              <a:off x="1643927" y="5365919"/>
              <a:ext cx="232021" cy="389596"/>
            </a:xfrm>
            <a:custGeom>
              <a:avLst/>
              <a:gdLst>
                <a:gd name="T0" fmla="*/ 3 w 20"/>
                <a:gd name="T1" fmla="*/ 18 h 31"/>
                <a:gd name="T2" fmla="*/ 1 w 20"/>
                <a:gd name="T3" fmla="*/ 29 h 31"/>
                <a:gd name="T4" fmla="*/ 3 w 20"/>
                <a:gd name="T5" fmla="*/ 29 h 31"/>
                <a:gd name="T6" fmla="*/ 9 w 20"/>
                <a:gd name="T7" fmla="*/ 2 h 31"/>
                <a:gd name="T8" fmla="*/ 7 w 20"/>
                <a:gd name="T9" fmla="*/ 3 h 31"/>
                <a:gd name="T10" fmla="*/ 14 w 20"/>
                <a:gd name="T11" fmla="*/ 15 h 31"/>
                <a:gd name="T12" fmla="*/ 18 w 20"/>
                <a:gd name="T13" fmla="*/ 27 h 31"/>
                <a:gd name="T14" fmla="*/ 20 w 20"/>
                <a:gd name="T15" fmla="*/ 26 h 31"/>
                <a:gd name="T16" fmla="*/ 6 w 20"/>
                <a:gd name="T17" fmla="*/ 17 h 31"/>
                <a:gd name="T18" fmla="*/ 6 w 20"/>
                <a:gd name="T19" fmla="*/ 20 h 31"/>
                <a:gd name="T20" fmla="*/ 18 w 20"/>
                <a:gd name="T21" fmla="*/ 26 h 31"/>
                <a:gd name="T22" fmla="*/ 20 w 20"/>
                <a:gd name="T23" fmla="*/ 25 h 31"/>
                <a:gd name="T24" fmla="*/ 9 w 20"/>
                <a:gd name="T25" fmla="*/ 0 h 31"/>
                <a:gd name="T26" fmla="*/ 7 w 20"/>
                <a:gd name="T27" fmla="*/ 1 h 31"/>
                <a:gd name="T28" fmla="*/ 1 w 20"/>
                <a:gd name="T29" fmla="*/ 29 h 31"/>
                <a:gd name="T30" fmla="*/ 3 w 20"/>
                <a:gd name="T31" fmla="*/ 29 h 31"/>
                <a:gd name="T32" fmla="*/ 6 w 20"/>
                <a:gd name="T33" fmla="*/ 18 h 31"/>
                <a:gd name="T34" fmla="*/ 3 w 20"/>
                <a:gd name="T35" fmla="*/ 1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31">
                  <a:moveTo>
                    <a:pt x="3" y="18"/>
                  </a:moveTo>
                  <a:cubicBezTo>
                    <a:pt x="3" y="22"/>
                    <a:pt x="2" y="25"/>
                    <a:pt x="1" y="29"/>
                  </a:cubicBezTo>
                  <a:cubicBezTo>
                    <a:pt x="0" y="30"/>
                    <a:pt x="3" y="31"/>
                    <a:pt x="3" y="29"/>
                  </a:cubicBezTo>
                  <a:cubicBezTo>
                    <a:pt x="6" y="20"/>
                    <a:pt x="7" y="11"/>
                    <a:pt x="9" y="2"/>
                  </a:cubicBezTo>
                  <a:cubicBezTo>
                    <a:pt x="9" y="2"/>
                    <a:pt x="8" y="3"/>
                    <a:pt x="7" y="3"/>
                  </a:cubicBezTo>
                  <a:cubicBezTo>
                    <a:pt x="12" y="5"/>
                    <a:pt x="13" y="11"/>
                    <a:pt x="14" y="15"/>
                  </a:cubicBezTo>
                  <a:cubicBezTo>
                    <a:pt x="15" y="19"/>
                    <a:pt x="15" y="23"/>
                    <a:pt x="18" y="27"/>
                  </a:cubicBezTo>
                  <a:cubicBezTo>
                    <a:pt x="18" y="28"/>
                    <a:pt x="20" y="27"/>
                    <a:pt x="20" y="26"/>
                  </a:cubicBezTo>
                  <a:cubicBezTo>
                    <a:pt x="18" y="18"/>
                    <a:pt x="13" y="19"/>
                    <a:pt x="6" y="17"/>
                  </a:cubicBezTo>
                  <a:cubicBezTo>
                    <a:pt x="5" y="17"/>
                    <a:pt x="4" y="19"/>
                    <a:pt x="6" y="20"/>
                  </a:cubicBezTo>
                  <a:cubicBezTo>
                    <a:pt x="11" y="21"/>
                    <a:pt x="15" y="20"/>
                    <a:pt x="18" y="26"/>
                  </a:cubicBezTo>
                  <a:cubicBezTo>
                    <a:pt x="18" y="26"/>
                    <a:pt x="19" y="26"/>
                    <a:pt x="20" y="25"/>
                  </a:cubicBezTo>
                  <a:cubicBezTo>
                    <a:pt x="16" y="18"/>
                    <a:pt x="17" y="4"/>
                    <a:pt x="9" y="0"/>
                  </a:cubicBezTo>
                  <a:cubicBezTo>
                    <a:pt x="8" y="0"/>
                    <a:pt x="7" y="0"/>
                    <a:pt x="7" y="1"/>
                  </a:cubicBezTo>
                  <a:cubicBezTo>
                    <a:pt x="4" y="10"/>
                    <a:pt x="4" y="20"/>
                    <a:pt x="1" y="29"/>
                  </a:cubicBezTo>
                  <a:cubicBezTo>
                    <a:pt x="2" y="29"/>
                    <a:pt x="3" y="29"/>
                    <a:pt x="3" y="29"/>
                  </a:cubicBezTo>
                  <a:cubicBezTo>
                    <a:pt x="4" y="26"/>
                    <a:pt x="6" y="22"/>
                    <a:pt x="6" y="18"/>
                  </a:cubicBezTo>
                  <a:cubicBezTo>
                    <a:pt x="6" y="17"/>
                    <a:pt x="3" y="17"/>
                    <a:pt x="3" y="18"/>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tx1">
                    <a:lumMod val="85000"/>
                    <a:lumOff val="15000"/>
                  </a:schemeClr>
                </a:solidFill>
              </a:endParaRPr>
            </a:p>
          </p:txBody>
        </p:sp>
        <p:sp>
          <p:nvSpPr>
            <p:cNvPr id="9" name="Freeform 1274"/>
            <p:cNvSpPr/>
            <p:nvPr/>
          </p:nvSpPr>
          <p:spPr bwMode="auto">
            <a:xfrm>
              <a:off x="2399227" y="5339233"/>
              <a:ext cx="306069" cy="378922"/>
            </a:xfrm>
            <a:custGeom>
              <a:avLst/>
              <a:gdLst>
                <a:gd name="T0" fmla="*/ 1 w 26"/>
                <a:gd name="T1" fmla="*/ 18 h 30"/>
                <a:gd name="T2" fmla="*/ 3 w 26"/>
                <a:gd name="T3" fmla="*/ 27 h 30"/>
                <a:gd name="T4" fmla="*/ 6 w 26"/>
                <a:gd name="T5" fmla="*/ 26 h 30"/>
                <a:gd name="T6" fmla="*/ 5 w 26"/>
                <a:gd name="T7" fmla="*/ 4 h 30"/>
                <a:gd name="T8" fmla="*/ 9 w 26"/>
                <a:gd name="T9" fmla="*/ 4 h 30"/>
                <a:gd name="T10" fmla="*/ 6 w 26"/>
                <a:gd name="T11" fmla="*/ 10 h 30"/>
                <a:gd name="T12" fmla="*/ 6 w 26"/>
                <a:gd name="T13" fmla="*/ 12 h 30"/>
                <a:gd name="T14" fmla="*/ 19 w 26"/>
                <a:gd name="T15" fmla="*/ 19 h 30"/>
                <a:gd name="T16" fmla="*/ 3 w 26"/>
                <a:gd name="T17" fmla="*/ 24 h 30"/>
                <a:gd name="T18" fmla="*/ 2 w 26"/>
                <a:gd name="T19" fmla="*/ 25 h 30"/>
                <a:gd name="T20" fmla="*/ 21 w 26"/>
                <a:gd name="T21" fmla="*/ 22 h 30"/>
                <a:gd name="T22" fmla="*/ 7 w 26"/>
                <a:gd name="T23" fmla="*/ 10 h 30"/>
                <a:gd name="T24" fmla="*/ 7 w 26"/>
                <a:gd name="T25" fmla="*/ 12 h 30"/>
                <a:gd name="T26" fmla="*/ 12 w 26"/>
                <a:gd name="T27" fmla="*/ 4 h 30"/>
                <a:gd name="T28" fmla="*/ 6 w 26"/>
                <a:gd name="T29" fmla="*/ 0 h 30"/>
                <a:gd name="T30" fmla="*/ 0 w 26"/>
                <a:gd name="T31" fmla="*/ 8 h 30"/>
                <a:gd name="T32" fmla="*/ 3 w 26"/>
                <a:gd name="T33" fmla="*/ 27 h 30"/>
                <a:gd name="T34" fmla="*/ 5 w 26"/>
                <a:gd name="T35" fmla="*/ 25 h 30"/>
                <a:gd name="T36" fmla="*/ 4 w 26"/>
                <a:gd name="T37" fmla="*/ 17 h 30"/>
                <a:gd name="T38" fmla="*/ 1 w 26"/>
                <a:gd name="T39" fmla="*/ 1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 h="30">
                  <a:moveTo>
                    <a:pt x="1" y="18"/>
                  </a:moveTo>
                  <a:cubicBezTo>
                    <a:pt x="2" y="21"/>
                    <a:pt x="2" y="24"/>
                    <a:pt x="3" y="27"/>
                  </a:cubicBezTo>
                  <a:cubicBezTo>
                    <a:pt x="4" y="28"/>
                    <a:pt x="6" y="27"/>
                    <a:pt x="6" y="26"/>
                  </a:cubicBezTo>
                  <a:cubicBezTo>
                    <a:pt x="4" y="20"/>
                    <a:pt x="0" y="9"/>
                    <a:pt x="5" y="4"/>
                  </a:cubicBezTo>
                  <a:cubicBezTo>
                    <a:pt x="6" y="2"/>
                    <a:pt x="8" y="3"/>
                    <a:pt x="9" y="4"/>
                  </a:cubicBezTo>
                  <a:cubicBezTo>
                    <a:pt x="11" y="7"/>
                    <a:pt x="8" y="9"/>
                    <a:pt x="6" y="10"/>
                  </a:cubicBezTo>
                  <a:cubicBezTo>
                    <a:pt x="5" y="10"/>
                    <a:pt x="5" y="11"/>
                    <a:pt x="6" y="12"/>
                  </a:cubicBezTo>
                  <a:cubicBezTo>
                    <a:pt x="9" y="14"/>
                    <a:pt x="18" y="14"/>
                    <a:pt x="19" y="19"/>
                  </a:cubicBezTo>
                  <a:cubicBezTo>
                    <a:pt x="19" y="24"/>
                    <a:pt x="7" y="26"/>
                    <a:pt x="3" y="24"/>
                  </a:cubicBezTo>
                  <a:cubicBezTo>
                    <a:pt x="2" y="22"/>
                    <a:pt x="0" y="24"/>
                    <a:pt x="2" y="25"/>
                  </a:cubicBezTo>
                  <a:cubicBezTo>
                    <a:pt x="6" y="30"/>
                    <a:pt x="17" y="27"/>
                    <a:pt x="21" y="22"/>
                  </a:cubicBezTo>
                  <a:cubicBezTo>
                    <a:pt x="26" y="14"/>
                    <a:pt x="11" y="12"/>
                    <a:pt x="7" y="10"/>
                  </a:cubicBezTo>
                  <a:cubicBezTo>
                    <a:pt x="7" y="11"/>
                    <a:pt x="7" y="11"/>
                    <a:pt x="7" y="12"/>
                  </a:cubicBezTo>
                  <a:cubicBezTo>
                    <a:pt x="10" y="11"/>
                    <a:pt x="13" y="8"/>
                    <a:pt x="12" y="4"/>
                  </a:cubicBezTo>
                  <a:cubicBezTo>
                    <a:pt x="12" y="2"/>
                    <a:pt x="9" y="0"/>
                    <a:pt x="6" y="0"/>
                  </a:cubicBezTo>
                  <a:cubicBezTo>
                    <a:pt x="3" y="0"/>
                    <a:pt x="1" y="5"/>
                    <a:pt x="0" y="8"/>
                  </a:cubicBezTo>
                  <a:cubicBezTo>
                    <a:pt x="0" y="14"/>
                    <a:pt x="2" y="21"/>
                    <a:pt x="3" y="27"/>
                  </a:cubicBezTo>
                  <a:cubicBezTo>
                    <a:pt x="4" y="26"/>
                    <a:pt x="5" y="26"/>
                    <a:pt x="5" y="25"/>
                  </a:cubicBezTo>
                  <a:cubicBezTo>
                    <a:pt x="4" y="23"/>
                    <a:pt x="4" y="20"/>
                    <a:pt x="4" y="17"/>
                  </a:cubicBezTo>
                  <a:cubicBezTo>
                    <a:pt x="3" y="15"/>
                    <a:pt x="1" y="16"/>
                    <a:pt x="1" y="18"/>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tx1">
                    <a:lumMod val="85000"/>
                    <a:lumOff val="15000"/>
                  </a:schemeClr>
                </a:solidFill>
              </a:endParaRPr>
            </a:p>
          </p:txBody>
        </p:sp>
        <p:sp>
          <p:nvSpPr>
            <p:cNvPr id="10" name="Freeform 1275"/>
            <p:cNvSpPr/>
            <p:nvPr/>
          </p:nvSpPr>
          <p:spPr bwMode="auto">
            <a:xfrm>
              <a:off x="3065665" y="5291203"/>
              <a:ext cx="360373" cy="400269"/>
            </a:xfrm>
            <a:custGeom>
              <a:avLst/>
              <a:gdLst>
                <a:gd name="T0" fmla="*/ 19 w 31"/>
                <a:gd name="T1" fmla="*/ 6 h 32"/>
                <a:gd name="T2" fmla="*/ 2 w 31"/>
                <a:gd name="T3" fmla="*/ 21 h 32"/>
                <a:gd name="T4" fmla="*/ 30 w 31"/>
                <a:gd name="T5" fmla="*/ 26 h 32"/>
                <a:gd name="T6" fmla="*/ 28 w 31"/>
                <a:gd name="T7" fmla="*/ 24 h 32"/>
                <a:gd name="T8" fmla="*/ 7 w 31"/>
                <a:gd name="T9" fmla="*/ 24 h 32"/>
                <a:gd name="T10" fmla="*/ 17 w 31"/>
                <a:gd name="T11" fmla="*/ 9 h 32"/>
                <a:gd name="T12" fmla="*/ 19 w 31"/>
                <a:gd name="T13" fmla="*/ 6 h 32"/>
              </a:gdLst>
              <a:ahLst/>
              <a:cxnLst>
                <a:cxn ang="0">
                  <a:pos x="T0" y="T1"/>
                </a:cxn>
                <a:cxn ang="0">
                  <a:pos x="T2" y="T3"/>
                </a:cxn>
                <a:cxn ang="0">
                  <a:pos x="T4" y="T5"/>
                </a:cxn>
                <a:cxn ang="0">
                  <a:pos x="T6" y="T7"/>
                </a:cxn>
                <a:cxn ang="0">
                  <a:pos x="T8" y="T9"/>
                </a:cxn>
                <a:cxn ang="0">
                  <a:pos x="T10" y="T11"/>
                </a:cxn>
                <a:cxn ang="0">
                  <a:pos x="T12" y="T13"/>
                </a:cxn>
              </a:cxnLst>
              <a:rect l="0" t="0" r="r" b="b"/>
              <a:pathLst>
                <a:path w="31" h="32">
                  <a:moveTo>
                    <a:pt x="19" y="6"/>
                  </a:moveTo>
                  <a:cubicBezTo>
                    <a:pt x="10" y="0"/>
                    <a:pt x="0" y="14"/>
                    <a:pt x="2" y="21"/>
                  </a:cubicBezTo>
                  <a:cubicBezTo>
                    <a:pt x="5" y="32"/>
                    <a:pt x="23" y="31"/>
                    <a:pt x="30" y="26"/>
                  </a:cubicBezTo>
                  <a:cubicBezTo>
                    <a:pt x="31" y="25"/>
                    <a:pt x="29" y="23"/>
                    <a:pt x="28" y="24"/>
                  </a:cubicBezTo>
                  <a:cubicBezTo>
                    <a:pt x="22" y="28"/>
                    <a:pt x="12" y="28"/>
                    <a:pt x="7" y="24"/>
                  </a:cubicBezTo>
                  <a:cubicBezTo>
                    <a:pt x="0" y="18"/>
                    <a:pt x="10" y="3"/>
                    <a:pt x="17" y="9"/>
                  </a:cubicBezTo>
                  <a:cubicBezTo>
                    <a:pt x="19" y="10"/>
                    <a:pt x="20" y="7"/>
                    <a:pt x="19" y="6"/>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tx1">
                    <a:lumMod val="85000"/>
                    <a:lumOff val="15000"/>
                  </a:schemeClr>
                </a:solidFill>
              </a:endParaRPr>
            </a:p>
          </p:txBody>
        </p:sp>
        <p:sp>
          <p:nvSpPr>
            <p:cNvPr id="14" name="Freeform 1279"/>
            <p:cNvSpPr/>
            <p:nvPr/>
          </p:nvSpPr>
          <p:spPr bwMode="auto">
            <a:xfrm>
              <a:off x="1629119" y="3284527"/>
              <a:ext cx="528217" cy="490995"/>
            </a:xfrm>
            <a:custGeom>
              <a:avLst/>
              <a:gdLst>
                <a:gd name="T0" fmla="*/ 11 w 45"/>
                <a:gd name="T1" fmla="*/ 27 h 39"/>
                <a:gd name="T2" fmla="*/ 26 w 45"/>
                <a:gd name="T3" fmla="*/ 8 h 39"/>
                <a:gd name="T4" fmla="*/ 31 w 45"/>
                <a:gd name="T5" fmla="*/ 5 h 39"/>
                <a:gd name="T6" fmla="*/ 35 w 45"/>
                <a:gd name="T7" fmla="*/ 3 h 39"/>
                <a:gd name="T8" fmla="*/ 40 w 45"/>
                <a:gd name="T9" fmla="*/ 6 h 39"/>
                <a:gd name="T10" fmla="*/ 28 w 45"/>
                <a:gd name="T11" fmla="*/ 15 h 39"/>
                <a:gd name="T12" fmla="*/ 15 w 45"/>
                <a:gd name="T13" fmla="*/ 29 h 39"/>
                <a:gd name="T14" fmla="*/ 13 w 45"/>
                <a:gd name="T15" fmla="*/ 32 h 39"/>
                <a:gd name="T16" fmla="*/ 12 w 45"/>
                <a:gd name="T17" fmla="*/ 34 h 39"/>
                <a:gd name="T18" fmla="*/ 8 w 45"/>
                <a:gd name="T19" fmla="*/ 34 h 39"/>
                <a:gd name="T20" fmla="*/ 13 w 45"/>
                <a:gd name="T21" fmla="*/ 26 h 39"/>
                <a:gd name="T22" fmla="*/ 12 w 45"/>
                <a:gd name="T23" fmla="*/ 25 h 39"/>
                <a:gd name="T24" fmla="*/ 8 w 45"/>
                <a:gd name="T25" fmla="*/ 39 h 39"/>
                <a:gd name="T26" fmla="*/ 16 w 45"/>
                <a:gd name="T27" fmla="*/ 32 h 39"/>
                <a:gd name="T28" fmla="*/ 34 w 45"/>
                <a:gd name="T29" fmla="*/ 13 h 39"/>
                <a:gd name="T30" fmla="*/ 45 w 45"/>
                <a:gd name="T31" fmla="*/ 3 h 39"/>
                <a:gd name="T32" fmla="*/ 38 w 45"/>
                <a:gd name="T33" fmla="*/ 0 h 39"/>
                <a:gd name="T34" fmla="*/ 9 w 45"/>
                <a:gd name="T35" fmla="*/ 26 h 39"/>
                <a:gd name="T36" fmla="*/ 11 w 45"/>
                <a:gd name="T37"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 h="39">
                  <a:moveTo>
                    <a:pt x="11" y="27"/>
                  </a:moveTo>
                  <a:cubicBezTo>
                    <a:pt x="15" y="20"/>
                    <a:pt x="20" y="13"/>
                    <a:pt x="26" y="8"/>
                  </a:cubicBezTo>
                  <a:cubicBezTo>
                    <a:pt x="28" y="7"/>
                    <a:pt x="29" y="5"/>
                    <a:pt x="31" y="5"/>
                  </a:cubicBezTo>
                  <a:cubicBezTo>
                    <a:pt x="32" y="4"/>
                    <a:pt x="33" y="4"/>
                    <a:pt x="35" y="3"/>
                  </a:cubicBezTo>
                  <a:cubicBezTo>
                    <a:pt x="37" y="2"/>
                    <a:pt x="39" y="3"/>
                    <a:pt x="40" y="6"/>
                  </a:cubicBezTo>
                  <a:cubicBezTo>
                    <a:pt x="37" y="10"/>
                    <a:pt x="32" y="12"/>
                    <a:pt x="28" y="15"/>
                  </a:cubicBezTo>
                  <a:cubicBezTo>
                    <a:pt x="22" y="19"/>
                    <a:pt x="18" y="23"/>
                    <a:pt x="15" y="29"/>
                  </a:cubicBezTo>
                  <a:cubicBezTo>
                    <a:pt x="14" y="30"/>
                    <a:pt x="13" y="31"/>
                    <a:pt x="13" y="32"/>
                  </a:cubicBezTo>
                  <a:cubicBezTo>
                    <a:pt x="13" y="33"/>
                    <a:pt x="12" y="33"/>
                    <a:pt x="12" y="34"/>
                  </a:cubicBezTo>
                  <a:cubicBezTo>
                    <a:pt x="11" y="36"/>
                    <a:pt x="10" y="37"/>
                    <a:pt x="8" y="34"/>
                  </a:cubicBezTo>
                  <a:cubicBezTo>
                    <a:pt x="9" y="31"/>
                    <a:pt x="12" y="28"/>
                    <a:pt x="13" y="26"/>
                  </a:cubicBezTo>
                  <a:cubicBezTo>
                    <a:pt x="15" y="25"/>
                    <a:pt x="13" y="23"/>
                    <a:pt x="12" y="25"/>
                  </a:cubicBezTo>
                  <a:cubicBezTo>
                    <a:pt x="10" y="26"/>
                    <a:pt x="0" y="39"/>
                    <a:pt x="8" y="39"/>
                  </a:cubicBezTo>
                  <a:cubicBezTo>
                    <a:pt x="12" y="39"/>
                    <a:pt x="14" y="36"/>
                    <a:pt x="16" y="32"/>
                  </a:cubicBezTo>
                  <a:cubicBezTo>
                    <a:pt x="20" y="24"/>
                    <a:pt x="27" y="19"/>
                    <a:pt x="34" y="13"/>
                  </a:cubicBezTo>
                  <a:cubicBezTo>
                    <a:pt x="37" y="11"/>
                    <a:pt x="45" y="8"/>
                    <a:pt x="45" y="3"/>
                  </a:cubicBezTo>
                  <a:cubicBezTo>
                    <a:pt x="45" y="0"/>
                    <a:pt x="41" y="0"/>
                    <a:pt x="38" y="0"/>
                  </a:cubicBezTo>
                  <a:cubicBezTo>
                    <a:pt x="25" y="0"/>
                    <a:pt x="15" y="16"/>
                    <a:pt x="9" y="26"/>
                  </a:cubicBezTo>
                  <a:cubicBezTo>
                    <a:pt x="8" y="28"/>
                    <a:pt x="10" y="29"/>
                    <a:pt x="11" y="27"/>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tx1">
                    <a:lumMod val="85000"/>
                    <a:lumOff val="15000"/>
                  </a:schemeClr>
                </a:solidFill>
              </a:endParaRPr>
            </a:p>
          </p:txBody>
        </p:sp>
        <p:sp>
          <p:nvSpPr>
            <p:cNvPr id="15" name="Freeform 1280"/>
            <p:cNvSpPr/>
            <p:nvPr/>
          </p:nvSpPr>
          <p:spPr bwMode="auto">
            <a:xfrm>
              <a:off x="2364669" y="3764849"/>
              <a:ext cx="419612" cy="490995"/>
            </a:xfrm>
            <a:custGeom>
              <a:avLst/>
              <a:gdLst>
                <a:gd name="T0" fmla="*/ 6 w 36"/>
                <a:gd name="T1" fmla="*/ 29 h 39"/>
                <a:gd name="T2" fmla="*/ 17 w 36"/>
                <a:gd name="T3" fmla="*/ 12 h 39"/>
                <a:gd name="T4" fmla="*/ 27 w 36"/>
                <a:gd name="T5" fmla="*/ 7 h 39"/>
                <a:gd name="T6" fmla="*/ 32 w 36"/>
                <a:gd name="T7" fmla="*/ 10 h 39"/>
                <a:gd name="T8" fmla="*/ 27 w 36"/>
                <a:gd name="T9" fmla="*/ 14 h 39"/>
                <a:gd name="T10" fmla="*/ 13 w 36"/>
                <a:gd name="T11" fmla="*/ 22 h 39"/>
                <a:gd name="T12" fmla="*/ 9 w 36"/>
                <a:gd name="T13" fmla="*/ 29 h 39"/>
                <a:gd name="T14" fmla="*/ 4 w 36"/>
                <a:gd name="T15" fmla="*/ 33 h 39"/>
                <a:gd name="T16" fmla="*/ 6 w 36"/>
                <a:gd name="T17" fmla="*/ 27 h 39"/>
                <a:gd name="T18" fmla="*/ 4 w 36"/>
                <a:gd name="T19" fmla="*/ 26 h 39"/>
                <a:gd name="T20" fmla="*/ 2 w 36"/>
                <a:gd name="T21" fmla="*/ 36 h 39"/>
                <a:gd name="T22" fmla="*/ 10 w 36"/>
                <a:gd name="T23" fmla="*/ 33 h 39"/>
                <a:gd name="T24" fmla="*/ 16 w 36"/>
                <a:gd name="T25" fmla="*/ 22 h 39"/>
                <a:gd name="T26" fmla="*/ 25 w 36"/>
                <a:gd name="T27" fmla="*/ 18 h 39"/>
                <a:gd name="T28" fmla="*/ 35 w 36"/>
                <a:gd name="T29" fmla="*/ 9 h 39"/>
                <a:gd name="T30" fmla="*/ 35 w 36"/>
                <a:gd name="T31" fmla="*/ 7 h 39"/>
                <a:gd name="T32" fmla="*/ 3 w 36"/>
                <a:gd name="T33" fmla="*/ 29 h 39"/>
                <a:gd name="T34" fmla="*/ 6 w 36"/>
                <a:gd name="T35" fmla="*/ 2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39">
                  <a:moveTo>
                    <a:pt x="6" y="29"/>
                  </a:moveTo>
                  <a:cubicBezTo>
                    <a:pt x="8" y="23"/>
                    <a:pt x="12" y="17"/>
                    <a:pt x="17" y="12"/>
                  </a:cubicBezTo>
                  <a:cubicBezTo>
                    <a:pt x="20" y="9"/>
                    <a:pt x="23" y="8"/>
                    <a:pt x="27" y="7"/>
                  </a:cubicBezTo>
                  <a:cubicBezTo>
                    <a:pt x="27" y="7"/>
                    <a:pt x="33" y="8"/>
                    <a:pt x="32" y="10"/>
                  </a:cubicBezTo>
                  <a:cubicBezTo>
                    <a:pt x="31" y="12"/>
                    <a:pt x="29" y="13"/>
                    <a:pt x="27" y="14"/>
                  </a:cubicBezTo>
                  <a:cubicBezTo>
                    <a:pt x="22" y="17"/>
                    <a:pt x="17" y="18"/>
                    <a:pt x="13" y="22"/>
                  </a:cubicBezTo>
                  <a:cubicBezTo>
                    <a:pt x="11" y="24"/>
                    <a:pt x="10" y="26"/>
                    <a:pt x="9" y="29"/>
                  </a:cubicBezTo>
                  <a:cubicBezTo>
                    <a:pt x="8" y="31"/>
                    <a:pt x="4" y="37"/>
                    <a:pt x="4" y="33"/>
                  </a:cubicBezTo>
                  <a:cubicBezTo>
                    <a:pt x="4" y="31"/>
                    <a:pt x="5" y="29"/>
                    <a:pt x="6" y="27"/>
                  </a:cubicBezTo>
                  <a:cubicBezTo>
                    <a:pt x="7" y="26"/>
                    <a:pt x="5" y="25"/>
                    <a:pt x="4" y="26"/>
                  </a:cubicBezTo>
                  <a:cubicBezTo>
                    <a:pt x="2" y="28"/>
                    <a:pt x="0" y="34"/>
                    <a:pt x="2" y="36"/>
                  </a:cubicBezTo>
                  <a:cubicBezTo>
                    <a:pt x="5" y="39"/>
                    <a:pt x="9" y="35"/>
                    <a:pt x="10" y="33"/>
                  </a:cubicBezTo>
                  <a:cubicBezTo>
                    <a:pt x="13" y="29"/>
                    <a:pt x="12" y="25"/>
                    <a:pt x="16" y="22"/>
                  </a:cubicBezTo>
                  <a:cubicBezTo>
                    <a:pt x="19" y="20"/>
                    <a:pt x="22" y="19"/>
                    <a:pt x="25" y="18"/>
                  </a:cubicBezTo>
                  <a:cubicBezTo>
                    <a:pt x="29" y="16"/>
                    <a:pt x="34" y="14"/>
                    <a:pt x="35" y="9"/>
                  </a:cubicBezTo>
                  <a:cubicBezTo>
                    <a:pt x="36" y="8"/>
                    <a:pt x="35" y="7"/>
                    <a:pt x="35" y="7"/>
                  </a:cubicBezTo>
                  <a:cubicBezTo>
                    <a:pt x="20" y="0"/>
                    <a:pt x="7" y="16"/>
                    <a:pt x="3" y="29"/>
                  </a:cubicBezTo>
                  <a:cubicBezTo>
                    <a:pt x="3" y="30"/>
                    <a:pt x="5" y="31"/>
                    <a:pt x="6" y="29"/>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tx1">
                    <a:lumMod val="85000"/>
                    <a:lumOff val="15000"/>
                  </a:schemeClr>
                </a:solidFill>
              </a:endParaRPr>
            </a:p>
          </p:txBody>
        </p:sp>
        <p:sp>
          <p:nvSpPr>
            <p:cNvPr id="16" name="Freeform 1281"/>
            <p:cNvSpPr/>
            <p:nvPr/>
          </p:nvSpPr>
          <p:spPr bwMode="auto">
            <a:xfrm>
              <a:off x="3065665" y="4544036"/>
              <a:ext cx="385054" cy="378922"/>
            </a:xfrm>
            <a:custGeom>
              <a:avLst/>
              <a:gdLst>
                <a:gd name="T0" fmla="*/ 5 w 33"/>
                <a:gd name="T1" fmla="*/ 21 h 30"/>
                <a:gd name="T2" fmla="*/ 16 w 33"/>
                <a:gd name="T3" fmla="*/ 6 h 30"/>
                <a:gd name="T4" fmla="*/ 26 w 33"/>
                <a:gd name="T5" fmla="*/ 3 h 30"/>
                <a:gd name="T6" fmla="*/ 29 w 33"/>
                <a:gd name="T7" fmla="*/ 5 h 30"/>
                <a:gd name="T8" fmla="*/ 25 w 33"/>
                <a:gd name="T9" fmla="*/ 8 h 30"/>
                <a:gd name="T10" fmla="*/ 12 w 33"/>
                <a:gd name="T11" fmla="*/ 18 h 30"/>
                <a:gd name="T12" fmla="*/ 6 w 33"/>
                <a:gd name="T13" fmla="*/ 26 h 30"/>
                <a:gd name="T14" fmla="*/ 3 w 33"/>
                <a:gd name="T15" fmla="*/ 25 h 30"/>
                <a:gd name="T16" fmla="*/ 6 w 33"/>
                <a:gd name="T17" fmla="*/ 21 h 30"/>
                <a:gd name="T18" fmla="*/ 5 w 33"/>
                <a:gd name="T19" fmla="*/ 18 h 30"/>
                <a:gd name="T20" fmla="*/ 0 w 33"/>
                <a:gd name="T21" fmla="*/ 26 h 30"/>
                <a:gd name="T22" fmla="*/ 4 w 33"/>
                <a:gd name="T23" fmla="*/ 30 h 30"/>
                <a:gd name="T24" fmla="*/ 13 w 33"/>
                <a:gd name="T25" fmla="*/ 21 h 30"/>
                <a:gd name="T26" fmla="*/ 27 w 33"/>
                <a:gd name="T27" fmla="*/ 10 h 30"/>
                <a:gd name="T28" fmla="*/ 32 w 33"/>
                <a:gd name="T29" fmla="*/ 3 h 30"/>
                <a:gd name="T30" fmla="*/ 25 w 33"/>
                <a:gd name="T31" fmla="*/ 1 h 30"/>
                <a:gd name="T32" fmla="*/ 3 w 33"/>
                <a:gd name="T33" fmla="*/ 19 h 30"/>
                <a:gd name="T34" fmla="*/ 5 w 33"/>
                <a:gd name="T35"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 h="30">
                  <a:moveTo>
                    <a:pt x="5" y="21"/>
                  </a:moveTo>
                  <a:cubicBezTo>
                    <a:pt x="8" y="15"/>
                    <a:pt x="11" y="10"/>
                    <a:pt x="16" y="6"/>
                  </a:cubicBezTo>
                  <a:cubicBezTo>
                    <a:pt x="19" y="4"/>
                    <a:pt x="23" y="3"/>
                    <a:pt x="26" y="3"/>
                  </a:cubicBezTo>
                  <a:cubicBezTo>
                    <a:pt x="27" y="3"/>
                    <a:pt x="30" y="3"/>
                    <a:pt x="29" y="5"/>
                  </a:cubicBezTo>
                  <a:cubicBezTo>
                    <a:pt x="28" y="6"/>
                    <a:pt x="26" y="7"/>
                    <a:pt x="25" y="8"/>
                  </a:cubicBezTo>
                  <a:cubicBezTo>
                    <a:pt x="20" y="11"/>
                    <a:pt x="16" y="14"/>
                    <a:pt x="12" y="18"/>
                  </a:cubicBezTo>
                  <a:cubicBezTo>
                    <a:pt x="10" y="21"/>
                    <a:pt x="8" y="24"/>
                    <a:pt x="6" y="26"/>
                  </a:cubicBezTo>
                  <a:cubicBezTo>
                    <a:pt x="5" y="27"/>
                    <a:pt x="2" y="28"/>
                    <a:pt x="3" y="25"/>
                  </a:cubicBezTo>
                  <a:cubicBezTo>
                    <a:pt x="3" y="23"/>
                    <a:pt x="5" y="22"/>
                    <a:pt x="6" y="21"/>
                  </a:cubicBezTo>
                  <a:cubicBezTo>
                    <a:pt x="8" y="20"/>
                    <a:pt x="6" y="17"/>
                    <a:pt x="5" y="18"/>
                  </a:cubicBezTo>
                  <a:cubicBezTo>
                    <a:pt x="3" y="20"/>
                    <a:pt x="0" y="23"/>
                    <a:pt x="0" y="26"/>
                  </a:cubicBezTo>
                  <a:cubicBezTo>
                    <a:pt x="0" y="28"/>
                    <a:pt x="2" y="30"/>
                    <a:pt x="4" y="30"/>
                  </a:cubicBezTo>
                  <a:cubicBezTo>
                    <a:pt x="8" y="29"/>
                    <a:pt x="11" y="24"/>
                    <a:pt x="13" y="21"/>
                  </a:cubicBezTo>
                  <a:cubicBezTo>
                    <a:pt x="17" y="16"/>
                    <a:pt x="22" y="13"/>
                    <a:pt x="27" y="10"/>
                  </a:cubicBezTo>
                  <a:cubicBezTo>
                    <a:pt x="29" y="9"/>
                    <a:pt x="33" y="6"/>
                    <a:pt x="32" y="3"/>
                  </a:cubicBezTo>
                  <a:cubicBezTo>
                    <a:pt x="32" y="0"/>
                    <a:pt x="27" y="0"/>
                    <a:pt x="25" y="1"/>
                  </a:cubicBezTo>
                  <a:cubicBezTo>
                    <a:pt x="14" y="1"/>
                    <a:pt x="7" y="10"/>
                    <a:pt x="3" y="19"/>
                  </a:cubicBezTo>
                  <a:cubicBezTo>
                    <a:pt x="2" y="21"/>
                    <a:pt x="4" y="22"/>
                    <a:pt x="5" y="21"/>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tx1">
                    <a:lumMod val="85000"/>
                    <a:lumOff val="15000"/>
                  </a:schemeClr>
                </a:solidFill>
              </a:endParaRPr>
            </a:p>
          </p:txBody>
        </p:sp>
        <p:sp>
          <p:nvSpPr>
            <p:cNvPr id="17" name="Freeform 1282"/>
            <p:cNvSpPr/>
            <p:nvPr/>
          </p:nvSpPr>
          <p:spPr bwMode="auto">
            <a:xfrm>
              <a:off x="2305430" y="4319887"/>
              <a:ext cx="118478" cy="112077"/>
            </a:xfrm>
            <a:custGeom>
              <a:avLst/>
              <a:gdLst>
                <a:gd name="T0" fmla="*/ 3 w 10"/>
                <a:gd name="T1" fmla="*/ 7 h 9"/>
                <a:gd name="T2" fmla="*/ 9 w 10"/>
                <a:gd name="T3" fmla="*/ 8 h 9"/>
                <a:gd name="T4" fmla="*/ 9 w 10"/>
                <a:gd name="T5" fmla="*/ 3 h 9"/>
                <a:gd name="T6" fmla="*/ 5 w 10"/>
                <a:gd name="T7" fmla="*/ 1 h 9"/>
                <a:gd name="T8" fmla="*/ 0 w 10"/>
                <a:gd name="T9" fmla="*/ 4 h 9"/>
                <a:gd name="T10" fmla="*/ 3 w 10"/>
                <a:gd name="T11" fmla="*/ 6 h 9"/>
                <a:gd name="T12" fmla="*/ 4 w 10"/>
                <a:gd name="T13" fmla="*/ 3 h 9"/>
                <a:gd name="T14" fmla="*/ 5 w 10"/>
                <a:gd name="T15" fmla="*/ 3 h 9"/>
                <a:gd name="T16" fmla="*/ 5 w 10"/>
                <a:gd name="T17" fmla="*/ 3 h 9"/>
                <a:gd name="T18" fmla="*/ 5 w 10"/>
                <a:gd name="T19" fmla="*/ 3 h 9"/>
                <a:gd name="T20" fmla="*/ 5 w 10"/>
                <a:gd name="T21" fmla="*/ 3 h 9"/>
                <a:gd name="T22" fmla="*/ 6 w 10"/>
                <a:gd name="T23" fmla="*/ 3 h 9"/>
                <a:gd name="T24" fmla="*/ 6 w 10"/>
                <a:gd name="T25" fmla="*/ 3 h 9"/>
                <a:gd name="T26" fmla="*/ 7 w 10"/>
                <a:gd name="T27" fmla="*/ 4 h 9"/>
                <a:gd name="T28" fmla="*/ 7 w 10"/>
                <a:gd name="T29" fmla="*/ 5 h 9"/>
                <a:gd name="T30" fmla="*/ 7 w 10"/>
                <a:gd name="T31" fmla="*/ 5 h 9"/>
                <a:gd name="T32" fmla="*/ 7 w 10"/>
                <a:gd name="T33" fmla="*/ 6 h 9"/>
                <a:gd name="T34" fmla="*/ 7 w 10"/>
                <a:gd name="T35" fmla="*/ 6 h 9"/>
                <a:gd name="T36" fmla="*/ 7 w 10"/>
                <a:gd name="T37" fmla="*/ 6 h 9"/>
                <a:gd name="T38" fmla="*/ 7 w 10"/>
                <a:gd name="T39" fmla="*/ 6 h 9"/>
                <a:gd name="T40" fmla="*/ 7 w 10"/>
                <a:gd name="T41" fmla="*/ 6 h 9"/>
                <a:gd name="T42" fmla="*/ 7 w 10"/>
                <a:gd name="T43" fmla="*/ 6 h 9"/>
                <a:gd name="T44" fmla="*/ 7 w 10"/>
                <a:gd name="T45" fmla="*/ 6 h 9"/>
                <a:gd name="T46" fmla="*/ 5 w 10"/>
                <a:gd name="T47" fmla="*/ 4 h 9"/>
                <a:gd name="T48" fmla="*/ 3 w 10"/>
                <a:gd name="T49"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 h="9">
                  <a:moveTo>
                    <a:pt x="3" y="7"/>
                  </a:moveTo>
                  <a:cubicBezTo>
                    <a:pt x="5" y="8"/>
                    <a:pt x="7" y="9"/>
                    <a:pt x="9" y="8"/>
                  </a:cubicBezTo>
                  <a:cubicBezTo>
                    <a:pt x="10" y="7"/>
                    <a:pt x="10" y="5"/>
                    <a:pt x="9" y="3"/>
                  </a:cubicBezTo>
                  <a:cubicBezTo>
                    <a:pt x="8" y="2"/>
                    <a:pt x="7" y="1"/>
                    <a:pt x="5" y="1"/>
                  </a:cubicBezTo>
                  <a:cubicBezTo>
                    <a:pt x="3" y="0"/>
                    <a:pt x="1" y="3"/>
                    <a:pt x="0" y="4"/>
                  </a:cubicBezTo>
                  <a:cubicBezTo>
                    <a:pt x="0" y="6"/>
                    <a:pt x="2" y="7"/>
                    <a:pt x="3" y="6"/>
                  </a:cubicBezTo>
                  <a:cubicBezTo>
                    <a:pt x="3" y="5"/>
                    <a:pt x="3" y="4"/>
                    <a:pt x="4" y="3"/>
                  </a:cubicBezTo>
                  <a:cubicBezTo>
                    <a:pt x="4" y="3"/>
                    <a:pt x="4" y="3"/>
                    <a:pt x="5" y="3"/>
                  </a:cubicBezTo>
                  <a:cubicBezTo>
                    <a:pt x="4" y="3"/>
                    <a:pt x="5" y="3"/>
                    <a:pt x="5" y="3"/>
                  </a:cubicBezTo>
                  <a:cubicBezTo>
                    <a:pt x="4" y="3"/>
                    <a:pt x="5" y="3"/>
                    <a:pt x="5" y="3"/>
                  </a:cubicBezTo>
                  <a:cubicBezTo>
                    <a:pt x="5" y="3"/>
                    <a:pt x="6" y="3"/>
                    <a:pt x="5" y="3"/>
                  </a:cubicBezTo>
                  <a:cubicBezTo>
                    <a:pt x="5" y="3"/>
                    <a:pt x="6" y="3"/>
                    <a:pt x="6" y="3"/>
                  </a:cubicBezTo>
                  <a:cubicBezTo>
                    <a:pt x="6" y="3"/>
                    <a:pt x="6" y="3"/>
                    <a:pt x="6" y="3"/>
                  </a:cubicBezTo>
                  <a:cubicBezTo>
                    <a:pt x="6" y="4"/>
                    <a:pt x="6" y="4"/>
                    <a:pt x="7" y="4"/>
                  </a:cubicBezTo>
                  <a:cubicBezTo>
                    <a:pt x="7" y="5"/>
                    <a:pt x="7" y="5"/>
                    <a:pt x="7" y="5"/>
                  </a:cubicBezTo>
                  <a:cubicBezTo>
                    <a:pt x="7" y="5"/>
                    <a:pt x="7" y="5"/>
                    <a:pt x="7" y="5"/>
                  </a:cubicBezTo>
                  <a:cubicBezTo>
                    <a:pt x="7" y="5"/>
                    <a:pt x="7" y="5"/>
                    <a:pt x="7" y="6"/>
                  </a:cubicBezTo>
                  <a:cubicBezTo>
                    <a:pt x="7" y="5"/>
                    <a:pt x="7" y="6"/>
                    <a:pt x="7" y="6"/>
                  </a:cubicBezTo>
                  <a:cubicBezTo>
                    <a:pt x="7" y="6"/>
                    <a:pt x="7" y="6"/>
                    <a:pt x="7" y="6"/>
                  </a:cubicBezTo>
                  <a:cubicBezTo>
                    <a:pt x="7" y="6"/>
                    <a:pt x="7" y="6"/>
                    <a:pt x="7" y="6"/>
                  </a:cubicBezTo>
                  <a:cubicBezTo>
                    <a:pt x="7" y="6"/>
                    <a:pt x="7" y="6"/>
                    <a:pt x="7" y="6"/>
                  </a:cubicBezTo>
                  <a:cubicBezTo>
                    <a:pt x="7" y="6"/>
                    <a:pt x="7" y="6"/>
                    <a:pt x="7" y="6"/>
                  </a:cubicBezTo>
                  <a:cubicBezTo>
                    <a:pt x="7" y="6"/>
                    <a:pt x="7" y="6"/>
                    <a:pt x="7" y="6"/>
                  </a:cubicBezTo>
                  <a:cubicBezTo>
                    <a:pt x="6" y="5"/>
                    <a:pt x="5" y="5"/>
                    <a:pt x="5" y="4"/>
                  </a:cubicBezTo>
                  <a:cubicBezTo>
                    <a:pt x="3" y="4"/>
                    <a:pt x="2" y="6"/>
                    <a:pt x="3" y="7"/>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tx1">
                    <a:lumMod val="85000"/>
                    <a:lumOff val="15000"/>
                  </a:schemeClr>
                </a:solidFill>
              </a:endParaRPr>
            </a:p>
          </p:txBody>
        </p:sp>
        <p:sp>
          <p:nvSpPr>
            <p:cNvPr id="18" name="Freeform 1283"/>
            <p:cNvSpPr/>
            <p:nvPr/>
          </p:nvSpPr>
          <p:spPr bwMode="auto">
            <a:xfrm>
              <a:off x="1560007" y="3914282"/>
              <a:ext cx="143163" cy="101403"/>
            </a:xfrm>
            <a:custGeom>
              <a:avLst/>
              <a:gdLst>
                <a:gd name="T0" fmla="*/ 6 w 12"/>
                <a:gd name="T1" fmla="*/ 6 h 8"/>
                <a:gd name="T2" fmla="*/ 9 w 12"/>
                <a:gd name="T3" fmla="*/ 8 h 8"/>
                <a:gd name="T4" fmla="*/ 11 w 12"/>
                <a:gd name="T5" fmla="*/ 6 h 8"/>
                <a:gd name="T6" fmla="*/ 10 w 12"/>
                <a:gd name="T7" fmla="*/ 2 h 8"/>
                <a:gd name="T8" fmla="*/ 1 w 12"/>
                <a:gd name="T9" fmla="*/ 5 h 8"/>
                <a:gd name="T10" fmla="*/ 3 w 12"/>
                <a:gd name="T11" fmla="*/ 6 h 8"/>
                <a:gd name="T12" fmla="*/ 7 w 12"/>
                <a:gd name="T13" fmla="*/ 4 h 8"/>
                <a:gd name="T14" fmla="*/ 9 w 12"/>
                <a:gd name="T15" fmla="*/ 5 h 8"/>
                <a:gd name="T16" fmla="*/ 9 w 12"/>
                <a:gd name="T17" fmla="*/ 5 h 8"/>
                <a:gd name="T18" fmla="*/ 8 w 12"/>
                <a:gd name="T19" fmla="*/ 6 h 8"/>
                <a:gd name="T20" fmla="*/ 9 w 12"/>
                <a:gd name="T21" fmla="*/ 5 h 8"/>
                <a:gd name="T22" fmla="*/ 8 w 12"/>
                <a:gd name="T23" fmla="*/ 5 h 8"/>
                <a:gd name="T24" fmla="*/ 6 w 12"/>
                <a:gd name="T25"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8">
                  <a:moveTo>
                    <a:pt x="6" y="6"/>
                  </a:moveTo>
                  <a:cubicBezTo>
                    <a:pt x="6" y="7"/>
                    <a:pt x="8" y="8"/>
                    <a:pt x="9" y="8"/>
                  </a:cubicBezTo>
                  <a:cubicBezTo>
                    <a:pt x="10" y="8"/>
                    <a:pt x="10" y="7"/>
                    <a:pt x="11" y="6"/>
                  </a:cubicBezTo>
                  <a:cubicBezTo>
                    <a:pt x="12" y="5"/>
                    <a:pt x="11" y="3"/>
                    <a:pt x="10" y="2"/>
                  </a:cubicBezTo>
                  <a:cubicBezTo>
                    <a:pt x="7" y="0"/>
                    <a:pt x="2" y="1"/>
                    <a:pt x="1" y="5"/>
                  </a:cubicBezTo>
                  <a:cubicBezTo>
                    <a:pt x="0" y="6"/>
                    <a:pt x="3" y="7"/>
                    <a:pt x="3" y="6"/>
                  </a:cubicBezTo>
                  <a:cubicBezTo>
                    <a:pt x="4" y="4"/>
                    <a:pt x="6" y="3"/>
                    <a:pt x="7" y="4"/>
                  </a:cubicBezTo>
                  <a:cubicBezTo>
                    <a:pt x="8" y="4"/>
                    <a:pt x="9" y="4"/>
                    <a:pt x="9" y="5"/>
                  </a:cubicBezTo>
                  <a:cubicBezTo>
                    <a:pt x="9" y="4"/>
                    <a:pt x="9" y="5"/>
                    <a:pt x="9" y="5"/>
                  </a:cubicBezTo>
                  <a:cubicBezTo>
                    <a:pt x="9" y="5"/>
                    <a:pt x="8" y="5"/>
                    <a:pt x="8" y="6"/>
                  </a:cubicBezTo>
                  <a:cubicBezTo>
                    <a:pt x="8" y="6"/>
                    <a:pt x="9" y="5"/>
                    <a:pt x="9" y="5"/>
                  </a:cubicBezTo>
                  <a:cubicBezTo>
                    <a:pt x="9" y="5"/>
                    <a:pt x="9" y="5"/>
                    <a:pt x="8" y="5"/>
                  </a:cubicBezTo>
                  <a:cubicBezTo>
                    <a:pt x="7" y="4"/>
                    <a:pt x="5" y="5"/>
                    <a:pt x="6" y="6"/>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tx1">
                    <a:lumMod val="85000"/>
                    <a:lumOff val="15000"/>
                  </a:schemeClr>
                </a:solidFill>
              </a:endParaRPr>
            </a:p>
          </p:txBody>
        </p:sp>
        <p:sp>
          <p:nvSpPr>
            <p:cNvPr id="19" name="Freeform 1284"/>
            <p:cNvSpPr/>
            <p:nvPr/>
          </p:nvSpPr>
          <p:spPr bwMode="auto">
            <a:xfrm>
              <a:off x="3006426" y="4997672"/>
              <a:ext cx="128351" cy="117412"/>
            </a:xfrm>
            <a:custGeom>
              <a:avLst/>
              <a:gdLst>
                <a:gd name="T0" fmla="*/ 2 w 11"/>
                <a:gd name="T1" fmla="*/ 5 h 9"/>
                <a:gd name="T2" fmla="*/ 8 w 11"/>
                <a:gd name="T3" fmla="*/ 9 h 9"/>
                <a:gd name="T4" fmla="*/ 11 w 11"/>
                <a:gd name="T5" fmla="*/ 4 h 9"/>
                <a:gd name="T6" fmla="*/ 6 w 11"/>
                <a:gd name="T7" fmla="*/ 0 h 9"/>
                <a:gd name="T8" fmla="*/ 1 w 11"/>
                <a:gd name="T9" fmla="*/ 5 h 9"/>
                <a:gd name="T10" fmla="*/ 3 w 11"/>
                <a:gd name="T11" fmla="*/ 6 h 9"/>
                <a:gd name="T12" fmla="*/ 8 w 11"/>
                <a:gd name="T13" fmla="*/ 4 h 9"/>
                <a:gd name="T14" fmla="*/ 7 w 11"/>
                <a:gd name="T15" fmla="*/ 6 h 9"/>
                <a:gd name="T16" fmla="*/ 5 w 11"/>
                <a:gd name="T17" fmla="*/ 4 h 9"/>
                <a:gd name="T18" fmla="*/ 2 w 11"/>
                <a:gd name="T19"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9">
                  <a:moveTo>
                    <a:pt x="2" y="5"/>
                  </a:moveTo>
                  <a:cubicBezTo>
                    <a:pt x="3" y="7"/>
                    <a:pt x="5" y="9"/>
                    <a:pt x="8" y="9"/>
                  </a:cubicBezTo>
                  <a:cubicBezTo>
                    <a:pt x="10" y="8"/>
                    <a:pt x="11" y="6"/>
                    <a:pt x="11" y="4"/>
                  </a:cubicBezTo>
                  <a:cubicBezTo>
                    <a:pt x="11" y="2"/>
                    <a:pt x="8" y="0"/>
                    <a:pt x="6" y="0"/>
                  </a:cubicBezTo>
                  <a:cubicBezTo>
                    <a:pt x="3" y="1"/>
                    <a:pt x="1" y="3"/>
                    <a:pt x="1" y="5"/>
                  </a:cubicBezTo>
                  <a:cubicBezTo>
                    <a:pt x="0" y="7"/>
                    <a:pt x="3" y="8"/>
                    <a:pt x="3" y="6"/>
                  </a:cubicBezTo>
                  <a:cubicBezTo>
                    <a:pt x="4" y="4"/>
                    <a:pt x="7" y="1"/>
                    <a:pt x="8" y="4"/>
                  </a:cubicBezTo>
                  <a:cubicBezTo>
                    <a:pt x="9" y="5"/>
                    <a:pt x="8" y="6"/>
                    <a:pt x="7" y="6"/>
                  </a:cubicBezTo>
                  <a:cubicBezTo>
                    <a:pt x="6" y="6"/>
                    <a:pt x="5" y="5"/>
                    <a:pt x="5" y="4"/>
                  </a:cubicBezTo>
                  <a:cubicBezTo>
                    <a:pt x="4" y="3"/>
                    <a:pt x="2" y="3"/>
                    <a:pt x="2" y="5"/>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tx1">
                    <a:lumMod val="85000"/>
                    <a:lumOff val="15000"/>
                  </a:schemeClr>
                </a:solidFill>
              </a:endParaRPr>
            </a:p>
          </p:txBody>
        </p:sp>
      </p:grpSp>
      <p:sp>
        <p:nvSpPr>
          <p:cNvPr id="20" name="矩形 50"/>
          <p:cNvSpPr>
            <a:spLocks noChangeArrowheads="1"/>
          </p:cNvSpPr>
          <p:nvPr/>
        </p:nvSpPr>
        <p:spPr bwMode="auto">
          <a:xfrm>
            <a:off x="5498465" y="2033270"/>
            <a:ext cx="370649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spcBef>
                <a:spcPct val="0"/>
              </a:spcBef>
              <a:buNone/>
            </a:pPr>
            <a:r>
              <a:rPr lang="zh-CN" altLang="en-US" sz="1600" b="1" dirty="0">
                <a:solidFill>
                  <a:schemeClr val="tx1">
                    <a:lumMod val="85000"/>
                    <a:lumOff val="15000"/>
                  </a:schemeClr>
                </a:solidFill>
              </a:rPr>
              <a:t>不同规格冷轧带钢的退火机理研究</a:t>
            </a:r>
          </a:p>
        </p:txBody>
      </p:sp>
      <p:sp>
        <p:nvSpPr>
          <p:cNvPr id="21" name="矩形 17"/>
          <p:cNvSpPr>
            <a:spLocks noChangeArrowheads="1"/>
          </p:cNvSpPr>
          <p:nvPr/>
        </p:nvSpPr>
        <p:spPr bwMode="auto">
          <a:xfrm>
            <a:off x="5498465" y="2299970"/>
            <a:ext cx="6454140" cy="1087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nSpc>
                <a:spcPct val="120000"/>
              </a:lnSpc>
              <a:spcBef>
                <a:spcPct val="0"/>
              </a:spcBef>
              <a:buNone/>
            </a:pPr>
            <a:r>
              <a:rPr lang="zh-CN" altLang="en-US" sz="1800" dirty="0">
                <a:solidFill>
                  <a:schemeClr val="tx1">
                    <a:lumMod val="85000"/>
                    <a:lumOff val="15000"/>
                  </a:schemeClr>
                </a:solidFill>
                <a:sym typeface="微软雅黑" panose="020B0503020204020204" pitchFamily="34" charset="-122"/>
              </a:rPr>
              <a:t>通过对已有数据及后续通过实验可以得出的实验数据整理和总结，用计算机研究带钢在罩式炉中升温、保温、退火时的最优的时间温度曲线，得到不同规格冷轧带钢的退火机理。</a:t>
            </a:r>
          </a:p>
        </p:txBody>
      </p:sp>
      <p:sp>
        <p:nvSpPr>
          <p:cNvPr id="26" name="矩形 50"/>
          <p:cNvSpPr>
            <a:spLocks noChangeArrowheads="1"/>
          </p:cNvSpPr>
          <p:nvPr/>
        </p:nvSpPr>
        <p:spPr bwMode="auto">
          <a:xfrm>
            <a:off x="5052695" y="3803015"/>
            <a:ext cx="281432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spcBef>
                <a:spcPct val="0"/>
              </a:spcBef>
              <a:buNone/>
            </a:pPr>
            <a:r>
              <a:rPr lang="zh-CN" altLang="en-US" sz="1600" b="1" dirty="0">
                <a:solidFill>
                  <a:schemeClr val="tx1">
                    <a:lumMod val="85000"/>
                    <a:lumOff val="15000"/>
                  </a:schemeClr>
                </a:solidFill>
              </a:rPr>
              <a:t>智能化退火算法设计</a:t>
            </a:r>
          </a:p>
        </p:txBody>
      </p:sp>
      <p:sp>
        <p:nvSpPr>
          <p:cNvPr id="27" name="矩形 17"/>
          <p:cNvSpPr>
            <a:spLocks noChangeArrowheads="1"/>
          </p:cNvSpPr>
          <p:nvPr/>
        </p:nvSpPr>
        <p:spPr bwMode="auto">
          <a:xfrm>
            <a:off x="5052695" y="4186555"/>
            <a:ext cx="6895465"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nSpc>
                <a:spcPct val="120000"/>
              </a:lnSpc>
              <a:spcBef>
                <a:spcPct val="0"/>
              </a:spcBef>
              <a:buNone/>
            </a:pPr>
            <a:r>
              <a:rPr lang="zh-CN" altLang="en-US" sz="1800" dirty="0">
                <a:solidFill>
                  <a:schemeClr val="tx1">
                    <a:lumMod val="85000"/>
                    <a:lumOff val="15000"/>
                  </a:schemeClr>
                </a:solidFill>
                <a:sym typeface="微软雅黑" panose="020B0503020204020204" pitchFamily="34" charset="-122"/>
              </a:rPr>
              <a:t>在掌握了不同规格冷轧带钢退火机理后，着重研究如何使用计算机设计并实现冷轧带钢智能化罩式炉的算法，</a:t>
            </a:r>
          </a:p>
        </p:txBody>
      </p:sp>
      <p:sp>
        <p:nvSpPr>
          <p:cNvPr id="28" name="矩形 50"/>
          <p:cNvSpPr>
            <a:spLocks noChangeArrowheads="1"/>
          </p:cNvSpPr>
          <p:nvPr/>
        </p:nvSpPr>
        <p:spPr bwMode="auto">
          <a:xfrm>
            <a:off x="4952365" y="5283835"/>
            <a:ext cx="340106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spcBef>
                <a:spcPct val="0"/>
              </a:spcBef>
              <a:buNone/>
            </a:pPr>
            <a:r>
              <a:rPr lang="zh-CN" altLang="en-US" sz="1600" b="1" dirty="0">
                <a:solidFill>
                  <a:schemeClr val="tx1">
                    <a:lumMod val="85000"/>
                    <a:lumOff val="15000"/>
                  </a:schemeClr>
                </a:solidFill>
              </a:rPr>
              <a:t>现场智能控制系统的计算机实现</a:t>
            </a:r>
          </a:p>
        </p:txBody>
      </p:sp>
      <p:sp>
        <p:nvSpPr>
          <p:cNvPr id="29" name="矩形 17"/>
          <p:cNvSpPr>
            <a:spLocks noChangeArrowheads="1"/>
          </p:cNvSpPr>
          <p:nvPr/>
        </p:nvSpPr>
        <p:spPr bwMode="auto">
          <a:xfrm>
            <a:off x="4881880" y="5573395"/>
            <a:ext cx="7073900" cy="1087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nSpc>
                <a:spcPct val="120000"/>
              </a:lnSpc>
              <a:spcBef>
                <a:spcPct val="0"/>
              </a:spcBef>
              <a:buNone/>
            </a:pPr>
            <a:r>
              <a:rPr lang="zh-CN" altLang="en-US" sz="1800" dirty="0">
                <a:solidFill>
                  <a:schemeClr val="tx1">
                    <a:lumMod val="85000"/>
                    <a:lumOff val="15000"/>
                  </a:schemeClr>
                </a:solidFill>
                <a:sym typeface="微软雅黑" panose="020B0503020204020204" pitchFamily="34" charset="-122"/>
              </a:rPr>
              <a:t> 算法设计成型之后，要能够运用到实际。在该算法的加持下，能够真正节省人力、物力。同时通过计算机计算，降低了误差和错误，提高准确性，以实现现场的智能控制。</a:t>
            </a:r>
          </a:p>
        </p:txBody>
      </p:sp>
      <p:sp>
        <p:nvSpPr>
          <p:cNvPr id="22" name="矩形 21"/>
          <p:cNvSpPr/>
          <p:nvPr/>
        </p:nvSpPr>
        <p:spPr>
          <a:xfrm>
            <a:off x="2038380" y="681336"/>
            <a:ext cx="2804223" cy="460375"/>
          </a:xfrm>
          <a:prstGeom prst="rect">
            <a:avLst/>
          </a:prstGeom>
        </p:spPr>
        <p:txBody>
          <a:bodyPr wrap="square">
            <a:spAutoFit/>
          </a:bodyPr>
          <a:lstStyle/>
          <a:p>
            <a:pPr algn="just" defTabSz="685800">
              <a:lnSpc>
                <a:spcPct val="120000"/>
              </a:lnSpc>
            </a:pPr>
            <a:r>
              <a:rPr lang="zh-CN" altLang="en-US" sz="2000" b="1" dirty="0">
                <a:solidFill>
                  <a:schemeClr val="tx1">
                    <a:lumMod val="85000"/>
                    <a:lumOff val="15000"/>
                  </a:schemeClr>
                </a:solidFill>
                <a:latin typeface="Arial" panose="020B0604020202020204"/>
                <a:ea typeface="微软雅黑" panose="020B0503020204020204" pitchFamily="34" charset="-122"/>
              </a:rPr>
              <a:t>研究内容</a:t>
            </a:r>
          </a:p>
        </p:txBody>
      </p:sp>
      <p:sp>
        <p:nvSpPr>
          <p:cNvPr id="23" name="矩形 17"/>
          <p:cNvSpPr>
            <a:spLocks noChangeArrowheads="1"/>
          </p:cNvSpPr>
          <p:nvPr/>
        </p:nvSpPr>
        <p:spPr bwMode="auto">
          <a:xfrm>
            <a:off x="5498465" y="2299970"/>
            <a:ext cx="6454140" cy="1087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nSpc>
                <a:spcPct val="120000"/>
              </a:lnSpc>
              <a:spcBef>
                <a:spcPct val="0"/>
              </a:spcBef>
              <a:buNone/>
            </a:pPr>
            <a:r>
              <a:rPr lang="zh-CN" altLang="en-US" sz="1800" dirty="0">
                <a:solidFill>
                  <a:schemeClr val="tx1">
                    <a:lumMod val="85000"/>
                    <a:lumOff val="15000"/>
                  </a:schemeClr>
                </a:solidFill>
                <a:sym typeface="微软雅黑" panose="020B0503020204020204" pitchFamily="34" charset="-122"/>
              </a:rPr>
              <a:t>通过对已有数据及后续通过实验可以得出的实验数据整理和总结，用计算机研究带钢在罩式炉中升温、保温、退火时的最优的时间温度曲线，得到不同规格冷轧带钢的退火机理。</a:t>
            </a:r>
          </a:p>
        </p:txBody>
      </p:sp>
      <p:sp>
        <p:nvSpPr>
          <p:cNvPr id="24" name="矩形 17"/>
          <p:cNvSpPr>
            <a:spLocks noChangeArrowheads="1"/>
          </p:cNvSpPr>
          <p:nvPr/>
        </p:nvSpPr>
        <p:spPr bwMode="auto">
          <a:xfrm>
            <a:off x="5052695" y="4186555"/>
            <a:ext cx="6895465"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nSpc>
                <a:spcPct val="120000"/>
              </a:lnSpc>
              <a:spcBef>
                <a:spcPct val="0"/>
              </a:spcBef>
              <a:buNone/>
            </a:pPr>
            <a:r>
              <a:rPr lang="zh-CN" altLang="en-US" sz="1800" dirty="0">
                <a:solidFill>
                  <a:schemeClr val="tx1">
                    <a:lumMod val="85000"/>
                    <a:lumOff val="15000"/>
                  </a:schemeClr>
                </a:solidFill>
                <a:sym typeface="微软雅黑" panose="020B0503020204020204" pitchFamily="34" charset="-122"/>
              </a:rPr>
              <a:t>在掌握了不同规格冷轧带钢退火机理后，着重研究如何使用计算机设计并实现冷轧带钢智能化罩式炉的算法，</a:t>
            </a: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500" fill="hold">
                                          <p:stCondLst>
                                            <p:cond delay="0"/>
                                          </p:stCondLst>
                                        </p:cTn>
                                        <p:tgtEl>
                                          <p:spTgt spid="2"/>
                                        </p:tgtEl>
                                        <p:attrNameLst>
                                          <p:attrName>style.visibility</p:attrName>
                                        </p:attrNameLst>
                                      </p:cBhvr>
                                      <p:to>
                                        <p:strVal val="visible"/>
                                      </p:to>
                                    </p:set>
                                    <p:animEffect transition="in" filter="strips(upRigh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02126" y="990916"/>
            <a:ext cx="1552566" cy="4239895"/>
          </a:xfrm>
          <a:prstGeom prst="rect">
            <a:avLst/>
          </a:prstGeom>
          <a:noFill/>
        </p:spPr>
        <p:txBody>
          <a:bodyPr vert="horz" wrap="square" rtlCol="0">
            <a:spAutoFit/>
          </a:bodyPr>
          <a:lstStyle/>
          <a:p>
            <a:pPr lvl="1"/>
            <a:r>
              <a:rPr lang="en-US" altLang="zh-CN" sz="26955" dirty="0">
                <a:solidFill>
                  <a:srgbClr val="404040"/>
                </a:solidFill>
                <a:latin typeface="方正兰亭准黑_GBK" panose="02000000000000000000" pitchFamily="2" charset="-122"/>
                <a:ea typeface="方正兰亭准黑_GBK" panose="02000000000000000000" pitchFamily="2" charset="-122"/>
              </a:rPr>
              <a:t>6</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442108">
            <a:off x="3131010" y="2740897"/>
            <a:ext cx="3976747" cy="2114013"/>
          </a:xfrm>
          <a:prstGeom prst="rect">
            <a:avLst/>
          </a:prstGeom>
        </p:spPr>
      </p:pic>
      <p:cxnSp>
        <p:nvCxnSpPr>
          <p:cNvPr id="4" name="直接连接符 3"/>
          <p:cNvCxnSpPr/>
          <p:nvPr/>
        </p:nvCxnSpPr>
        <p:spPr>
          <a:xfrm flipV="1">
            <a:off x="2877445" y="2598268"/>
            <a:ext cx="1793592" cy="2391457"/>
          </a:xfrm>
          <a:prstGeom prst="line">
            <a:avLst/>
          </a:prstGeom>
          <a:ln w="12700">
            <a:solidFill>
              <a:srgbClr val="1357AE"/>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925616" y="2746491"/>
            <a:ext cx="3484880" cy="1091565"/>
          </a:xfrm>
          <a:prstGeom prst="rect">
            <a:avLst/>
          </a:prstGeom>
          <a:noFill/>
        </p:spPr>
        <p:txBody>
          <a:bodyPr vert="horz" wrap="none" rtlCol="0">
            <a:spAutoFit/>
          </a:bodyPr>
          <a:lstStyle/>
          <a:p>
            <a:pPr algn="l"/>
            <a:r>
              <a:rPr lang="zh-CN" altLang="en-US" sz="6500" dirty="0">
                <a:solidFill>
                  <a:schemeClr val="tx1">
                    <a:lumMod val="65000"/>
                    <a:lumOff val="35000"/>
                  </a:schemeClr>
                </a:solidFill>
                <a:sym typeface="+mn-ea"/>
              </a:rPr>
              <a:t>技术路线</a:t>
            </a: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500"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1590768" y="2545293"/>
            <a:ext cx="3904341" cy="1753235"/>
          </a:xfrm>
          <a:prstGeom prst="rect">
            <a:avLst/>
          </a:prstGeom>
          <a:noFill/>
        </p:spPr>
        <p:txBody>
          <a:bodyPr wrap="square" rtlCol="0">
            <a:spAutoFit/>
            <a:scene3d>
              <a:camera prst="orthographicFront"/>
              <a:lightRig rig="threePt" dir="t"/>
            </a:scene3d>
            <a:sp3d contourW="12700"/>
          </a:bodyPr>
          <a:lstStyle/>
          <a:p>
            <a:r>
              <a:rPr lang="en-US" altLang="zh-CN" dirty="0">
                <a:solidFill>
                  <a:schemeClr val="tx1"/>
                </a:solidFill>
                <a:latin typeface="黑体" panose="02010609060101010101" charset="-122"/>
                <a:ea typeface="黑体" panose="02010609060101010101" charset="-122"/>
              </a:rPr>
              <a:t>首先，要模拟出罩式炉的温度场，在退火过程中，内部钢卷的温度变化。然后，通过时间点和瞬时温度点的数据模拟硅钢的退火曲线。最后，做一个系统，通过输入不同厚度的钢卷数据，系统能自动模拟出退火曲线。</a:t>
            </a:r>
          </a:p>
        </p:txBody>
      </p:sp>
      <p:grpSp>
        <p:nvGrpSpPr>
          <p:cNvPr id="31" name="组合 30"/>
          <p:cNvGrpSpPr/>
          <p:nvPr/>
        </p:nvGrpSpPr>
        <p:grpSpPr>
          <a:xfrm>
            <a:off x="5924233" y="3057254"/>
            <a:ext cx="4677455" cy="508000"/>
            <a:chOff x="1055688" y="2481944"/>
            <a:chExt cx="4677455" cy="508000"/>
          </a:xfrm>
        </p:grpSpPr>
        <p:grpSp>
          <p:nvGrpSpPr>
            <p:cNvPr id="4" name="组合 3"/>
            <p:cNvGrpSpPr/>
            <p:nvPr/>
          </p:nvGrpSpPr>
          <p:grpSpPr>
            <a:xfrm>
              <a:off x="1055688" y="2481944"/>
              <a:ext cx="4677455" cy="508000"/>
              <a:chOff x="1055688" y="2481944"/>
              <a:chExt cx="4677455" cy="508000"/>
            </a:xfrm>
          </p:grpSpPr>
          <p:sp>
            <p:nvSpPr>
              <p:cNvPr id="2" name="矩形 1"/>
              <p:cNvSpPr/>
              <p:nvPr/>
            </p:nvSpPr>
            <p:spPr>
              <a:xfrm>
                <a:off x="1055688" y="2481944"/>
                <a:ext cx="1582057" cy="508000"/>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637745" y="2481944"/>
                <a:ext cx="3095398" cy="508000"/>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19"/>
            <p:cNvSpPr txBox="1"/>
            <p:nvPr/>
          </p:nvSpPr>
          <p:spPr>
            <a:xfrm>
              <a:off x="2817178" y="2527029"/>
              <a:ext cx="2915920" cy="39878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2000" dirty="0">
                  <a:solidFill>
                    <a:schemeClr val="bg1"/>
                  </a:solidFill>
                  <a:latin typeface="+mn-ea"/>
                </a:rPr>
                <a:t>现场调研与专家咨询</a:t>
              </a:r>
            </a:p>
          </p:txBody>
        </p:sp>
        <p:sp>
          <p:nvSpPr>
            <p:cNvPr id="22" name="TextBox 19"/>
            <p:cNvSpPr txBox="1"/>
            <p:nvPr/>
          </p:nvSpPr>
          <p:spPr>
            <a:xfrm>
              <a:off x="1055688" y="2545858"/>
              <a:ext cx="1582057"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2000" dirty="0">
                  <a:latin typeface="+mn-lt"/>
                </a:rPr>
                <a:t>Part 01</a:t>
              </a:r>
              <a:endParaRPr lang="en-US" sz="2000" dirty="0">
                <a:latin typeface="+mn-lt"/>
              </a:endParaRPr>
            </a:p>
          </p:txBody>
        </p:sp>
      </p:grpSp>
      <p:grpSp>
        <p:nvGrpSpPr>
          <p:cNvPr id="33" name="组合 32"/>
          <p:cNvGrpSpPr/>
          <p:nvPr/>
        </p:nvGrpSpPr>
        <p:grpSpPr>
          <a:xfrm>
            <a:off x="5924233" y="4696935"/>
            <a:ext cx="4677455" cy="508000"/>
            <a:chOff x="1055688" y="4084160"/>
            <a:chExt cx="4677455" cy="508000"/>
          </a:xfrm>
        </p:grpSpPr>
        <p:grpSp>
          <p:nvGrpSpPr>
            <p:cNvPr id="8" name="组合 7"/>
            <p:cNvGrpSpPr/>
            <p:nvPr/>
          </p:nvGrpSpPr>
          <p:grpSpPr>
            <a:xfrm>
              <a:off x="1055688" y="4084160"/>
              <a:ext cx="4677455" cy="508000"/>
              <a:chOff x="1055688" y="2481944"/>
              <a:chExt cx="4677455" cy="508000"/>
            </a:xfrm>
          </p:grpSpPr>
          <p:sp>
            <p:nvSpPr>
              <p:cNvPr id="9" name="矩形 8"/>
              <p:cNvSpPr/>
              <p:nvPr/>
            </p:nvSpPr>
            <p:spPr>
              <a:xfrm>
                <a:off x="1055688" y="2481944"/>
                <a:ext cx="1582057" cy="508000"/>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637745" y="2481944"/>
                <a:ext cx="3095398" cy="508000"/>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TextBox 19"/>
            <p:cNvSpPr txBox="1"/>
            <p:nvPr/>
          </p:nvSpPr>
          <p:spPr>
            <a:xfrm>
              <a:off x="2817064" y="4134054"/>
              <a:ext cx="2444433" cy="39878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2000" dirty="0">
                  <a:solidFill>
                    <a:schemeClr val="bg1"/>
                  </a:solidFill>
                  <a:latin typeface="+mn-ea"/>
                </a:rPr>
                <a:t>智能化算法设计</a:t>
              </a:r>
            </a:p>
          </p:txBody>
        </p:sp>
        <p:sp>
          <p:nvSpPr>
            <p:cNvPr id="23" name="TextBox 19"/>
            <p:cNvSpPr txBox="1"/>
            <p:nvPr/>
          </p:nvSpPr>
          <p:spPr>
            <a:xfrm>
              <a:off x="1055688" y="4134054"/>
              <a:ext cx="1582057"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2000" dirty="0">
                  <a:latin typeface="+mn-lt"/>
                </a:rPr>
                <a:t>Part 03</a:t>
              </a:r>
              <a:endParaRPr lang="en-US" sz="2000" dirty="0">
                <a:latin typeface="+mn-lt"/>
              </a:endParaRPr>
            </a:p>
          </p:txBody>
        </p:sp>
      </p:grpSp>
      <p:grpSp>
        <p:nvGrpSpPr>
          <p:cNvPr id="32" name="组合 31"/>
          <p:cNvGrpSpPr/>
          <p:nvPr/>
        </p:nvGrpSpPr>
        <p:grpSpPr>
          <a:xfrm>
            <a:off x="6287089" y="3869792"/>
            <a:ext cx="4677456" cy="508000"/>
            <a:chOff x="1418544" y="3283052"/>
            <a:chExt cx="4677456" cy="508000"/>
          </a:xfrm>
        </p:grpSpPr>
        <p:grpSp>
          <p:nvGrpSpPr>
            <p:cNvPr id="5" name="组合 4"/>
            <p:cNvGrpSpPr/>
            <p:nvPr/>
          </p:nvGrpSpPr>
          <p:grpSpPr>
            <a:xfrm>
              <a:off x="1418545" y="3283052"/>
              <a:ext cx="4677455" cy="508000"/>
              <a:chOff x="1055688" y="2481944"/>
              <a:chExt cx="4677455" cy="508000"/>
            </a:xfrm>
          </p:grpSpPr>
          <p:sp>
            <p:nvSpPr>
              <p:cNvPr id="6" name="矩形 5"/>
              <p:cNvSpPr/>
              <p:nvPr/>
            </p:nvSpPr>
            <p:spPr>
              <a:xfrm>
                <a:off x="1055688" y="2481944"/>
                <a:ext cx="1582057" cy="508000"/>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637745" y="2481944"/>
                <a:ext cx="3095398" cy="508000"/>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TextBox 19"/>
            <p:cNvSpPr txBox="1"/>
            <p:nvPr/>
          </p:nvSpPr>
          <p:spPr>
            <a:xfrm>
              <a:off x="3179921" y="3336997"/>
              <a:ext cx="2444433" cy="39878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2000" dirty="0">
                  <a:solidFill>
                    <a:schemeClr val="bg1"/>
                  </a:solidFill>
                  <a:latin typeface="+mn-ea"/>
                </a:rPr>
                <a:t>实际生产数据采集</a:t>
              </a:r>
            </a:p>
          </p:txBody>
        </p:sp>
        <p:sp>
          <p:nvSpPr>
            <p:cNvPr id="24" name="TextBox 19"/>
            <p:cNvSpPr txBox="1"/>
            <p:nvPr/>
          </p:nvSpPr>
          <p:spPr>
            <a:xfrm>
              <a:off x="1418544" y="3344707"/>
              <a:ext cx="1582057"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2000" dirty="0">
                  <a:latin typeface="+mn-lt"/>
                </a:rPr>
                <a:t>Part 02</a:t>
              </a:r>
              <a:endParaRPr lang="en-US" sz="2000" dirty="0">
                <a:latin typeface="+mn-lt"/>
              </a:endParaRPr>
            </a:p>
          </p:txBody>
        </p:sp>
      </p:grpSp>
      <p:grpSp>
        <p:nvGrpSpPr>
          <p:cNvPr id="34" name="组合 33"/>
          <p:cNvGrpSpPr/>
          <p:nvPr/>
        </p:nvGrpSpPr>
        <p:grpSpPr>
          <a:xfrm>
            <a:off x="6287135" y="5461635"/>
            <a:ext cx="5382260" cy="508000"/>
            <a:chOff x="1418544" y="4885268"/>
            <a:chExt cx="5029835" cy="508000"/>
          </a:xfrm>
        </p:grpSpPr>
        <p:grpSp>
          <p:nvGrpSpPr>
            <p:cNvPr id="11" name="组合 10"/>
            <p:cNvGrpSpPr/>
            <p:nvPr/>
          </p:nvGrpSpPr>
          <p:grpSpPr>
            <a:xfrm>
              <a:off x="1418545" y="4885268"/>
              <a:ext cx="4677455" cy="508000"/>
              <a:chOff x="1055688" y="2481944"/>
              <a:chExt cx="4677455" cy="508000"/>
            </a:xfrm>
          </p:grpSpPr>
          <p:sp>
            <p:nvSpPr>
              <p:cNvPr id="12" name="矩形 11"/>
              <p:cNvSpPr/>
              <p:nvPr/>
            </p:nvSpPr>
            <p:spPr>
              <a:xfrm>
                <a:off x="1055688" y="2481944"/>
                <a:ext cx="1582057" cy="508000"/>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637745" y="2481944"/>
                <a:ext cx="3095398" cy="508000"/>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TextBox 19"/>
            <p:cNvSpPr txBox="1"/>
            <p:nvPr/>
          </p:nvSpPr>
          <p:spPr>
            <a:xfrm>
              <a:off x="3180034" y="4929718"/>
              <a:ext cx="3268345" cy="39878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2000" dirty="0">
                  <a:solidFill>
                    <a:schemeClr val="bg1"/>
                  </a:solidFill>
                  <a:latin typeface="+mn-ea"/>
                </a:rPr>
                <a:t>智能控制系统设计与实现</a:t>
              </a:r>
            </a:p>
          </p:txBody>
        </p:sp>
        <p:sp>
          <p:nvSpPr>
            <p:cNvPr id="25" name="TextBox 19"/>
            <p:cNvSpPr txBox="1"/>
            <p:nvPr/>
          </p:nvSpPr>
          <p:spPr>
            <a:xfrm>
              <a:off x="1418544" y="4939213"/>
              <a:ext cx="1582057" cy="39878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2000" dirty="0">
                  <a:latin typeface="+mn-lt"/>
                </a:rPr>
                <a:t>Part 04</a:t>
              </a:r>
              <a:endParaRPr lang="en-US" sz="2000" dirty="0">
                <a:latin typeface="+mn-lt"/>
              </a:endParaRPr>
            </a:p>
          </p:txBody>
        </p:sp>
      </p:grpSp>
      <p:pic>
        <p:nvPicPr>
          <p:cNvPr id="30" name="图片占位符 29"/>
          <p:cNvPicPr>
            <a:picLocks noGrp="1" noChangeAspect="1"/>
          </p:cNvPicPr>
          <p:nvPr>
            <p:ph type="pic" sz="quarter" idx="11"/>
          </p:nvPr>
        </p:nvPicPr>
        <p:blipFill>
          <a:blip r:embed="rId3">
            <a:grayscl/>
            <a:extLst>
              <a:ext uri="{28A0092B-C50C-407E-A947-70E740481C1C}">
                <a14:useLocalDpi xmlns:a14="http://schemas.microsoft.com/office/drawing/2010/main" val="0"/>
              </a:ext>
            </a:extLst>
          </a:blip>
          <a:srcRect t="8790" b="8790"/>
          <a:stretch>
            <a:fillRect/>
          </a:stretch>
        </p:blipFill>
        <p:spPr>
          <a:xfrm>
            <a:off x="1626055" y="4448721"/>
            <a:ext cx="3628571" cy="2132895"/>
          </a:xfrm>
        </p:spPr>
      </p:pic>
      <p:sp>
        <p:nvSpPr>
          <p:cNvPr id="14" name="矩形 13"/>
          <p:cNvSpPr/>
          <p:nvPr/>
        </p:nvSpPr>
        <p:spPr>
          <a:xfrm>
            <a:off x="2038380" y="681336"/>
            <a:ext cx="2804223" cy="460375"/>
          </a:xfrm>
          <a:prstGeom prst="rect">
            <a:avLst/>
          </a:prstGeom>
        </p:spPr>
        <p:txBody>
          <a:bodyPr wrap="square">
            <a:spAutoFit/>
          </a:bodyPr>
          <a:lstStyle/>
          <a:p>
            <a:pPr algn="just" defTabSz="685800">
              <a:lnSpc>
                <a:spcPct val="120000"/>
              </a:lnSpc>
            </a:pPr>
            <a:r>
              <a:rPr lang="zh-CN" altLang="en-US" sz="2000" b="1" dirty="0">
                <a:solidFill>
                  <a:prstClr val="black">
                    <a:lumMod val="65000"/>
                    <a:lumOff val="35000"/>
                  </a:prstClr>
                </a:solidFill>
                <a:latin typeface="Arial" panose="020B0604020202020204"/>
                <a:ea typeface="微软雅黑" panose="020B0503020204020204" pitchFamily="34" charset="-122"/>
              </a:rPr>
              <a:t>技术路线</a:t>
            </a:r>
          </a:p>
        </p:txBody>
      </p:sp>
      <p:sp>
        <p:nvSpPr>
          <p:cNvPr id="29" name="箭头: 五边形 1"/>
          <p:cNvSpPr/>
          <p:nvPr/>
        </p:nvSpPr>
        <p:spPr>
          <a:xfrm>
            <a:off x="939165" y="1465580"/>
            <a:ext cx="10553700" cy="755015"/>
          </a:xfrm>
          <a:prstGeom prst="homePlat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5" name="TextBox 19"/>
          <p:cNvSpPr txBox="1"/>
          <p:nvPr/>
        </p:nvSpPr>
        <p:spPr>
          <a:xfrm>
            <a:off x="1062990" y="1613535"/>
            <a:ext cx="10065385" cy="4603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2400" b="1" dirty="0">
                <a:latin typeface="+mn-ea"/>
              </a:rPr>
              <a:t>项目的总体需求：已知普通钢材的退火曲线图，模拟出硅钢的退火曲线图。</a:t>
            </a: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0-#ppt_w/2"/>
                                          </p:val>
                                        </p:tav>
                                        <p:tav tm="100000">
                                          <p:val>
                                            <p:strVal val="#ppt_x"/>
                                          </p:val>
                                        </p:tav>
                                      </p:tavLst>
                                    </p:anim>
                                    <p:anim calcmode="lin" valueType="num">
                                      <p:cBhvr additive="base">
                                        <p:cTn id="12" dur="500" fill="hold"/>
                                        <p:tgtEl>
                                          <p:spTgt spid="3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par>
                          <p:cTn id="17" fill="hold">
                            <p:stCondLst>
                              <p:cond delay="1000"/>
                            </p:stCondLst>
                            <p:childTnLst>
                              <p:par>
                                <p:cTn id="18" presetID="14" presetClass="entr" presetSubtype="10"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randombar(horizontal)">
                                      <p:cBhvr>
                                        <p:cTn id="20" dur="500"/>
                                        <p:tgtEl>
                                          <p:spTgt spid="30"/>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wipe(left)">
                                      <p:cBhvr>
                                        <p:cTn id="24" dur="500"/>
                                        <p:tgtEl>
                                          <p:spTgt spid="31"/>
                                        </p:tgtEl>
                                      </p:cBhvr>
                                    </p:animEffect>
                                  </p:childTnLst>
                                </p:cTn>
                              </p:par>
                            </p:childTnLst>
                          </p:cTn>
                        </p:par>
                        <p:par>
                          <p:cTn id="25" fill="hold">
                            <p:stCondLst>
                              <p:cond delay="2000"/>
                            </p:stCondLst>
                            <p:childTnLst>
                              <p:par>
                                <p:cTn id="26" presetID="22" presetClass="entr" presetSubtype="8" fill="hold" nodeType="after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left)">
                                      <p:cBhvr>
                                        <p:cTn id="28" dur="500"/>
                                        <p:tgtEl>
                                          <p:spTgt spid="32"/>
                                        </p:tgtEl>
                                      </p:cBhvr>
                                    </p:animEffect>
                                  </p:childTnLst>
                                </p:cTn>
                              </p:par>
                            </p:childTnLst>
                          </p:cTn>
                        </p:par>
                        <p:par>
                          <p:cTn id="29" fill="hold">
                            <p:stCondLst>
                              <p:cond delay="2500"/>
                            </p:stCondLst>
                            <p:childTnLst>
                              <p:par>
                                <p:cTn id="30" presetID="22" presetClass="entr" presetSubtype="8" fill="hold" nodeType="after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left)">
                                      <p:cBhvr>
                                        <p:cTn id="32" dur="500"/>
                                        <p:tgtEl>
                                          <p:spTgt spid="33"/>
                                        </p:tgtEl>
                                      </p:cBhvr>
                                    </p:animEffect>
                                  </p:childTnLst>
                                </p:cTn>
                              </p:par>
                            </p:childTnLst>
                          </p:cTn>
                        </p:par>
                        <p:par>
                          <p:cTn id="33" fill="hold">
                            <p:stCondLst>
                              <p:cond delay="3000"/>
                            </p:stCondLst>
                            <p:childTnLst>
                              <p:par>
                                <p:cTn id="34" presetID="22" presetClass="entr" presetSubtype="8" fill="hold" nodeType="after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9" grpId="0" bldLvl="0" animBg="1"/>
      <p:bldP spid="3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13631" y="978851"/>
            <a:ext cx="1552566" cy="4239895"/>
          </a:xfrm>
          <a:prstGeom prst="rect">
            <a:avLst/>
          </a:prstGeom>
          <a:noFill/>
        </p:spPr>
        <p:txBody>
          <a:bodyPr vert="horz" wrap="square" rtlCol="0">
            <a:spAutoFit/>
          </a:bodyPr>
          <a:lstStyle/>
          <a:p>
            <a:pPr lvl="1"/>
            <a:r>
              <a:rPr lang="en-US" altLang="zh-CN" sz="26955" dirty="0">
                <a:solidFill>
                  <a:srgbClr val="404040"/>
                </a:solidFill>
                <a:latin typeface="方正兰亭准黑_GBK" panose="02000000000000000000" pitchFamily="2" charset="-122"/>
                <a:ea typeface="方正兰亭准黑_GBK" panose="02000000000000000000" pitchFamily="2" charset="-122"/>
              </a:rPr>
              <a:t>7</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442108">
            <a:off x="3131010" y="2740897"/>
            <a:ext cx="3976747" cy="2114013"/>
          </a:xfrm>
          <a:prstGeom prst="rect">
            <a:avLst/>
          </a:prstGeom>
        </p:spPr>
      </p:pic>
      <p:cxnSp>
        <p:nvCxnSpPr>
          <p:cNvPr id="4" name="直接连接符 3"/>
          <p:cNvCxnSpPr/>
          <p:nvPr/>
        </p:nvCxnSpPr>
        <p:spPr>
          <a:xfrm flipV="1">
            <a:off x="2877445" y="2598268"/>
            <a:ext cx="1793592" cy="2391457"/>
          </a:xfrm>
          <a:prstGeom prst="line">
            <a:avLst/>
          </a:prstGeom>
          <a:ln w="12700">
            <a:solidFill>
              <a:srgbClr val="1357AE"/>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925616" y="2746491"/>
            <a:ext cx="3484880" cy="1091565"/>
          </a:xfrm>
          <a:prstGeom prst="rect">
            <a:avLst/>
          </a:prstGeom>
          <a:noFill/>
        </p:spPr>
        <p:txBody>
          <a:bodyPr vert="horz" wrap="none" rtlCol="0">
            <a:spAutoFit/>
          </a:bodyPr>
          <a:lstStyle/>
          <a:p>
            <a:pPr algn="l"/>
            <a:r>
              <a:rPr lang="zh-CN" altLang="en-US" sz="6500" dirty="0">
                <a:solidFill>
                  <a:schemeClr val="tx1">
                    <a:lumMod val="65000"/>
                    <a:lumOff val="35000"/>
                  </a:schemeClr>
                </a:solidFill>
                <a:sym typeface="+mn-ea"/>
              </a:rPr>
              <a:t>预期成果</a:t>
            </a: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500"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1_副本"/>
          <p:cNvPicPr>
            <a:picLocks noChangeAspect="1"/>
          </p:cNvPicPr>
          <p:nvPr/>
        </p:nvPicPr>
        <p:blipFill>
          <a:blip r:embed="rId3"/>
          <a:stretch>
            <a:fillRect/>
          </a:stretch>
        </p:blipFill>
        <p:spPr>
          <a:xfrm>
            <a:off x="107950" y="-2662555"/>
            <a:ext cx="12192000" cy="6019800"/>
          </a:xfrm>
          <a:prstGeom prst="rect">
            <a:avLst/>
          </a:prstGeom>
        </p:spPr>
      </p:pic>
      <p:sp>
        <p:nvSpPr>
          <p:cNvPr id="45" name="文本框 44"/>
          <p:cNvSpPr txBox="1"/>
          <p:nvPr/>
        </p:nvSpPr>
        <p:spPr>
          <a:xfrm>
            <a:off x="422598" y="4701318"/>
            <a:ext cx="1198880" cy="706755"/>
          </a:xfrm>
          <a:prstGeom prst="rect">
            <a:avLst/>
          </a:prstGeom>
          <a:noFill/>
        </p:spPr>
        <p:txBody>
          <a:bodyPr wrap="none" rtlCol="0">
            <a:spAutoFit/>
          </a:bodyPr>
          <a:lstStyle/>
          <a:p>
            <a:r>
              <a:rPr lang="zh-CN" altLang="en-US" sz="4000" dirty="0">
                <a:solidFill>
                  <a:schemeClr val="tx1">
                    <a:lumMod val="75000"/>
                    <a:lumOff val="25000"/>
                  </a:schemeClr>
                </a:solidFill>
              </a:rPr>
              <a:t>目录</a:t>
            </a:r>
          </a:p>
        </p:txBody>
      </p:sp>
      <p:cxnSp>
        <p:nvCxnSpPr>
          <p:cNvPr id="16" name="直接连接符 15"/>
          <p:cNvCxnSpPr/>
          <p:nvPr/>
        </p:nvCxnSpPr>
        <p:spPr>
          <a:xfrm flipV="1">
            <a:off x="2048510" y="3743325"/>
            <a:ext cx="2540" cy="2623185"/>
          </a:xfrm>
          <a:prstGeom prst="line">
            <a:avLst/>
          </a:prstGeom>
        </p:spPr>
        <p:style>
          <a:lnRef idx="3">
            <a:schemeClr val="dk1"/>
          </a:lnRef>
          <a:fillRef idx="0">
            <a:schemeClr val="dk1"/>
          </a:fillRef>
          <a:effectRef idx="2">
            <a:schemeClr val="dk1"/>
          </a:effectRef>
          <a:fontRef idx="minor">
            <a:schemeClr val="tx1"/>
          </a:fontRef>
        </p:style>
      </p:cxnSp>
      <p:grpSp>
        <p:nvGrpSpPr>
          <p:cNvPr id="9" name="组合 8"/>
          <p:cNvGrpSpPr/>
          <p:nvPr/>
        </p:nvGrpSpPr>
        <p:grpSpPr>
          <a:xfrm>
            <a:off x="2679316" y="3742300"/>
            <a:ext cx="2439590" cy="584682"/>
            <a:chOff x="6430782" y="1196311"/>
            <a:chExt cx="2439590" cy="584682"/>
          </a:xfrm>
        </p:grpSpPr>
        <p:sp>
          <p:nvSpPr>
            <p:cNvPr id="4" name="文本框 3"/>
            <p:cNvSpPr txBox="1"/>
            <p:nvPr/>
          </p:nvSpPr>
          <p:spPr>
            <a:xfrm>
              <a:off x="7061892" y="1197428"/>
              <a:ext cx="1808480" cy="583565"/>
            </a:xfrm>
            <a:prstGeom prst="rect">
              <a:avLst/>
            </a:prstGeom>
            <a:noFill/>
          </p:spPr>
          <p:txBody>
            <a:bodyPr wrap="none" rtlCol="0">
              <a:spAutoFit/>
              <a:scene3d>
                <a:camera prst="orthographicFront"/>
                <a:lightRig rig="threePt" dir="t"/>
              </a:scene3d>
              <a:sp3d contourW="12700"/>
            </a:bodyPr>
            <a:lstStyle/>
            <a:p>
              <a:pPr algn="l"/>
              <a:r>
                <a:rPr lang="zh-CN" altLang="en-US" sz="3200" dirty="0">
                  <a:solidFill>
                    <a:schemeClr val="tx1">
                      <a:lumMod val="65000"/>
                      <a:lumOff val="35000"/>
                    </a:schemeClr>
                  </a:solidFill>
                </a:rPr>
                <a:t>团队情况</a:t>
              </a:r>
            </a:p>
          </p:txBody>
        </p:sp>
        <p:sp>
          <p:nvSpPr>
            <p:cNvPr id="7" name="文本框 6"/>
            <p:cNvSpPr txBox="1"/>
            <p:nvPr/>
          </p:nvSpPr>
          <p:spPr>
            <a:xfrm>
              <a:off x="6430782" y="1196311"/>
              <a:ext cx="521970" cy="583565"/>
            </a:xfrm>
            <a:prstGeom prst="rect">
              <a:avLst/>
            </a:prstGeom>
            <a:noFill/>
          </p:spPr>
          <p:txBody>
            <a:bodyPr wrap="none" rtlCol="0">
              <a:spAutoFit/>
              <a:scene3d>
                <a:camera prst="orthographicFront"/>
                <a:lightRig rig="threePt" dir="t"/>
              </a:scene3d>
              <a:sp3d contourW="12700"/>
            </a:bodyPr>
            <a:lstStyle/>
            <a:p>
              <a:pPr algn="r"/>
              <a:r>
                <a:rPr lang="en-US" altLang="zh-CN" sz="3200" dirty="0">
                  <a:solidFill>
                    <a:schemeClr val="tx1">
                      <a:lumMod val="65000"/>
                      <a:lumOff val="35000"/>
                    </a:schemeClr>
                  </a:solidFill>
                </a:rPr>
                <a:t>1.</a:t>
              </a:r>
            </a:p>
          </p:txBody>
        </p:sp>
      </p:grpSp>
      <p:grpSp>
        <p:nvGrpSpPr>
          <p:cNvPr id="5" name="组合 4"/>
          <p:cNvGrpSpPr/>
          <p:nvPr/>
        </p:nvGrpSpPr>
        <p:grpSpPr>
          <a:xfrm>
            <a:off x="2686936" y="4458580"/>
            <a:ext cx="2439590" cy="584682"/>
            <a:chOff x="6430782" y="1196311"/>
            <a:chExt cx="2439590" cy="584682"/>
          </a:xfrm>
        </p:grpSpPr>
        <p:sp>
          <p:nvSpPr>
            <p:cNvPr id="6" name="文本框 5"/>
            <p:cNvSpPr txBox="1"/>
            <p:nvPr/>
          </p:nvSpPr>
          <p:spPr>
            <a:xfrm>
              <a:off x="7061892" y="1197428"/>
              <a:ext cx="1808480" cy="583565"/>
            </a:xfrm>
            <a:prstGeom prst="rect">
              <a:avLst/>
            </a:prstGeom>
            <a:noFill/>
          </p:spPr>
          <p:txBody>
            <a:bodyPr wrap="none" rtlCol="0">
              <a:spAutoFit/>
              <a:scene3d>
                <a:camera prst="orthographicFront"/>
                <a:lightRig rig="threePt" dir="t"/>
              </a:scene3d>
              <a:sp3d contourW="12700"/>
            </a:bodyPr>
            <a:lstStyle/>
            <a:p>
              <a:pPr algn="l"/>
              <a:r>
                <a:rPr lang="zh-CN" altLang="en-US" sz="3200" dirty="0">
                  <a:solidFill>
                    <a:schemeClr val="tx1">
                      <a:lumMod val="65000"/>
                      <a:lumOff val="35000"/>
                    </a:schemeClr>
                  </a:solidFill>
                </a:rPr>
                <a:t>项目介绍</a:t>
              </a:r>
            </a:p>
          </p:txBody>
        </p:sp>
        <p:sp>
          <p:nvSpPr>
            <p:cNvPr id="8" name="文本框 7"/>
            <p:cNvSpPr txBox="1"/>
            <p:nvPr/>
          </p:nvSpPr>
          <p:spPr>
            <a:xfrm>
              <a:off x="6430782" y="1196311"/>
              <a:ext cx="521970" cy="583565"/>
            </a:xfrm>
            <a:prstGeom prst="rect">
              <a:avLst/>
            </a:prstGeom>
            <a:noFill/>
          </p:spPr>
          <p:txBody>
            <a:bodyPr wrap="none" rtlCol="0">
              <a:spAutoFit/>
              <a:scene3d>
                <a:camera prst="orthographicFront"/>
                <a:lightRig rig="threePt" dir="t"/>
              </a:scene3d>
              <a:sp3d contourW="12700"/>
            </a:bodyPr>
            <a:lstStyle/>
            <a:p>
              <a:pPr algn="r"/>
              <a:r>
                <a:rPr lang="en-US" altLang="zh-CN" sz="3200" dirty="0">
                  <a:solidFill>
                    <a:schemeClr val="tx1">
                      <a:lumMod val="65000"/>
                      <a:lumOff val="35000"/>
                    </a:schemeClr>
                  </a:solidFill>
                </a:rPr>
                <a:t>2.</a:t>
              </a:r>
            </a:p>
          </p:txBody>
        </p:sp>
      </p:grpSp>
      <p:grpSp>
        <p:nvGrpSpPr>
          <p:cNvPr id="10" name="组合 9"/>
          <p:cNvGrpSpPr/>
          <p:nvPr/>
        </p:nvGrpSpPr>
        <p:grpSpPr>
          <a:xfrm>
            <a:off x="2675506" y="5174225"/>
            <a:ext cx="3658790" cy="584682"/>
            <a:chOff x="6430782" y="1196311"/>
            <a:chExt cx="3658790" cy="584682"/>
          </a:xfrm>
        </p:grpSpPr>
        <p:sp>
          <p:nvSpPr>
            <p:cNvPr id="11" name="文本框 10"/>
            <p:cNvSpPr txBox="1"/>
            <p:nvPr/>
          </p:nvSpPr>
          <p:spPr>
            <a:xfrm>
              <a:off x="7061892" y="1197428"/>
              <a:ext cx="3027680" cy="583565"/>
            </a:xfrm>
            <a:prstGeom prst="rect">
              <a:avLst/>
            </a:prstGeom>
            <a:noFill/>
          </p:spPr>
          <p:txBody>
            <a:bodyPr wrap="none" rtlCol="0">
              <a:spAutoFit/>
              <a:scene3d>
                <a:camera prst="orthographicFront"/>
                <a:lightRig rig="threePt" dir="t"/>
              </a:scene3d>
              <a:sp3d contourW="12700"/>
            </a:bodyPr>
            <a:lstStyle/>
            <a:p>
              <a:pPr algn="l"/>
              <a:r>
                <a:rPr lang="zh-CN" altLang="en-US" sz="3200" dirty="0">
                  <a:solidFill>
                    <a:schemeClr val="tx1">
                      <a:lumMod val="65000"/>
                      <a:lumOff val="35000"/>
                    </a:schemeClr>
                  </a:solidFill>
                </a:rPr>
                <a:t>项目特色与创新</a:t>
              </a:r>
            </a:p>
          </p:txBody>
        </p:sp>
        <p:sp>
          <p:nvSpPr>
            <p:cNvPr id="12" name="文本框 11"/>
            <p:cNvSpPr txBox="1"/>
            <p:nvPr/>
          </p:nvSpPr>
          <p:spPr>
            <a:xfrm>
              <a:off x="6430782" y="1196311"/>
              <a:ext cx="521970" cy="583565"/>
            </a:xfrm>
            <a:prstGeom prst="rect">
              <a:avLst/>
            </a:prstGeom>
            <a:noFill/>
          </p:spPr>
          <p:txBody>
            <a:bodyPr wrap="none" rtlCol="0">
              <a:spAutoFit/>
              <a:scene3d>
                <a:camera prst="orthographicFront"/>
                <a:lightRig rig="threePt" dir="t"/>
              </a:scene3d>
              <a:sp3d contourW="12700"/>
            </a:bodyPr>
            <a:lstStyle/>
            <a:p>
              <a:pPr algn="r"/>
              <a:r>
                <a:rPr lang="en-US" altLang="zh-CN" sz="3200" dirty="0">
                  <a:solidFill>
                    <a:schemeClr val="tx1">
                      <a:lumMod val="65000"/>
                      <a:lumOff val="35000"/>
                    </a:schemeClr>
                  </a:solidFill>
                </a:rPr>
                <a:t>3.</a:t>
              </a:r>
            </a:p>
          </p:txBody>
        </p:sp>
      </p:grpSp>
      <p:grpSp>
        <p:nvGrpSpPr>
          <p:cNvPr id="13" name="组合 12"/>
          <p:cNvGrpSpPr/>
          <p:nvPr/>
        </p:nvGrpSpPr>
        <p:grpSpPr>
          <a:xfrm>
            <a:off x="2675506" y="5889870"/>
            <a:ext cx="4065190" cy="584682"/>
            <a:chOff x="6430782" y="1196311"/>
            <a:chExt cx="4065190" cy="584682"/>
          </a:xfrm>
        </p:grpSpPr>
        <p:sp>
          <p:nvSpPr>
            <p:cNvPr id="14" name="文本框 13"/>
            <p:cNvSpPr txBox="1"/>
            <p:nvPr/>
          </p:nvSpPr>
          <p:spPr>
            <a:xfrm>
              <a:off x="7061892" y="1197428"/>
              <a:ext cx="3434080" cy="583565"/>
            </a:xfrm>
            <a:prstGeom prst="rect">
              <a:avLst/>
            </a:prstGeom>
            <a:noFill/>
          </p:spPr>
          <p:txBody>
            <a:bodyPr wrap="none" rtlCol="0">
              <a:spAutoFit/>
              <a:scene3d>
                <a:camera prst="orthographicFront"/>
                <a:lightRig rig="threePt" dir="t"/>
              </a:scene3d>
              <a:sp3d contourW="12700"/>
            </a:bodyPr>
            <a:lstStyle/>
            <a:p>
              <a:pPr algn="l"/>
              <a:r>
                <a:rPr lang="zh-CN" altLang="en-US" sz="3200" dirty="0">
                  <a:solidFill>
                    <a:schemeClr val="tx1">
                      <a:lumMod val="65000"/>
                      <a:lumOff val="35000"/>
                    </a:schemeClr>
                  </a:solidFill>
                </a:rPr>
                <a:t>国内外现状及趋势</a:t>
              </a:r>
            </a:p>
          </p:txBody>
        </p:sp>
        <p:sp>
          <p:nvSpPr>
            <p:cNvPr id="15" name="文本框 14"/>
            <p:cNvSpPr txBox="1"/>
            <p:nvPr/>
          </p:nvSpPr>
          <p:spPr>
            <a:xfrm>
              <a:off x="6430782" y="1196311"/>
              <a:ext cx="521970" cy="583565"/>
            </a:xfrm>
            <a:prstGeom prst="rect">
              <a:avLst/>
            </a:prstGeom>
            <a:noFill/>
          </p:spPr>
          <p:txBody>
            <a:bodyPr wrap="none" rtlCol="0">
              <a:spAutoFit/>
              <a:scene3d>
                <a:camera prst="orthographicFront"/>
                <a:lightRig rig="threePt" dir="t"/>
              </a:scene3d>
              <a:sp3d contourW="12700"/>
            </a:bodyPr>
            <a:lstStyle/>
            <a:p>
              <a:pPr algn="r"/>
              <a:r>
                <a:rPr lang="en-US" altLang="zh-CN" sz="3200" dirty="0">
                  <a:solidFill>
                    <a:schemeClr val="tx1">
                      <a:lumMod val="65000"/>
                      <a:lumOff val="35000"/>
                    </a:schemeClr>
                  </a:solidFill>
                </a:rPr>
                <a:t>4.</a:t>
              </a:r>
            </a:p>
          </p:txBody>
        </p:sp>
      </p:grpSp>
      <p:grpSp>
        <p:nvGrpSpPr>
          <p:cNvPr id="17" name="组合 16"/>
          <p:cNvGrpSpPr/>
          <p:nvPr/>
        </p:nvGrpSpPr>
        <p:grpSpPr>
          <a:xfrm>
            <a:off x="7888221" y="3742300"/>
            <a:ext cx="2439590" cy="584682"/>
            <a:chOff x="6430782" y="1196311"/>
            <a:chExt cx="2439590" cy="584682"/>
          </a:xfrm>
        </p:grpSpPr>
        <p:sp>
          <p:nvSpPr>
            <p:cNvPr id="18" name="文本框 17"/>
            <p:cNvSpPr txBox="1"/>
            <p:nvPr/>
          </p:nvSpPr>
          <p:spPr>
            <a:xfrm>
              <a:off x="7061892" y="1197428"/>
              <a:ext cx="1808480" cy="583565"/>
            </a:xfrm>
            <a:prstGeom prst="rect">
              <a:avLst/>
            </a:prstGeom>
            <a:noFill/>
          </p:spPr>
          <p:txBody>
            <a:bodyPr wrap="none" rtlCol="0">
              <a:spAutoFit/>
              <a:scene3d>
                <a:camera prst="orthographicFront"/>
                <a:lightRig rig="threePt" dir="t"/>
              </a:scene3d>
              <a:sp3d contourW="12700"/>
            </a:bodyPr>
            <a:lstStyle/>
            <a:p>
              <a:pPr algn="l"/>
              <a:r>
                <a:rPr lang="zh-CN" altLang="en-US" sz="3200" dirty="0">
                  <a:solidFill>
                    <a:schemeClr val="tx1">
                      <a:lumMod val="65000"/>
                      <a:lumOff val="35000"/>
                    </a:schemeClr>
                  </a:solidFill>
                </a:rPr>
                <a:t>研究内容</a:t>
              </a:r>
            </a:p>
          </p:txBody>
        </p:sp>
        <p:sp>
          <p:nvSpPr>
            <p:cNvPr id="19" name="文本框 18"/>
            <p:cNvSpPr txBox="1"/>
            <p:nvPr/>
          </p:nvSpPr>
          <p:spPr>
            <a:xfrm>
              <a:off x="6430782" y="1196311"/>
              <a:ext cx="521970" cy="583565"/>
            </a:xfrm>
            <a:prstGeom prst="rect">
              <a:avLst/>
            </a:prstGeom>
            <a:noFill/>
          </p:spPr>
          <p:txBody>
            <a:bodyPr wrap="none" rtlCol="0">
              <a:spAutoFit/>
              <a:scene3d>
                <a:camera prst="orthographicFront"/>
                <a:lightRig rig="threePt" dir="t"/>
              </a:scene3d>
              <a:sp3d contourW="12700"/>
            </a:bodyPr>
            <a:lstStyle/>
            <a:p>
              <a:pPr algn="r"/>
              <a:r>
                <a:rPr lang="en-US" altLang="zh-CN" sz="3200" dirty="0">
                  <a:solidFill>
                    <a:schemeClr val="tx1">
                      <a:lumMod val="65000"/>
                      <a:lumOff val="35000"/>
                    </a:schemeClr>
                  </a:solidFill>
                </a:rPr>
                <a:t>5.</a:t>
              </a:r>
            </a:p>
          </p:txBody>
        </p:sp>
      </p:grpSp>
      <p:grpSp>
        <p:nvGrpSpPr>
          <p:cNvPr id="20" name="组合 19"/>
          <p:cNvGrpSpPr/>
          <p:nvPr/>
        </p:nvGrpSpPr>
        <p:grpSpPr>
          <a:xfrm>
            <a:off x="7888221" y="4457945"/>
            <a:ext cx="2439590" cy="584682"/>
            <a:chOff x="6430782" y="1196311"/>
            <a:chExt cx="2439590" cy="584682"/>
          </a:xfrm>
        </p:grpSpPr>
        <p:sp>
          <p:nvSpPr>
            <p:cNvPr id="21" name="文本框 20"/>
            <p:cNvSpPr txBox="1"/>
            <p:nvPr/>
          </p:nvSpPr>
          <p:spPr>
            <a:xfrm>
              <a:off x="7061892" y="1197428"/>
              <a:ext cx="1808480" cy="583565"/>
            </a:xfrm>
            <a:prstGeom prst="rect">
              <a:avLst/>
            </a:prstGeom>
            <a:noFill/>
          </p:spPr>
          <p:txBody>
            <a:bodyPr wrap="none" rtlCol="0">
              <a:spAutoFit/>
              <a:scene3d>
                <a:camera prst="orthographicFront"/>
                <a:lightRig rig="threePt" dir="t"/>
              </a:scene3d>
              <a:sp3d contourW="12700"/>
            </a:bodyPr>
            <a:lstStyle/>
            <a:p>
              <a:pPr algn="l"/>
              <a:r>
                <a:rPr lang="zh-CN" altLang="en-US" sz="3200" dirty="0">
                  <a:solidFill>
                    <a:schemeClr val="tx1">
                      <a:lumMod val="65000"/>
                      <a:lumOff val="35000"/>
                    </a:schemeClr>
                  </a:solidFill>
                </a:rPr>
                <a:t>技术路线</a:t>
              </a:r>
            </a:p>
          </p:txBody>
        </p:sp>
        <p:sp>
          <p:nvSpPr>
            <p:cNvPr id="22" name="文本框 21"/>
            <p:cNvSpPr txBox="1"/>
            <p:nvPr/>
          </p:nvSpPr>
          <p:spPr>
            <a:xfrm>
              <a:off x="6430782" y="1196311"/>
              <a:ext cx="521970" cy="583565"/>
            </a:xfrm>
            <a:prstGeom prst="rect">
              <a:avLst/>
            </a:prstGeom>
            <a:noFill/>
          </p:spPr>
          <p:txBody>
            <a:bodyPr wrap="none" rtlCol="0">
              <a:spAutoFit/>
              <a:scene3d>
                <a:camera prst="orthographicFront"/>
                <a:lightRig rig="threePt" dir="t"/>
              </a:scene3d>
              <a:sp3d contourW="12700"/>
            </a:bodyPr>
            <a:lstStyle/>
            <a:p>
              <a:pPr algn="r"/>
              <a:r>
                <a:rPr lang="en-US" altLang="zh-CN" sz="3200" dirty="0">
                  <a:solidFill>
                    <a:schemeClr val="tx1">
                      <a:lumMod val="65000"/>
                      <a:lumOff val="35000"/>
                    </a:schemeClr>
                  </a:solidFill>
                </a:rPr>
                <a:t>6.</a:t>
              </a:r>
            </a:p>
          </p:txBody>
        </p:sp>
      </p:grpSp>
      <p:grpSp>
        <p:nvGrpSpPr>
          <p:cNvPr id="23" name="组合 22"/>
          <p:cNvGrpSpPr/>
          <p:nvPr/>
        </p:nvGrpSpPr>
        <p:grpSpPr>
          <a:xfrm>
            <a:off x="7891396" y="5174860"/>
            <a:ext cx="2436415" cy="584682"/>
            <a:chOff x="6433957" y="1196311"/>
            <a:chExt cx="2436415" cy="584682"/>
          </a:xfrm>
        </p:grpSpPr>
        <p:sp>
          <p:nvSpPr>
            <p:cNvPr id="24" name="文本框 23"/>
            <p:cNvSpPr txBox="1"/>
            <p:nvPr/>
          </p:nvSpPr>
          <p:spPr>
            <a:xfrm>
              <a:off x="7061892" y="1197428"/>
              <a:ext cx="1808480" cy="583565"/>
            </a:xfrm>
            <a:prstGeom prst="rect">
              <a:avLst/>
            </a:prstGeom>
            <a:noFill/>
          </p:spPr>
          <p:txBody>
            <a:bodyPr wrap="none" rtlCol="0">
              <a:spAutoFit/>
              <a:scene3d>
                <a:camera prst="orthographicFront"/>
                <a:lightRig rig="threePt" dir="t"/>
              </a:scene3d>
              <a:sp3d contourW="12700"/>
            </a:bodyPr>
            <a:lstStyle/>
            <a:p>
              <a:pPr algn="l"/>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预期成果</a:t>
              </a:r>
            </a:p>
          </p:txBody>
        </p:sp>
        <p:sp>
          <p:nvSpPr>
            <p:cNvPr id="25" name="文本框 24"/>
            <p:cNvSpPr txBox="1"/>
            <p:nvPr/>
          </p:nvSpPr>
          <p:spPr>
            <a:xfrm>
              <a:off x="6433957" y="1196311"/>
              <a:ext cx="518795" cy="583565"/>
            </a:xfrm>
            <a:prstGeom prst="rect">
              <a:avLst/>
            </a:prstGeom>
            <a:noFill/>
          </p:spPr>
          <p:txBody>
            <a:bodyPr wrap="none" rtlCol="0">
              <a:spAutoFit/>
              <a:scene3d>
                <a:camera prst="orthographicFront"/>
                <a:lightRig rig="threePt" dir="t"/>
              </a:scene3d>
              <a:sp3d contourW="12700"/>
            </a:bodyPr>
            <a:lstStyle/>
            <a:p>
              <a:pPr algn="r"/>
              <a:r>
                <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rPr>
                <a:t>7.</a:t>
              </a:r>
            </a:p>
          </p:txBody>
        </p:sp>
      </p:grpSp>
      <p:grpSp>
        <p:nvGrpSpPr>
          <p:cNvPr id="26" name="组合 25"/>
          <p:cNvGrpSpPr/>
          <p:nvPr/>
        </p:nvGrpSpPr>
        <p:grpSpPr>
          <a:xfrm>
            <a:off x="7888221" y="5893045"/>
            <a:ext cx="2439590" cy="584682"/>
            <a:chOff x="6430782" y="1196311"/>
            <a:chExt cx="2439590" cy="584682"/>
          </a:xfrm>
        </p:grpSpPr>
        <p:sp>
          <p:nvSpPr>
            <p:cNvPr id="27" name="文本框 26"/>
            <p:cNvSpPr txBox="1"/>
            <p:nvPr/>
          </p:nvSpPr>
          <p:spPr>
            <a:xfrm>
              <a:off x="7061892" y="1197428"/>
              <a:ext cx="1808480" cy="583565"/>
            </a:xfrm>
            <a:prstGeom prst="rect">
              <a:avLst/>
            </a:prstGeom>
            <a:noFill/>
          </p:spPr>
          <p:txBody>
            <a:bodyPr wrap="none" rtlCol="0">
              <a:spAutoFit/>
              <a:scene3d>
                <a:camera prst="orthographicFront"/>
                <a:lightRig rig="threePt" dir="t"/>
              </a:scene3d>
              <a:sp3d contourW="12700"/>
            </a:bodyPr>
            <a:lstStyle/>
            <a:p>
              <a:pPr algn="l"/>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项目预算</a:t>
              </a:r>
            </a:p>
          </p:txBody>
        </p:sp>
        <p:sp>
          <p:nvSpPr>
            <p:cNvPr id="28" name="文本框 27"/>
            <p:cNvSpPr txBox="1"/>
            <p:nvPr/>
          </p:nvSpPr>
          <p:spPr>
            <a:xfrm>
              <a:off x="6430782" y="1196311"/>
              <a:ext cx="521970" cy="583565"/>
            </a:xfrm>
            <a:prstGeom prst="rect">
              <a:avLst/>
            </a:prstGeom>
            <a:noFill/>
          </p:spPr>
          <p:txBody>
            <a:bodyPr wrap="none" rtlCol="0">
              <a:spAutoFit/>
              <a:scene3d>
                <a:camera prst="orthographicFront"/>
                <a:lightRig rig="threePt" dir="t"/>
              </a:scene3d>
              <a:sp3d contourW="12700"/>
            </a:bodyPr>
            <a:lstStyle/>
            <a:p>
              <a:pPr algn="r"/>
              <a:r>
                <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rPr>
                <a:t>8.</a:t>
              </a:r>
            </a:p>
          </p:txBody>
        </p:sp>
      </p:gr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1435099" y="1966384"/>
            <a:ext cx="4094844" cy="4004732"/>
            <a:chOff x="1435099" y="1966384"/>
            <a:chExt cx="4094844" cy="4004732"/>
          </a:xfrm>
        </p:grpSpPr>
        <p:sp>
          <p:nvSpPr>
            <p:cNvPr id="4" name="任意多边形: 形状 3"/>
            <p:cNvSpPr/>
            <p:nvPr/>
          </p:nvSpPr>
          <p:spPr>
            <a:xfrm>
              <a:off x="2970665" y="1966384"/>
              <a:ext cx="1023710" cy="1001183"/>
            </a:xfrm>
            <a:custGeom>
              <a:avLst/>
              <a:gdLst>
                <a:gd name="connsiteX0" fmla="*/ 0 w 1501774"/>
                <a:gd name="connsiteY0" fmla="*/ 1001183 h 1001183"/>
                <a:gd name="connsiteX1" fmla="*/ 750887 w 1501774"/>
                <a:gd name="connsiteY1" fmla="*/ 0 h 1001183"/>
                <a:gd name="connsiteX2" fmla="*/ 750887 w 1501774"/>
                <a:gd name="connsiteY2" fmla="*/ 0 h 1001183"/>
                <a:gd name="connsiteX3" fmla="*/ 1501774 w 1501774"/>
                <a:gd name="connsiteY3" fmla="*/ 1001183 h 1001183"/>
                <a:gd name="connsiteX4" fmla="*/ 0 w 1501774"/>
                <a:gd name="connsiteY4" fmla="*/ 1001183 h 1001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1774" h="1001183">
                  <a:moveTo>
                    <a:pt x="0" y="1001183"/>
                  </a:moveTo>
                  <a:lnTo>
                    <a:pt x="750887" y="0"/>
                  </a:lnTo>
                  <a:lnTo>
                    <a:pt x="750887" y="0"/>
                  </a:lnTo>
                  <a:lnTo>
                    <a:pt x="1501774" y="1001183"/>
                  </a:lnTo>
                  <a:lnTo>
                    <a:pt x="0" y="1001183"/>
                  </a:lnTo>
                  <a:close/>
                </a:path>
              </a:pathLst>
            </a:custGeom>
            <a:solidFill>
              <a:schemeClr val="tx1">
                <a:lumMod val="75000"/>
                <a:lumOff val="25000"/>
              </a:schemeClr>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85000"/>
                    <a:lumOff val="15000"/>
                  </a:schemeClr>
                </a:solidFill>
              </a:endParaRPr>
            </a:p>
          </p:txBody>
        </p:sp>
        <p:sp>
          <p:nvSpPr>
            <p:cNvPr id="5" name="任意多边形: 形状 4"/>
            <p:cNvSpPr/>
            <p:nvPr/>
          </p:nvSpPr>
          <p:spPr>
            <a:xfrm>
              <a:off x="2458809" y="2967567"/>
              <a:ext cx="2047422" cy="1001183"/>
            </a:xfrm>
            <a:custGeom>
              <a:avLst/>
              <a:gdLst>
                <a:gd name="connsiteX0" fmla="*/ 0 w 3003549"/>
                <a:gd name="connsiteY0" fmla="*/ 1001183 h 1001183"/>
                <a:gd name="connsiteX1" fmla="*/ 750887 w 3003549"/>
                <a:gd name="connsiteY1" fmla="*/ 0 h 1001183"/>
                <a:gd name="connsiteX2" fmla="*/ 2252662 w 3003549"/>
                <a:gd name="connsiteY2" fmla="*/ 0 h 1001183"/>
                <a:gd name="connsiteX3" fmla="*/ 3003549 w 3003549"/>
                <a:gd name="connsiteY3" fmla="*/ 1001183 h 1001183"/>
                <a:gd name="connsiteX4" fmla="*/ 0 w 3003549"/>
                <a:gd name="connsiteY4" fmla="*/ 1001183 h 1001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3549" h="1001183">
                  <a:moveTo>
                    <a:pt x="0" y="1001183"/>
                  </a:moveTo>
                  <a:lnTo>
                    <a:pt x="750887" y="0"/>
                  </a:lnTo>
                  <a:lnTo>
                    <a:pt x="2252662" y="0"/>
                  </a:lnTo>
                  <a:lnTo>
                    <a:pt x="3003549" y="1001183"/>
                  </a:lnTo>
                  <a:lnTo>
                    <a:pt x="0" y="1001183"/>
                  </a:lnTo>
                  <a:close/>
                </a:path>
              </a:pathLst>
            </a:cu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85000"/>
                    <a:lumOff val="15000"/>
                  </a:schemeClr>
                </a:solidFill>
              </a:endParaRPr>
            </a:p>
          </p:txBody>
        </p:sp>
        <p:sp>
          <p:nvSpPr>
            <p:cNvPr id="6" name="任意多边形: 形状 5"/>
            <p:cNvSpPr/>
            <p:nvPr/>
          </p:nvSpPr>
          <p:spPr>
            <a:xfrm>
              <a:off x="1946954" y="3968750"/>
              <a:ext cx="3071133" cy="1001183"/>
            </a:xfrm>
            <a:custGeom>
              <a:avLst/>
              <a:gdLst>
                <a:gd name="connsiteX0" fmla="*/ 0 w 4505324"/>
                <a:gd name="connsiteY0" fmla="*/ 1001183 h 1001183"/>
                <a:gd name="connsiteX1" fmla="*/ 750887 w 4505324"/>
                <a:gd name="connsiteY1" fmla="*/ 0 h 1001183"/>
                <a:gd name="connsiteX2" fmla="*/ 3754437 w 4505324"/>
                <a:gd name="connsiteY2" fmla="*/ 0 h 1001183"/>
                <a:gd name="connsiteX3" fmla="*/ 4505324 w 4505324"/>
                <a:gd name="connsiteY3" fmla="*/ 1001183 h 1001183"/>
                <a:gd name="connsiteX4" fmla="*/ 0 w 4505324"/>
                <a:gd name="connsiteY4" fmla="*/ 1001183 h 1001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324" h="1001183">
                  <a:moveTo>
                    <a:pt x="0" y="1001183"/>
                  </a:moveTo>
                  <a:lnTo>
                    <a:pt x="750887" y="0"/>
                  </a:lnTo>
                  <a:lnTo>
                    <a:pt x="3754437" y="0"/>
                  </a:lnTo>
                  <a:lnTo>
                    <a:pt x="4505324" y="1001183"/>
                  </a:lnTo>
                  <a:lnTo>
                    <a:pt x="0" y="1001183"/>
                  </a:lnTo>
                  <a:close/>
                </a:path>
              </a:pathLst>
            </a:custGeom>
            <a:solidFill>
              <a:schemeClr val="tx1">
                <a:lumMod val="75000"/>
                <a:lumOff val="25000"/>
              </a:schemeClr>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85000"/>
                    <a:lumOff val="15000"/>
                  </a:schemeClr>
                </a:solidFill>
              </a:endParaRPr>
            </a:p>
          </p:txBody>
        </p:sp>
        <p:sp>
          <p:nvSpPr>
            <p:cNvPr id="7" name="任意多边形: 形状 6"/>
            <p:cNvSpPr/>
            <p:nvPr/>
          </p:nvSpPr>
          <p:spPr>
            <a:xfrm>
              <a:off x="1435099" y="4969933"/>
              <a:ext cx="4094844" cy="1001183"/>
            </a:xfrm>
            <a:custGeom>
              <a:avLst/>
              <a:gdLst>
                <a:gd name="connsiteX0" fmla="*/ 0 w 6007099"/>
                <a:gd name="connsiteY0" fmla="*/ 1001183 h 1001183"/>
                <a:gd name="connsiteX1" fmla="*/ 750887 w 6007099"/>
                <a:gd name="connsiteY1" fmla="*/ 0 h 1001183"/>
                <a:gd name="connsiteX2" fmla="*/ 5256212 w 6007099"/>
                <a:gd name="connsiteY2" fmla="*/ 0 h 1001183"/>
                <a:gd name="connsiteX3" fmla="*/ 6007099 w 6007099"/>
                <a:gd name="connsiteY3" fmla="*/ 1001183 h 1001183"/>
                <a:gd name="connsiteX4" fmla="*/ 0 w 6007099"/>
                <a:gd name="connsiteY4" fmla="*/ 1001183 h 1001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7099" h="1001183">
                  <a:moveTo>
                    <a:pt x="0" y="1001183"/>
                  </a:moveTo>
                  <a:lnTo>
                    <a:pt x="750887" y="0"/>
                  </a:lnTo>
                  <a:lnTo>
                    <a:pt x="5256212" y="0"/>
                  </a:lnTo>
                  <a:lnTo>
                    <a:pt x="6007099" y="1001183"/>
                  </a:lnTo>
                  <a:lnTo>
                    <a:pt x="0" y="1001183"/>
                  </a:lnTo>
                  <a:close/>
                </a:path>
              </a:pathLst>
            </a:cu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85000"/>
                    <a:lumOff val="15000"/>
                  </a:schemeClr>
                </a:solidFill>
              </a:endParaRPr>
            </a:p>
          </p:txBody>
        </p:sp>
      </p:grpSp>
      <p:grpSp>
        <p:nvGrpSpPr>
          <p:cNvPr id="32" name="组合 31"/>
          <p:cNvGrpSpPr/>
          <p:nvPr/>
        </p:nvGrpSpPr>
        <p:grpSpPr>
          <a:xfrm>
            <a:off x="3994375" y="2267883"/>
            <a:ext cx="6257990" cy="460375"/>
            <a:chOff x="3994375" y="2267883"/>
            <a:chExt cx="6257990" cy="460375"/>
          </a:xfrm>
        </p:grpSpPr>
        <p:cxnSp>
          <p:nvCxnSpPr>
            <p:cNvPr id="9" name="直接连接符 8"/>
            <p:cNvCxnSpPr/>
            <p:nvPr/>
          </p:nvCxnSpPr>
          <p:spPr>
            <a:xfrm>
              <a:off x="3994375" y="2496457"/>
              <a:ext cx="2812825" cy="0"/>
            </a:xfrm>
            <a:prstGeom prst="line">
              <a:avLst/>
            </a:prstGeom>
            <a:ln>
              <a:solidFill>
                <a:schemeClr val="bg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18" name="TextBox 19"/>
            <p:cNvSpPr txBox="1"/>
            <p:nvPr/>
          </p:nvSpPr>
          <p:spPr>
            <a:xfrm>
              <a:off x="6960525" y="2267883"/>
              <a:ext cx="3291840" cy="4603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2400" dirty="0">
                  <a:solidFill>
                    <a:schemeClr val="tx1">
                      <a:lumMod val="85000"/>
                      <a:lumOff val="15000"/>
                    </a:schemeClr>
                  </a:solidFill>
                  <a:latin typeface="+mn-ea"/>
                </a:rPr>
                <a:t>模拟出硅钢的退火曲线</a:t>
              </a:r>
            </a:p>
          </p:txBody>
        </p:sp>
      </p:grpSp>
      <p:grpSp>
        <p:nvGrpSpPr>
          <p:cNvPr id="33" name="组合 32"/>
          <p:cNvGrpSpPr/>
          <p:nvPr/>
        </p:nvGrpSpPr>
        <p:grpSpPr>
          <a:xfrm>
            <a:off x="4506231" y="3288538"/>
            <a:ext cx="6121419" cy="460375"/>
            <a:chOff x="4506231" y="3288538"/>
            <a:chExt cx="6121419" cy="460375"/>
          </a:xfrm>
        </p:grpSpPr>
        <p:cxnSp>
          <p:nvCxnSpPr>
            <p:cNvPr id="10" name="直接连接符 9"/>
            <p:cNvCxnSpPr/>
            <p:nvPr/>
          </p:nvCxnSpPr>
          <p:spPr>
            <a:xfrm>
              <a:off x="4506231" y="3488266"/>
              <a:ext cx="2300969" cy="0"/>
            </a:xfrm>
            <a:prstGeom prst="line">
              <a:avLst/>
            </a:prstGeom>
            <a:ln>
              <a:solidFill>
                <a:schemeClr val="bg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21" name="TextBox 19"/>
            <p:cNvSpPr txBox="1"/>
            <p:nvPr/>
          </p:nvSpPr>
          <p:spPr>
            <a:xfrm>
              <a:off x="6959890" y="3288538"/>
              <a:ext cx="3667760" cy="4603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2400" dirty="0">
                  <a:solidFill>
                    <a:schemeClr val="tx1">
                      <a:lumMod val="85000"/>
                      <a:lumOff val="15000"/>
                    </a:schemeClr>
                  </a:solidFill>
                  <a:latin typeface="+mn-ea"/>
                </a:rPr>
                <a:t>预期申请实用性专利</a:t>
              </a:r>
            </a:p>
          </p:txBody>
        </p:sp>
      </p:grpSp>
      <p:grpSp>
        <p:nvGrpSpPr>
          <p:cNvPr id="34" name="组合 33"/>
          <p:cNvGrpSpPr/>
          <p:nvPr/>
        </p:nvGrpSpPr>
        <p:grpSpPr>
          <a:xfrm>
            <a:off x="5018087" y="4137292"/>
            <a:ext cx="6646545" cy="829945"/>
            <a:chOff x="5018087" y="4137292"/>
            <a:chExt cx="6646545" cy="829945"/>
          </a:xfrm>
        </p:grpSpPr>
        <p:cxnSp>
          <p:nvCxnSpPr>
            <p:cNvPr id="11" name="直接连接符 10"/>
            <p:cNvCxnSpPr/>
            <p:nvPr/>
          </p:nvCxnSpPr>
          <p:spPr>
            <a:xfrm>
              <a:off x="5018087" y="4480075"/>
              <a:ext cx="1789113" cy="0"/>
            </a:xfrm>
            <a:prstGeom prst="line">
              <a:avLst/>
            </a:prstGeom>
            <a:ln>
              <a:solidFill>
                <a:schemeClr val="bg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24" name="TextBox 19"/>
            <p:cNvSpPr txBox="1"/>
            <p:nvPr/>
          </p:nvSpPr>
          <p:spPr>
            <a:xfrm>
              <a:off x="6960552" y="4137292"/>
              <a:ext cx="4704080" cy="82994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2400" dirty="0">
                  <a:solidFill>
                    <a:schemeClr val="tx1">
                      <a:lumMod val="85000"/>
                      <a:lumOff val="15000"/>
                    </a:schemeClr>
                  </a:solidFill>
                  <a:latin typeface="+mn-ea"/>
                </a:rPr>
                <a:t>高端产品在罩式炉中的升温、保温、退火过程的研究过程总结</a:t>
              </a:r>
            </a:p>
          </p:txBody>
        </p:sp>
      </p:grpSp>
      <p:grpSp>
        <p:nvGrpSpPr>
          <p:cNvPr id="35" name="组合 34"/>
          <p:cNvGrpSpPr/>
          <p:nvPr/>
        </p:nvGrpSpPr>
        <p:grpSpPr>
          <a:xfrm>
            <a:off x="5529943" y="5118851"/>
            <a:ext cx="6134100" cy="829945"/>
            <a:chOff x="5529943" y="5118851"/>
            <a:chExt cx="6134100" cy="829945"/>
          </a:xfrm>
        </p:grpSpPr>
        <p:cxnSp>
          <p:nvCxnSpPr>
            <p:cNvPr id="12" name="直接连接符 11"/>
            <p:cNvCxnSpPr/>
            <p:nvPr/>
          </p:nvCxnSpPr>
          <p:spPr>
            <a:xfrm>
              <a:off x="5529943" y="5471885"/>
              <a:ext cx="1277257" cy="0"/>
            </a:xfrm>
            <a:prstGeom prst="line">
              <a:avLst/>
            </a:prstGeom>
            <a:ln>
              <a:solidFill>
                <a:schemeClr val="bg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27" name="TextBox 19"/>
            <p:cNvSpPr txBox="1"/>
            <p:nvPr/>
          </p:nvSpPr>
          <p:spPr>
            <a:xfrm>
              <a:off x="6959963" y="5118851"/>
              <a:ext cx="4704080" cy="82994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2400" dirty="0">
                  <a:solidFill>
                    <a:schemeClr val="tx1">
                      <a:lumMod val="85000"/>
                      <a:lumOff val="15000"/>
                    </a:schemeClr>
                  </a:solidFill>
                  <a:latin typeface="+mn-ea"/>
                </a:rPr>
                <a:t>作为成果，应用于多数钢种的带钢个性化智能退火方案的生成</a:t>
              </a:r>
            </a:p>
          </p:txBody>
        </p:sp>
      </p:grpSp>
      <p:sp>
        <p:nvSpPr>
          <p:cNvPr id="30" name="灯片编号占位符 29"/>
          <p:cNvSpPr>
            <a:spLocks noGrp="1"/>
          </p:cNvSpPr>
          <p:nvPr>
            <p:ph type="sldNum" sz="quarter" idx="4294967295"/>
          </p:nvPr>
        </p:nvSpPr>
        <p:spPr>
          <a:xfrm>
            <a:off x="9491980" y="6314440"/>
            <a:ext cx="2700020" cy="316865"/>
          </a:xfrm>
        </p:spPr>
        <p:txBody>
          <a:bodyPr/>
          <a:lstStyle/>
          <a:p>
            <a:fld id="{1E5B29A9-5820-46BE-83DA-BE1F926704E3}" type="slidenum">
              <a:rPr lang="zh-CN" altLang="en-US" smtClean="0">
                <a:solidFill>
                  <a:schemeClr val="tx1">
                    <a:lumMod val="85000"/>
                    <a:lumOff val="15000"/>
                  </a:schemeClr>
                </a:solidFill>
              </a:rPr>
              <a:t>20</a:t>
            </a:fld>
            <a:endParaRPr lang="zh-CN" altLang="en-US" dirty="0">
              <a:solidFill>
                <a:schemeClr val="tx1">
                  <a:lumMod val="85000"/>
                  <a:lumOff val="15000"/>
                </a:schemeClr>
              </a:solidFill>
            </a:endParaRPr>
          </a:p>
        </p:txBody>
      </p:sp>
      <p:sp>
        <p:nvSpPr>
          <p:cNvPr id="14" name="矩形 13"/>
          <p:cNvSpPr/>
          <p:nvPr/>
        </p:nvSpPr>
        <p:spPr>
          <a:xfrm>
            <a:off x="2038380" y="681336"/>
            <a:ext cx="2804223" cy="460375"/>
          </a:xfrm>
          <a:prstGeom prst="rect">
            <a:avLst/>
          </a:prstGeom>
        </p:spPr>
        <p:txBody>
          <a:bodyPr wrap="square">
            <a:spAutoFit/>
          </a:bodyPr>
          <a:lstStyle/>
          <a:p>
            <a:pPr algn="just" defTabSz="685800">
              <a:lnSpc>
                <a:spcPct val="120000"/>
              </a:lnSpc>
            </a:pPr>
            <a:r>
              <a:rPr lang="zh-CN" altLang="en-US" sz="2000" b="1" dirty="0">
                <a:solidFill>
                  <a:schemeClr val="tx1">
                    <a:lumMod val="85000"/>
                    <a:lumOff val="15000"/>
                  </a:schemeClr>
                </a:solidFill>
                <a:latin typeface="Arial" panose="020B0604020202020204"/>
                <a:ea typeface="微软雅黑" panose="020B0503020204020204" pitchFamily="34" charset="-122"/>
              </a:rPr>
              <a:t>预期成果</a:t>
            </a: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500"/>
                                        <p:tgtEl>
                                          <p:spTgt spid="33"/>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left)">
                                      <p:cBhvr>
                                        <p:cTn id="19" dur="500"/>
                                        <p:tgtEl>
                                          <p:spTgt spid="3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left)">
                                      <p:cBhvr>
                                        <p:cTn id="2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14216" y="990916"/>
            <a:ext cx="1552566" cy="4239895"/>
          </a:xfrm>
          <a:prstGeom prst="rect">
            <a:avLst/>
          </a:prstGeom>
          <a:noFill/>
        </p:spPr>
        <p:txBody>
          <a:bodyPr vert="horz" wrap="square" rtlCol="0">
            <a:spAutoFit/>
          </a:bodyPr>
          <a:lstStyle/>
          <a:p>
            <a:pPr lvl="1"/>
            <a:r>
              <a:rPr lang="en-US" altLang="zh-CN" sz="26955" dirty="0">
                <a:solidFill>
                  <a:srgbClr val="404040"/>
                </a:solidFill>
                <a:latin typeface="方正兰亭准黑_GBK" panose="02000000000000000000" pitchFamily="2" charset="-122"/>
                <a:ea typeface="方正兰亭准黑_GBK" panose="02000000000000000000" pitchFamily="2" charset="-122"/>
              </a:rPr>
              <a:t>8</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442108">
            <a:off x="3131010" y="2740897"/>
            <a:ext cx="3976747" cy="2114013"/>
          </a:xfrm>
          <a:prstGeom prst="rect">
            <a:avLst/>
          </a:prstGeom>
        </p:spPr>
      </p:pic>
      <p:cxnSp>
        <p:nvCxnSpPr>
          <p:cNvPr id="4" name="直接连接符 3"/>
          <p:cNvCxnSpPr/>
          <p:nvPr/>
        </p:nvCxnSpPr>
        <p:spPr>
          <a:xfrm flipV="1">
            <a:off x="2877445" y="2598268"/>
            <a:ext cx="1793592" cy="2391457"/>
          </a:xfrm>
          <a:prstGeom prst="line">
            <a:avLst/>
          </a:prstGeom>
          <a:ln w="12700">
            <a:solidFill>
              <a:srgbClr val="1357AE"/>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925616" y="2746491"/>
            <a:ext cx="3484880" cy="1091565"/>
          </a:xfrm>
          <a:prstGeom prst="rect">
            <a:avLst/>
          </a:prstGeom>
          <a:noFill/>
        </p:spPr>
        <p:txBody>
          <a:bodyPr vert="horz" wrap="none" rtlCol="0">
            <a:spAutoFit/>
          </a:bodyPr>
          <a:lstStyle/>
          <a:p>
            <a:pPr algn="l"/>
            <a:r>
              <a:rPr lang="zh-CN" altLang="en-US" sz="6500" dirty="0">
                <a:solidFill>
                  <a:schemeClr val="tx1">
                    <a:lumMod val="65000"/>
                    <a:lumOff val="35000"/>
                  </a:schemeClr>
                </a:solidFill>
                <a:sym typeface="+mn-ea"/>
              </a:rPr>
              <a:t>项目预算</a:t>
            </a: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500"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55370" y="1830705"/>
            <a:ext cx="10080625" cy="364299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矩形: 圆角 3"/>
          <p:cNvSpPr/>
          <p:nvPr/>
        </p:nvSpPr>
        <p:spPr>
          <a:xfrm>
            <a:off x="9049022" y="5603831"/>
            <a:ext cx="435428" cy="435428"/>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4"/>
          <p:cNvSpPr/>
          <p:nvPr/>
        </p:nvSpPr>
        <p:spPr>
          <a:xfrm>
            <a:off x="9149035" y="5703844"/>
            <a:ext cx="235402" cy="235401"/>
          </a:xfrm>
          <a:custGeom>
            <a:avLst/>
            <a:gdLst>
              <a:gd name="connsiteX0" fmla="*/ 199497 w 331788"/>
              <a:gd name="connsiteY0" fmla="*/ 265112 h 331787"/>
              <a:gd name="connsiteX1" fmla="*/ 209798 w 331788"/>
              <a:gd name="connsiteY1" fmla="*/ 279217 h 331787"/>
              <a:gd name="connsiteX2" fmla="*/ 238126 w 331788"/>
              <a:gd name="connsiteY2" fmla="*/ 315118 h 331787"/>
              <a:gd name="connsiteX3" fmla="*/ 166018 w 331788"/>
              <a:gd name="connsiteY3" fmla="*/ 331787 h 331787"/>
              <a:gd name="connsiteX4" fmla="*/ 122238 w 331788"/>
              <a:gd name="connsiteY4" fmla="*/ 325376 h 331787"/>
              <a:gd name="connsiteX5" fmla="*/ 199497 w 331788"/>
              <a:gd name="connsiteY5" fmla="*/ 265112 h 331787"/>
              <a:gd name="connsiteX6" fmla="*/ 190500 w 331788"/>
              <a:gd name="connsiteY6" fmla="*/ 228600 h 331787"/>
              <a:gd name="connsiteX7" fmla="*/ 201490 w 331788"/>
              <a:gd name="connsiteY7" fmla="*/ 228600 h 331787"/>
              <a:gd name="connsiteX8" fmla="*/ 206375 w 331788"/>
              <a:gd name="connsiteY8" fmla="*/ 236394 h 331787"/>
              <a:gd name="connsiteX9" fmla="*/ 200269 w 331788"/>
              <a:gd name="connsiteY9" fmla="*/ 242888 h 331787"/>
              <a:gd name="connsiteX10" fmla="*/ 190500 w 331788"/>
              <a:gd name="connsiteY10" fmla="*/ 228600 h 331787"/>
              <a:gd name="connsiteX11" fmla="*/ 146452 w 331788"/>
              <a:gd name="connsiteY11" fmla="*/ 228600 h 331787"/>
              <a:gd name="connsiteX12" fmla="*/ 164590 w 331788"/>
              <a:gd name="connsiteY12" fmla="*/ 229897 h 331787"/>
              <a:gd name="connsiteX13" fmla="*/ 165885 w 331788"/>
              <a:gd name="connsiteY13" fmla="*/ 229897 h 331787"/>
              <a:gd name="connsiteX14" fmla="*/ 173659 w 331788"/>
              <a:gd name="connsiteY14" fmla="*/ 229897 h 331787"/>
              <a:gd name="connsiteX15" fmla="*/ 190501 w 331788"/>
              <a:gd name="connsiteY15" fmla="*/ 253240 h 331787"/>
              <a:gd name="connsiteX16" fmla="*/ 103699 w 331788"/>
              <a:gd name="connsiteY16" fmla="*/ 320675 h 331787"/>
              <a:gd name="connsiteX17" fmla="*/ 77788 w 331788"/>
              <a:gd name="connsiteY17" fmla="*/ 306410 h 331787"/>
              <a:gd name="connsiteX18" fmla="*/ 112768 w 331788"/>
              <a:gd name="connsiteY18" fmla="*/ 244162 h 331787"/>
              <a:gd name="connsiteX19" fmla="*/ 121837 w 331788"/>
              <a:gd name="connsiteY19" fmla="*/ 245459 h 331787"/>
              <a:gd name="connsiteX20" fmla="*/ 146452 w 331788"/>
              <a:gd name="connsiteY20" fmla="*/ 228600 h 331787"/>
              <a:gd name="connsiteX21" fmla="*/ 323851 w 331788"/>
              <a:gd name="connsiteY21" fmla="*/ 217487 h 331787"/>
              <a:gd name="connsiteX22" fmla="*/ 249631 w 331788"/>
              <a:gd name="connsiteY22" fmla="*/ 307975 h 331787"/>
              <a:gd name="connsiteX23" fmla="*/ 207963 w 331788"/>
              <a:gd name="connsiteY23" fmla="*/ 253682 h 331787"/>
              <a:gd name="connsiteX24" fmla="*/ 218380 w 331788"/>
              <a:gd name="connsiteY24" fmla="*/ 243341 h 331787"/>
              <a:gd name="connsiteX25" fmla="*/ 227495 w 331788"/>
              <a:gd name="connsiteY25" fmla="*/ 244634 h 331787"/>
              <a:gd name="connsiteX26" fmla="*/ 253537 w 331788"/>
              <a:gd name="connsiteY26" fmla="*/ 225243 h 331787"/>
              <a:gd name="connsiteX27" fmla="*/ 323851 w 331788"/>
              <a:gd name="connsiteY27" fmla="*/ 217487 h 331787"/>
              <a:gd name="connsiteX28" fmla="*/ 3175 w 331788"/>
              <a:gd name="connsiteY28" fmla="*/ 196850 h 331787"/>
              <a:gd name="connsiteX29" fmla="*/ 93642 w 331788"/>
              <a:gd name="connsiteY29" fmla="*/ 222902 h 331787"/>
              <a:gd name="connsiteX30" fmla="*/ 100013 w 331788"/>
              <a:gd name="connsiteY30" fmla="*/ 235927 h 331787"/>
              <a:gd name="connsiteX31" fmla="*/ 65610 w 331788"/>
              <a:gd name="connsiteY31" fmla="*/ 298450 h 331787"/>
              <a:gd name="connsiteX32" fmla="*/ 3175 w 331788"/>
              <a:gd name="connsiteY32" fmla="*/ 196850 h 331787"/>
              <a:gd name="connsiteX33" fmla="*/ 146517 w 331788"/>
              <a:gd name="connsiteY33" fmla="*/ 192087 h 331787"/>
              <a:gd name="connsiteX34" fmla="*/ 163513 w 331788"/>
              <a:gd name="connsiteY34" fmla="*/ 215900 h 331787"/>
              <a:gd name="connsiteX35" fmla="*/ 147825 w 331788"/>
              <a:gd name="connsiteY35" fmla="*/ 214577 h 331787"/>
              <a:gd name="connsiteX36" fmla="*/ 141288 w 331788"/>
              <a:gd name="connsiteY36" fmla="*/ 200025 h 331787"/>
              <a:gd name="connsiteX37" fmla="*/ 146517 w 331788"/>
              <a:gd name="connsiteY37" fmla="*/ 192087 h 331787"/>
              <a:gd name="connsiteX38" fmla="*/ 277877 w 331788"/>
              <a:gd name="connsiteY38" fmla="*/ 160337 h 331787"/>
              <a:gd name="connsiteX39" fmla="*/ 314326 w 331788"/>
              <a:gd name="connsiteY39" fmla="*/ 204624 h 331787"/>
              <a:gd name="connsiteX40" fmla="*/ 253143 w 331788"/>
              <a:gd name="connsiteY40" fmla="*/ 211137 h 331787"/>
              <a:gd name="connsiteX41" fmla="*/ 249238 w 331788"/>
              <a:gd name="connsiteY41" fmla="*/ 203322 h 331787"/>
              <a:gd name="connsiteX42" fmla="*/ 277877 w 331788"/>
              <a:gd name="connsiteY42" fmla="*/ 160337 h 331787"/>
              <a:gd name="connsiteX43" fmla="*/ 290513 w 331788"/>
              <a:gd name="connsiteY43" fmla="*/ 153987 h 331787"/>
              <a:gd name="connsiteX44" fmla="*/ 331788 w 331788"/>
              <a:gd name="connsiteY44" fmla="*/ 167061 h 331787"/>
              <a:gd name="connsiteX45" fmla="*/ 329125 w 331788"/>
              <a:gd name="connsiteY45" fmla="*/ 198437 h 331787"/>
              <a:gd name="connsiteX46" fmla="*/ 290513 w 331788"/>
              <a:gd name="connsiteY46" fmla="*/ 153987 h 331787"/>
              <a:gd name="connsiteX47" fmla="*/ 113341 w 331788"/>
              <a:gd name="connsiteY47" fmla="*/ 139700 h 331787"/>
              <a:gd name="connsiteX48" fmla="*/ 130085 w 331788"/>
              <a:gd name="connsiteY48" fmla="*/ 169324 h 331787"/>
              <a:gd name="connsiteX49" fmla="*/ 136525 w 331788"/>
              <a:gd name="connsiteY49" fmla="*/ 178340 h 331787"/>
              <a:gd name="connsiteX50" fmla="*/ 128797 w 331788"/>
              <a:gd name="connsiteY50" fmla="*/ 191219 h 331787"/>
              <a:gd name="connsiteX51" fmla="*/ 121069 w 331788"/>
              <a:gd name="connsiteY51" fmla="*/ 189932 h 331787"/>
              <a:gd name="connsiteX52" fmla="*/ 95310 w 331788"/>
              <a:gd name="connsiteY52" fmla="*/ 207963 h 331787"/>
              <a:gd name="connsiteX53" fmla="*/ 1288 w 331788"/>
              <a:gd name="connsiteY53" fmla="*/ 179628 h 331787"/>
              <a:gd name="connsiteX54" fmla="*/ 0 w 331788"/>
              <a:gd name="connsiteY54" fmla="*/ 165460 h 331787"/>
              <a:gd name="connsiteX55" fmla="*/ 1288 w 331788"/>
              <a:gd name="connsiteY55" fmla="*/ 151292 h 331787"/>
              <a:gd name="connsiteX56" fmla="*/ 113341 w 331788"/>
              <a:gd name="connsiteY56" fmla="*/ 139700 h 331787"/>
              <a:gd name="connsiteX57" fmla="*/ 186315 w 331788"/>
              <a:gd name="connsiteY57" fmla="*/ 138112 h 331787"/>
              <a:gd name="connsiteX58" fmla="*/ 268288 w 331788"/>
              <a:gd name="connsiteY58" fmla="*/ 149780 h 331787"/>
              <a:gd name="connsiteX59" fmla="*/ 238829 w 331788"/>
              <a:gd name="connsiteY59" fmla="*/ 193860 h 331787"/>
              <a:gd name="connsiteX60" fmla="*/ 227301 w 331788"/>
              <a:gd name="connsiteY60" fmla="*/ 191267 h 331787"/>
              <a:gd name="connsiteX61" fmla="*/ 200404 w 331788"/>
              <a:gd name="connsiteY61" fmla="*/ 214604 h 331787"/>
              <a:gd name="connsiteX62" fmla="*/ 179911 w 331788"/>
              <a:gd name="connsiteY62" fmla="*/ 215900 h 331787"/>
              <a:gd name="connsiteX63" fmla="*/ 155575 w 331788"/>
              <a:gd name="connsiteY63" fmla="*/ 179599 h 331787"/>
              <a:gd name="connsiteX64" fmla="*/ 173507 w 331788"/>
              <a:gd name="connsiteY64" fmla="*/ 154966 h 331787"/>
              <a:gd name="connsiteX65" fmla="*/ 186315 w 331788"/>
              <a:gd name="connsiteY65" fmla="*/ 138112 h 331787"/>
              <a:gd name="connsiteX66" fmla="*/ 168276 w 331788"/>
              <a:gd name="connsiteY66" fmla="*/ 138112 h 331787"/>
              <a:gd name="connsiteX67" fmla="*/ 161661 w 331788"/>
              <a:gd name="connsiteY67" fmla="*/ 145566 h 331787"/>
              <a:gd name="connsiteX68" fmla="*/ 145786 w 331788"/>
              <a:gd name="connsiteY68" fmla="*/ 166687 h 331787"/>
              <a:gd name="connsiteX69" fmla="*/ 141817 w 331788"/>
              <a:gd name="connsiteY69" fmla="*/ 161718 h 331787"/>
              <a:gd name="connsiteX70" fmla="*/ 128588 w 331788"/>
              <a:gd name="connsiteY70" fmla="*/ 139354 h 331787"/>
              <a:gd name="connsiteX71" fmla="*/ 168276 w 331788"/>
              <a:gd name="connsiteY71" fmla="*/ 138112 h 331787"/>
              <a:gd name="connsiteX72" fmla="*/ 220028 w 331788"/>
              <a:gd name="connsiteY72" fmla="*/ 103187 h 331787"/>
              <a:gd name="connsiteX73" fmla="*/ 232728 w 331788"/>
              <a:gd name="connsiteY73" fmla="*/ 105784 h 331787"/>
              <a:gd name="connsiteX74" fmla="*/ 237808 w 331788"/>
              <a:gd name="connsiteY74" fmla="*/ 105784 h 331787"/>
              <a:gd name="connsiteX75" fmla="*/ 246698 w 331788"/>
              <a:gd name="connsiteY75" fmla="*/ 118773 h 331787"/>
              <a:gd name="connsiteX76" fmla="*/ 255588 w 331788"/>
              <a:gd name="connsiteY76" fmla="*/ 131762 h 331787"/>
              <a:gd name="connsiteX77" fmla="*/ 198438 w 331788"/>
              <a:gd name="connsiteY77" fmla="*/ 125267 h 331787"/>
              <a:gd name="connsiteX78" fmla="*/ 220028 w 331788"/>
              <a:gd name="connsiteY78" fmla="*/ 103187 h 331787"/>
              <a:gd name="connsiteX79" fmla="*/ 317236 w 331788"/>
              <a:gd name="connsiteY79" fmla="*/ 98425 h 331787"/>
              <a:gd name="connsiteX80" fmla="*/ 331788 w 331788"/>
              <a:gd name="connsiteY80" fmla="*/ 152400 h 331787"/>
              <a:gd name="connsiteX81" fmla="*/ 292100 w 331788"/>
              <a:gd name="connsiteY81" fmla="*/ 140552 h 331787"/>
              <a:gd name="connsiteX82" fmla="*/ 317236 w 331788"/>
              <a:gd name="connsiteY82" fmla="*/ 98425 h 331787"/>
              <a:gd name="connsiteX83" fmla="*/ 286068 w 331788"/>
              <a:gd name="connsiteY83" fmla="*/ 52387 h 331787"/>
              <a:gd name="connsiteX84" fmla="*/ 309563 w 331788"/>
              <a:gd name="connsiteY84" fmla="*/ 84748 h 331787"/>
              <a:gd name="connsiteX85" fmla="*/ 278236 w 331788"/>
              <a:gd name="connsiteY85" fmla="*/ 136525 h 331787"/>
              <a:gd name="connsiteX86" fmla="*/ 276931 w 331788"/>
              <a:gd name="connsiteY86" fmla="*/ 136525 h 331787"/>
              <a:gd name="connsiteX87" fmla="*/ 258657 w 331788"/>
              <a:gd name="connsiteY87" fmla="*/ 110636 h 331787"/>
              <a:gd name="connsiteX88" fmla="*/ 250825 w 331788"/>
              <a:gd name="connsiteY88" fmla="*/ 98986 h 331787"/>
              <a:gd name="connsiteX89" fmla="*/ 259962 w 331788"/>
              <a:gd name="connsiteY89" fmla="*/ 78275 h 331787"/>
              <a:gd name="connsiteX90" fmla="*/ 258657 w 331788"/>
              <a:gd name="connsiteY90" fmla="*/ 70509 h 331787"/>
              <a:gd name="connsiteX91" fmla="*/ 286068 w 331788"/>
              <a:gd name="connsiteY91" fmla="*/ 52387 h 331787"/>
              <a:gd name="connsiteX92" fmla="*/ 73025 w 331788"/>
              <a:gd name="connsiteY92" fmla="*/ 28575 h 331787"/>
              <a:gd name="connsiteX93" fmla="*/ 107950 w 331788"/>
              <a:gd name="connsiteY93" fmla="*/ 126377 h 331787"/>
              <a:gd name="connsiteX94" fmla="*/ 3175 w 331788"/>
              <a:gd name="connsiteY94" fmla="*/ 138113 h 331787"/>
              <a:gd name="connsiteX95" fmla="*/ 73025 w 331788"/>
              <a:gd name="connsiteY95" fmla="*/ 28575 h 331787"/>
              <a:gd name="connsiteX96" fmla="*/ 203200 w 331788"/>
              <a:gd name="connsiteY96" fmla="*/ 4762 h 331787"/>
              <a:gd name="connsiteX97" fmla="*/ 274638 w 331788"/>
              <a:gd name="connsiteY97" fmla="*/ 41817 h 331787"/>
              <a:gd name="connsiteX98" fmla="*/ 251258 w 331788"/>
              <a:gd name="connsiteY98" fmla="*/ 57150 h 331787"/>
              <a:gd name="connsiteX99" fmla="*/ 233074 w 331788"/>
              <a:gd name="connsiteY99" fmla="*/ 50761 h 331787"/>
              <a:gd name="connsiteX100" fmla="*/ 225281 w 331788"/>
              <a:gd name="connsiteY100" fmla="*/ 52039 h 331787"/>
              <a:gd name="connsiteX101" fmla="*/ 203200 w 331788"/>
              <a:gd name="connsiteY101" fmla="*/ 4762 h 331787"/>
              <a:gd name="connsiteX102" fmla="*/ 165260 w 331788"/>
              <a:gd name="connsiteY102" fmla="*/ 0 h 331787"/>
              <a:gd name="connsiteX103" fmla="*/ 185786 w 331788"/>
              <a:gd name="connsiteY103" fmla="*/ 1290 h 331787"/>
              <a:gd name="connsiteX104" fmla="*/ 212725 w 331788"/>
              <a:gd name="connsiteY104" fmla="*/ 59333 h 331787"/>
              <a:gd name="connsiteX105" fmla="*/ 205028 w 331788"/>
              <a:gd name="connsiteY105" fmla="*/ 77390 h 331787"/>
              <a:gd name="connsiteX106" fmla="*/ 208876 w 331788"/>
              <a:gd name="connsiteY106" fmla="*/ 91579 h 331787"/>
              <a:gd name="connsiteX107" fmla="*/ 179371 w 331788"/>
              <a:gd name="connsiteY107" fmla="*/ 122535 h 331787"/>
              <a:gd name="connsiteX108" fmla="*/ 176806 w 331788"/>
              <a:gd name="connsiteY108" fmla="*/ 122535 h 331787"/>
              <a:gd name="connsiteX109" fmla="*/ 122927 w 331788"/>
              <a:gd name="connsiteY109" fmla="*/ 123825 h 331787"/>
              <a:gd name="connsiteX110" fmla="*/ 85725 w 331788"/>
              <a:gd name="connsiteY110" fmla="*/ 20637 h 331787"/>
              <a:gd name="connsiteX111" fmla="*/ 165260 w 331788"/>
              <a:gd name="connsiteY111"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1788" h="331787">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矩形: 圆角 7"/>
          <p:cNvSpPr/>
          <p:nvPr/>
        </p:nvSpPr>
        <p:spPr>
          <a:xfrm>
            <a:off x="9565005" y="5603831"/>
            <a:ext cx="435428" cy="435428"/>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8"/>
          <p:cNvSpPr/>
          <p:nvPr/>
        </p:nvSpPr>
        <p:spPr>
          <a:xfrm>
            <a:off x="9665018" y="5703844"/>
            <a:ext cx="235402" cy="235402"/>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矩形: 圆角 10"/>
          <p:cNvSpPr/>
          <p:nvPr/>
        </p:nvSpPr>
        <p:spPr>
          <a:xfrm>
            <a:off x="10080988" y="5603831"/>
            <a:ext cx="435428" cy="435428"/>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11"/>
          <p:cNvSpPr/>
          <p:nvPr/>
        </p:nvSpPr>
        <p:spPr>
          <a:xfrm>
            <a:off x="10181001" y="5704970"/>
            <a:ext cx="235402" cy="233149"/>
          </a:xfrm>
          <a:custGeom>
            <a:avLst/>
            <a:gdLst>
              <a:gd name="connsiteX0" fmla="*/ 292147 w 331788"/>
              <a:gd name="connsiteY0" fmla="*/ 109538 h 328613"/>
              <a:gd name="connsiteX1" fmla="*/ 327025 w 331788"/>
              <a:gd name="connsiteY1" fmla="*/ 145621 h 328613"/>
              <a:gd name="connsiteX2" fmla="*/ 327025 w 331788"/>
              <a:gd name="connsiteY2" fmla="*/ 229385 h 328613"/>
              <a:gd name="connsiteX3" fmla="*/ 293438 w 331788"/>
              <a:gd name="connsiteY3" fmla="*/ 264179 h 328613"/>
              <a:gd name="connsiteX4" fmla="*/ 252101 w 331788"/>
              <a:gd name="connsiteY4" fmla="*/ 264179 h 328613"/>
              <a:gd name="connsiteX5" fmla="*/ 252101 w 331788"/>
              <a:gd name="connsiteY5" fmla="*/ 319593 h 328613"/>
              <a:gd name="connsiteX6" fmla="*/ 243059 w 331788"/>
              <a:gd name="connsiteY6" fmla="*/ 328613 h 328613"/>
              <a:gd name="connsiteX7" fmla="*/ 205596 w 331788"/>
              <a:gd name="connsiteY7" fmla="*/ 328613 h 328613"/>
              <a:gd name="connsiteX8" fmla="*/ 195262 w 331788"/>
              <a:gd name="connsiteY8" fmla="*/ 319593 h 328613"/>
              <a:gd name="connsiteX9" fmla="*/ 195262 w 331788"/>
              <a:gd name="connsiteY9" fmla="*/ 235829 h 328613"/>
              <a:gd name="connsiteX10" fmla="*/ 224973 w 331788"/>
              <a:gd name="connsiteY10" fmla="*/ 207478 h 328613"/>
              <a:gd name="connsiteX11" fmla="*/ 255976 w 331788"/>
              <a:gd name="connsiteY11" fmla="*/ 207478 h 328613"/>
              <a:gd name="connsiteX12" fmla="*/ 255976 w 331788"/>
              <a:gd name="connsiteY12" fmla="*/ 145621 h 328613"/>
              <a:gd name="connsiteX13" fmla="*/ 292147 w 331788"/>
              <a:gd name="connsiteY13" fmla="*/ 109538 h 328613"/>
              <a:gd name="connsiteX14" fmla="*/ 38473 w 331788"/>
              <a:gd name="connsiteY14" fmla="*/ 109538 h 328613"/>
              <a:gd name="connsiteX15" fmla="*/ 75079 w 331788"/>
              <a:gd name="connsiteY15" fmla="*/ 145621 h 328613"/>
              <a:gd name="connsiteX16" fmla="*/ 75079 w 331788"/>
              <a:gd name="connsiteY16" fmla="*/ 207478 h 328613"/>
              <a:gd name="connsiteX17" fmla="*/ 106456 w 331788"/>
              <a:gd name="connsiteY17" fmla="*/ 207478 h 328613"/>
              <a:gd name="connsiteX18" fmla="*/ 136525 w 331788"/>
              <a:gd name="connsiteY18" fmla="*/ 235829 h 328613"/>
              <a:gd name="connsiteX19" fmla="*/ 136525 w 331788"/>
              <a:gd name="connsiteY19" fmla="*/ 319593 h 328613"/>
              <a:gd name="connsiteX20" fmla="*/ 126066 w 331788"/>
              <a:gd name="connsiteY20" fmla="*/ 328613 h 328613"/>
              <a:gd name="connsiteX21" fmla="*/ 88153 w 331788"/>
              <a:gd name="connsiteY21" fmla="*/ 328613 h 328613"/>
              <a:gd name="connsiteX22" fmla="*/ 79001 w 331788"/>
              <a:gd name="connsiteY22" fmla="*/ 319593 h 328613"/>
              <a:gd name="connsiteX23" fmla="*/ 79001 w 331788"/>
              <a:gd name="connsiteY23" fmla="*/ 264179 h 328613"/>
              <a:gd name="connsiteX24" fmla="*/ 37166 w 331788"/>
              <a:gd name="connsiteY24" fmla="*/ 264179 h 328613"/>
              <a:gd name="connsiteX25" fmla="*/ 3175 w 331788"/>
              <a:gd name="connsiteY25" fmla="*/ 229385 h 328613"/>
              <a:gd name="connsiteX26" fmla="*/ 3175 w 331788"/>
              <a:gd name="connsiteY26" fmla="*/ 145621 h 328613"/>
              <a:gd name="connsiteX27" fmla="*/ 38473 w 331788"/>
              <a:gd name="connsiteY27" fmla="*/ 109538 h 328613"/>
              <a:gd name="connsiteX28" fmla="*/ 160734 w 331788"/>
              <a:gd name="connsiteY28" fmla="*/ 88900 h 328613"/>
              <a:gd name="connsiteX29" fmla="*/ 171053 w 331788"/>
              <a:gd name="connsiteY29" fmla="*/ 88900 h 328613"/>
              <a:gd name="connsiteX30" fmla="*/ 173633 w 331788"/>
              <a:gd name="connsiteY30" fmla="*/ 90195 h 328613"/>
              <a:gd name="connsiteX31" fmla="*/ 174923 w 331788"/>
              <a:gd name="connsiteY31" fmla="*/ 95375 h 328613"/>
              <a:gd name="connsiteX32" fmla="*/ 169763 w 331788"/>
              <a:gd name="connsiteY32" fmla="*/ 103146 h 328613"/>
              <a:gd name="connsiteX33" fmla="*/ 172343 w 331788"/>
              <a:gd name="connsiteY33" fmla="*/ 123867 h 328613"/>
              <a:gd name="connsiteX34" fmla="*/ 167184 w 331788"/>
              <a:gd name="connsiteY34" fmla="*/ 136818 h 328613"/>
              <a:gd name="connsiteX35" fmla="*/ 164604 w 331788"/>
              <a:gd name="connsiteY35" fmla="*/ 136818 h 328613"/>
              <a:gd name="connsiteX36" fmla="*/ 159444 w 331788"/>
              <a:gd name="connsiteY36" fmla="*/ 123867 h 328613"/>
              <a:gd name="connsiteX37" fmla="*/ 162024 w 331788"/>
              <a:gd name="connsiteY37" fmla="*/ 103146 h 328613"/>
              <a:gd name="connsiteX38" fmla="*/ 156865 w 331788"/>
              <a:gd name="connsiteY38" fmla="*/ 95375 h 328613"/>
              <a:gd name="connsiteX39" fmla="*/ 158155 w 331788"/>
              <a:gd name="connsiteY39" fmla="*/ 90195 h 328613"/>
              <a:gd name="connsiteX40" fmla="*/ 160734 w 331788"/>
              <a:gd name="connsiteY40" fmla="*/ 88900 h 328613"/>
              <a:gd name="connsiteX41" fmla="*/ 136182 w 331788"/>
              <a:gd name="connsiteY41" fmla="*/ 88900 h 328613"/>
              <a:gd name="connsiteX42" fmla="*/ 138766 w 331788"/>
              <a:gd name="connsiteY42" fmla="*/ 91502 h 328613"/>
              <a:gd name="connsiteX43" fmla="*/ 165893 w 331788"/>
              <a:gd name="connsiteY43" fmla="*/ 165652 h 328613"/>
              <a:gd name="connsiteX44" fmla="*/ 193021 w 331788"/>
              <a:gd name="connsiteY44" fmla="*/ 91502 h 328613"/>
              <a:gd name="connsiteX45" fmla="*/ 196897 w 331788"/>
              <a:gd name="connsiteY45" fmla="*/ 90201 h 328613"/>
              <a:gd name="connsiteX46" fmla="*/ 208523 w 331788"/>
              <a:gd name="connsiteY46" fmla="*/ 92802 h 328613"/>
              <a:gd name="connsiteX47" fmla="*/ 231775 w 331788"/>
              <a:gd name="connsiteY47" fmla="*/ 125325 h 328613"/>
              <a:gd name="connsiteX48" fmla="*/ 231775 w 331788"/>
              <a:gd name="connsiteY48" fmla="*/ 176059 h 328613"/>
              <a:gd name="connsiteX49" fmla="*/ 226608 w 331788"/>
              <a:gd name="connsiteY49" fmla="*/ 182563 h 328613"/>
              <a:gd name="connsiteX50" fmla="*/ 105179 w 331788"/>
              <a:gd name="connsiteY50" fmla="*/ 182563 h 328613"/>
              <a:gd name="connsiteX51" fmla="*/ 100012 w 331788"/>
              <a:gd name="connsiteY51" fmla="*/ 176059 h 328613"/>
              <a:gd name="connsiteX52" fmla="*/ 100012 w 331788"/>
              <a:gd name="connsiteY52" fmla="*/ 125325 h 328613"/>
              <a:gd name="connsiteX53" fmla="*/ 123264 w 331788"/>
              <a:gd name="connsiteY53" fmla="*/ 92802 h 328613"/>
              <a:gd name="connsiteX54" fmla="*/ 134890 w 331788"/>
              <a:gd name="connsiteY54" fmla="*/ 90201 h 328613"/>
              <a:gd name="connsiteX55" fmla="*/ 136182 w 331788"/>
              <a:gd name="connsiteY55" fmla="*/ 88900 h 328613"/>
              <a:gd name="connsiteX56" fmla="*/ 292100 w 331788"/>
              <a:gd name="connsiteY56" fmla="*/ 19050 h 328613"/>
              <a:gd name="connsiteX57" fmla="*/ 331788 w 331788"/>
              <a:gd name="connsiteY57" fmla="*/ 58738 h 328613"/>
              <a:gd name="connsiteX58" fmla="*/ 292100 w 331788"/>
              <a:gd name="connsiteY58" fmla="*/ 98426 h 328613"/>
              <a:gd name="connsiteX59" fmla="*/ 252412 w 331788"/>
              <a:gd name="connsiteY59" fmla="*/ 58738 h 328613"/>
              <a:gd name="connsiteX60" fmla="*/ 292100 w 331788"/>
              <a:gd name="connsiteY60" fmla="*/ 19050 h 328613"/>
              <a:gd name="connsiteX61" fmla="*/ 39688 w 331788"/>
              <a:gd name="connsiteY61" fmla="*/ 19050 h 328613"/>
              <a:gd name="connsiteX62" fmla="*/ 79376 w 331788"/>
              <a:gd name="connsiteY62" fmla="*/ 58738 h 328613"/>
              <a:gd name="connsiteX63" fmla="*/ 39688 w 331788"/>
              <a:gd name="connsiteY63" fmla="*/ 98426 h 328613"/>
              <a:gd name="connsiteX64" fmla="*/ 0 w 331788"/>
              <a:gd name="connsiteY64" fmla="*/ 58738 h 328613"/>
              <a:gd name="connsiteX65" fmla="*/ 39688 w 331788"/>
              <a:gd name="connsiteY65" fmla="*/ 19050 h 328613"/>
              <a:gd name="connsiteX66" fmla="*/ 165894 w 331788"/>
              <a:gd name="connsiteY66" fmla="*/ 0 h 328613"/>
              <a:gd name="connsiteX67" fmla="*/ 204788 w 331788"/>
              <a:gd name="connsiteY67" fmla="*/ 39688 h 328613"/>
              <a:gd name="connsiteX68" fmla="*/ 165894 w 331788"/>
              <a:gd name="connsiteY68" fmla="*/ 79376 h 328613"/>
              <a:gd name="connsiteX69" fmla="*/ 127000 w 331788"/>
              <a:gd name="connsiteY69" fmla="*/ 39688 h 328613"/>
              <a:gd name="connsiteX70" fmla="*/ 165894 w 331788"/>
              <a:gd name="connsiteY70"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31788" h="328613">
                <a:moveTo>
                  <a:pt x="292147" y="109538"/>
                </a:moveTo>
                <a:cubicBezTo>
                  <a:pt x="311524" y="109538"/>
                  <a:pt x="327025" y="126291"/>
                  <a:pt x="327025" y="145621"/>
                </a:cubicBezTo>
                <a:cubicBezTo>
                  <a:pt x="327025" y="145621"/>
                  <a:pt x="327025" y="145621"/>
                  <a:pt x="327025" y="229385"/>
                </a:cubicBezTo>
                <a:cubicBezTo>
                  <a:pt x="327025" y="248715"/>
                  <a:pt x="311524" y="264179"/>
                  <a:pt x="293438" y="264179"/>
                </a:cubicBezTo>
                <a:cubicBezTo>
                  <a:pt x="293438" y="264179"/>
                  <a:pt x="293438" y="264179"/>
                  <a:pt x="252101" y="264179"/>
                </a:cubicBezTo>
                <a:cubicBezTo>
                  <a:pt x="252101" y="264179"/>
                  <a:pt x="252101" y="264179"/>
                  <a:pt x="252101" y="319593"/>
                </a:cubicBezTo>
                <a:cubicBezTo>
                  <a:pt x="252101" y="324747"/>
                  <a:pt x="248226" y="328613"/>
                  <a:pt x="243059" y="328613"/>
                </a:cubicBezTo>
                <a:cubicBezTo>
                  <a:pt x="243059" y="328613"/>
                  <a:pt x="243059" y="328613"/>
                  <a:pt x="205596" y="328613"/>
                </a:cubicBezTo>
                <a:cubicBezTo>
                  <a:pt x="199138" y="328613"/>
                  <a:pt x="195262" y="324747"/>
                  <a:pt x="195262" y="319593"/>
                </a:cubicBezTo>
                <a:cubicBezTo>
                  <a:pt x="195262" y="319593"/>
                  <a:pt x="195262" y="319593"/>
                  <a:pt x="195262" y="235829"/>
                </a:cubicBezTo>
                <a:cubicBezTo>
                  <a:pt x="195262" y="220364"/>
                  <a:pt x="208180" y="207478"/>
                  <a:pt x="224973" y="207478"/>
                </a:cubicBezTo>
                <a:cubicBezTo>
                  <a:pt x="224973" y="207478"/>
                  <a:pt x="224973" y="207478"/>
                  <a:pt x="255976" y="207478"/>
                </a:cubicBezTo>
                <a:cubicBezTo>
                  <a:pt x="255976" y="207478"/>
                  <a:pt x="255976" y="207478"/>
                  <a:pt x="255976" y="145621"/>
                </a:cubicBezTo>
                <a:cubicBezTo>
                  <a:pt x="255976" y="126291"/>
                  <a:pt x="271478" y="109538"/>
                  <a:pt x="292147" y="109538"/>
                </a:cubicBezTo>
                <a:close/>
                <a:moveTo>
                  <a:pt x="38473" y="109538"/>
                </a:moveTo>
                <a:cubicBezTo>
                  <a:pt x="59391" y="109538"/>
                  <a:pt x="75079" y="126291"/>
                  <a:pt x="75079" y="145621"/>
                </a:cubicBezTo>
                <a:cubicBezTo>
                  <a:pt x="75079" y="145621"/>
                  <a:pt x="75079" y="145621"/>
                  <a:pt x="75079" y="207478"/>
                </a:cubicBezTo>
                <a:cubicBezTo>
                  <a:pt x="75079" y="207478"/>
                  <a:pt x="75079" y="207478"/>
                  <a:pt x="106456" y="207478"/>
                </a:cubicBezTo>
                <a:cubicBezTo>
                  <a:pt x="123451" y="207478"/>
                  <a:pt x="136525" y="220364"/>
                  <a:pt x="136525" y="235829"/>
                </a:cubicBezTo>
                <a:cubicBezTo>
                  <a:pt x="136525" y="235829"/>
                  <a:pt x="136525" y="235829"/>
                  <a:pt x="136525" y="319593"/>
                </a:cubicBezTo>
                <a:cubicBezTo>
                  <a:pt x="136525" y="324747"/>
                  <a:pt x="132603" y="328613"/>
                  <a:pt x="126066" y="328613"/>
                </a:cubicBezTo>
                <a:cubicBezTo>
                  <a:pt x="126066" y="328613"/>
                  <a:pt x="126066" y="328613"/>
                  <a:pt x="88153" y="328613"/>
                </a:cubicBezTo>
                <a:cubicBezTo>
                  <a:pt x="82923" y="328613"/>
                  <a:pt x="79001" y="324747"/>
                  <a:pt x="79001" y="319593"/>
                </a:cubicBezTo>
                <a:cubicBezTo>
                  <a:pt x="79001" y="319593"/>
                  <a:pt x="79001" y="319593"/>
                  <a:pt x="79001" y="264179"/>
                </a:cubicBezTo>
                <a:cubicBezTo>
                  <a:pt x="79001" y="264179"/>
                  <a:pt x="79001" y="264179"/>
                  <a:pt x="37166" y="264179"/>
                </a:cubicBezTo>
                <a:cubicBezTo>
                  <a:pt x="18863" y="264179"/>
                  <a:pt x="3175" y="248715"/>
                  <a:pt x="3175" y="229385"/>
                </a:cubicBezTo>
                <a:cubicBezTo>
                  <a:pt x="3175" y="229385"/>
                  <a:pt x="3175" y="229385"/>
                  <a:pt x="3175" y="145621"/>
                </a:cubicBezTo>
                <a:cubicBezTo>
                  <a:pt x="3175" y="126291"/>
                  <a:pt x="18863" y="109538"/>
                  <a:pt x="38473" y="109538"/>
                </a:cubicBezTo>
                <a:close/>
                <a:moveTo>
                  <a:pt x="160734" y="88900"/>
                </a:moveTo>
                <a:cubicBezTo>
                  <a:pt x="160734" y="88900"/>
                  <a:pt x="160734" y="88900"/>
                  <a:pt x="171053" y="88900"/>
                </a:cubicBezTo>
                <a:cubicBezTo>
                  <a:pt x="172343" y="88900"/>
                  <a:pt x="173633" y="90195"/>
                  <a:pt x="173633" y="90195"/>
                </a:cubicBezTo>
                <a:cubicBezTo>
                  <a:pt x="174923" y="92785"/>
                  <a:pt x="176213" y="94080"/>
                  <a:pt x="174923" y="95375"/>
                </a:cubicBezTo>
                <a:cubicBezTo>
                  <a:pt x="174923" y="95375"/>
                  <a:pt x="174923" y="95375"/>
                  <a:pt x="169763" y="103146"/>
                </a:cubicBezTo>
                <a:cubicBezTo>
                  <a:pt x="169763" y="103146"/>
                  <a:pt x="169763" y="103146"/>
                  <a:pt x="172343" y="123867"/>
                </a:cubicBezTo>
                <a:cubicBezTo>
                  <a:pt x="172343" y="123867"/>
                  <a:pt x="172343" y="123867"/>
                  <a:pt x="167184" y="136818"/>
                </a:cubicBezTo>
                <a:cubicBezTo>
                  <a:pt x="167184" y="138113"/>
                  <a:pt x="164604" y="138113"/>
                  <a:pt x="164604" y="136818"/>
                </a:cubicBezTo>
                <a:cubicBezTo>
                  <a:pt x="164604" y="136818"/>
                  <a:pt x="164604" y="136818"/>
                  <a:pt x="159444" y="123867"/>
                </a:cubicBezTo>
                <a:cubicBezTo>
                  <a:pt x="159444" y="123867"/>
                  <a:pt x="159444" y="123867"/>
                  <a:pt x="162024" y="103146"/>
                </a:cubicBezTo>
                <a:cubicBezTo>
                  <a:pt x="162024" y="103146"/>
                  <a:pt x="162024" y="103146"/>
                  <a:pt x="156865" y="95375"/>
                </a:cubicBezTo>
                <a:cubicBezTo>
                  <a:pt x="155575" y="94080"/>
                  <a:pt x="156865" y="92785"/>
                  <a:pt x="158155" y="90195"/>
                </a:cubicBezTo>
                <a:cubicBezTo>
                  <a:pt x="158155" y="90195"/>
                  <a:pt x="159444" y="88900"/>
                  <a:pt x="160734" y="88900"/>
                </a:cubicBezTo>
                <a:close/>
                <a:moveTo>
                  <a:pt x="136182" y="88900"/>
                </a:moveTo>
                <a:cubicBezTo>
                  <a:pt x="137474" y="88900"/>
                  <a:pt x="138766" y="90201"/>
                  <a:pt x="138766" y="91502"/>
                </a:cubicBezTo>
                <a:cubicBezTo>
                  <a:pt x="138766" y="91502"/>
                  <a:pt x="138766" y="91502"/>
                  <a:pt x="165893" y="165652"/>
                </a:cubicBezTo>
                <a:cubicBezTo>
                  <a:pt x="165893" y="165652"/>
                  <a:pt x="165893" y="165652"/>
                  <a:pt x="193021" y="91502"/>
                </a:cubicBezTo>
                <a:cubicBezTo>
                  <a:pt x="193021" y="90201"/>
                  <a:pt x="195605" y="88900"/>
                  <a:pt x="196897" y="90201"/>
                </a:cubicBezTo>
                <a:cubicBezTo>
                  <a:pt x="196897" y="90201"/>
                  <a:pt x="196897" y="90201"/>
                  <a:pt x="208523" y="92802"/>
                </a:cubicBezTo>
                <a:cubicBezTo>
                  <a:pt x="222733" y="98006"/>
                  <a:pt x="231775" y="111015"/>
                  <a:pt x="231775" y="125325"/>
                </a:cubicBezTo>
                <a:cubicBezTo>
                  <a:pt x="231775" y="125325"/>
                  <a:pt x="231775" y="125325"/>
                  <a:pt x="231775" y="176059"/>
                </a:cubicBezTo>
                <a:cubicBezTo>
                  <a:pt x="231775" y="179961"/>
                  <a:pt x="229192" y="182563"/>
                  <a:pt x="226608" y="182563"/>
                </a:cubicBezTo>
                <a:cubicBezTo>
                  <a:pt x="226608" y="182563"/>
                  <a:pt x="226608" y="182563"/>
                  <a:pt x="105179" y="182563"/>
                </a:cubicBezTo>
                <a:cubicBezTo>
                  <a:pt x="102595" y="182563"/>
                  <a:pt x="100012" y="179961"/>
                  <a:pt x="100012" y="176059"/>
                </a:cubicBezTo>
                <a:cubicBezTo>
                  <a:pt x="100012" y="176059"/>
                  <a:pt x="100012" y="176059"/>
                  <a:pt x="100012" y="125325"/>
                </a:cubicBezTo>
                <a:cubicBezTo>
                  <a:pt x="100012" y="111015"/>
                  <a:pt x="109054" y="98006"/>
                  <a:pt x="123264" y="92802"/>
                </a:cubicBezTo>
                <a:cubicBezTo>
                  <a:pt x="123264" y="92802"/>
                  <a:pt x="123264" y="92802"/>
                  <a:pt x="134890" y="90201"/>
                </a:cubicBezTo>
                <a:cubicBezTo>
                  <a:pt x="134890" y="88900"/>
                  <a:pt x="134890" y="88900"/>
                  <a:pt x="136182" y="88900"/>
                </a:cubicBezTo>
                <a:close/>
                <a:moveTo>
                  <a:pt x="292100" y="19050"/>
                </a:moveTo>
                <a:cubicBezTo>
                  <a:pt x="314019" y="19050"/>
                  <a:pt x="331788" y="36819"/>
                  <a:pt x="331788" y="58738"/>
                </a:cubicBezTo>
                <a:cubicBezTo>
                  <a:pt x="331788" y="80657"/>
                  <a:pt x="314019" y="98426"/>
                  <a:pt x="292100" y="98426"/>
                </a:cubicBezTo>
                <a:cubicBezTo>
                  <a:pt x="270181" y="98426"/>
                  <a:pt x="252412" y="80657"/>
                  <a:pt x="252412" y="58738"/>
                </a:cubicBezTo>
                <a:cubicBezTo>
                  <a:pt x="252412" y="36819"/>
                  <a:pt x="270181" y="19050"/>
                  <a:pt x="292100" y="19050"/>
                </a:cubicBezTo>
                <a:close/>
                <a:moveTo>
                  <a:pt x="39688" y="19050"/>
                </a:moveTo>
                <a:cubicBezTo>
                  <a:pt x="61607" y="19050"/>
                  <a:pt x="79376" y="36819"/>
                  <a:pt x="79376" y="58738"/>
                </a:cubicBezTo>
                <a:cubicBezTo>
                  <a:pt x="79376" y="80657"/>
                  <a:pt x="61607" y="98426"/>
                  <a:pt x="39688" y="98426"/>
                </a:cubicBezTo>
                <a:cubicBezTo>
                  <a:pt x="17769" y="98426"/>
                  <a:pt x="0" y="80657"/>
                  <a:pt x="0" y="58738"/>
                </a:cubicBezTo>
                <a:cubicBezTo>
                  <a:pt x="0" y="36819"/>
                  <a:pt x="17769" y="19050"/>
                  <a:pt x="39688" y="19050"/>
                </a:cubicBezTo>
                <a:close/>
                <a:moveTo>
                  <a:pt x="165894" y="0"/>
                </a:moveTo>
                <a:cubicBezTo>
                  <a:pt x="187375" y="0"/>
                  <a:pt x="204788" y="17769"/>
                  <a:pt x="204788" y="39688"/>
                </a:cubicBezTo>
                <a:cubicBezTo>
                  <a:pt x="204788" y="61607"/>
                  <a:pt x="187375" y="79376"/>
                  <a:pt x="165894" y="79376"/>
                </a:cubicBezTo>
                <a:cubicBezTo>
                  <a:pt x="144413" y="79376"/>
                  <a:pt x="127000" y="61607"/>
                  <a:pt x="127000" y="39688"/>
                </a:cubicBezTo>
                <a:cubicBezTo>
                  <a:pt x="127000" y="17769"/>
                  <a:pt x="144413" y="0"/>
                  <a:pt x="1658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矩形: 圆角 13"/>
          <p:cNvSpPr/>
          <p:nvPr/>
        </p:nvSpPr>
        <p:spPr>
          <a:xfrm>
            <a:off x="10596971" y="5603831"/>
            <a:ext cx="435428" cy="435428"/>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14"/>
          <p:cNvSpPr/>
          <p:nvPr/>
        </p:nvSpPr>
        <p:spPr>
          <a:xfrm>
            <a:off x="10716132" y="5703844"/>
            <a:ext cx="197107" cy="235402"/>
          </a:xfrm>
          <a:custGeom>
            <a:avLst/>
            <a:gdLst>
              <a:gd name="connsiteX0" fmla="*/ 132196 w 277813"/>
              <a:gd name="connsiteY0" fmla="*/ 133350 h 331788"/>
              <a:gd name="connsiteX1" fmla="*/ 132196 w 277813"/>
              <a:gd name="connsiteY1" fmla="*/ 152673 h 331788"/>
              <a:gd name="connsiteX2" fmla="*/ 99724 w 277813"/>
              <a:gd name="connsiteY2" fmla="*/ 186167 h 331788"/>
              <a:gd name="connsiteX3" fmla="*/ 134793 w 277813"/>
              <a:gd name="connsiteY3" fmla="*/ 220949 h 331788"/>
              <a:gd name="connsiteX4" fmla="*/ 154276 w 277813"/>
              <a:gd name="connsiteY4" fmla="*/ 237696 h 331788"/>
              <a:gd name="connsiteX5" fmla="*/ 136092 w 277813"/>
              <a:gd name="connsiteY5" fmla="*/ 249290 h 331788"/>
              <a:gd name="connsiteX6" fmla="*/ 104920 w 277813"/>
              <a:gd name="connsiteY6" fmla="*/ 241561 h 331788"/>
              <a:gd name="connsiteX7" fmla="*/ 98425 w 277813"/>
              <a:gd name="connsiteY7" fmla="*/ 263460 h 331788"/>
              <a:gd name="connsiteX8" fmla="*/ 130897 w 277813"/>
              <a:gd name="connsiteY8" fmla="*/ 272478 h 331788"/>
              <a:gd name="connsiteX9" fmla="*/ 130897 w 277813"/>
              <a:gd name="connsiteY9" fmla="*/ 290513 h 331788"/>
              <a:gd name="connsiteX10" fmla="*/ 150380 w 277813"/>
              <a:gd name="connsiteY10" fmla="*/ 290513 h 331788"/>
              <a:gd name="connsiteX11" fmla="*/ 150380 w 277813"/>
              <a:gd name="connsiteY11" fmla="*/ 271190 h 331788"/>
              <a:gd name="connsiteX12" fmla="*/ 184150 w 277813"/>
              <a:gd name="connsiteY12" fmla="*/ 235120 h 331788"/>
              <a:gd name="connsiteX13" fmla="*/ 152978 w 277813"/>
              <a:gd name="connsiteY13" fmla="*/ 199049 h 331788"/>
              <a:gd name="connsiteX14" fmla="*/ 129598 w 277813"/>
              <a:gd name="connsiteY14" fmla="*/ 182303 h 331788"/>
              <a:gd name="connsiteX15" fmla="*/ 146483 w 277813"/>
              <a:gd name="connsiteY15" fmla="*/ 171997 h 331788"/>
              <a:gd name="connsiteX16" fmla="*/ 173759 w 277813"/>
              <a:gd name="connsiteY16" fmla="*/ 178438 h 331788"/>
              <a:gd name="connsiteX17" fmla="*/ 178955 w 277813"/>
              <a:gd name="connsiteY17" fmla="*/ 156538 h 331788"/>
              <a:gd name="connsiteX18" fmla="*/ 151679 w 277813"/>
              <a:gd name="connsiteY18" fmla="*/ 151385 h 331788"/>
              <a:gd name="connsiteX19" fmla="*/ 151679 w 277813"/>
              <a:gd name="connsiteY19" fmla="*/ 133350 h 331788"/>
              <a:gd name="connsiteX20" fmla="*/ 132196 w 277813"/>
              <a:gd name="connsiteY20" fmla="*/ 133350 h 331788"/>
              <a:gd name="connsiteX21" fmla="*/ 136310 w 277813"/>
              <a:gd name="connsiteY21" fmla="*/ 0 h 331788"/>
              <a:gd name="connsiteX22" fmla="*/ 167467 w 277813"/>
              <a:gd name="connsiteY22" fmla="*/ 3888 h 331788"/>
              <a:gd name="connsiteX23" fmla="*/ 158380 w 277813"/>
              <a:gd name="connsiteY23" fmla="*/ 25921 h 331788"/>
              <a:gd name="connsiteX24" fmla="*/ 184343 w 277813"/>
              <a:gd name="connsiteY24" fmla="*/ 6480 h 331788"/>
              <a:gd name="connsiteX25" fmla="*/ 214202 w 277813"/>
              <a:gd name="connsiteY25" fmla="*/ 9072 h 331788"/>
              <a:gd name="connsiteX26" fmla="*/ 188238 w 277813"/>
              <a:gd name="connsiteY26" fmla="*/ 62210 h 331788"/>
              <a:gd name="connsiteX27" fmla="*/ 215500 w 277813"/>
              <a:gd name="connsiteY27" fmla="*/ 62210 h 331788"/>
              <a:gd name="connsiteX28" fmla="*/ 215500 w 277813"/>
              <a:gd name="connsiteY28" fmla="*/ 81651 h 331788"/>
              <a:gd name="connsiteX29" fmla="*/ 183045 w 277813"/>
              <a:gd name="connsiteY29" fmla="*/ 81651 h 331788"/>
              <a:gd name="connsiteX30" fmla="*/ 277813 w 277813"/>
              <a:gd name="connsiteY30" fmla="*/ 243657 h 331788"/>
              <a:gd name="connsiteX31" fmla="*/ 138907 w 277813"/>
              <a:gd name="connsiteY31" fmla="*/ 331788 h 331788"/>
              <a:gd name="connsiteX32" fmla="*/ 0 w 277813"/>
              <a:gd name="connsiteY32" fmla="*/ 243657 h 331788"/>
              <a:gd name="connsiteX33" fmla="*/ 94768 w 277813"/>
              <a:gd name="connsiteY33" fmla="*/ 81651 h 331788"/>
              <a:gd name="connsiteX34" fmla="*/ 68804 w 277813"/>
              <a:gd name="connsiteY34" fmla="*/ 81651 h 331788"/>
              <a:gd name="connsiteX35" fmla="*/ 68804 w 277813"/>
              <a:gd name="connsiteY35" fmla="*/ 60914 h 331788"/>
              <a:gd name="connsiteX36" fmla="*/ 96066 w 277813"/>
              <a:gd name="connsiteY36" fmla="*/ 62210 h 331788"/>
              <a:gd name="connsiteX37" fmla="*/ 66208 w 277813"/>
              <a:gd name="connsiteY37" fmla="*/ 5184 h 331788"/>
              <a:gd name="connsiteX38" fmla="*/ 110347 w 277813"/>
              <a:gd name="connsiteY38" fmla="*/ 6480 h 331788"/>
              <a:gd name="connsiteX39" fmla="*/ 127223 w 277813"/>
              <a:gd name="connsiteY39" fmla="*/ 28513 h 331788"/>
              <a:gd name="connsiteX40" fmla="*/ 136310 w 277813"/>
              <a:gd name="connsiteY4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7813" h="331788">
                <a:moveTo>
                  <a:pt x="132196" y="133350"/>
                </a:moveTo>
                <a:cubicBezTo>
                  <a:pt x="132196" y="133350"/>
                  <a:pt x="132196" y="133350"/>
                  <a:pt x="132196" y="152673"/>
                </a:cubicBezTo>
                <a:cubicBezTo>
                  <a:pt x="111414" y="156538"/>
                  <a:pt x="99724" y="169420"/>
                  <a:pt x="99724" y="186167"/>
                </a:cubicBezTo>
                <a:cubicBezTo>
                  <a:pt x="99724" y="204202"/>
                  <a:pt x="114012" y="214508"/>
                  <a:pt x="134793" y="220949"/>
                </a:cubicBezTo>
                <a:cubicBezTo>
                  <a:pt x="149081" y="226102"/>
                  <a:pt x="154276" y="231255"/>
                  <a:pt x="154276" y="237696"/>
                </a:cubicBezTo>
                <a:cubicBezTo>
                  <a:pt x="154276" y="245425"/>
                  <a:pt x="147782" y="249290"/>
                  <a:pt x="136092" y="249290"/>
                </a:cubicBezTo>
                <a:cubicBezTo>
                  <a:pt x="124403" y="249290"/>
                  <a:pt x="112713" y="245425"/>
                  <a:pt x="104920" y="241561"/>
                </a:cubicBezTo>
                <a:cubicBezTo>
                  <a:pt x="104920" y="241561"/>
                  <a:pt x="104920" y="241561"/>
                  <a:pt x="98425" y="263460"/>
                </a:cubicBezTo>
                <a:cubicBezTo>
                  <a:pt x="106218" y="267325"/>
                  <a:pt x="117908" y="271190"/>
                  <a:pt x="130897" y="272478"/>
                </a:cubicBezTo>
                <a:cubicBezTo>
                  <a:pt x="130897" y="272478"/>
                  <a:pt x="130897" y="272478"/>
                  <a:pt x="130897" y="290513"/>
                </a:cubicBezTo>
                <a:cubicBezTo>
                  <a:pt x="130897" y="290513"/>
                  <a:pt x="130897" y="290513"/>
                  <a:pt x="150380" y="290513"/>
                </a:cubicBezTo>
                <a:cubicBezTo>
                  <a:pt x="150380" y="290513"/>
                  <a:pt x="150380" y="290513"/>
                  <a:pt x="150380" y="271190"/>
                </a:cubicBezTo>
                <a:cubicBezTo>
                  <a:pt x="172460" y="267325"/>
                  <a:pt x="184150" y="251866"/>
                  <a:pt x="184150" y="235120"/>
                </a:cubicBezTo>
                <a:cubicBezTo>
                  <a:pt x="184150" y="218373"/>
                  <a:pt x="175058" y="208067"/>
                  <a:pt x="152978" y="199049"/>
                </a:cubicBezTo>
                <a:cubicBezTo>
                  <a:pt x="136092" y="193897"/>
                  <a:pt x="129598" y="188744"/>
                  <a:pt x="129598" y="182303"/>
                </a:cubicBezTo>
                <a:cubicBezTo>
                  <a:pt x="129598" y="177150"/>
                  <a:pt x="133495" y="171997"/>
                  <a:pt x="146483" y="171997"/>
                </a:cubicBezTo>
                <a:cubicBezTo>
                  <a:pt x="159472" y="171997"/>
                  <a:pt x="168564" y="177150"/>
                  <a:pt x="173759" y="178438"/>
                </a:cubicBezTo>
                <a:cubicBezTo>
                  <a:pt x="173759" y="178438"/>
                  <a:pt x="173759" y="178438"/>
                  <a:pt x="178955" y="156538"/>
                </a:cubicBezTo>
                <a:cubicBezTo>
                  <a:pt x="172460" y="153962"/>
                  <a:pt x="164667" y="151385"/>
                  <a:pt x="151679" y="151385"/>
                </a:cubicBezTo>
                <a:cubicBezTo>
                  <a:pt x="151679" y="151385"/>
                  <a:pt x="151679" y="151385"/>
                  <a:pt x="151679" y="133350"/>
                </a:cubicBezTo>
                <a:cubicBezTo>
                  <a:pt x="151679" y="133350"/>
                  <a:pt x="151679" y="133350"/>
                  <a:pt x="132196" y="133350"/>
                </a:cubicBezTo>
                <a:close/>
                <a:moveTo>
                  <a:pt x="136310" y="0"/>
                </a:moveTo>
                <a:cubicBezTo>
                  <a:pt x="136310" y="0"/>
                  <a:pt x="136310" y="0"/>
                  <a:pt x="167467" y="3888"/>
                </a:cubicBezTo>
                <a:cubicBezTo>
                  <a:pt x="167467" y="3888"/>
                  <a:pt x="167467" y="3888"/>
                  <a:pt x="158380" y="25921"/>
                </a:cubicBezTo>
                <a:cubicBezTo>
                  <a:pt x="158380" y="25921"/>
                  <a:pt x="158380" y="25921"/>
                  <a:pt x="184343" y="6480"/>
                </a:cubicBezTo>
                <a:cubicBezTo>
                  <a:pt x="184343" y="6480"/>
                  <a:pt x="184343" y="6480"/>
                  <a:pt x="214202" y="9072"/>
                </a:cubicBezTo>
                <a:cubicBezTo>
                  <a:pt x="214202" y="9072"/>
                  <a:pt x="214202" y="9072"/>
                  <a:pt x="188238" y="62210"/>
                </a:cubicBezTo>
                <a:cubicBezTo>
                  <a:pt x="188238" y="62210"/>
                  <a:pt x="188238" y="62210"/>
                  <a:pt x="215500" y="62210"/>
                </a:cubicBezTo>
                <a:cubicBezTo>
                  <a:pt x="215500" y="62210"/>
                  <a:pt x="215500" y="62210"/>
                  <a:pt x="215500" y="81651"/>
                </a:cubicBezTo>
                <a:cubicBezTo>
                  <a:pt x="215500" y="81651"/>
                  <a:pt x="215500" y="81651"/>
                  <a:pt x="183045" y="81651"/>
                </a:cubicBezTo>
                <a:cubicBezTo>
                  <a:pt x="237569" y="114052"/>
                  <a:pt x="277813" y="198295"/>
                  <a:pt x="277813" y="243657"/>
                </a:cubicBezTo>
                <a:cubicBezTo>
                  <a:pt x="277813" y="299387"/>
                  <a:pt x="215500" y="331788"/>
                  <a:pt x="138907" y="331788"/>
                </a:cubicBezTo>
                <a:cubicBezTo>
                  <a:pt x="62313" y="331788"/>
                  <a:pt x="0" y="299387"/>
                  <a:pt x="0" y="243657"/>
                </a:cubicBezTo>
                <a:cubicBezTo>
                  <a:pt x="0" y="198295"/>
                  <a:pt x="40244" y="114052"/>
                  <a:pt x="94768" y="81651"/>
                </a:cubicBezTo>
                <a:cubicBezTo>
                  <a:pt x="94768" y="81651"/>
                  <a:pt x="94768" y="81651"/>
                  <a:pt x="68804" y="81651"/>
                </a:cubicBezTo>
                <a:cubicBezTo>
                  <a:pt x="68804" y="81651"/>
                  <a:pt x="68804" y="81651"/>
                  <a:pt x="68804" y="60914"/>
                </a:cubicBezTo>
                <a:cubicBezTo>
                  <a:pt x="68804" y="60914"/>
                  <a:pt x="68804" y="60914"/>
                  <a:pt x="96066" y="62210"/>
                </a:cubicBezTo>
                <a:cubicBezTo>
                  <a:pt x="96066" y="62210"/>
                  <a:pt x="96066" y="62210"/>
                  <a:pt x="66208" y="5184"/>
                </a:cubicBezTo>
                <a:cubicBezTo>
                  <a:pt x="66208" y="5184"/>
                  <a:pt x="66208" y="5184"/>
                  <a:pt x="110347" y="6480"/>
                </a:cubicBezTo>
                <a:cubicBezTo>
                  <a:pt x="110347" y="6480"/>
                  <a:pt x="110347" y="6480"/>
                  <a:pt x="127223" y="28513"/>
                </a:cubicBezTo>
                <a:cubicBezTo>
                  <a:pt x="127223" y="28513"/>
                  <a:pt x="127223" y="28513"/>
                  <a:pt x="13631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28" name="组合 27"/>
          <p:cNvGrpSpPr/>
          <p:nvPr/>
        </p:nvGrpSpPr>
        <p:grpSpPr>
          <a:xfrm>
            <a:off x="8533039" y="5603831"/>
            <a:ext cx="435428" cy="435428"/>
            <a:chOff x="8533674" y="5262836"/>
            <a:chExt cx="435428" cy="435428"/>
          </a:xfrm>
        </p:grpSpPr>
        <p:sp>
          <p:nvSpPr>
            <p:cNvPr id="29" name="矩形: 圆角 28"/>
            <p:cNvSpPr/>
            <p:nvPr/>
          </p:nvSpPr>
          <p:spPr>
            <a:xfrm>
              <a:off x="8533674" y="5262836"/>
              <a:ext cx="435428" cy="435428"/>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0" name="椭圆 17"/>
            <p:cNvSpPr/>
            <p:nvPr/>
          </p:nvSpPr>
          <p:spPr>
            <a:xfrm>
              <a:off x="8641423" y="5362849"/>
              <a:ext cx="219929" cy="235402"/>
            </a:xfrm>
            <a:custGeom>
              <a:avLst/>
              <a:gdLst>
                <a:gd name="connsiteX0" fmla="*/ 270013 w 315913"/>
                <a:gd name="connsiteY0" fmla="*/ 244475 h 338138"/>
                <a:gd name="connsiteX1" fmla="*/ 315913 w 315913"/>
                <a:gd name="connsiteY1" fmla="*/ 290647 h 338138"/>
                <a:gd name="connsiteX2" fmla="*/ 315913 w 315913"/>
                <a:gd name="connsiteY2" fmla="*/ 331542 h 338138"/>
                <a:gd name="connsiteX3" fmla="*/ 313290 w 315913"/>
                <a:gd name="connsiteY3" fmla="*/ 335500 h 338138"/>
                <a:gd name="connsiteX4" fmla="*/ 309356 w 315913"/>
                <a:gd name="connsiteY4" fmla="*/ 338138 h 338138"/>
                <a:gd name="connsiteX5" fmla="*/ 231982 w 315913"/>
                <a:gd name="connsiteY5" fmla="*/ 338138 h 338138"/>
                <a:gd name="connsiteX6" fmla="*/ 225425 w 315913"/>
                <a:gd name="connsiteY6" fmla="*/ 331542 h 338138"/>
                <a:gd name="connsiteX7" fmla="*/ 225425 w 315913"/>
                <a:gd name="connsiteY7" fmla="*/ 290647 h 338138"/>
                <a:gd name="connsiteX8" fmla="*/ 270013 w 315913"/>
                <a:gd name="connsiteY8" fmla="*/ 244475 h 338138"/>
                <a:gd name="connsiteX9" fmla="*/ 157956 w 315913"/>
                <a:gd name="connsiteY9" fmla="*/ 244475 h 338138"/>
                <a:gd name="connsiteX10" fmla="*/ 203200 w 315913"/>
                <a:gd name="connsiteY10" fmla="*/ 290647 h 338138"/>
                <a:gd name="connsiteX11" fmla="*/ 203200 w 315913"/>
                <a:gd name="connsiteY11" fmla="*/ 331542 h 338138"/>
                <a:gd name="connsiteX12" fmla="*/ 201869 w 315913"/>
                <a:gd name="connsiteY12" fmla="*/ 335500 h 338138"/>
                <a:gd name="connsiteX13" fmla="*/ 196546 w 315913"/>
                <a:gd name="connsiteY13" fmla="*/ 338138 h 338138"/>
                <a:gd name="connsiteX14" fmla="*/ 119365 w 315913"/>
                <a:gd name="connsiteY14" fmla="*/ 338138 h 338138"/>
                <a:gd name="connsiteX15" fmla="*/ 112712 w 315913"/>
                <a:gd name="connsiteY15" fmla="*/ 331542 h 338138"/>
                <a:gd name="connsiteX16" fmla="*/ 112712 w 315913"/>
                <a:gd name="connsiteY16" fmla="*/ 290647 h 338138"/>
                <a:gd name="connsiteX17" fmla="*/ 157956 w 315913"/>
                <a:gd name="connsiteY17" fmla="*/ 244475 h 338138"/>
                <a:gd name="connsiteX18" fmla="*/ 45900 w 315913"/>
                <a:gd name="connsiteY18" fmla="*/ 244475 h 338138"/>
                <a:gd name="connsiteX19" fmla="*/ 90488 w 315913"/>
                <a:gd name="connsiteY19" fmla="*/ 290647 h 338138"/>
                <a:gd name="connsiteX20" fmla="*/ 90488 w 315913"/>
                <a:gd name="connsiteY20" fmla="*/ 331542 h 338138"/>
                <a:gd name="connsiteX21" fmla="*/ 89176 w 315913"/>
                <a:gd name="connsiteY21" fmla="*/ 335500 h 338138"/>
                <a:gd name="connsiteX22" fmla="*/ 83931 w 315913"/>
                <a:gd name="connsiteY22" fmla="*/ 338138 h 338138"/>
                <a:gd name="connsiteX23" fmla="*/ 6557 w 315913"/>
                <a:gd name="connsiteY23" fmla="*/ 338138 h 338138"/>
                <a:gd name="connsiteX24" fmla="*/ 0 w 315913"/>
                <a:gd name="connsiteY24" fmla="*/ 331542 h 338138"/>
                <a:gd name="connsiteX25" fmla="*/ 0 w 315913"/>
                <a:gd name="connsiteY25" fmla="*/ 290647 h 338138"/>
                <a:gd name="connsiteX26" fmla="*/ 45900 w 315913"/>
                <a:gd name="connsiteY26" fmla="*/ 244475 h 338138"/>
                <a:gd name="connsiteX27" fmla="*/ 271463 w 315913"/>
                <a:gd name="connsiteY27" fmla="*/ 180975 h 338138"/>
                <a:gd name="connsiteX28" fmla="*/ 301625 w 315913"/>
                <a:gd name="connsiteY28" fmla="*/ 211138 h 338138"/>
                <a:gd name="connsiteX29" fmla="*/ 271463 w 315913"/>
                <a:gd name="connsiteY29" fmla="*/ 241300 h 338138"/>
                <a:gd name="connsiteX30" fmla="*/ 241300 w 315913"/>
                <a:gd name="connsiteY30" fmla="*/ 211138 h 338138"/>
                <a:gd name="connsiteX31" fmla="*/ 271463 w 315913"/>
                <a:gd name="connsiteY31" fmla="*/ 180975 h 338138"/>
                <a:gd name="connsiteX32" fmla="*/ 159420 w 315913"/>
                <a:gd name="connsiteY32" fmla="*/ 180975 h 338138"/>
                <a:gd name="connsiteX33" fmla="*/ 188912 w 315913"/>
                <a:gd name="connsiteY33" fmla="*/ 211138 h 338138"/>
                <a:gd name="connsiteX34" fmla="*/ 159420 w 315913"/>
                <a:gd name="connsiteY34" fmla="*/ 241300 h 338138"/>
                <a:gd name="connsiteX35" fmla="*/ 128587 w 315913"/>
                <a:gd name="connsiteY35" fmla="*/ 211138 h 338138"/>
                <a:gd name="connsiteX36" fmla="*/ 159420 w 315913"/>
                <a:gd name="connsiteY36" fmla="*/ 180975 h 338138"/>
                <a:gd name="connsiteX37" fmla="*/ 46038 w 315913"/>
                <a:gd name="connsiteY37" fmla="*/ 180975 h 338138"/>
                <a:gd name="connsiteX38" fmla="*/ 76201 w 315913"/>
                <a:gd name="connsiteY38" fmla="*/ 211138 h 338138"/>
                <a:gd name="connsiteX39" fmla="*/ 46038 w 315913"/>
                <a:gd name="connsiteY39" fmla="*/ 241301 h 338138"/>
                <a:gd name="connsiteX40" fmla="*/ 15875 w 315913"/>
                <a:gd name="connsiteY40" fmla="*/ 211138 h 338138"/>
                <a:gd name="connsiteX41" fmla="*/ 46038 w 315913"/>
                <a:gd name="connsiteY41" fmla="*/ 180975 h 338138"/>
                <a:gd name="connsiteX42" fmla="*/ 270005 w 315913"/>
                <a:gd name="connsiteY42" fmla="*/ 77788 h 338138"/>
                <a:gd name="connsiteX43" fmla="*/ 238125 w 315913"/>
                <a:gd name="connsiteY43" fmla="*/ 109792 h 338138"/>
                <a:gd name="connsiteX44" fmla="*/ 238125 w 315913"/>
                <a:gd name="connsiteY44" fmla="*/ 144463 h 338138"/>
                <a:gd name="connsiteX45" fmla="*/ 303213 w 315913"/>
                <a:gd name="connsiteY45" fmla="*/ 144463 h 338138"/>
                <a:gd name="connsiteX46" fmla="*/ 303213 w 315913"/>
                <a:gd name="connsiteY46" fmla="*/ 109792 h 338138"/>
                <a:gd name="connsiteX47" fmla="*/ 270005 w 315913"/>
                <a:gd name="connsiteY47" fmla="*/ 77788 h 338138"/>
                <a:gd name="connsiteX48" fmla="*/ 270013 w 315913"/>
                <a:gd name="connsiteY48" fmla="*/ 65088 h 338138"/>
                <a:gd name="connsiteX49" fmla="*/ 315913 w 315913"/>
                <a:gd name="connsiteY49" fmla="*/ 109941 h 338138"/>
                <a:gd name="connsiteX50" fmla="*/ 315913 w 315913"/>
                <a:gd name="connsiteY50" fmla="*/ 150836 h 338138"/>
                <a:gd name="connsiteX51" fmla="*/ 313290 w 315913"/>
                <a:gd name="connsiteY51" fmla="*/ 156113 h 338138"/>
                <a:gd name="connsiteX52" fmla="*/ 309356 w 315913"/>
                <a:gd name="connsiteY52" fmla="*/ 158751 h 338138"/>
                <a:gd name="connsiteX53" fmla="*/ 231982 w 315913"/>
                <a:gd name="connsiteY53" fmla="*/ 158751 h 338138"/>
                <a:gd name="connsiteX54" fmla="*/ 225425 w 315913"/>
                <a:gd name="connsiteY54" fmla="*/ 150836 h 338138"/>
                <a:gd name="connsiteX55" fmla="*/ 225425 w 315913"/>
                <a:gd name="connsiteY55" fmla="*/ 109941 h 338138"/>
                <a:gd name="connsiteX56" fmla="*/ 270013 w 315913"/>
                <a:gd name="connsiteY56" fmla="*/ 65088 h 338138"/>
                <a:gd name="connsiteX57" fmla="*/ 157956 w 315913"/>
                <a:gd name="connsiteY57" fmla="*/ 65088 h 338138"/>
                <a:gd name="connsiteX58" fmla="*/ 203200 w 315913"/>
                <a:gd name="connsiteY58" fmla="*/ 109941 h 338138"/>
                <a:gd name="connsiteX59" fmla="*/ 203200 w 315913"/>
                <a:gd name="connsiteY59" fmla="*/ 150836 h 338138"/>
                <a:gd name="connsiteX60" fmla="*/ 201869 w 315913"/>
                <a:gd name="connsiteY60" fmla="*/ 156113 h 338138"/>
                <a:gd name="connsiteX61" fmla="*/ 196546 w 315913"/>
                <a:gd name="connsiteY61" fmla="*/ 158751 h 338138"/>
                <a:gd name="connsiteX62" fmla="*/ 119365 w 315913"/>
                <a:gd name="connsiteY62" fmla="*/ 158751 h 338138"/>
                <a:gd name="connsiteX63" fmla="*/ 112712 w 315913"/>
                <a:gd name="connsiteY63" fmla="*/ 150836 h 338138"/>
                <a:gd name="connsiteX64" fmla="*/ 112712 w 315913"/>
                <a:gd name="connsiteY64" fmla="*/ 109941 h 338138"/>
                <a:gd name="connsiteX65" fmla="*/ 157956 w 315913"/>
                <a:gd name="connsiteY65" fmla="*/ 65088 h 338138"/>
                <a:gd name="connsiteX66" fmla="*/ 45900 w 315913"/>
                <a:gd name="connsiteY66" fmla="*/ 65088 h 338138"/>
                <a:gd name="connsiteX67" fmla="*/ 90488 w 315913"/>
                <a:gd name="connsiteY67" fmla="*/ 109941 h 338138"/>
                <a:gd name="connsiteX68" fmla="*/ 90488 w 315913"/>
                <a:gd name="connsiteY68" fmla="*/ 150836 h 338138"/>
                <a:gd name="connsiteX69" fmla="*/ 89176 w 315913"/>
                <a:gd name="connsiteY69" fmla="*/ 156113 h 338138"/>
                <a:gd name="connsiteX70" fmla="*/ 83931 w 315913"/>
                <a:gd name="connsiteY70" fmla="*/ 158751 h 338138"/>
                <a:gd name="connsiteX71" fmla="*/ 6557 w 315913"/>
                <a:gd name="connsiteY71" fmla="*/ 158751 h 338138"/>
                <a:gd name="connsiteX72" fmla="*/ 0 w 315913"/>
                <a:gd name="connsiteY72" fmla="*/ 150836 h 338138"/>
                <a:gd name="connsiteX73" fmla="*/ 0 w 315913"/>
                <a:gd name="connsiteY73" fmla="*/ 109941 h 338138"/>
                <a:gd name="connsiteX74" fmla="*/ 45900 w 315913"/>
                <a:gd name="connsiteY74" fmla="*/ 65088 h 338138"/>
                <a:gd name="connsiteX75" fmla="*/ 270669 w 315913"/>
                <a:gd name="connsiteY75" fmla="*/ 14288 h 338138"/>
                <a:gd name="connsiteX76" fmla="*/ 254000 w 315913"/>
                <a:gd name="connsiteY76" fmla="*/ 30957 h 338138"/>
                <a:gd name="connsiteX77" fmla="*/ 270669 w 315913"/>
                <a:gd name="connsiteY77" fmla="*/ 47626 h 338138"/>
                <a:gd name="connsiteX78" fmla="*/ 287338 w 315913"/>
                <a:gd name="connsiteY78" fmla="*/ 30957 h 338138"/>
                <a:gd name="connsiteX79" fmla="*/ 270669 w 315913"/>
                <a:gd name="connsiteY79" fmla="*/ 14288 h 338138"/>
                <a:gd name="connsiteX80" fmla="*/ 271463 w 315913"/>
                <a:gd name="connsiteY80" fmla="*/ 0 h 338138"/>
                <a:gd name="connsiteX81" fmla="*/ 301625 w 315913"/>
                <a:gd name="connsiteY81" fmla="*/ 30957 h 338138"/>
                <a:gd name="connsiteX82" fmla="*/ 271463 w 315913"/>
                <a:gd name="connsiteY82" fmla="*/ 61913 h 338138"/>
                <a:gd name="connsiteX83" fmla="*/ 241300 w 315913"/>
                <a:gd name="connsiteY83" fmla="*/ 30957 h 338138"/>
                <a:gd name="connsiteX84" fmla="*/ 271463 w 315913"/>
                <a:gd name="connsiteY84" fmla="*/ 0 h 338138"/>
                <a:gd name="connsiteX85" fmla="*/ 159420 w 315913"/>
                <a:gd name="connsiteY85" fmla="*/ 0 h 338138"/>
                <a:gd name="connsiteX86" fmla="*/ 188912 w 315913"/>
                <a:gd name="connsiteY86" fmla="*/ 30957 h 338138"/>
                <a:gd name="connsiteX87" fmla="*/ 159420 w 315913"/>
                <a:gd name="connsiteY87" fmla="*/ 61913 h 338138"/>
                <a:gd name="connsiteX88" fmla="*/ 128587 w 315913"/>
                <a:gd name="connsiteY88" fmla="*/ 30957 h 338138"/>
                <a:gd name="connsiteX89" fmla="*/ 159420 w 315913"/>
                <a:gd name="connsiteY89" fmla="*/ 0 h 338138"/>
                <a:gd name="connsiteX90" fmla="*/ 46037 w 315913"/>
                <a:gd name="connsiteY90" fmla="*/ 0 h 338138"/>
                <a:gd name="connsiteX91" fmla="*/ 76200 w 315913"/>
                <a:gd name="connsiteY91" fmla="*/ 30957 h 338138"/>
                <a:gd name="connsiteX92" fmla="*/ 46037 w 315913"/>
                <a:gd name="connsiteY92" fmla="*/ 61913 h 338138"/>
                <a:gd name="connsiteX93" fmla="*/ 15875 w 315913"/>
                <a:gd name="connsiteY93" fmla="*/ 30957 h 338138"/>
                <a:gd name="connsiteX94" fmla="*/ 46037 w 315913"/>
                <a:gd name="connsiteY9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5913" h="338138">
                  <a:moveTo>
                    <a:pt x="270013" y="244475"/>
                  </a:moveTo>
                  <a:cubicBezTo>
                    <a:pt x="294930" y="244475"/>
                    <a:pt x="315913" y="265582"/>
                    <a:pt x="315913" y="290647"/>
                  </a:cubicBezTo>
                  <a:cubicBezTo>
                    <a:pt x="315913" y="290647"/>
                    <a:pt x="315913" y="290647"/>
                    <a:pt x="315913" y="331542"/>
                  </a:cubicBezTo>
                  <a:cubicBezTo>
                    <a:pt x="315913" y="332861"/>
                    <a:pt x="314602" y="335500"/>
                    <a:pt x="313290" y="335500"/>
                  </a:cubicBezTo>
                  <a:cubicBezTo>
                    <a:pt x="313290" y="336819"/>
                    <a:pt x="310667" y="338138"/>
                    <a:pt x="309356" y="338138"/>
                  </a:cubicBezTo>
                  <a:cubicBezTo>
                    <a:pt x="309356" y="338138"/>
                    <a:pt x="309356" y="338138"/>
                    <a:pt x="231982" y="338138"/>
                  </a:cubicBezTo>
                  <a:cubicBezTo>
                    <a:pt x="228048" y="338138"/>
                    <a:pt x="225425" y="335500"/>
                    <a:pt x="225425" y="331542"/>
                  </a:cubicBezTo>
                  <a:cubicBezTo>
                    <a:pt x="225425" y="331542"/>
                    <a:pt x="225425" y="331542"/>
                    <a:pt x="225425" y="290647"/>
                  </a:cubicBezTo>
                  <a:cubicBezTo>
                    <a:pt x="225425" y="265582"/>
                    <a:pt x="246408" y="244475"/>
                    <a:pt x="270013" y="244475"/>
                  </a:cubicBezTo>
                  <a:close/>
                  <a:moveTo>
                    <a:pt x="157956" y="244475"/>
                  </a:moveTo>
                  <a:cubicBezTo>
                    <a:pt x="183239" y="244475"/>
                    <a:pt x="203200" y="265582"/>
                    <a:pt x="203200" y="290647"/>
                  </a:cubicBezTo>
                  <a:cubicBezTo>
                    <a:pt x="203200" y="290647"/>
                    <a:pt x="203200" y="290647"/>
                    <a:pt x="203200" y="331542"/>
                  </a:cubicBezTo>
                  <a:cubicBezTo>
                    <a:pt x="203200" y="332861"/>
                    <a:pt x="203200" y="335500"/>
                    <a:pt x="201869" y="335500"/>
                  </a:cubicBezTo>
                  <a:cubicBezTo>
                    <a:pt x="200538" y="336819"/>
                    <a:pt x="199208" y="338138"/>
                    <a:pt x="196546" y="338138"/>
                  </a:cubicBezTo>
                  <a:cubicBezTo>
                    <a:pt x="196546" y="338138"/>
                    <a:pt x="196546" y="338138"/>
                    <a:pt x="119365" y="338138"/>
                  </a:cubicBezTo>
                  <a:cubicBezTo>
                    <a:pt x="115373" y="338138"/>
                    <a:pt x="112712" y="335500"/>
                    <a:pt x="112712" y="331542"/>
                  </a:cubicBezTo>
                  <a:cubicBezTo>
                    <a:pt x="112712" y="331542"/>
                    <a:pt x="112712" y="331542"/>
                    <a:pt x="112712" y="290647"/>
                  </a:cubicBezTo>
                  <a:cubicBezTo>
                    <a:pt x="112712" y="265582"/>
                    <a:pt x="132672" y="244475"/>
                    <a:pt x="157956" y="244475"/>
                  </a:cubicBezTo>
                  <a:close/>
                  <a:moveTo>
                    <a:pt x="45900" y="244475"/>
                  </a:moveTo>
                  <a:cubicBezTo>
                    <a:pt x="69505" y="244475"/>
                    <a:pt x="90488" y="265582"/>
                    <a:pt x="90488" y="290647"/>
                  </a:cubicBezTo>
                  <a:cubicBezTo>
                    <a:pt x="90488" y="290647"/>
                    <a:pt x="90488" y="290647"/>
                    <a:pt x="90488" y="331542"/>
                  </a:cubicBezTo>
                  <a:cubicBezTo>
                    <a:pt x="90488" y="332861"/>
                    <a:pt x="90488" y="335500"/>
                    <a:pt x="89176" y="335500"/>
                  </a:cubicBezTo>
                  <a:cubicBezTo>
                    <a:pt x="87865" y="336819"/>
                    <a:pt x="85242" y="338138"/>
                    <a:pt x="83931" y="338138"/>
                  </a:cubicBezTo>
                  <a:cubicBezTo>
                    <a:pt x="83931" y="338138"/>
                    <a:pt x="83931" y="338138"/>
                    <a:pt x="6557" y="338138"/>
                  </a:cubicBezTo>
                  <a:cubicBezTo>
                    <a:pt x="3934" y="338138"/>
                    <a:pt x="0" y="335500"/>
                    <a:pt x="0" y="331542"/>
                  </a:cubicBezTo>
                  <a:cubicBezTo>
                    <a:pt x="0" y="331542"/>
                    <a:pt x="0" y="331542"/>
                    <a:pt x="0" y="290647"/>
                  </a:cubicBezTo>
                  <a:cubicBezTo>
                    <a:pt x="0" y="265582"/>
                    <a:pt x="20983" y="244475"/>
                    <a:pt x="45900" y="244475"/>
                  </a:cubicBezTo>
                  <a:close/>
                  <a:moveTo>
                    <a:pt x="271463" y="180975"/>
                  </a:moveTo>
                  <a:cubicBezTo>
                    <a:pt x="287200" y="180975"/>
                    <a:pt x="301625" y="194089"/>
                    <a:pt x="301625" y="211138"/>
                  </a:cubicBezTo>
                  <a:cubicBezTo>
                    <a:pt x="301625" y="228186"/>
                    <a:pt x="287200" y="241300"/>
                    <a:pt x="271463" y="241300"/>
                  </a:cubicBezTo>
                  <a:cubicBezTo>
                    <a:pt x="254414" y="241300"/>
                    <a:pt x="241300" y="228186"/>
                    <a:pt x="241300" y="211138"/>
                  </a:cubicBezTo>
                  <a:cubicBezTo>
                    <a:pt x="241300" y="194089"/>
                    <a:pt x="254414" y="180975"/>
                    <a:pt x="271463" y="180975"/>
                  </a:cubicBezTo>
                  <a:close/>
                  <a:moveTo>
                    <a:pt x="159420" y="180975"/>
                  </a:moveTo>
                  <a:cubicBezTo>
                    <a:pt x="175506" y="180975"/>
                    <a:pt x="188912" y="194089"/>
                    <a:pt x="188912" y="211138"/>
                  </a:cubicBezTo>
                  <a:cubicBezTo>
                    <a:pt x="188912" y="228186"/>
                    <a:pt x="175506" y="241300"/>
                    <a:pt x="159420" y="241300"/>
                  </a:cubicBezTo>
                  <a:cubicBezTo>
                    <a:pt x="141992" y="241300"/>
                    <a:pt x="128587" y="228186"/>
                    <a:pt x="128587" y="211138"/>
                  </a:cubicBezTo>
                  <a:cubicBezTo>
                    <a:pt x="128587" y="194089"/>
                    <a:pt x="141992" y="180975"/>
                    <a:pt x="159420" y="180975"/>
                  </a:cubicBezTo>
                  <a:close/>
                  <a:moveTo>
                    <a:pt x="46038" y="180975"/>
                  </a:moveTo>
                  <a:cubicBezTo>
                    <a:pt x="62697" y="180975"/>
                    <a:pt x="76201" y="194479"/>
                    <a:pt x="76201" y="211138"/>
                  </a:cubicBezTo>
                  <a:cubicBezTo>
                    <a:pt x="76201" y="227797"/>
                    <a:pt x="62697" y="241301"/>
                    <a:pt x="46038" y="241301"/>
                  </a:cubicBezTo>
                  <a:cubicBezTo>
                    <a:pt x="29379" y="241301"/>
                    <a:pt x="15875" y="227797"/>
                    <a:pt x="15875" y="211138"/>
                  </a:cubicBezTo>
                  <a:cubicBezTo>
                    <a:pt x="15875" y="194479"/>
                    <a:pt x="29379" y="180975"/>
                    <a:pt x="46038" y="180975"/>
                  </a:cubicBezTo>
                  <a:close/>
                  <a:moveTo>
                    <a:pt x="270005" y="77788"/>
                  </a:moveTo>
                  <a:cubicBezTo>
                    <a:pt x="252736" y="77788"/>
                    <a:pt x="238125" y="92457"/>
                    <a:pt x="238125" y="109792"/>
                  </a:cubicBezTo>
                  <a:cubicBezTo>
                    <a:pt x="238125" y="109792"/>
                    <a:pt x="238125" y="109792"/>
                    <a:pt x="238125" y="144463"/>
                  </a:cubicBezTo>
                  <a:cubicBezTo>
                    <a:pt x="238125" y="144463"/>
                    <a:pt x="238125" y="144463"/>
                    <a:pt x="303213" y="144463"/>
                  </a:cubicBezTo>
                  <a:lnTo>
                    <a:pt x="303213" y="109792"/>
                  </a:lnTo>
                  <a:cubicBezTo>
                    <a:pt x="303213" y="92457"/>
                    <a:pt x="288602" y="77788"/>
                    <a:pt x="270005" y="77788"/>
                  </a:cubicBezTo>
                  <a:close/>
                  <a:moveTo>
                    <a:pt x="270013" y="65088"/>
                  </a:moveTo>
                  <a:cubicBezTo>
                    <a:pt x="294930" y="65088"/>
                    <a:pt x="315913" y="84876"/>
                    <a:pt x="315913" y="109941"/>
                  </a:cubicBezTo>
                  <a:cubicBezTo>
                    <a:pt x="315913" y="109941"/>
                    <a:pt x="315913" y="109941"/>
                    <a:pt x="315913" y="150836"/>
                  </a:cubicBezTo>
                  <a:cubicBezTo>
                    <a:pt x="315913" y="153474"/>
                    <a:pt x="314602" y="154794"/>
                    <a:pt x="313290" y="156113"/>
                  </a:cubicBezTo>
                  <a:cubicBezTo>
                    <a:pt x="313290" y="157432"/>
                    <a:pt x="310667" y="158751"/>
                    <a:pt x="309356" y="158751"/>
                  </a:cubicBezTo>
                  <a:cubicBezTo>
                    <a:pt x="309356" y="158751"/>
                    <a:pt x="309356" y="158751"/>
                    <a:pt x="231982" y="158751"/>
                  </a:cubicBezTo>
                  <a:cubicBezTo>
                    <a:pt x="228048" y="158751"/>
                    <a:pt x="225425" y="154794"/>
                    <a:pt x="225425" y="150836"/>
                  </a:cubicBezTo>
                  <a:cubicBezTo>
                    <a:pt x="225425" y="150836"/>
                    <a:pt x="225425" y="150836"/>
                    <a:pt x="225425" y="109941"/>
                  </a:cubicBezTo>
                  <a:cubicBezTo>
                    <a:pt x="225425" y="84876"/>
                    <a:pt x="246408" y="65088"/>
                    <a:pt x="270013" y="65088"/>
                  </a:cubicBezTo>
                  <a:close/>
                  <a:moveTo>
                    <a:pt x="157956" y="65088"/>
                  </a:moveTo>
                  <a:cubicBezTo>
                    <a:pt x="183239" y="65088"/>
                    <a:pt x="203200" y="84876"/>
                    <a:pt x="203200" y="109941"/>
                  </a:cubicBezTo>
                  <a:cubicBezTo>
                    <a:pt x="203200" y="109941"/>
                    <a:pt x="203200" y="109941"/>
                    <a:pt x="203200" y="150836"/>
                  </a:cubicBezTo>
                  <a:cubicBezTo>
                    <a:pt x="203200" y="153474"/>
                    <a:pt x="203200" y="154794"/>
                    <a:pt x="201869" y="156113"/>
                  </a:cubicBezTo>
                  <a:cubicBezTo>
                    <a:pt x="200538" y="157432"/>
                    <a:pt x="199208" y="158751"/>
                    <a:pt x="196546" y="158751"/>
                  </a:cubicBezTo>
                  <a:cubicBezTo>
                    <a:pt x="196546" y="158751"/>
                    <a:pt x="196546" y="158751"/>
                    <a:pt x="119365" y="158751"/>
                  </a:cubicBezTo>
                  <a:cubicBezTo>
                    <a:pt x="115373" y="158751"/>
                    <a:pt x="112712" y="154794"/>
                    <a:pt x="112712" y="150836"/>
                  </a:cubicBezTo>
                  <a:cubicBezTo>
                    <a:pt x="112712" y="150836"/>
                    <a:pt x="112712" y="150836"/>
                    <a:pt x="112712" y="109941"/>
                  </a:cubicBezTo>
                  <a:cubicBezTo>
                    <a:pt x="112712" y="84876"/>
                    <a:pt x="132672" y="65088"/>
                    <a:pt x="157956" y="65088"/>
                  </a:cubicBezTo>
                  <a:close/>
                  <a:moveTo>
                    <a:pt x="45900" y="65088"/>
                  </a:moveTo>
                  <a:cubicBezTo>
                    <a:pt x="69505" y="65088"/>
                    <a:pt x="90488" y="84876"/>
                    <a:pt x="90488" y="109941"/>
                  </a:cubicBezTo>
                  <a:cubicBezTo>
                    <a:pt x="90488" y="109941"/>
                    <a:pt x="90488" y="109941"/>
                    <a:pt x="90488" y="150836"/>
                  </a:cubicBezTo>
                  <a:cubicBezTo>
                    <a:pt x="90488" y="153474"/>
                    <a:pt x="90488" y="154794"/>
                    <a:pt x="89176" y="156113"/>
                  </a:cubicBezTo>
                  <a:cubicBezTo>
                    <a:pt x="87865" y="157432"/>
                    <a:pt x="85242" y="158751"/>
                    <a:pt x="83931" y="158751"/>
                  </a:cubicBezTo>
                  <a:cubicBezTo>
                    <a:pt x="83931" y="158751"/>
                    <a:pt x="83931" y="158751"/>
                    <a:pt x="6557" y="158751"/>
                  </a:cubicBezTo>
                  <a:cubicBezTo>
                    <a:pt x="3934" y="158751"/>
                    <a:pt x="0" y="154794"/>
                    <a:pt x="0" y="150836"/>
                  </a:cubicBezTo>
                  <a:cubicBezTo>
                    <a:pt x="0" y="150836"/>
                    <a:pt x="0" y="150836"/>
                    <a:pt x="0" y="109941"/>
                  </a:cubicBezTo>
                  <a:cubicBezTo>
                    <a:pt x="0" y="84876"/>
                    <a:pt x="20983" y="65088"/>
                    <a:pt x="45900" y="65088"/>
                  </a:cubicBezTo>
                  <a:close/>
                  <a:moveTo>
                    <a:pt x="270669" y="14288"/>
                  </a:moveTo>
                  <a:cubicBezTo>
                    <a:pt x="261463" y="14288"/>
                    <a:pt x="254000" y="21751"/>
                    <a:pt x="254000" y="30957"/>
                  </a:cubicBezTo>
                  <a:cubicBezTo>
                    <a:pt x="254000" y="40163"/>
                    <a:pt x="261463" y="47626"/>
                    <a:pt x="270669" y="47626"/>
                  </a:cubicBezTo>
                  <a:cubicBezTo>
                    <a:pt x="279875" y="47626"/>
                    <a:pt x="287338" y="40163"/>
                    <a:pt x="287338" y="30957"/>
                  </a:cubicBezTo>
                  <a:cubicBezTo>
                    <a:pt x="287338" y="21751"/>
                    <a:pt x="279875" y="14288"/>
                    <a:pt x="270669" y="14288"/>
                  </a:cubicBezTo>
                  <a:close/>
                  <a:moveTo>
                    <a:pt x="271463" y="0"/>
                  </a:moveTo>
                  <a:cubicBezTo>
                    <a:pt x="287200" y="0"/>
                    <a:pt x="301625" y="13459"/>
                    <a:pt x="301625" y="30957"/>
                  </a:cubicBezTo>
                  <a:cubicBezTo>
                    <a:pt x="301625" y="48454"/>
                    <a:pt x="287200" y="61913"/>
                    <a:pt x="271463" y="61913"/>
                  </a:cubicBezTo>
                  <a:cubicBezTo>
                    <a:pt x="254414" y="61913"/>
                    <a:pt x="241300" y="48454"/>
                    <a:pt x="241300" y="30957"/>
                  </a:cubicBezTo>
                  <a:cubicBezTo>
                    <a:pt x="241300" y="13459"/>
                    <a:pt x="254414" y="0"/>
                    <a:pt x="271463" y="0"/>
                  </a:cubicBezTo>
                  <a:close/>
                  <a:moveTo>
                    <a:pt x="159420" y="0"/>
                  </a:moveTo>
                  <a:cubicBezTo>
                    <a:pt x="175506" y="0"/>
                    <a:pt x="188912" y="13459"/>
                    <a:pt x="188912" y="30957"/>
                  </a:cubicBezTo>
                  <a:cubicBezTo>
                    <a:pt x="188912" y="48454"/>
                    <a:pt x="175506" y="61913"/>
                    <a:pt x="159420" y="61913"/>
                  </a:cubicBezTo>
                  <a:cubicBezTo>
                    <a:pt x="141992" y="61913"/>
                    <a:pt x="128587" y="48454"/>
                    <a:pt x="128587" y="30957"/>
                  </a:cubicBezTo>
                  <a:cubicBezTo>
                    <a:pt x="128587" y="13459"/>
                    <a:pt x="141992" y="0"/>
                    <a:pt x="159420" y="0"/>
                  </a:cubicBezTo>
                  <a:close/>
                  <a:moveTo>
                    <a:pt x="46037" y="0"/>
                  </a:moveTo>
                  <a:cubicBezTo>
                    <a:pt x="63086" y="0"/>
                    <a:pt x="76200" y="13459"/>
                    <a:pt x="76200" y="30957"/>
                  </a:cubicBezTo>
                  <a:cubicBezTo>
                    <a:pt x="76200" y="48454"/>
                    <a:pt x="63086" y="61913"/>
                    <a:pt x="46037" y="61913"/>
                  </a:cubicBezTo>
                  <a:cubicBezTo>
                    <a:pt x="28989" y="61913"/>
                    <a:pt x="15875" y="48454"/>
                    <a:pt x="15875" y="30957"/>
                  </a:cubicBezTo>
                  <a:cubicBezTo>
                    <a:pt x="15875" y="13459"/>
                    <a:pt x="28989" y="0"/>
                    <a:pt x="4603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5" name="灯片编号占位符 24"/>
          <p:cNvSpPr>
            <a:spLocks noGrp="1"/>
          </p:cNvSpPr>
          <p:nvPr>
            <p:ph type="sldNum" sz="quarter" idx="4"/>
          </p:nvPr>
        </p:nvSpPr>
        <p:spPr>
          <a:xfrm>
            <a:off x="9491980" y="6314440"/>
            <a:ext cx="2700020" cy="316865"/>
          </a:xfrm>
        </p:spPr>
        <p:txBody>
          <a:bodyPr/>
          <a:lstStyle/>
          <a:p>
            <a:fld id="{1E5B29A9-5820-46BE-83DA-BE1F926704E3}" type="slidenum">
              <a:rPr lang="zh-CN" altLang="en-US" smtClean="0"/>
              <a:t>22</a:t>
            </a:fld>
            <a:endParaRPr lang="zh-CN" altLang="en-US" dirty="0"/>
          </a:p>
        </p:txBody>
      </p:sp>
      <p:graphicFrame>
        <p:nvGraphicFramePr>
          <p:cNvPr id="3" name="表格 2"/>
          <p:cNvGraphicFramePr/>
          <p:nvPr>
            <p:custDataLst>
              <p:tags r:id="rId1"/>
            </p:custDataLst>
          </p:nvPr>
        </p:nvGraphicFramePr>
        <p:xfrm>
          <a:off x="4338955" y="2150110"/>
          <a:ext cx="6490970" cy="2856230"/>
        </p:xfrm>
        <a:graphic>
          <a:graphicData uri="http://schemas.openxmlformats.org/drawingml/2006/table">
            <a:tbl>
              <a:tblPr firstRow="1" bandRow="1">
                <a:tableStyleId>{5940675A-B579-460E-94D1-54222C63F5DA}</a:tableStyleId>
              </a:tblPr>
              <a:tblGrid>
                <a:gridCol w="634365">
                  <a:extLst>
                    <a:ext uri="{9D8B030D-6E8A-4147-A177-3AD203B41FA5}">
                      <a16:colId xmlns:a16="http://schemas.microsoft.com/office/drawing/2014/main" val="20000"/>
                    </a:ext>
                  </a:extLst>
                </a:gridCol>
                <a:gridCol w="2085975">
                  <a:extLst>
                    <a:ext uri="{9D8B030D-6E8A-4147-A177-3AD203B41FA5}">
                      <a16:colId xmlns:a16="http://schemas.microsoft.com/office/drawing/2014/main" val="20001"/>
                    </a:ext>
                  </a:extLst>
                </a:gridCol>
                <a:gridCol w="678180">
                  <a:extLst>
                    <a:ext uri="{9D8B030D-6E8A-4147-A177-3AD203B41FA5}">
                      <a16:colId xmlns:a16="http://schemas.microsoft.com/office/drawing/2014/main" val="20002"/>
                    </a:ext>
                  </a:extLst>
                </a:gridCol>
                <a:gridCol w="3092450">
                  <a:extLst>
                    <a:ext uri="{9D8B030D-6E8A-4147-A177-3AD203B41FA5}">
                      <a16:colId xmlns:a16="http://schemas.microsoft.com/office/drawing/2014/main" val="20003"/>
                    </a:ext>
                  </a:extLst>
                </a:gridCol>
              </a:tblGrid>
              <a:tr h="487680">
                <a:tc>
                  <a:txBody>
                    <a:bodyPr/>
                    <a:lstStyle/>
                    <a:p>
                      <a:pPr indent="0" algn="ctr">
                        <a:buNone/>
                      </a:pPr>
                      <a:r>
                        <a:rPr lang="en-US" sz="1600" b="0">
                          <a:latin typeface="黑体" panose="02010609060101010101" charset="-122"/>
                          <a:ea typeface="黑体" panose="02010609060101010101" charset="-122"/>
                        </a:rPr>
                        <a:t>序号</a:t>
                      </a:r>
                      <a:endParaRPr lang="en-US" altLang="en-US" sz="1600" b="0">
                        <a:latin typeface="黑体" panose="02010609060101010101" charset="-122"/>
                        <a:ea typeface="黑体" panose="02010609060101010101"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黑体" panose="02010609060101010101" charset="-122"/>
                          <a:ea typeface="黑体" panose="02010609060101010101" charset="-122"/>
                        </a:rPr>
                        <a:t>支出项目</a:t>
                      </a:r>
                      <a:endParaRPr lang="en-US" altLang="en-US" sz="1600" b="0">
                        <a:latin typeface="黑体" panose="02010609060101010101" charset="-122"/>
                        <a:ea typeface="黑体" panose="02010609060101010101"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黑体" panose="02010609060101010101" charset="-122"/>
                          <a:ea typeface="黑体" panose="02010609060101010101" charset="-122"/>
                        </a:rPr>
                        <a:t>金额（元）</a:t>
                      </a:r>
                      <a:endParaRPr lang="en-US" altLang="en-US" sz="1600" b="0">
                        <a:latin typeface="黑体" panose="02010609060101010101" charset="-122"/>
                        <a:ea typeface="黑体" panose="02010609060101010101"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黑体" panose="02010609060101010101" charset="-122"/>
                          <a:ea typeface="黑体" panose="02010609060101010101" charset="-122"/>
                        </a:rPr>
                        <a:t>依据或理由</a:t>
                      </a:r>
                      <a:endParaRPr lang="en-US" altLang="en-US" sz="1600" b="0">
                        <a:latin typeface="黑体" panose="02010609060101010101" charset="-122"/>
                        <a:ea typeface="黑体" panose="02010609060101010101"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87680">
                <a:tc>
                  <a:txBody>
                    <a:bodyPr/>
                    <a:lstStyle/>
                    <a:p>
                      <a:pPr indent="0" algn="ctr">
                        <a:buNone/>
                      </a:pPr>
                      <a:r>
                        <a:rPr lang="en-US" sz="1600" b="0">
                          <a:latin typeface="黑体" panose="02010609060101010101" charset="-122"/>
                          <a:ea typeface="黑体" panose="02010609060101010101" charset="-122"/>
                        </a:rPr>
                        <a:t>1</a:t>
                      </a:r>
                      <a:endParaRPr lang="en-US" altLang="en-US" sz="1600" b="0">
                        <a:latin typeface="黑体" panose="02010609060101010101" charset="-122"/>
                        <a:ea typeface="黑体" panose="0201060906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黑体" panose="02010609060101010101" charset="-122"/>
                          <a:ea typeface="黑体" panose="02010609060101010101" charset="-122"/>
                        </a:rPr>
                        <a:t>办公费（图书、打印等）</a:t>
                      </a:r>
                      <a:endParaRPr lang="en-US" altLang="en-US" sz="1600" b="0">
                        <a:latin typeface="黑体" panose="02010609060101010101" charset="-122"/>
                        <a:ea typeface="黑体" panose="0201060906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黑体" panose="02010609060101010101" charset="-122"/>
                          <a:ea typeface="黑体" panose="02010609060101010101" charset="-122"/>
                          <a:cs typeface="宋体" pitchFamily="2" charset="-122"/>
                        </a:rPr>
                        <a:t>500</a:t>
                      </a:r>
                      <a:endParaRPr lang="en-US" altLang="en-US" sz="1600" b="0">
                        <a:latin typeface="黑体" panose="02010609060101010101" charset="-122"/>
                        <a:ea typeface="黑体" panose="02010609060101010101" charset="-122"/>
                        <a:cs typeface="宋体"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黑体" panose="02010609060101010101" charset="-122"/>
                          <a:ea typeface="黑体" panose="02010609060101010101" charset="-122"/>
                          <a:cs typeface="黑体" panose="02010609060101010101" charset="-122"/>
                        </a:rPr>
                        <a:t>（不超过项目总经费8%）</a:t>
                      </a:r>
                      <a:endParaRPr lang="en-US" altLang="en-US" sz="1600" b="0">
                        <a:latin typeface="黑体" panose="02010609060101010101" charset="-122"/>
                        <a:ea typeface="黑体" panose="02010609060101010101" charset="-122"/>
                        <a:cs typeface="黑体" panose="0201060906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6545">
                <a:tc>
                  <a:txBody>
                    <a:bodyPr/>
                    <a:lstStyle/>
                    <a:p>
                      <a:pPr indent="0" algn="ctr">
                        <a:buNone/>
                      </a:pPr>
                      <a:r>
                        <a:rPr lang="en-US" sz="1600" b="0">
                          <a:latin typeface="黑体" panose="02010609060101010101" charset="-122"/>
                          <a:ea typeface="黑体" panose="02010609060101010101" charset="-122"/>
                        </a:rPr>
                        <a:t>2</a:t>
                      </a:r>
                      <a:endParaRPr lang="en-US" altLang="en-US" sz="1600" b="0">
                        <a:latin typeface="黑体" panose="02010609060101010101" charset="-122"/>
                        <a:ea typeface="黑体" panose="0201060906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黑体" panose="02010609060101010101" charset="-122"/>
                          <a:ea typeface="黑体" panose="02010609060101010101" charset="-122"/>
                        </a:rPr>
                        <a:t>实验材料费</a:t>
                      </a:r>
                      <a:endParaRPr lang="en-US" altLang="en-US" sz="1600" b="0">
                        <a:latin typeface="黑体" panose="02010609060101010101" charset="-122"/>
                        <a:ea typeface="黑体" panose="0201060906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黑体" panose="02010609060101010101" charset="-122"/>
                          <a:ea typeface="黑体" panose="02010609060101010101" charset="-122"/>
                        </a:rPr>
                        <a:t> </a:t>
                      </a:r>
                      <a:endParaRPr lang="en-US" altLang="en-US" sz="1600" b="0">
                        <a:latin typeface="黑体" panose="02010609060101010101" charset="-122"/>
                        <a:ea typeface="黑体" panose="0201060906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黑体" panose="02010609060101010101" charset="-122"/>
                          <a:ea typeface="黑体" panose="02010609060101010101" charset="-122"/>
                        </a:rPr>
                        <a:t> </a:t>
                      </a:r>
                      <a:endParaRPr lang="en-US" altLang="en-US" sz="1600" b="0">
                        <a:latin typeface="黑体" panose="02010609060101010101" charset="-122"/>
                        <a:ea typeface="黑体" panose="0201060906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7180">
                <a:tc>
                  <a:txBody>
                    <a:bodyPr/>
                    <a:lstStyle/>
                    <a:p>
                      <a:pPr indent="0" algn="ctr">
                        <a:buNone/>
                      </a:pPr>
                      <a:r>
                        <a:rPr lang="en-US" sz="1600" b="0">
                          <a:latin typeface="黑体" panose="02010609060101010101" charset="-122"/>
                          <a:ea typeface="黑体" panose="02010609060101010101" charset="-122"/>
                        </a:rPr>
                        <a:t>3</a:t>
                      </a:r>
                      <a:endParaRPr lang="en-US" altLang="en-US" sz="1600" b="0">
                        <a:latin typeface="黑体" panose="02010609060101010101" charset="-122"/>
                        <a:ea typeface="黑体" panose="0201060906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黑体" panose="02010609060101010101" charset="-122"/>
                          <a:ea typeface="黑体" panose="02010609060101010101" charset="-122"/>
                        </a:rPr>
                        <a:t>测试、化验、加工费</a:t>
                      </a:r>
                      <a:endParaRPr lang="en-US" altLang="en-US" sz="1600" b="0">
                        <a:latin typeface="黑体" panose="02010609060101010101" charset="-122"/>
                        <a:ea typeface="黑体" panose="0201060906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黑体" panose="02010609060101010101" charset="-122"/>
                          <a:ea typeface="黑体" panose="02010609060101010101" charset="-122"/>
                        </a:rPr>
                        <a:t> </a:t>
                      </a:r>
                      <a:endParaRPr lang="en-US" altLang="en-US" sz="1600" b="0">
                        <a:latin typeface="黑体" panose="02010609060101010101" charset="-122"/>
                        <a:ea typeface="黑体" panose="0201060906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黑体" panose="02010609060101010101" charset="-122"/>
                          <a:ea typeface="黑体" panose="02010609060101010101" charset="-122"/>
                          <a:cs typeface="黑体" panose="02010609060101010101" charset="-122"/>
                        </a:rPr>
                        <a:t>（不超过项目总经费20%）</a:t>
                      </a:r>
                      <a:endParaRPr lang="en-US" altLang="en-US" sz="1600" b="0">
                        <a:latin typeface="黑体" panose="02010609060101010101" charset="-122"/>
                        <a:ea typeface="黑体" panose="02010609060101010101" charset="-122"/>
                        <a:cs typeface="黑体" panose="0201060906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4810">
                <a:tc>
                  <a:txBody>
                    <a:bodyPr/>
                    <a:lstStyle/>
                    <a:p>
                      <a:pPr indent="0" algn="ctr">
                        <a:buNone/>
                      </a:pPr>
                      <a:r>
                        <a:rPr lang="en-US" sz="1600" b="0">
                          <a:latin typeface="黑体" panose="02010609060101010101" charset="-122"/>
                          <a:ea typeface="黑体" panose="02010609060101010101" charset="-122"/>
                        </a:rPr>
                        <a:t>4</a:t>
                      </a:r>
                      <a:endParaRPr lang="en-US" altLang="en-US" sz="1600" b="0">
                        <a:latin typeface="黑体" panose="02010609060101010101" charset="-122"/>
                        <a:ea typeface="黑体" panose="0201060906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黑体" panose="02010609060101010101" charset="-122"/>
                          <a:ea typeface="黑体" panose="02010609060101010101" charset="-122"/>
                          <a:cs typeface="宋体" pitchFamily="2" charset="-122"/>
                        </a:rPr>
                        <a:t>差旅费</a:t>
                      </a:r>
                      <a:endParaRPr lang="en-US" altLang="en-US" sz="1600" b="0">
                        <a:latin typeface="黑体" panose="02010609060101010101" charset="-122"/>
                        <a:ea typeface="黑体" panose="02010609060101010101" charset="-122"/>
                        <a:cs typeface="宋体"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黑体" panose="02010609060101010101" charset="-122"/>
                          <a:ea typeface="黑体" panose="02010609060101010101" charset="-122"/>
                          <a:cs typeface="宋体" pitchFamily="2" charset="-122"/>
                        </a:rPr>
                        <a:t>7000</a:t>
                      </a:r>
                      <a:endParaRPr lang="en-US" altLang="en-US" sz="1600" b="0">
                        <a:latin typeface="黑体" panose="02010609060101010101" charset="-122"/>
                        <a:ea typeface="黑体" panose="02010609060101010101" charset="-122"/>
                        <a:cs typeface="宋体"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黑体" panose="02010609060101010101" charset="-122"/>
                          <a:ea typeface="黑体" panose="02010609060101010101" charset="-122"/>
                          <a:cs typeface="黑体" panose="02010609060101010101" charset="-122"/>
                        </a:rPr>
                        <a:t>上海现场调研与测试(两人差旅)</a:t>
                      </a:r>
                      <a:endParaRPr lang="en-US" altLang="en-US" sz="1600" b="0">
                        <a:latin typeface="黑体" panose="02010609060101010101" charset="-122"/>
                        <a:ea typeface="黑体" panose="02010609060101010101" charset="-122"/>
                        <a:cs typeface="黑体" panose="0201060906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7180">
                <a:tc>
                  <a:txBody>
                    <a:bodyPr/>
                    <a:lstStyle/>
                    <a:p>
                      <a:pPr indent="0" algn="ctr">
                        <a:buNone/>
                      </a:pPr>
                      <a:r>
                        <a:rPr lang="en-US" sz="1600" b="0">
                          <a:latin typeface="黑体" panose="02010609060101010101" charset="-122"/>
                          <a:ea typeface="黑体" panose="02010609060101010101" charset="-122"/>
                          <a:cs typeface="宋体" pitchFamily="2" charset="-122"/>
                        </a:rPr>
                        <a:t>5</a:t>
                      </a:r>
                      <a:endParaRPr lang="en-US" altLang="en-US" sz="1600" b="0">
                        <a:latin typeface="黑体" panose="02010609060101010101" charset="-122"/>
                        <a:ea typeface="黑体" panose="02010609060101010101" charset="-122"/>
                        <a:cs typeface="宋体"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黑体" panose="02010609060101010101" charset="-122"/>
                          <a:ea typeface="黑体" panose="02010609060101010101" charset="-122"/>
                        </a:rPr>
                        <a:t>论文版面费</a:t>
                      </a:r>
                      <a:endParaRPr lang="en-US" altLang="en-US" sz="1600" b="0">
                        <a:latin typeface="黑体" panose="02010609060101010101" charset="-122"/>
                        <a:ea typeface="黑体" panose="0201060906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黑体" panose="02010609060101010101" charset="-122"/>
                          <a:ea typeface="黑体" panose="02010609060101010101" charset="-122"/>
                          <a:cs typeface="宋体" pitchFamily="2" charset="-122"/>
                        </a:rPr>
                        <a:t>5000</a:t>
                      </a:r>
                      <a:endParaRPr lang="en-US" altLang="en-US" sz="1600" b="0">
                        <a:latin typeface="黑体" panose="02010609060101010101" charset="-122"/>
                        <a:ea typeface="黑体" panose="02010609060101010101" charset="-122"/>
                        <a:cs typeface="宋体"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黑体" panose="02010609060101010101" charset="-122"/>
                          <a:ea typeface="黑体" panose="02010609060101010101" charset="-122"/>
                          <a:cs typeface="黑体" panose="02010609060101010101" charset="-122"/>
                        </a:rPr>
                        <a:t>EI论文</a:t>
                      </a:r>
                      <a:endParaRPr lang="en-US" altLang="en-US" sz="1600" b="0">
                        <a:latin typeface="黑体" panose="02010609060101010101" charset="-122"/>
                        <a:ea typeface="黑体" panose="02010609060101010101" charset="-122"/>
                        <a:cs typeface="黑体" panose="0201060906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5910">
                <a:tc>
                  <a:txBody>
                    <a:bodyPr/>
                    <a:lstStyle/>
                    <a:p>
                      <a:pPr indent="0" algn="ctr">
                        <a:buNone/>
                      </a:pPr>
                      <a:r>
                        <a:rPr lang="en-US" sz="1600" b="0">
                          <a:latin typeface="黑体" panose="02010609060101010101" charset="-122"/>
                          <a:ea typeface="黑体" panose="02010609060101010101" charset="-122"/>
                          <a:cs typeface="宋体" pitchFamily="2" charset="-122"/>
                        </a:rPr>
                        <a:t>6</a:t>
                      </a:r>
                      <a:endParaRPr lang="en-US" altLang="en-US" sz="1600" b="0">
                        <a:latin typeface="黑体" panose="02010609060101010101" charset="-122"/>
                        <a:ea typeface="黑体" panose="02010609060101010101" charset="-122"/>
                        <a:cs typeface="宋体"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黑体" panose="02010609060101010101" charset="-122"/>
                          <a:ea typeface="黑体" panose="02010609060101010101" charset="-122"/>
                        </a:rPr>
                        <a:t>专利申请费</a:t>
                      </a:r>
                      <a:endParaRPr lang="en-US" altLang="en-US" sz="1600" b="0">
                        <a:latin typeface="黑体" panose="02010609060101010101" charset="-122"/>
                        <a:ea typeface="黑体" panose="0201060906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黑体" panose="02010609060101010101" charset="-122"/>
                          <a:ea typeface="黑体" panose="02010609060101010101" charset="-122"/>
                          <a:cs typeface="宋体" pitchFamily="2" charset="-122"/>
                        </a:rPr>
                        <a:t>5000</a:t>
                      </a:r>
                      <a:endParaRPr lang="en-US" altLang="en-US" sz="1600" b="0">
                        <a:latin typeface="黑体" panose="02010609060101010101" charset="-122"/>
                        <a:ea typeface="黑体" panose="02010609060101010101" charset="-122"/>
                        <a:cs typeface="宋体"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0">
                          <a:latin typeface="黑体" panose="02010609060101010101" charset="-122"/>
                          <a:ea typeface="黑体" panose="02010609060101010101" charset="-122"/>
                          <a:cs typeface="宋体" pitchFamily="2" charset="-122"/>
                        </a:rPr>
                        <a:t>申请成果专利</a:t>
                      </a:r>
                      <a:endParaRPr lang="en-US" altLang="en-US" sz="1600" b="0">
                        <a:latin typeface="黑体" panose="02010609060101010101" charset="-122"/>
                        <a:ea typeface="黑体" panose="02010609060101010101" charset="-122"/>
                        <a:cs typeface="宋体"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09245">
                <a:tc gridSpan="2">
                  <a:txBody>
                    <a:bodyPr/>
                    <a:lstStyle/>
                    <a:p>
                      <a:pPr indent="0" algn="ctr">
                        <a:buNone/>
                      </a:pPr>
                      <a:r>
                        <a:rPr lang="en-US" sz="1600" b="0">
                          <a:latin typeface="黑体" panose="02010609060101010101" charset="-122"/>
                          <a:ea typeface="黑体" panose="02010609060101010101" charset="-122"/>
                        </a:rPr>
                        <a:t>合计</a:t>
                      </a:r>
                      <a:endParaRPr lang="en-US" altLang="en-US" sz="1600" b="0">
                        <a:latin typeface="黑体" panose="02010609060101010101" charset="-122"/>
                        <a:ea typeface="黑体" panose="02010609060101010101"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2">
                  <a:txBody>
                    <a:bodyPr/>
                    <a:lstStyle/>
                    <a:p>
                      <a:pPr indent="0" algn="ctr">
                        <a:buNone/>
                      </a:pPr>
                      <a:r>
                        <a:rPr lang="en-US" sz="1600" b="1">
                          <a:latin typeface="黑体" panose="02010609060101010101" charset="-122"/>
                          <a:ea typeface="黑体" panose="02010609060101010101" charset="-122"/>
                          <a:cs typeface="宋体" pitchFamily="2" charset="-122"/>
                        </a:rPr>
                        <a:t>1</a:t>
                      </a:r>
                      <a:r>
                        <a:rPr lang="en-US" sz="1600" b="1">
                          <a:latin typeface="黑体" panose="02010609060101010101" charset="-122"/>
                          <a:ea typeface="黑体" panose="02010609060101010101" charset="-122"/>
                        </a:rPr>
                        <a:t>7500</a:t>
                      </a:r>
                      <a:endParaRPr lang="en-US" altLang="en-US" sz="1600" b="1">
                        <a:latin typeface="黑体" panose="02010609060101010101" charset="-122"/>
                        <a:ea typeface="黑体" panose="02010609060101010101" charset="-122"/>
                        <a:cs typeface="宋体"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7"/>
                  </a:ext>
                </a:extLst>
              </a:tr>
            </a:tbl>
          </a:graphicData>
        </a:graphic>
      </p:graphicFrame>
      <p:sp>
        <p:nvSpPr>
          <p:cNvPr id="5" name="矩形 4"/>
          <p:cNvSpPr/>
          <p:nvPr/>
        </p:nvSpPr>
        <p:spPr>
          <a:xfrm>
            <a:off x="2038380" y="681336"/>
            <a:ext cx="2804223" cy="460375"/>
          </a:xfrm>
          <a:prstGeom prst="rect">
            <a:avLst/>
          </a:prstGeom>
        </p:spPr>
        <p:txBody>
          <a:bodyPr wrap="square">
            <a:spAutoFit/>
          </a:bodyPr>
          <a:lstStyle/>
          <a:p>
            <a:pPr algn="just" defTabSz="685800">
              <a:lnSpc>
                <a:spcPct val="120000"/>
              </a:lnSpc>
            </a:pPr>
            <a:r>
              <a:rPr lang="zh-CN" altLang="en-US" sz="2000" b="1" dirty="0">
                <a:solidFill>
                  <a:schemeClr val="tx1">
                    <a:lumMod val="85000"/>
                    <a:lumOff val="15000"/>
                  </a:schemeClr>
                </a:solidFill>
                <a:latin typeface="Arial" panose="020B0604020202020204"/>
                <a:ea typeface="微软雅黑" panose="020B0503020204020204" pitchFamily="34" charset="-122"/>
              </a:rPr>
              <a:t>项目预算</a:t>
            </a:r>
          </a:p>
        </p:txBody>
      </p:sp>
      <p:sp>
        <p:nvSpPr>
          <p:cNvPr id="6" name="PA_任意多边形 56"/>
          <p:cNvSpPr/>
          <p:nvPr>
            <p:custDataLst>
              <p:tags r:id="rId2"/>
            </p:custDataLst>
          </p:nvPr>
        </p:nvSpPr>
        <p:spPr bwMode="auto">
          <a:xfrm>
            <a:off x="4137025" y="1939290"/>
            <a:ext cx="6776085" cy="3307715"/>
          </a:xfrm>
          <a:custGeom>
            <a:avLst/>
            <a:gdLst>
              <a:gd name="T0" fmla="*/ 145 w 153"/>
              <a:gd name="T1" fmla="*/ 2 h 52"/>
              <a:gd name="T2" fmla="*/ 143 w 153"/>
              <a:gd name="T3" fmla="*/ 4 h 52"/>
              <a:gd name="T4" fmla="*/ 121 w 153"/>
              <a:gd name="T5" fmla="*/ 3 h 52"/>
              <a:gd name="T6" fmla="*/ 84 w 153"/>
              <a:gd name="T7" fmla="*/ 4 h 52"/>
              <a:gd name="T8" fmla="*/ 29 w 153"/>
              <a:gd name="T9" fmla="*/ 3 h 52"/>
              <a:gd name="T10" fmla="*/ 23 w 153"/>
              <a:gd name="T11" fmla="*/ 4 h 52"/>
              <a:gd name="T12" fmla="*/ 7 w 153"/>
              <a:gd name="T13" fmla="*/ 4 h 52"/>
              <a:gd name="T14" fmla="*/ 4 w 153"/>
              <a:gd name="T15" fmla="*/ 33 h 52"/>
              <a:gd name="T16" fmla="*/ 5 w 153"/>
              <a:gd name="T17" fmla="*/ 45 h 52"/>
              <a:gd name="T18" fmla="*/ 17 w 153"/>
              <a:gd name="T19" fmla="*/ 49 h 52"/>
              <a:gd name="T20" fmla="*/ 27 w 153"/>
              <a:gd name="T21" fmla="*/ 49 h 52"/>
              <a:gd name="T22" fmla="*/ 38 w 153"/>
              <a:gd name="T23" fmla="*/ 48 h 52"/>
              <a:gd name="T24" fmla="*/ 41 w 153"/>
              <a:gd name="T25" fmla="*/ 49 h 52"/>
              <a:gd name="T26" fmla="*/ 57 w 153"/>
              <a:gd name="T27" fmla="*/ 48 h 52"/>
              <a:gd name="T28" fmla="*/ 61 w 153"/>
              <a:gd name="T29" fmla="*/ 49 h 52"/>
              <a:gd name="T30" fmla="*/ 68 w 153"/>
              <a:gd name="T31" fmla="*/ 49 h 52"/>
              <a:gd name="T32" fmla="*/ 102 w 153"/>
              <a:gd name="T33" fmla="*/ 49 h 52"/>
              <a:gd name="T34" fmla="*/ 149 w 153"/>
              <a:gd name="T35" fmla="*/ 49 h 52"/>
              <a:gd name="T36" fmla="*/ 150 w 153"/>
              <a:gd name="T37" fmla="*/ 24 h 52"/>
              <a:gd name="T38" fmla="*/ 150 w 153"/>
              <a:gd name="T39" fmla="*/ 3 h 52"/>
              <a:gd name="T40" fmla="*/ 151 w 153"/>
              <a:gd name="T41" fmla="*/ 1 h 52"/>
              <a:gd name="T42" fmla="*/ 153 w 153"/>
              <a:gd name="T43" fmla="*/ 3 h 52"/>
              <a:gd name="T44" fmla="*/ 152 w 153"/>
              <a:gd name="T45" fmla="*/ 5 h 52"/>
              <a:gd name="T46" fmla="*/ 152 w 153"/>
              <a:gd name="T47" fmla="*/ 24 h 52"/>
              <a:gd name="T48" fmla="*/ 151 w 153"/>
              <a:gd name="T49" fmla="*/ 27 h 52"/>
              <a:gd name="T50" fmla="*/ 152 w 153"/>
              <a:gd name="T51" fmla="*/ 36 h 52"/>
              <a:gd name="T52" fmla="*/ 153 w 153"/>
              <a:gd name="T53" fmla="*/ 49 h 52"/>
              <a:gd name="T54" fmla="*/ 152 w 153"/>
              <a:gd name="T55" fmla="*/ 52 h 52"/>
              <a:gd name="T56" fmla="*/ 135 w 153"/>
              <a:gd name="T57" fmla="*/ 49 h 52"/>
              <a:gd name="T58" fmla="*/ 109 w 153"/>
              <a:gd name="T59" fmla="*/ 50 h 52"/>
              <a:gd name="T60" fmla="*/ 100 w 153"/>
              <a:gd name="T61" fmla="*/ 51 h 52"/>
              <a:gd name="T62" fmla="*/ 72 w 153"/>
              <a:gd name="T63" fmla="*/ 52 h 52"/>
              <a:gd name="T64" fmla="*/ 57 w 153"/>
              <a:gd name="T65" fmla="*/ 50 h 52"/>
              <a:gd name="T66" fmla="*/ 17 w 153"/>
              <a:gd name="T67" fmla="*/ 51 h 52"/>
              <a:gd name="T68" fmla="*/ 3 w 153"/>
              <a:gd name="T69" fmla="*/ 52 h 52"/>
              <a:gd name="T70" fmla="*/ 3 w 153"/>
              <a:gd name="T71" fmla="*/ 46 h 52"/>
              <a:gd name="T72" fmla="*/ 2 w 153"/>
              <a:gd name="T73" fmla="*/ 43 h 52"/>
              <a:gd name="T74" fmla="*/ 4 w 153"/>
              <a:gd name="T75" fmla="*/ 4 h 52"/>
              <a:gd name="T76" fmla="*/ 0 w 153"/>
              <a:gd name="T77" fmla="*/ 3 h 52"/>
              <a:gd name="T78" fmla="*/ 3 w 153"/>
              <a:gd name="T79" fmla="*/ 2 h 52"/>
              <a:gd name="T80" fmla="*/ 19 w 153"/>
              <a:gd name="T81" fmla="*/ 2 h 52"/>
              <a:gd name="T82" fmla="*/ 27 w 153"/>
              <a:gd name="T83" fmla="*/ 1 h 52"/>
              <a:gd name="T84" fmla="*/ 35 w 153"/>
              <a:gd name="T85" fmla="*/ 2 h 52"/>
              <a:gd name="T86" fmla="*/ 44 w 153"/>
              <a:gd name="T87" fmla="*/ 1 h 52"/>
              <a:gd name="T88" fmla="*/ 83 w 153"/>
              <a:gd name="T89" fmla="*/ 2 h 52"/>
              <a:gd name="T90" fmla="*/ 92 w 153"/>
              <a:gd name="T91" fmla="*/ 2 h 52"/>
              <a:gd name="T92" fmla="*/ 123 w 153"/>
              <a:gd name="T93" fmla="*/ 1 h 52"/>
              <a:gd name="T94" fmla="*/ 135 w 153"/>
              <a:gd name="T95" fmla="*/ 1 h 52"/>
              <a:gd name="T96" fmla="*/ 145 w 153"/>
              <a:gd name="T97"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 h="52">
                <a:moveTo>
                  <a:pt x="145" y="2"/>
                </a:moveTo>
                <a:cubicBezTo>
                  <a:pt x="145" y="4"/>
                  <a:pt x="142" y="3"/>
                  <a:pt x="143" y="4"/>
                </a:cubicBezTo>
                <a:cubicBezTo>
                  <a:pt x="135" y="4"/>
                  <a:pt x="129" y="2"/>
                  <a:pt x="121" y="3"/>
                </a:cubicBezTo>
                <a:cubicBezTo>
                  <a:pt x="110" y="3"/>
                  <a:pt x="98" y="4"/>
                  <a:pt x="84" y="4"/>
                </a:cubicBezTo>
                <a:cubicBezTo>
                  <a:pt x="66" y="4"/>
                  <a:pt x="47" y="3"/>
                  <a:pt x="29" y="3"/>
                </a:cubicBezTo>
                <a:cubicBezTo>
                  <a:pt x="27" y="3"/>
                  <a:pt x="25" y="4"/>
                  <a:pt x="23" y="4"/>
                </a:cubicBezTo>
                <a:cubicBezTo>
                  <a:pt x="18" y="4"/>
                  <a:pt x="12" y="3"/>
                  <a:pt x="7" y="4"/>
                </a:cubicBezTo>
                <a:cubicBezTo>
                  <a:pt x="4" y="13"/>
                  <a:pt x="4" y="23"/>
                  <a:pt x="4" y="33"/>
                </a:cubicBezTo>
                <a:cubicBezTo>
                  <a:pt x="4" y="37"/>
                  <a:pt x="4" y="41"/>
                  <a:pt x="5" y="45"/>
                </a:cubicBezTo>
                <a:cubicBezTo>
                  <a:pt x="3" y="51"/>
                  <a:pt x="12" y="49"/>
                  <a:pt x="17" y="49"/>
                </a:cubicBezTo>
                <a:cubicBezTo>
                  <a:pt x="20" y="49"/>
                  <a:pt x="24" y="49"/>
                  <a:pt x="27" y="49"/>
                </a:cubicBezTo>
                <a:cubicBezTo>
                  <a:pt x="31" y="49"/>
                  <a:pt x="33" y="48"/>
                  <a:pt x="38" y="48"/>
                </a:cubicBezTo>
                <a:cubicBezTo>
                  <a:pt x="39" y="48"/>
                  <a:pt x="40" y="49"/>
                  <a:pt x="41" y="49"/>
                </a:cubicBezTo>
                <a:cubicBezTo>
                  <a:pt x="47" y="49"/>
                  <a:pt x="51" y="48"/>
                  <a:pt x="57" y="48"/>
                </a:cubicBezTo>
                <a:cubicBezTo>
                  <a:pt x="59" y="48"/>
                  <a:pt x="60" y="49"/>
                  <a:pt x="61" y="49"/>
                </a:cubicBezTo>
                <a:cubicBezTo>
                  <a:pt x="63" y="50"/>
                  <a:pt x="66" y="49"/>
                  <a:pt x="68" y="49"/>
                </a:cubicBezTo>
                <a:cubicBezTo>
                  <a:pt x="79" y="50"/>
                  <a:pt x="91" y="50"/>
                  <a:pt x="102" y="49"/>
                </a:cubicBezTo>
                <a:cubicBezTo>
                  <a:pt x="118" y="48"/>
                  <a:pt x="132" y="47"/>
                  <a:pt x="149" y="49"/>
                </a:cubicBezTo>
                <a:cubicBezTo>
                  <a:pt x="149" y="40"/>
                  <a:pt x="150" y="33"/>
                  <a:pt x="150" y="24"/>
                </a:cubicBezTo>
                <a:cubicBezTo>
                  <a:pt x="150" y="16"/>
                  <a:pt x="149" y="11"/>
                  <a:pt x="150" y="3"/>
                </a:cubicBezTo>
                <a:cubicBezTo>
                  <a:pt x="151" y="3"/>
                  <a:pt x="151" y="2"/>
                  <a:pt x="151" y="1"/>
                </a:cubicBezTo>
                <a:cubicBezTo>
                  <a:pt x="152" y="1"/>
                  <a:pt x="153" y="3"/>
                  <a:pt x="153" y="3"/>
                </a:cubicBezTo>
                <a:cubicBezTo>
                  <a:pt x="153" y="4"/>
                  <a:pt x="152" y="4"/>
                  <a:pt x="152" y="5"/>
                </a:cubicBezTo>
                <a:cubicBezTo>
                  <a:pt x="151" y="12"/>
                  <a:pt x="152" y="18"/>
                  <a:pt x="152" y="24"/>
                </a:cubicBezTo>
                <a:cubicBezTo>
                  <a:pt x="152" y="25"/>
                  <a:pt x="151" y="26"/>
                  <a:pt x="151" y="27"/>
                </a:cubicBezTo>
                <a:cubicBezTo>
                  <a:pt x="151" y="30"/>
                  <a:pt x="152" y="33"/>
                  <a:pt x="152" y="36"/>
                </a:cubicBezTo>
                <a:cubicBezTo>
                  <a:pt x="151" y="41"/>
                  <a:pt x="149" y="47"/>
                  <a:pt x="153" y="49"/>
                </a:cubicBezTo>
                <a:cubicBezTo>
                  <a:pt x="152" y="50"/>
                  <a:pt x="152" y="51"/>
                  <a:pt x="152" y="52"/>
                </a:cubicBezTo>
                <a:cubicBezTo>
                  <a:pt x="147" y="49"/>
                  <a:pt x="140" y="51"/>
                  <a:pt x="135" y="49"/>
                </a:cubicBezTo>
                <a:cubicBezTo>
                  <a:pt x="128" y="49"/>
                  <a:pt x="116" y="50"/>
                  <a:pt x="109" y="50"/>
                </a:cubicBezTo>
                <a:cubicBezTo>
                  <a:pt x="107" y="51"/>
                  <a:pt x="103" y="51"/>
                  <a:pt x="100" y="51"/>
                </a:cubicBezTo>
                <a:cubicBezTo>
                  <a:pt x="91" y="51"/>
                  <a:pt x="81" y="52"/>
                  <a:pt x="72" y="52"/>
                </a:cubicBezTo>
                <a:cubicBezTo>
                  <a:pt x="67" y="52"/>
                  <a:pt x="61" y="52"/>
                  <a:pt x="57" y="50"/>
                </a:cubicBezTo>
                <a:cubicBezTo>
                  <a:pt x="44" y="50"/>
                  <a:pt x="30" y="51"/>
                  <a:pt x="17" y="51"/>
                </a:cubicBezTo>
                <a:cubicBezTo>
                  <a:pt x="13" y="52"/>
                  <a:pt x="7" y="52"/>
                  <a:pt x="3" y="52"/>
                </a:cubicBezTo>
                <a:cubicBezTo>
                  <a:pt x="2" y="50"/>
                  <a:pt x="3" y="48"/>
                  <a:pt x="3" y="46"/>
                </a:cubicBezTo>
                <a:cubicBezTo>
                  <a:pt x="3" y="45"/>
                  <a:pt x="2" y="44"/>
                  <a:pt x="2" y="43"/>
                </a:cubicBezTo>
                <a:cubicBezTo>
                  <a:pt x="1" y="30"/>
                  <a:pt x="3" y="19"/>
                  <a:pt x="4" y="4"/>
                </a:cubicBezTo>
                <a:cubicBezTo>
                  <a:pt x="4" y="3"/>
                  <a:pt x="1" y="4"/>
                  <a:pt x="0" y="3"/>
                </a:cubicBezTo>
                <a:cubicBezTo>
                  <a:pt x="1" y="1"/>
                  <a:pt x="2" y="1"/>
                  <a:pt x="3" y="2"/>
                </a:cubicBezTo>
                <a:cubicBezTo>
                  <a:pt x="8" y="1"/>
                  <a:pt x="14" y="2"/>
                  <a:pt x="19" y="2"/>
                </a:cubicBezTo>
                <a:cubicBezTo>
                  <a:pt x="22" y="2"/>
                  <a:pt x="25" y="1"/>
                  <a:pt x="27" y="1"/>
                </a:cubicBezTo>
                <a:cubicBezTo>
                  <a:pt x="30" y="1"/>
                  <a:pt x="32" y="2"/>
                  <a:pt x="35" y="2"/>
                </a:cubicBezTo>
                <a:cubicBezTo>
                  <a:pt x="38" y="2"/>
                  <a:pt x="41" y="2"/>
                  <a:pt x="44" y="1"/>
                </a:cubicBezTo>
                <a:cubicBezTo>
                  <a:pt x="56" y="1"/>
                  <a:pt x="70" y="2"/>
                  <a:pt x="83" y="2"/>
                </a:cubicBezTo>
                <a:cubicBezTo>
                  <a:pt x="86" y="2"/>
                  <a:pt x="89" y="2"/>
                  <a:pt x="92" y="2"/>
                </a:cubicBezTo>
                <a:cubicBezTo>
                  <a:pt x="101" y="2"/>
                  <a:pt x="113" y="1"/>
                  <a:pt x="123" y="1"/>
                </a:cubicBezTo>
                <a:cubicBezTo>
                  <a:pt x="127" y="1"/>
                  <a:pt x="131" y="1"/>
                  <a:pt x="135" y="1"/>
                </a:cubicBezTo>
                <a:cubicBezTo>
                  <a:pt x="138" y="2"/>
                  <a:pt x="142" y="0"/>
                  <a:pt x="145" y="2"/>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pic>
        <p:nvPicPr>
          <p:cNvPr id="7" name="图片 6" descr="5"/>
          <p:cNvPicPr>
            <a:picLocks noChangeAspect="1"/>
          </p:cNvPicPr>
          <p:nvPr/>
        </p:nvPicPr>
        <p:blipFill>
          <a:blip r:embed="rId5">
            <a:grayscl/>
          </a:blip>
          <a:srcRect l="22861" t="14296" r="14566" b="14468"/>
          <a:stretch>
            <a:fillRect/>
          </a:stretch>
        </p:blipFill>
        <p:spPr>
          <a:xfrm>
            <a:off x="1209675" y="1936750"/>
            <a:ext cx="2610485" cy="3312795"/>
          </a:xfrm>
          <a:prstGeom prst="roundRect">
            <a:avLst/>
          </a:prstGeom>
        </p:spPr>
      </p:pic>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占位符 19"/>
          <p:cNvPicPr>
            <a:picLocks noGrp="1" noChangeAspect="1"/>
          </p:cNvPicPr>
          <p:nvPr>
            <p:ph type="pic" sz="quarter" idx="10"/>
          </p:nvPr>
        </p:nvPicPr>
        <p:blipFill>
          <a:blip r:embed="rId3">
            <a:grayscl/>
            <a:extLst>
              <a:ext uri="{28A0092B-C50C-407E-A947-70E740481C1C}">
                <a14:useLocalDpi xmlns:a14="http://schemas.microsoft.com/office/drawing/2010/main" val="0"/>
              </a:ext>
            </a:extLst>
          </a:blip>
          <a:srcRect t="9419" b="9419"/>
          <a:stretch>
            <a:fillRect/>
          </a:stretch>
        </p:blipFill>
        <p:spPr/>
      </p:pic>
      <p:sp>
        <p:nvSpPr>
          <p:cNvPr id="10" name="文本框 9"/>
          <p:cNvSpPr txBox="1"/>
          <p:nvPr/>
        </p:nvSpPr>
        <p:spPr>
          <a:xfrm>
            <a:off x="2053248" y="3679679"/>
            <a:ext cx="5364480" cy="460375"/>
          </a:xfrm>
          <a:prstGeom prst="rect">
            <a:avLst/>
          </a:prstGeom>
          <a:noFill/>
        </p:spPr>
        <p:txBody>
          <a:bodyPr wrap="none" rtlCol="0">
            <a:spAutoFit/>
            <a:scene3d>
              <a:camera prst="orthographicFront"/>
              <a:lightRig rig="threePt" dir="t"/>
            </a:scene3d>
            <a:sp3d contourW="12700"/>
          </a:bodyPr>
          <a:lstStyle/>
          <a:p>
            <a:pPr algn="l"/>
            <a:r>
              <a:rPr sz="2400" b="1" dirty="0">
                <a:solidFill>
                  <a:schemeClr val="bg1"/>
                </a:solidFill>
                <a:effectLst>
                  <a:outerShdw blurRad="38100" dist="38100" dir="2700000" algn="tl">
                    <a:srgbClr val="000000">
                      <a:alpha val="43137"/>
                    </a:srgbClr>
                  </a:outerShdw>
                </a:effectLst>
                <a:sym typeface="+mn-ea"/>
              </a:rPr>
              <a:t>冷轧带钢智能化罩式炉算法设计与实现</a:t>
            </a:r>
            <a:endParaRPr kumimoji="0" lang="zh-CN" altLang="en-US" sz="2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a:ea typeface="微软雅黑" panose="020B0503020204020204" pitchFamily="34" charset="-122"/>
              <a:cs typeface="+mn-cs"/>
            </a:endParaRPr>
          </a:p>
        </p:txBody>
      </p:sp>
      <p:sp>
        <p:nvSpPr>
          <p:cNvPr id="13" name="文本框 12"/>
          <p:cNvSpPr txBox="1"/>
          <p:nvPr/>
        </p:nvSpPr>
        <p:spPr>
          <a:xfrm>
            <a:off x="1989748" y="2042726"/>
            <a:ext cx="6871240" cy="144655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8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a:ea typeface="微软雅黑" panose="020B0503020204020204" pitchFamily="34" charset="-122"/>
                <a:cs typeface="+mn-cs"/>
              </a:rPr>
              <a:t>THANK YOU</a:t>
            </a:r>
            <a:endParaRPr kumimoji="0" lang="zh-CN" altLang="en-US" sz="8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a:ea typeface="微软雅黑" panose="020B0503020204020204" pitchFamily="34" charset="-122"/>
              <a:cs typeface="+mn-cs"/>
            </a:endParaRPr>
          </a:p>
        </p:txBody>
      </p:sp>
      <p:grpSp>
        <p:nvGrpSpPr>
          <p:cNvPr id="21" name="组合 20"/>
          <p:cNvGrpSpPr/>
          <p:nvPr/>
        </p:nvGrpSpPr>
        <p:grpSpPr>
          <a:xfrm>
            <a:off x="8686800" y="5276850"/>
            <a:ext cx="3048000" cy="571500"/>
            <a:chOff x="8686800" y="5276850"/>
            <a:chExt cx="3048000" cy="571500"/>
          </a:xfrm>
        </p:grpSpPr>
        <p:sp>
          <p:nvSpPr>
            <p:cNvPr id="8" name="矩形 7"/>
            <p:cNvSpPr/>
            <p:nvPr/>
          </p:nvSpPr>
          <p:spPr>
            <a:xfrm>
              <a:off x="8686800" y="5276850"/>
              <a:ext cx="3048000" cy="571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4" name="文本框 13"/>
            <p:cNvSpPr txBox="1"/>
            <p:nvPr/>
          </p:nvSpPr>
          <p:spPr>
            <a:xfrm>
              <a:off x="8986182" y="5396591"/>
              <a:ext cx="1097280" cy="36830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lumMod val="75000"/>
                      <a:lumOff val="25000"/>
                    </a:prstClr>
                  </a:solidFill>
                  <a:effectLst/>
                  <a:uLnTx/>
                  <a:uFillTx/>
                  <a:latin typeface="Arial" panose="020B0604020202020204"/>
                  <a:ea typeface="微软雅黑" panose="020B0503020204020204" pitchFamily="34" charset="-122"/>
                  <a:cs typeface="+mn-cs"/>
                </a:rPr>
                <a:t>感谢聆听</a:t>
              </a:r>
            </a:p>
          </p:txBody>
        </p:sp>
      </p:grpSp>
      <p:cxnSp>
        <p:nvCxnSpPr>
          <p:cNvPr id="16" name="直接连接符 15"/>
          <p:cNvCxnSpPr/>
          <p:nvPr/>
        </p:nvCxnSpPr>
        <p:spPr>
          <a:xfrm>
            <a:off x="2177143" y="3518614"/>
            <a:ext cx="159657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22" presetClass="entr" presetSubtype="8"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p:tgtEl>
                                          <p:spTgt spid="10"/>
                                        </p:tgtEl>
                                        <p:attrNameLst>
                                          <p:attrName>ppt_x</p:attrName>
                                        </p:attrNameLst>
                                      </p:cBhvr>
                                      <p:tavLst>
                                        <p:tav tm="0">
                                          <p:val>
                                            <p:strVal val="#ppt_x-#ppt_w*1.125000"/>
                                          </p:val>
                                        </p:tav>
                                        <p:tav tm="100000">
                                          <p:val>
                                            <p:strVal val="#ppt_x"/>
                                          </p:val>
                                        </p:tav>
                                      </p:tavLst>
                                    </p:anim>
                                    <p:animEffect transition="in" filter="wipe(right)">
                                      <p:cBhvr>
                                        <p:cTn id="16" dur="500"/>
                                        <p:tgtEl>
                                          <p:spTgt spid="10"/>
                                        </p:tgtEl>
                                      </p:cBhvr>
                                    </p:animEffect>
                                  </p:childTnLst>
                                </p:cTn>
                              </p:par>
                              <p:par>
                                <p:cTn id="17" presetID="22" presetClass="entr" presetSubtype="2"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right)">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02126" y="990916"/>
            <a:ext cx="1552566" cy="4239895"/>
          </a:xfrm>
          <a:prstGeom prst="rect">
            <a:avLst/>
          </a:prstGeom>
          <a:noFill/>
        </p:spPr>
        <p:txBody>
          <a:bodyPr vert="horz" wrap="square" rtlCol="0">
            <a:spAutoFit/>
          </a:bodyPr>
          <a:lstStyle/>
          <a:p>
            <a:pPr lvl="1"/>
            <a:r>
              <a:rPr lang="en-US" altLang="zh-CN" sz="26955" dirty="0">
                <a:solidFill>
                  <a:srgbClr val="404040"/>
                </a:solidFill>
                <a:latin typeface="方正兰亭准黑_GBK" panose="02000000000000000000" pitchFamily="2" charset="-122"/>
                <a:ea typeface="方正兰亭准黑_GBK" panose="02000000000000000000" pitchFamily="2" charset="-122"/>
              </a:rPr>
              <a:t>1</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442108">
            <a:off x="3131010" y="2740897"/>
            <a:ext cx="3976747" cy="2114013"/>
          </a:xfrm>
          <a:prstGeom prst="rect">
            <a:avLst/>
          </a:prstGeom>
        </p:spPr>
      </p:pic>
      <p:cxnSp>
        <p:nvCxnSpPr>
          <p:cNvPr id="4" name="直接连接符 3"/>
          <p:cNvCxnSpPr/>
          <p:nvPr/>
        </p:nvCxnSpPr>
        <p:spPr>
          <a:xfrm flipV="1">
            <a:off x="2877445" y="2598268"/>
            <a:ext cx="1793592" cy="2391457"/>
          </a:xfrm>
          <a:prstGeom prst="line">
            <a:avLst/>
          </a:prstGeom>
          <a:ln w="12700">
            <a:solidFill>
              <a:srgbClr val="1357AE"/>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925616" y="2746491"/>
            <a:ext cx="3484880" cy="1091565"/>
          </a:xfrm>
          <a:prstGeom prst="rect">
            <a:avLst/>
          </a:prstGeom>
          <a:noFill/>
        </p:spPr>
        <p:txBody>
          <a:bodyPr vert="horz" wrap="none" rtlCol="0">
            <a:spAutoFit/>
          </a:bodyPr>
          <a:lstStyle/>
          <a:p>
            <a:r>
              <a:rPr lang="zh-CN" altLang="en-US" sz="6500" dirty="0">
                <a:solidFill>
                  <a:srgbClr val="404040"/>
                </a:solidFill>
                <a:latin typeface="方正兰亭准黑_GBK" panose="02000000000000000000" pitchFamily="2" charset="-122"/>
                <a:ea typeface="方正兰亭准黑_GBK" panose="02000000000000000000" pitchFamily="2" charset="-122"/>
              </a:rPr>
              <a:t>团队情况</a:t>
            </a:r>
          </a:p>
        </p:txBody>
      </p:sp>
      <p:sp>
        <p:nvSpPr>
          <p:cNvPr id="56" name="文本框 55"/>
          <p:cNvSpPr txBox="1"/>
          <p:nvPr/>
        </p:nvSpPr>
        <p:spPr>
          <a:xfrm>
            <a:off x="5092065" y="4177665"/>
            <a:ext cx="2520315" cy="368935"/>
          </a:xfrm>
          <a:prstGeom prst="rect">
            <a:avLst/>
          </a:prstGeom>
          <a:noFill/>
        </p:spPr>
        <p:txBody>
          <a:bodyPr wrap="square" lIns="0" tIns="0" rIns="0" bIns="0" rtlCol="0">
            <a:spAutoFit/>
          </a:bodyPr>
          <a:lstStyle/>
          <a:p>
            <a:pPr marL="1714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指导教师介绍</a:t>
            </a:r>
          </a:p>
        </p:txBody>
      </p:sp>
      <p:sp>
        <p:nvSpPr>
          <p:cNvPr id="6" name="文本框 5"/>
          <p:cNvSpPr txBox="1"/>
          <p:nvPr/>
        </p:nvSpPr>
        <p:spPr>
          <a:xfrm>
            <a:off x="5092065" y="4723130"/>
            <a:ext cx="2893695" cy="368935"/>
          </a:xfrm>
          <a:prstGeom prst="rect">
            <a:avLst/>
          </a:prstGeom>
          <a:noFill/>
        </p:spPr>
        <p:txBody>
          <a:bodyPr wrap="square" lIns="0" tIns="0" rIns="0" bIns="0" rtlCol="0">
            <a:spAutoFit/>
          </a:bodyPr>
          <a:lstStyle/>
          <a:p>
            <a:pPr marL="1714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团队成员介绍</a:t>
            </a: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500"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2" presetClass="entr" presetSubtype="8" fill="hold" grpId="0" nodeType="withEffect">
                                  <p:stCondLst>
                                    <p:cond delay="0"/>
                                  </p:stCondLst>
                                  <p:childTnLst>
                                    <p:set>
                                      <p:cBhvr>
                                        <p:cTn id="11" dur="1" fill="hold">
                                          <p:stCondLst>
                                            <p:cond delay="0"/>
                                          </p:stCondLst>
                                        </p:cTn>
                                        <p:tgtEl>
                                          <p:spTgt spid="56"/>
                                        </p:tgtEl>
                                        <p:attrNameLst>
                                          <p:attrName>style.visibility</p:attrName>
                                        </p:attrNameLst>
                                      </p:cBhvr>
                                      <p:to>
                                        <p:strVal val="visible"/>
                                      </p:to>
                                    </p:set>
                                    <p:anim calcmode="lin" valueType="num">
                                      <p:cBhvr additive="base">
                                        <p:cTn id="12" dur="500" fill="hold"/>
                                        <p:tgtEl>
                                          <p:spTgt spid="56"/>
                                        </p:tgtEl>
                                        <p:attrNameLst>
                                          <p:attrName>ppt_x</p:attrName>
                                        </p:attrNameLst>
                                      </p:cBhvr>
                                      <p:tavLst>
                                        <p:tav tm="0">
                                          <p:val>
                                            <p:strVal val="0-#ppt_w/2"/>
                                          </p:val>
                                        </p:tav>
                                        <p:tav tm="100000">
                                          <p:val>
                                            <p:strVal val="#ppt_x"/>
                                          </p:val>
                                        </p:tav>
                                      </p:tavLst>
                                    </p:anim>
                                    <p:anim calcmode="lin" valueType="num">
                                      <p:cBhvr additive="base">
                                        <p:cTn id="13" dur="500" fill="hold"/>
                                        <p:tgtEl>
                                          <p:spTgt spid="56"/>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0-#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6"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995170" y="0"/>
            <a:ext cx="10196830" cy="11417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a:solidFill>
                <a:prstClr val="white"/>
              </a:solidFill>
              <a:latin typeface="Arial" panose="020B0604020202020204"/>
              <a:ea typeface="微软雅黑" panose="020B0503020204020204" pitchFamily="34" charset="-122"/>
            </a:endParaRPr>
          </a:p>
        </p:txBody>
      </p:sp>
      <p:pic>
        <p:nvPicPr>
          <p:cNvPr id="13" name="图片占位符 12" descr="D:\忙不死你\大创\1.jpeg1"/>
          <p:cNvPicPr>
            <a:picLocks noGrp="1" noChangeAspect="1"/>
          </p:cNvPicPr>
          <p:nvPr>
            <p:ph type="pic" sz="quarter" idx="4294967295"/>
          </p:nvPr>
        </p:nvPicPr>
        <p:blipFill>
          <a:blip r:embed="rId3">
            <a:grayscl/>
          </a:blip>
          <a:srcRect/>
          <a:stretch>
            <a:fillRect/>
          </a:stretch>
        </p:blipFill>
        <p:spPr>
          <a:xfrm>
            <a:off x="5243195" y="1647825"/>
            <a:ext cx="6261735" cy="3976370"/>
          </a:xfrm>
        </p:spPr>
      </p:pic>
      <p:sp>
        <p:nvSpPr>
          <p:cNvPr id="14" name="矩形 13"/>
          <p:cNvSpPr/>
          <p:nvPr/>
        </p:nvSpPr>
        <p:spPr>
          <a:xfrm>
            <a:off x="1296670" y="1896745"/>
            <a:ext cx="4445000" cy="4288790"/>
          </a:xfrm>
          <a:prstGeom prst="rect">
            <a:avLst/>
          </a:prstGeom>
          <a:ln w="28575">
            <a:solidFill>
              <a:schemeClr val="tx1">
                <a:lumMod val="75000"/>
                <a:lumOff val="2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defTabSz="685800"/>
            <a:endParaRPr lang="zh-CN" altLang="en-US">
              <a:solidFill>
                <a:prstClr val="white"/>
              </a:solidFill>
              <a:latin typeface="Arial" panose="020B0604020202020204"/>
              <a:ea typeface="微软雅黑" panose="020B0503020204020204" pitchFamily="34" charset="-122"/>
            </a:endParaRPr>
          </a:p>
        </p:txBody>
      </p:sp>
      <p:sp>
        <p:nvSpPr>
          <p:cNvPr id="15" name="矩形 14"/>
          <p:cNvSpPr/>
          <p:nvPr/>
        </p:nvSpPr>
        <p:spPr>
          <a:xfrm>
            <a:off x="1118681" y="2298276"/>
            <a:ext cx="329784" cy="2675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a:solidFill>
                <a:prstClr val="white"/>
              </a:solidFill>
              <a:latin typeface="Arial" panose="020B0604020202020204"/>
              <a:ea typeface="微软雅黑" panose="020B0503020204020204" pitchFamily="34" charset="-122"/>
            </a:endParaRPr>
          </a:p>
        </p:txBody>
      </p:sp>
      <p:grpSp>
        <p:nvGrpSpPr>
          <p:cNvPr id="20" name="组合 19"/>
          <p:cNvGrpSpPr/>
          <p:nvPr/>
        </p:nvGrpSpPr>
        <p:grpSpPr>
          <a:xfrm>
            <a:off x="1448465" y="2540272"/>
            <a:ext cx="4140835" cy="3543300"/>
            <a:chOff x="177195" y="2352312"/>
            <a:chExt cx="4140835" cy="3543302"/>
          </a:xfrm>
        </p:grpSpPr>
        <p:cxnSp>
          <p:nvCxnSpPr>
            <p:cNvPr id="17" name="直接连接符 16"/>
            <p:cNvCxnSpPr/>
            <p:nvPr/>
          </p:nvCxnSpPr>
          <p:spPr>
            <a:xfrm>
              <a:off x="261802" y="2352312"/>
              <a:ext cx="841829" cy="0"/>
            </a:xfrm>
            <a:prstGeom prst="line">
              <a:avLst/>
            </a:prstGeom>
            <a:ln w="25400" cap="rnd">
              <a:solidFill>
                <a:schemeClr val="accent4"/>
              </a:solidFill>
              <a:round/>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177195" y="2480582"/>
              <a:ext cx="4140835" cy="3415032"/>
            </a:xfrm>
            <a:prstGeom prst="rect">
              <a:avLst/>
            </a:prstGeom>
          </p:spPr>
          <p:txBody>
            <a:bodyPr wrap="square">
              <a:spAutoFit/>
            </a:bodyPr>
            <a:lstStyle/>
            <a:p>
              <a:pPr algn="just" defTabSz="685800">
                <a:lnSpc>
                  <a:spcPct val="120000"/>
                </a:lnSpc>
              </a:pPr>
              <a:r>
                <a:rPr sz="20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rPr>
                <a:t>博士，软件学院教授，辽宁省百千万层次人才，在人工智能、大数据分析、工业数学模型等有很深的造诣。在国内外知名学术期刊发表论文百余篇。参与了数十项钢铁企业核心技术项目，带来巨大效益。他曾指导多项大学生创新创业项目、MCM、ACM等，取得了很好的成绩。</a:t>
              </a:r>
            </a:p>
          </p:txBody>
        </p:sp>
      </p:grpSp>
      <p:sp>
        <p:nvSpPr>
          <p:cNvPr id="19" name="矩形 18"/>
          <p:cNvSpPr/>
          <p:nvPr/>
        </p:nvSpPr>
        <p:spPr>
          <a:xfrm>
            <a:off x="1964085" y="681336"/>
            <a:ext cx="2804223" cy="460375"/>
          </a:xfrm>
          <a:prstGeom prst="rect">
            <a:avLst/>
          </a:prstGeom>
        </p:spPr>
        <p:txBody>
          <a:bodyPr wrap="square">
            <a:spAutoFit/>
          </a:bodyPr>
          <a:lstStyle/>
          <a:p>
            <a:pPr algn="just" defTabSz="685800">
              <a:lnSpc>
                <a:spcPct val="120000"/>
              </a:lnSpc>
            </a:pPr>
            <a:r>
              <a:rPr lang="en-US" altLang="zh-CN" sz="2000" b="1" dirty="0">
                <a:solidFill>
                  <a:prstClr val="black">
                    <a:lumMod val="65000"/>
                    <a:lumOff val="35000"/>
                  </a:prstClr>
                </a:solidFill>
                <a:latin typeface="Arial" panose="020B0604020202020204"/>
                <a:ea typeface="微软雅黑" panose="020B0503020204020204" pitchFamily="34" charset="-122"/>
              </a:rPr>
              <a:t>1.1 </a:t>
            </a:r>
            <a:r>
              <a:rPr lang="zh-CN" altLang="en-US" sz="2000" b="1" dirty="0">
                <a:solidFill>
                  <a:prstClr val="black">
                    <a:lumMod val="65000"/>
                    <a:lumOff val="35000"/>
                  </a:prstClr>
                </a:solidFill>
                <a:latin typeface="Arial" panose="020B0604020202020204"/>
                <a:ea typeface="微软雅黑" panose="020B0503020204020204" pitchFamily="34" charset="-122"/>
              </a:rPr>
              <a:t>指导教师介绍</a:t>
            </a:r>
          </a:p>
        </p:txBody>
      </p:sp>
      <p:sp>
        <p:nvSpPr>
          <p:cNvPr id="2" name="矩形 1"/>
          <p:cNvSpPr/>
          <p:nvPr/>
        </p:nvSpPr>
        <p:spPr>
          <a:xfrm>
            <a:off x="1448465" y="1932286"/>
            <a:ext cx="2804223" cy="607695"/>
          </a:xfrm>
          <a:prstGeom prst="rect">
            <a:avLst/>
          </a:prstGeom>
        </p:spPr>
        <p:txBody>
          <a:bodyPr wrap="square">
            <a:spAutoFit/>
          </a:bodyPr>
          <a:lstStyle/>
          <a:p>
            <a:pPr algn="just" defTabSz="685800">
              <a:lnSpc>
                <a:spcPct val="120000"/>
              </a:lnSpc>
            </a:pPr>
            <a:r>
              <a:rPr sz="2800" b="1" dirty="0">
                <a:solidFill>
                  <a:prstClr val="black">
                    <a:lumMod val="65000"/>
                    <a:lumOff val="35000"/>
                  </a:prstClr>
                </a:solidFill>
                <a:latin typeface="微软雅黑" panose="020B0503020204020204" pitchFamily="34" charset="-122"/>
                <a:ea typeface="微软雅黑" panose="020B0503020204020204" pitchFamily="34" charset="-122"/>
              </a:rPr>
              <a:t>郝培峰</a:t>
            </a: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995170" y="0"/>
            <a:ext cx="10196830" cy="11417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a:solidFill>
                <a:prstClr val="white"/>
              </a:solidFill>
              <a:latin typeface="Arial" panose="020B0604020202020204"/>
              <a:ea typeface="微软雅黑" panose="020B0503020204020204" pitchFamily="34" charset="-122"/>
            </a:endParaRPr>
          </a:p>
        </p:txBody>
      </p:sp>
      <p:pic>
        <p:nvPicPr>
          <p:cNvPr id="13" name="图片占位符 12" descr="D:\忙不死你\大创\3.jpeg3"/>
          <p:cNvPicPr>
            <a:picLocks noGrp="1" noChangeAspect="1"/>
          </p:cNvPicPr>
          <p:nvPr>
            <p:ph type="pic" sz="quarter" idx="4294967295"/>
          </p:nvPr>
        </p:nvPicPr>
        <p:blipFill>
          <a:blip r:embed="rId5">
            <a:grayscl/>
          </a:blip>
          <a:srcRect/>
          <a:stretch>
            <a:fillRect/>
          </a:stretch>
        </p:blipFill>
        <p:spPr>
          <a:xfrm>
            <a:off x="666115" y="1781175"/>
            <a:ext cx="5705475" cy="3776345"/>
          </a:xfrm>
        </p:spPr>
      </p:pic>
      <p:sp>
        <p:nvSpPr>
          <p:cNvPr id="19" name="矩形 18"/>
          <p:cNvSpPr/>
          <p:nvPr/>
        </p:nvSpPr>
        <p:spPr>
          <a:xfrm>
            <a:off x="1964085" y="681336"/>
            <a:ext cx="2804223" cy="460375"/>
          </a:xfrm>
          <a:prstGeom prst="rect">
            <a:avLst/>
          </a:prstGeom>
        </p:spPr>
        <p:txBody>
          <a:bodyPr wrap="square">
            <a:spAutoFit/>
          </a:bodyPr>
          <a:lstStyle/>
          <a:p>
            <a:pPr algn="just" defTabSz="685800">
              <a:lnSpc>
                <a:spcPct val="120000"/>
              </a:lnSpc>
            </a:pPr>
            <a:r>
              <a:rPr lang="en-US" altLang="zh-CN" sz="2000" b="1" dirty="0">
                <a:solidFill>
                  <a:prstClr val="black">
                    <a:lumMod val="65000"/>
                    <a:lumOff val="35000"/>
                  </a:prstClr>
                </a:solidFill>
                <a:latin typeface="Arial" panose="020B0604020202020204"/>
                <a:ea typeface="微软雅黑" panose="020B0503020204020204" pitchFamily="34" charset="-122"/>
              </a:rPr>
              <a:t>1.1 </a:t>
            </a:r>
            <a:r>
              <a:rPr lang="zh-CN" altLang="en-US" sz="2000" b="1" dirty="0">
                <a:solidFill>
                  <a:prstClr val="black">
                    <a:lumMod val="65000"/>
                    <a:lumOff val="35000"/>
                  </a:prstClr>
                </a:solidFill>
                <a:latin typeface="Arial" panose="020B0604020202020204"/>
                <a:ea typeface="微软雅黑" panose="020B0503020204020204" pitchFamily="34" charset="-122"/>
              </a:rPr>
              <a:t>指导教师介绍</a:t>
            </a:r>
          </a:p>
        </p:txBody>
      </p:sp>
      <p:graphicFrame>
        <p:nvGraphicFramePr>
          <p:cNvPr id="63" name="表格 62"/>
          <p:cNvGraphicFramePr/>
          <p:nvPr>
            <p:custDataLst>
              <p:tags r:id="rId1"/>
            </p:custDataLst>
            <p:extLst>
              <p:ext uri="{D42A27DB-BD31-4B8C-83A1-F6EECF244321}">
                <p14:modId xmlns:p14="http://schemas.microsoft.com/office/powerpoint/2010/main" val="2220184197"/>
              </p:ext>
            </p:extLst>
          </p:nvPr>
        </p:nvGraphicFramePr>
        <p:xfrm>
          <a:off x="3855085" y="2323465"/>
          <a:ext cx="7211695" cy="2837180"/>
        </p:xfrm>
        <a:graphic>
          <a:graphicData uri="http://schemas.openxmlformats.org/drawingml/2006/table">
            <a:tbl>
              <a:tblPr firstRow="1" bandRow="1">
                <a:tableStyleId>{7C2A9DF8-D8B3-4E1C-991D-0E9C98C8AF72}</a:tableStyleId>
              </a:tblPr>
              <a:tblGrid>
                <a:gridCol w="721995">
                  <a:extLst>
                    <a:ext uri="{9D8B030D-6E8A-4147-A177-3AD203B41FA5}">
                      <a16:colId xmlns:a16="http://schemas.microsoft.com/office/drawing/2014/main" val="20000"/>
                    </a:ext>
                  </a:extLst>
                </a:gridCol>
                <a:gridCol w="1635760">
                  <a:extLst>
                    <a:ext uri="{9D8B030D-6E8A-4147-A177-3AD203B41FA5}">
                      <a16:colId xmlns:a16="http://schemas.microsoft.com/office/drawing/2014/main" val="20002"/>
                    </a:ext>
                  </a:extLst>
                </a:gridCol>
                <a:gridCol w="1419225">
                  <a:extLst>
                    <a:ext uri="{9D8B030D-6E8A-4147-A177-3AD203B41FA5}">
                      <a16:colId xmlns:a16="http://schemas.microsoft.com/office/drawing/2014/main" val="20003"/>
                    </a:ext>
                  </a:extLst>
                </a:gridCol>
                <a:gridCol w="1858010">
                  <a:extLst>
                    <a:ext uri="{9D8B030D-6E8A-4147-A177-3AD203B41FA5}">
                      <a16:colId xmlns:a16="http://schemas.microsoft.com/office/drawing/2014/main" val="20004"/>
                    </a:ext>
                  </a:extLst>
                </a:gridCol>
                <a:gridCol w="1576705">
                  <a:extLst>
                    <a:ext uri="{9D8B030D-6E8A-4147-A177-3AD203B41FA5}">
                      <a16:colId xmlns:a16="http://schemas.microsoft.com/office/drawing/2014/main" val="20005"/>
                    </a:ext>
                  </a:extLst>
                </a:gridCol>
              </a:tblGrid>
              <a:tr h="391160">
                <a:tc rowSpan="6">
                  <a:txBody>
                    <a:bodyPr/>
                    <a:lstStyle/>
                    <a:p>
                      <a:pPr indent="0" algn="ctr">
                        <a:buNone/>
                      </a:pPr>
                      <a:r>
                        <a:rPr lang="en-US" sz="1800"/>
                        <a:t>申　</a:t>
                      </a:r>
                    </a:p>
                    <a:p>
                      <a:pPr indent="0" algn="ctr">
                        <a:buNone/>
                      </a:pPr>
                      <a:r>
                        <a:rPr lang="en-US" sz="1800"/>
                        <a:t>请　</a:t>
                      </a:r>
                    </a:p>
                    <a:p>
                      <a:pPr indent="0" algn="ctr">
                        <a:buNone/>
                      </a:pPr>
                      <a:r>
                        <a:rPr lang="en-US" sz="1800"/>
                        <a:t>团　</a:t>
                      </a:r>
                    </a:p>
                    <a:p>
                      <a:pPr indent="0" algn="ctr">
                        <a:buNone/>
                      </a:pPr>
                      <a:r>
                        <a:rPr lang="en-US" sz="1800"/>
                        <a:t>队　</a:t>
                      </a:r>
                    </a:p>
                    <a:p>
                      <a:pPr indent="0" algn="ctr">
                        <a:buNone/>
                      </a:pPr>
                      <a:r>
                        <a:rPr lang="en-US" sz="1800"/>
                        <a:t>情</a:t>
                      </a:r>
                    </a:p>
                    <a:p>
                      <a:pPr indent="0" algn="ctr">
                        <a:buNone/>
                      </a:pPr>
                      <a:r>
                        <a:rPr lang="en-US" sz="1800"/>
                        <a:t>况</a:t>
                      </a:r>
                    </a:p>
                  </a:txBody>
                  <a:tcPr marL="68580" marR="68580" marT="0" marB="0" anchor="ctr">
                    <a:lnL w="38100">
                      <a:solidFill>
                        <a:schemeClr val="accent4"/>
                      </a:solidFill>
                      <a:prstDash val="solid"/>
                    </a:lnL>
                    <a:lnR w="38100">
                      <a:solidFill>
                        <a:schemeClr val="accent4"/>
                      </a:solidFill>
                      <a:prstDash val="solid"/>
                    </a:lnR>
                    <a:lnT w="38100">
                      <a:solidFill>
                        <a:schemeClr val="accent4"/>
                      </a:solidFill>
                      <a:prstDash val="solid"/>
                    </a:lnT>
                    <a:lnB>
                      <a:noFill/>
                    </a:lnB>
                    <a:lnTlToBr>
                      <a:noFill/>
                    </a:lnTlToBr>
                    <a:lnBlToTr>
                      <a:noFill/>
                    </a:lnBlToTr>
                    <a:solidFill>
                      <a:schemeClr val="bg2">
                        <a:lumMod val="95000"/>
                      </a:schemeClr>
                    </a:solidFill>
                  </a:tcPr>
                </a:tc>
                <a:tc>
                  <a:txBody>
                    <a:bodyPr/>
                    <a:lstStyle/>
                    <a:p>
                      <a:pPr indent="0" algn="ctr">
                        <a:buNone/>
                      </a:pPr>
                      <a:r>
                        <a:rPr lang="en-US" sz="1800"/>
                        <a:t>姓名</a:t>
                      </a:r>
                      <a:endParaRPr lang="en-US" altLang="en-US" sz="1800"/>
                    </a:p>
                  </a:txBody>
                  <a:tcPr marL="68580" marR="68580" marT="0" marB="0" anchor="ctr">
                    <a:lnL w="38100" cap="flat" cmpd="sng" algn="ctr">
                      <a:solidFill>
                        <a:schemeClr val="accent4"/>
                      </a:solidFill>
                      <a:prstDash val="solid"/>
                      <a:round/>
                      <a:headEnd type="none" w="med" len="med"/>
                      <a:tailEnd type="none" w="med" len="med"/>
                    </a:lnL>
                    <a:lnR>
                      <a:noFill/>
                    </a:lnR>
                    <a:lnT w="38100">
                      <a:solidFill>
                        <a:schemeClr val="accent4"/>
                      </a:solidFill>
                      <a:prstDash val="solid"/>
                    </a:lnT>
                    <a:lnB>
                      <a:noFill/>
                    </a:lnB>
                    <a:lnTlToBr>
                      <a:noFill/>
                    </a:lnTlToBr>
                    <a:lnBlToTr>
                      <a:noFill/>
                    </a:lnBlToTr>
                    <a:solidFill>
                      <a:schemeClr val="bg2">
                        <a:lumMod val="95000"/>
                      </a:schemeClr>
                    </a:solidFill>
                  </a:tcPr>
                </a:tc>
                <a:tc>
                  <a:txBody>
                    <a:bodyPr/>
                    <a:lstStyle/>
                    <a:p>
                      <a:pPr indent="0" algn="ctr">
                        <a:buNone/>
                      </a:pPr>
                      <a:r>
                        <a:rPr lang="en-US" sz="1800"/>
                        <a:t>学号</a:t>
                      </a:r>
                      <a:endParaRPr lang="en-US" altLang="en-US" sz="1800"/>
                    </a:p>
                  </a:txBody>
                  <a:tcPr marL="68580" marR="68580" marT="0" marB="0" anchor="ctr">
                    <a:lnL>
                      <a:noFill/>
                    </a:lnL>
                    <a:lnR>
                      <a:noFill/>
                    </a:lnR>
                    <a:lnT w="38100">
                      <a:solidFill>
                        <a:schemeClr val="accent4"/>
                      </a:solidFill>
                      <a:prstDash val="solid"/>
                    </a:lnT>
                    <a:lnB>
                      <a:noFill/>
                    </a:lnB>
                    <a:lnTlToBr>
                      <a:noFill/>
                    </a:lnTlToBr>
                    <a:lnBlToTr>
                      <a:noFill/>
                    </a:lnBlToTr>
                    <a:solidFill>
                      <a:schemeClr val="bg2">
                        <a:lumMod val="95000"/>
                      </a:schemeClr>
                    </a:solidFill>
                  </a:tcPr>
                </a:tc>
                <a:tc>
                  <a:txBody>
                    <a:bodyPr/>
                    <a:lstStyle/>
                    <a:p>
                      <a:pPr indent="0" algn="ctr">
                        <a:buNone/>
                      </a:pPr>
                      <a:r>
                        <a:rPr lang="en-US" sz="1800"/>
                        <a:t>所在学院专业</a:t>
                      </a:r>
                      <a:endParaRPr lang="en-US" altLang="en-US" sz="1800"/>
                    </a:p>
                  </a:txBody>
                  <a:tcPr marL="68580" marR="68580" marT="0" marB="0" anchor="ctr">
                    <a:lnL>
                      <a:noFill/>
                    </a:lnL>
                    <a:lnR>
                      <a:noFill/>
                    </a:lnR>
                    <a:lnT w="38100">
                      <a:solidFill>
                        <a:schemeClr val="accent4"/>
                      </a:solidFill>
                      <a:prstDash val="solid"/>
                    </a:lnT>
                    <a:lnB>
                      <a:noFill/>
                    </a:lnB>
                    <a:lnTlToBr>
                      <a:noFill/>
                    </a:lnTlToBr>
                    <a:lnBlToTr>
                      <a:noFill/>
                    </a:lnBlToTr>
                    <a:solidFill>
                      <a:schemeClr val="bg2">
                        <a:lumMod val="95000"/>
                      </a:schemeClr>
                    </a:solidFill>
                  </a:tcPr>
                </a:tc>
                <a:tc>
                  <a:txBody>
                    <a:bodyPr/>
                    <a:lstStyle/>
                    <a:p>
                      <a:pPr indent="0" algn="ctr">
                        <a:buNone/>
                      </a:pPr>
                      <a:r>
                        <a:rPr lang="en-US" sz="1800"/>
                        <a:t>联系电话</a:t>
                      </a:r>
                      <a:endParaRPr lang="en-US" altLang="en-US" sz="1800"/>
                    </a:p>
                  </a:txBody>
                  <a:tcPr marL="68580" marR="68580" marT="0" marB="0" anchor="ctr">
                    <a:lnL>
                      <a:noFill/>
                    </a:lnL>
                    <a:lnR w="38100">
                      <a:solidFill>
                        <a:schemeClr val="accent4"/>
                      </a:solidFill>
                      <a:prstDash val="solid"/>
                    </a:lnR>
                    <a:lnT w="38100">
                      <a:solidFill>
                        <a:schemeClr val="accent4"/>
                      </a:solidFill>
                      <a:prstDash val="solid"/>
                    </a:lnT>
                    <a:lnB>
                      <a:noFill/>
                    </a:lnB>
                    <a:lnTlToBr>
                      <a:noFill/>
                    </a:lnTlToBr>
                    <a:lnBlToTr>
                      <a:noFill/>
                    </a:lnBlToTr>
                    <a:solidFill>
                      <a:schemeClr val="bg2">
                        <a:lumMod val="95000"/>
                      </a:schemeClr>
                    </a:solidFill>
                  </a:tcPr>
                </a:tc>
                <a:extLst>
                  <a:ext uri="{0D108BD9-81ED-4DB2-BD59-A6C34878D82A}">
                    <a16:rowId xmlns:a16="http://schemas.microsoft.com/office/drawing/2014/main" val="10000"/>
                  </a:ext>
                </a:extLst>
              </a:tr>
              <a:tr h="497840">
                <a:tc vMerge="1">
                  <a:txBody>
                    <a:bodyPr/>
                    <a:lstStyle/>
                    <a:p>
                      <a:endParaRPr lang="zh-CN"/>
                    </a:p>
                  </a:txBody>
                  <a:tcPr marL="68580" marR="68580" marT="0" marB="0">
                    <a:lnL w="38100">
                      <a:solidFill>
                        <a:schemeClr val="accent4"/>
                      </a:solidFill>
                      <a:prstDash val="solid"/>
                    </a:lnL>
                    <a:lnR w="38100">
                      <a:solidFill>
                        <a:schemeClr val="accent4"/>
                      </a:solidFill>
                      <a:prstDash val="solid"/>
                    </a:lnR>
                  </a:tcPr>
                </a:tc>
                <a:tc>
                  <a:txBody>
                    <a:bodyPr/>
                    <a:lstStyle/>
                    <a:p>
                      <a:pPr indent="0" algn="ctr">
                        <a:buNone/>
                      </a:pPr>
                      <a:r>
                        <a:rPr lang="en-US" sz="1800"/>
                        <a:t>冷思琦</a:t>
                      </a:r>
                      <a:endParaRPr lang="en-US" altLang="en-US" sz="1800"/>
                    </a:p>
                  </a:txBody>
                  <a:tcPr marL="68580" marR="68580" marT="0" marB="0" anchor="ctr">
                    <a:lnL>
                      <a:noFill/>
                    </a:lnL>
                    <a:lnR>
                      <a:noFill/>
                    </a:lnR>
                    <a:lnT>
                      <a:noFill/>
                    </a:lnT>
                    <a:lnB>
                      <a:noFill/>
                    </a:lnB>
                    <a:lnTlToBr>
                      <a:noFill/>
                    </a:lnTlToBr>
                    <a:lnBlToTr>
                      <a:noFill/>
                    </a:lnBlToTr>
                    <a:solidFill>
                      <a:schemeClr val="bg2">
                        <a:lumMod val="95000"/>
                      </a:schemeClr>
                    </a:solidFill>
                  </a:tcPr>
                </a:tc>
                <a:tc>
                  <a:txBody>
                    <a:bodyPr/>
                    <a:lstStyle/>
                    <a:p>
                      <a:pPr indent="0" algn="ctr">
                        <a:buNone/>
                      </a:pPr>
                      <a:r>
                        <a:rPr lang="en-US" sz="1800"/>
                        <a:t>20203913</a:t>
                      </a:r>
                      <a:endParaRPr lang="en-US" altLang="en-US" sz="1800"/>
                    </a:p>
                  </a:txBody>
                  <a:tcPr marL="68580" marR="68580" marT="0" marB="0" anchor="ctr">
                    <a:lnL>
                      <a:noFill/>
                    </a:lnL>
                    <a:lnR>
                      <a:noFill/>
                    </a:lnR>
                    <a:lnT>
                      <a:noFill/>
                    </a:lnT>
                    <a:lnB>
                      <a:noFill/>
                    </a:lnB>
                    <a:lnTlToBr>
                      <a:noFill/>
                    </a:lnTlToBr>
                    <a:lnBlToTr>
                      <a:noFill/>
                    </a:lnBlToTr>
                    <a:solidFill>
                      <a:schemeClr val="bg2">
                        <a:lumMod val="95000"/>
                      </a:schemeClr>
                    </a:solidFill>
                  </a:tcPr>
                </a:tc>
                <a:tc>
                  <a:txBody>
                    <a:bodyPr/>
                    <a:lstStyle/>
                    <a:p>
                      <a:pPr indent="0" algn="ctr">
                        <a:buNone/>
                      </a:pPr>
                      <a:r>
                        <a:rPr lang="en-US" sz="1800"/>
                        <a:t>软件工程</a:t>
                      </a:r>
                      <a:endParaRPr lang="en-US" altLang="en-US" sz="1800"/>
                    </a:p>
                  </a:txBody>
                  <a:tcPr marL="68580" marR="68580" marT="0" marB="0" anchor="ctr">
                    <a:lnL>
                      <a:noFill/>
                    </a:lnL>
                    <a:lnR>
                      <a:noFill/>
                    </a:lnR>
                    <a:lnT>
                      <a:noFill/>
                    </a:lnT>
                    <a:lnB>
                      <a:noFill/>
                    </a:lnB>
                    <a:lnTlToBr>
                      <a:noFill/>
                    </a:lnTlToBr>
                    <a:lnBlToTr>
                      <a:noFill/>
                    </a:lnBlToTr>
                    <a:solidFill>
                      <a:schemeClr val="bg2">
                        <a:lumMod val="95000"/>
                      </a:schemeClr>
                    </a:solidFill>
                  </a:tcPr>
                </a:tc>
                <a:tc>
                  <a:txBody>
                    <a:bodyPr/>
                    <a:lstStyle/>
                    <a:p>
                      <a:pPr indent="0" algn="ctr">
                        <a:buNone/>
                      </a:pPr>
                      <a:r>
                        <a:rPr lang="en-US" sz="1800"/>
                        <a:t>13998200437</a:t>
                      </a:r>
                      <a:endParaRPr lang="en-US" altLang="en-US" sz="1800"/>
                    </a:p>
                  </a:txBody>
                  <a:tcPr marL="68580" marR="68580" marT="0" marB="0" anchor="ctr">
                    <a:lnL>
                      <a:noFill/>
                    </a:lnL>
                    <a:lnR w="38100">
                      <a:solidFill>
                        <a:schemeClr val="accent4"/>
                      </a:solidFill>
                      <a:prstDash val="solid"/>
                    </a:lnR>
                    <a:lnT>
                      <a:noFill/>
                    </a:lnT>
                    <a:lnB>
                      <a:noFill/>
                    </a:lnB>
                    <a:lnTlToBr>
                      <a:noFill/>
                    </a:lnTlToBr>
                    <a:lnBlToTr>
                      <a:noFill/>
                    </a:lnBlToTr>
                    <a:solidFill>
                      <a:schemeClr val="bg2">
                        <a:lumMod val="95000"/>
                      </a:schemeClr>
                    </a:solidFill>
                  </a:tcPr>
                </a:tc>
                <a:extLst>
                  <a:ext uri="{0D108BD9-81ED-4DB2-BD59-A6C34878D82A}">
                    <a16:rowId xmlns:a16="http://schemas.microsoft.com/office/drawing/2014/main" val="10001"/>
                  </a:ext>
                </a:extLst>
              </a:tr>
              <a:tr h="497840">
                <a:tc vMerge="1">
                  <a:txBody>
                    <a:bodyPr/>
                    <a:lstStyle/>
                    <a:p>
                      <a:endParaRPr lang="zh-CN"/>
                    </a:p>
                  </a:txBody>
                  <a:tcPr marL="68580" marR="68580" marT="0" marB="0">
                    <a:lnL w="38100">
                      <a:solidFill>
                        <a:schemeClr val="accent4"/>
                      </a:solidFill>
                      <a:prstDash val="solid"/>
                    </a:lnL>
                    <a:lnR w="38100">
                      <a:solidFill>
                        <a:schemeClr val="accent4"/>
                      </a:solidFill>
                      <a:prstDash val="solid"/>
                    </a:lnR>
                  </a:tcPr>
                </a:tc>
                <a:tc>
                  <a:txBody>
                    <a:bodyPr/>
                    <a:lstStyle/>
                    <a:p>
                      <a:pPr indent="0" algn="ctr">
                        <a:buNone/>
                      </a:pPr>
                      <a:r>
                        <a:rPr lang="en-US" sz="1800" dirty="0" err="1"/>
                        <a:t>黄子恒</a:t>
                      </a:r>
                      <a:endParaRPr lang="en-US" altLang="en-US" sz="1800" dirty="0"/>
                    </a:p>
                  </a:txBody>
                  <a:tcPr marL="68580" marR="68580" marT="0" marB="0" anchor="ctr">
                    <a:lnL>
                      <a:noFill/>
                    </a:lnL>
                    <a:lnR>
                      <a:noFill/>
                    </a:lnR>
                    <a:lnT>
                      <a:noFill/>
                    </a:lnT>
                    <a:lnB w="38100" cap="flat" cmpd="sng" algn="ctr">
                      <a:solidFill>
                        <a:schemeClr val="accent4"/>
                      </a:solidFill>
                      <a:prstDash val="solid"/>
                      <a:round/>
                      <a:headEnd type="none" w="med" len="med"/>
                      <a:tailEnd type="none" w="med" len="med"/>
                    </a:lnB>
                    <a:lnTlToBr>
                      <a:noFill/>
                    </a:lnTlToBr>
                    <a:lnBlToTr>
                      <a:noFill/>
                    </a:lnBlToTr>
                    <a:solidFill>
                      <a:schemeClr val="bg2">
                        <a:lumMod val="95000"/>
                      </a:schemeClr>
                    </a:solidFill>
                  </a:tcPr>
                </a:tc>
                <a:tc>
                  <a:txBody>
                    <a:bodyPr/>
                    <a:lstStyle/>
                    <a:p>
                      <a:pPr indent="0" algn="ctr">
                        <a:buNone/>
                      </a:pPr>
                      <a:r>
                        <a:rPr lang="en-US" sz="1800" dirty="0"/>
                        <a:t>20216573</a:t>
                      </a:r>
                      <a:endParaRPr lang="en-US" altLang="en-US" sz="1800" dirty="0"/>
                    </a:p>
                  </a:txBody>
                  <a:tcPr marL="68580" marR="68580" marT="0" marB="0" anchor="ctr">
                    <a:lnL>
                      <a:noFill/>
                    </a:lnL>
                    <a:lnR>
                      <a:noFill/>
                    </a:lnR>
                    <a:lnT>
                      <a:noFill/>
                    </a:lnT>
                    <a:lnB w="38100">
                      <a:solidFill>
                        <a:schemeClr val="accent4"/>
                      </a:solidFill>
                      <a:prstDash val="solid"/>
                    </a:lnB>
                    <a:lnTlToBr>
                      <a:noFill/>
                    </a:lnTlToBr>
                    <a:lnBlToTr>
                      <a:noFill/>
                    </a:lnBlToTr>
                    <a:solidFill>
                      <a:schemeClr val="bg2">
                        <a:lumMod val="95000"/>
                      </a:schemeClr>
                    </a:solidFill>
                  </a:tcPr>
                </a:tc>
                <a:tc>
                  <a:txBody>
                    <a:bodyPr/>
                    <a:lstStyle/>
                    <a:p>
                      <a:pPr indent="0" algn="ctr">
                        <a:buNone/>
                      </a:pPr>
                      <a:r>
                        <a:rPr lang="en-US" sz="1800" dirty="0" err="1"/>
                        <a:t>计算机Ⅱ</a:t>
                      </a:r>
                      <a:endParaRPr lang="en-US" altLang="en-US" sz="1800" dirty="0"/>
                    </a:p>
                  </a:txBody>
                  <a:tcPr marL="68580" marR="68580" marT="0" marB="0" anchor="ctr">
                    <a:lnL>
                      <a:noFill/>
                    </a:lnL>
                    <a:lnR>
                      <a:noFill/>
                    </a:lnR>
                    <a:lnT>
                      <a:noFill/>
                    </a:lnT>
                    <a:lnB w="38100">
                      <a:solidFill>
                        <a:schemeClr val="accent4"/>
                      </a:solidFill>
                      <a:prstDash val="solid"/>
                    </a:lnB>
                    <a:lnTlToBr>
                      <a:noFill/>
                    </a:lnTlToBr>
                    <a:lnBlToTr>
                      <a:noFill/>
                    </a:lnBlToTr>
                    <a:solidFill>
                      <a:schemeClr val="bg2">
                        <a:lumMod val="95000"/>
                      </a:schemeClr>
                    </a:solidFill>
                  </a:tcPr>
                </a:tc>
                <a:tc>
                  <a:txBody>
                    <a:bodyPr/>
                    <a:lstStyle/>
                    <a:p>
                      <a:pPr indent="0" algn="ctr">
                        <a:buNone/>
                      </a:pPr>
                      <a:r>
                        <a:rPr lang="en-US" sz="1800" dirty="0"/>
                        <a:t>18852783233</a:t>
                      </a:r>
                      <a:endParaRPr lang="en-US" altLang="en-US" sz="1800" dirty="0"/>
                    </a:p>
                  </a:txBody>
                  <a:tcPr marL="68580" marR="68580" marT="0" marB="0" anchor="ctr">
                    <a:lnL>
                      <a:noFill/>
                    </a:lnL>
                    <a:lnR w="38100">
                      <a:solidFill>
                        <a:schemeClr val="accent4"/>
                      </a:solidFill>
                      <a:prstDash val="solid"/>
                    </a:lnR>
                    <a:lnT>
                      <a:noFill/>
                    </a:lnT>
                    <a:lnB w="38100">
                      <a:solidFill>
                        <a:schemeClr val="accent4"/>
                      </a:solidFill>
                      <a:prstDash val="solid"/>
                    </a:lnB>
                    <a:lnTlToBr>
                      <a:noFill/>
                    </a:lnTlToBr>
                    <a:lnBlToTr>
                      <a:noFill/>
                    </a:lnBlToTr>
                    <a:solidFill>
                      <a:schemeClr val="bg2">
                        <a:lumMod val="95000"/>
                      </a:schemeClr>
                    </a:solidFill>
                  </a:tcPr>
                </a:tc>
                <a:extLst>
                  <a:ext uri="{0D108BD9-81ED-4DB2-BD59-A6C34878D82A}">
                    <a16:rowId xmlns:a16="http://schemas.microsoft.com/office/drawing/2014/main" val="10002"/>
                  </a:ext>
                </a:extLst>
              </a:tr>
              <a:tr h="455295">
                <a:tc vMerge="1">
                  <a:txBody>
                    <a:bodyPr/>
                    <a:lstStyle/>
                    <a:p>
                      <a:endParaRPr lang="zh-CN"/>
                    </a:p>
                  </a:txBody>
                  <a:tcPr marL="68580" marR="68580" marT="0" marB="0">
                    <a:lnL w="38100">
                      <a:solidFill>
                        <a:schemeClr val="accent4"/>
                      </a:solidFill>
                      <a:prstDash val="solid"/>
                    </a:lnL>
                    <a:lnR w="38100">
                      <a:solidFill>
                        <a:schemeClr val="accent4"/>
                      </a:solidFill>
                      <a:prstDash val="solid"/>
                    </a:lnR>
                  </a:tcPr>
                </a:tc>
                <a:tc>
                  <a:txBody>
                    <a:bodyPr/>
                    <a:lstStyle/>
                    <a:p>
                      <a:pPr indent="0" algn="ctr">
                        <a:buNone/>
                      </a:pPr>
                      <a:r>
                        <a:rPr lang="en-US" sz="1800"/>
                        <a:t>韩丹</a:t>
                      </a:r>
                      <a:endParaRPr lang="en-US" altLang="en-US" sz="1800"/>
                    </a:p>
                  </a:txBody>
                  <a:tcPr marL="68580" marR="68580" marT="0" marB="0" anchor="ctr">
                    <a:lnL>
                      <a:noFill/>
                    </a:lnL>
                    <a:lnR>
                      <a:noFill/>
                    </a:lnR>
                    <a:lnT w="38100" cap="flat" cmpd="sng" algn="ctr">
                      <a:solidFill>
                        <a:schemeClr val="accent4"/>
                      </a:solidFill>
                      <a:prstDash val="solid"/>
                      <a:round/>
                      <a:headEnd type="none" w="med" len="med"/>
                      <a:tailEnd type="none" w="med" len="med"/>
                    </a:lnT>
                    <a:lnB>
                      <a:noFill/>
                    </a:lnB>
                    <a:lnTlToBr>
                      <a:noFill/>
                    </a:lnTlToBr>
                    <a:lnBlToTr>
                      <a:noFill/>
                    </a:lnBlToTr>
                    <a:solidFill>
                      <a:schemeClr val="bg2">
                        <a:lumMod val="95000"/>
                      </a:schemeClr>
                    </a:solidFill>
                  </a:tcPr>
                </a:tc>
                <a:tc>
                  <a:txBody>
                    <a:bodyPr/>
                    <a:lstStyle/>
                    <a:p>
                      <a:pPr indent="0" algn="ctr">
                        <a:buNone/>
                      </a:pPr>
                      <a:r>
                        <a:rPr lang="en-US" sz="1800"/>
                        <a:t>20203948</a:t>
                      </a:r>
                      <a:endParaRPr lang="en-US" altLang="en-US" sz="1800"/>
                    </a:p>
                  </a:txBody>
                  <a:tcPr marL="68580" marR="68580" marT="0" marB="0" anchor="ctr">
                    <a:lnL>
                      <a:noFill/>
                    </a:lnL>
                    <a:lnR>
                      <a:noFill/>
                    </a:lnR>
                    <a:lnT w="38100" cap="flat" cmpd="sng" algn="ctr">
                      <a:solidFill>
                        <a:schemeClr val="accent4"/>
                      </a:solidFill>
                      <a:prstDash val="solid"/>
                      <a:round/>
                      <a:headEnd type="none" w="med" len="med"/>
                      <a:tailEnd type="none" w="med" len="med"/>
                    </a:lnT>
                    <a:lnB>
                      <a:noFill/>
                    </a:lnB>
                    <a:lnTlToBr>
                      <a:noFill/>
                    </a:lnTlToBr>
                    <a:lnBlToTr>
                      <a:noFill/>
                    </a:lnBlToTr>
                    <a:solidFill>
                      <a:schemeClr val="bg2">
                        <a:lumMod val="95000"/>
                      </a:schemeClr>
                    </a:solidFill>
                  </a:tcPr>
                </a:tc>
                <a:tc>
                  <a:txBody>
                    <a:bodyPr/>
                    <a:lstStyle/>
                    <a:p>
                      <a:pPr indent="0" algn="ctr">
                        <a:buNone/>
                      </a:pPr>
                      <a:r>
                        <a:rPr lang="en-US" sz="1800"/>
                        <a:t>材料科学与工程</a:t>
                      </a:r>
                      <a:endParaRPr lang="en-US" altLang="en-US" sz="1800"/>
                    </a:p>
                  </a:txBody>
                  <a:tcPr marL="68580" marR="68580" marT="0" marB="0" anchor="ctr">
                    <a:lnL>
                      <a:noFill/>
                    </a:lnL>
                    <a:lnR>
                      <a:noFill/>
                    </a:lnR>
                    <a:lnT w="38100" cap="flat" cmpd="sng" algn="ctr">
                      <a:solidFill>
                        <a:schemeClr val="accent4"/>
                      </a:solidFill>
                      <a:prstDash val="solid"/>
                      <a:round/>
                      <a:headEnd type="none" w="med" len="med"/>
                      <a:tailEnd type="none" w="med" len="med"/>
                    </a:lnT>
                    <a:lnB>
                      <a:noFill/>
                    </a:lnB>
                    <a:lnTlToBr>
                      <a:noFill/>
                    </a:lnTlToBr>
                    <a:lnBlToTr>
                      <a:noFill/>
                    </a:lnBlToTr>
                    <a:solidFill>
                      <a:schemeClr val="bg2">
                        <a:lumMod val="95000"/>
                      </a:schemeClr>
                    </a:solidFill>
                  </a:tcPr>
                </a:tc>
                <a:tc>
                  <a:txBody>
                    <a:bodyPr/>
                    <a:lstStyle/>
                    <a:p>
                      <a:pPr indent="0" algn="ctr">
                        <a:buNone/>
                      </a:pPr>
                      <a:r>
                        <a:rPr lang="en-US" sz="1800"/>
                        <a:t>13896932394</a:t>
                      </a:r>
                      <a:endParaRPr lang="en-US" altLang="en-US" sz="1800"/>
                    </a:p>
                  </a:txBody>
                  <a:tcPr marL="68580" marR="68580" marT="0" marB="0" anchor="ctr">
                    <a:lnL>
                      <a:noFill/>
                    </a:lnL>
                    <a:lnR w="38100">
                      <a:solidFill>
                        <a:schemeClr val="accent4"/>
                      </a:solidFill>
                      <a:prstDash val="solid"/>
                    </a:lnR>
                    <a:lnT w="38100" cap="flat" cmpd="sng" algn="ctr">
                      <a:solidFill>
                        <a:schemeClr val="accent4"/>
                      </a:solidFill>
                      <a:prstDash val="solid"/>
                      <a:round/>
                      <a:headEnd type="none" w="med" len="med"/>
                      <a:tailEnd type="none" w="med" len="med"/>
                    </a:lnT>
                    <a:lnB>
                      <a:noFill/>
                    </a:lnB>
                    <a:lnTlToBr>
                      <a:noFill/>
                    </a:lnTlToBr>
                    <a:lnBlToTr>
                      <a:noFill/>
                    </a:lnBlToTr>
                    <a:solidFill>
                      <a:schemeClr val="bg2">
                        <a:lumMod val="95000"/>
                      </a:schemeClr>
                    </a:solidFill>
                  </a:tcPr>
                </a:tc>
                <a:extLst>
                  <a:ext uri="{0D108BD9-81ED-4DB2-BD59-A6C34878D82A}">
                    <a16:rowId xmlns:a16="http://schemas.microsoft.com/office/drawing/2014/main" val="10003"/>
                  </a:ext>
                </a:extLst>
              </a:tr>
              <a:tr h="497840">
                <a:tc vMerge="1">
                  <a:txBody>
                    <a:bodyPr/>
                    <a:lstStyle/>
                    <a:p>
                      <a:endParaRPr lang="zh-CN"/>
                    </a:p>
                  </a:txBody>
                  <a:tcPr marL="68580" marR="68580" marT="0" marB="0">
                    <a:lnL w="38100">
                      <a:solidFill>
                        <a:schemeClr val="accent4"/>
                      </a:solidFill>
                      <a:prstDash val="solid"/>
                    </a:lnL>
                    <a:lnR w="38100">
                      <a:solidFill>
                        <a:schemeClr val="accent4"/>
                      </a:solidFill>
                      <a:prstDash val="solid"/>
                    </a:lnR>
                  </a:tcPr>
                </a:tc>
                <a:tc>
                  <a:txBody>
                    <a:bodyPr/>
                    <a:lstStyle/>
                    <a:p>
                      <a:pPr indent="0" algn="ctr">
                        <a:buNone/>
                      </a:pPr>
                      <a:r>
                        <a:rPr lang="en-US" sz="1800" dirty="0" err="1"/>
                        <a:t>李娇阳</a:t>
                      </a:r>
                      <a:endParaRPr lang="en-US" altLang="en-US" sz="1800" dirty="0"/>
                    </a:p>
                  </a:txBody>
                  <a:tcPr marL="68580" marR="68580" marT="0" marB="0" anchor="ctr">
                    <a:lnL>
                      <a:noFill/>
                    </a:lnL>
                    <a:lnR>
                      <a:noFill/>
                    </a:lnR>
                    <a:lnT>
                      <a:noFill/>
                    </a:lnT>
                    <a:lnB>
                      <a:noFill/>
                    </a:lnB>
                    <a:lnTlToBr>
                      <a:noFill/>
                    </a:lnTlToBr>
                    <a:lnBlToTr>
                      <a:noFill/>
                    </a:lnBlToTr>
                    <a:solidFill>
                      <a:schemeClr val="bg2">
                        <a:lumMod val="95000"/>
                      </a:schemeClr>
                    </a:solidFill>
                  </a:tcPr>
                </a:tc>
                <a:tc>
                  <a:txBody>
                    <a:bodyPr/>
                    <a:lstStyle/>
                    <a:p>
                      <a:pPr indent="0" algn="ctr">
                        <a:buNone/>
                      </a:pPr>
                      <a:r>
                        <a:rPr lang="en-US" sz="1800" dirty="0"/>
                        <a:t>20204181</a:t>
                      </a:r>
                      <a:endParaRPr lang="en-US" altLang="en-US" sz="1800" dirty="0"/>
                    </a:p>
                  </a:txBody>
                  <a:tcPr marL="68580" marR="68580" marT="0" marB="0" anchor="ctr">
                    <a:lnL>
                      <a:noFill/>
                    </a:lnL>
                    <a:lnR>
                      <a:noFill/>
                    </a:lnR>
                    <a:lnT>
                      <a:noFill/>
                    </a:lnT>
                    <a:lnB>
                      <a:noFill/>
                    </a:lnB>
                    <a:lnTlToBr>
                      <a:noFill/>
                    </a:lnTlToBr>
                    <a:lnBlToTr>
                      <a:noFill/>
                    </a:lnBlToTr>
                    <a:solidFill>
                      <a:schemeClr val="bg2">
                        <a:lumMod val="95000"/>
                      </a:schemeClr>
                    </a:solidFill>
                  </a:tcPr>
                </a:tc>
                <a:tc>
                  <a:txBody>
                    <a:bodyPr/>
                    <a:lstStyle/>
                    <a:p>
                      <a:pPr indent="0" algn="ctr">
                        <a:buNone/>
                      </a:pPr>
                      <a:r>
                        <a:rPr lang="en-US" sz="1800" dirty="0" err="1"/>
                        <a:t>人工智能</a:t>
                      </a:r>
                      <a:endParaRPr lang="en-US" altLang="en-US" sz="1800" dirty="0"/>
                    </a:p>
                  </a:txBody>
                  <a:tcPr marL="68580" marR="68580" marT="0" marB="0" anchor="ctr">
                    <a:lnL>
                      <a:noFill/>
                    </a:lnL>
                    <a:lnR>
                      <a:noFill/>
                    </a:lnR>
                    <a:lnT>
                      <a:noFill/>
                    </a:lnT>
                    <a:lnB>
                      <a:noFill/>
                    </a:lnB>
                    <a:lnTlToBr>
                      <a:noFill/>
                    </a:lnTlToBr>
                    <a:lnBlToTr>
                      <a:noFill/>
                    </a:lnBlToTr>
                    <a:solidFill>
                      <a:schemeClr val="bg2">
                        <a:lumMod val="95000"/>
                      </a:schemeClr>
                    </a:solidFill>
                  </a:tcPr>
                </a:tc>
                <a:tc>
                  <a:txBody>
                    <a:bodyPr/>
                    <a:lstStyle/>
                    <a:p>
                      <a:pPr indent="0" algn="ctr">
                        <a:buNone/>
                      </a:pPr>
                      <a:r>
                        <a:rPr lang="en-US" sz="1800" dirty="0"/>
                        <a:t>13940482392</a:t>
                      </a:r>
                      <a:endParaRPr lang="en-US" altLang="en-US" sz="1800" dirty="0"/>
                    </a:p>
                  </a:txBody>
                  <a:tcPr marL="68580" marR="68580" marT="0" marB="0" anchor="ctr">
                    <a:lnL>
                      <a:noFill/>
                    </a:lnL>
                    <a:lnR w="38100">
                      <a:solidFill>
                        <a:schemeClr val="accent4"/>
                      </a:solidFill>
                      <a:prstDash val="solid"/>
                    </a:lnR>
                    <a:lnT>
                      <a:noFill/>
                    </a:lnT>
                    <a:lnB>
                      <a:noFill/>
                    </a:lnB>
                    <a:lnTlToBr>
                      <a:noFill/>
                    </a:lnTlToBr>
                    <a:lnBlToTr>
                      <a:noFill/>
                    </a:lnBlToTr>
                    <a:solidFill>
                      <a:schemeClr val="bg2">
                        <a:lumMod val="95000"/>
                      </a:schemeClr>
                    </a:solidFill>
                  </a:tcPr>
                </a:tc>
                <a:extLst>
                  <a:ext uri="{0D108BD9-81ED-4DB2-BD59-A6C34878D82A}">
                    <a16:rowId xmlns:a16="http://schemas.microsoft.com/office/drawing/2014/main" val="10004"/>
                  </a:ext>
                </a:extLst>
              </a:tr>
              <a:tr h="497205">
                <a:tc vMerge="1">
                  <a:txBody>
                    <a:bodyPr/>
                    <a:lstStyle/>
                    <a:p>
                      <a:endParaRPr lang="zh-CN"/>
                    </a:p>
                  </a:txBody>
                  <a:tcPr marL="68580" marR="68580" marT="0" marB="0">
                    <a:lnL w="38100">
                      <a:solidFill>
                        <a:schemeClr val="accent4"/>
                      </a:solidFill>
                      <a:prstDash val="solid"/>
                    </a:lnL>
                    <a:lnR w="38100">
                      <a:solidFill>
                        <a:schemeClr val="accent4"/>
                      </a:solidFill>
                      <a:prstDash val="solid"/>
                    </a:lnR>
                    <a:lnB>
                      <a:noFill/>
                    </a:lnB>
                  </a:tcPr>
                </a:tc>
                <a:tc>
                  <a:txBody>
                    <a:bodyPr/>
                    <a:lstStyle/>
                    <a:p>
                      <a:pPr indent="0" algn="ctr">
                        <a:buNone/>
                      </a:pPr>
                      <a:endParaRPr lang="en-US" altLang="en-US" sz="1800" dirty="0"/>
                    </a:p>
                  </a:txBody>
                  <a:tcPr marL="68580" marR="68580" marT="0" marB="0" anchor="ctr">
                    <a:lnL>
                      <a:noFill/>
                    </a:lnL>
                    <a:lnR>
                      <a:noFill/>
                    </a:lnR>
                    <a:lnT>
                      <a:noFill/>
                    </a:lnT>
                    <a:lnB w="38100">
                      <a:solidFill>
                        <a:schemeClr val="accent4"/>
                      </a:solidFill>
                      <a:prstDash val="solid"/>
                    </a:lnB>
                    <a:lnTlToBr>
                      <a:noFill/>
                    </a:lnTlToBr>
                    <a:lnBlToTr>
                      <a:noFill/>
                    </a:lnBlToTr>
                    <a:solidFill>
                      <a:schemeClr val="bg2">
                        <a:lumMod val="95000"/>
                      </a:schemeClr>
                    </a:solidFill>
                  </a:tcPr>
                </a:tc>
                <a:tc>
                  <a:txBody>
                    <a:bodyPr/>
                    <a:lstStyle/>
                    <a:p>
                      <a:pPr indent="0" algn="ctr">
                        <a:buNone/>
                      </a:pPr>
                      <a:endParaRPr lang="en-US" altLang="en-US" sz="1800" dirty="0"/>
                    </a:p>
                  </a:txBody>
                  <a:tcPr marL="68580" marR="68580" marT="0" marB="0" anchor="ctr">
                    <a:lnL>
                      <a:noFill/>
                    </a:lnL>
                    <a:lnR>
                      <a:noFill/>
                    </a:lnR>
                    <a:lnT>
                      <a:noFill/>
                    </a:lnT>
                    <a:lnB w="38100">
                      <a:solidFill>
                        <a:schemeClr val="accent4"/>
                      </a:solidFill>
                      <a:prstDash val="solid"/>
                    </a:lnB>
                    <a:lnTlToBr>
                      <a:noFill/>
                    </a:lnTlToBr>
                    <a:lnBlToTr>
                      <a:noFill/>
                    </a:lnBlToTr>
                    <a:solidFill>
                      <a:schemeClr val="bg2">
                        <a:lumMod val="95000"/>
                      </a:schemeClr>
                    </a:solidFill>
                  </a:tcPr>
                </a:tc>
                <a:tc>
                  <a:txBody>
                    <a:bodyPr/>
                    <a:lstStyle/>
                    <a:p>
                      <a:pPr indent="0" algn="ctr">
                        <a:buNone/>
                      </a:pPr>
                      <a:endParaRPr lang="en-US" altLang="en-US" sz="1800" dirty="0"/>
                    </a:p>
                  </a:txBody>
                  <a:tcPr marL="68580" marR="68580" marT="0" marB="0" anchor="ctr">
                    <a:lnL>
                      <a:noFill/>
                    </a:lnL>
                    <a:lnR>
                      <a:noFill/>
                    </a:lnR>
                    <a:lnT>
                      <a:noFill/>
                    </a:lnT>
                    <a:lnB w="38100">
                      <a:solidFill>
                        <a:schemeClr val="accent4"/>
                      </a:solidFill>
                      <a:prstDash val="solid"/>
                    </a:lnB>
                    <a:lnTlToBr>
                      <a:noFill/>
                    </a:lnTlToBr>
                    <a:lnBlToTr>
                      <a:noFill/>
                    </a:lnBlToTr>
                    <a:solidFill>
                      <a:schemeClr val="bg2">
                        <a:lumMod val="95000"/>
                      </a:schemeClr>
                    </a:solidFill>
                  </a:tcPr>
                </a:tc>
                <a:tc>
                  <a:txBody>
                    <a:bodyPr/>
                    <a:lstStyle/>
                    <a:p>
                      <a:pPr indent="0" algn="ctr">
                        <a:buNone/>
                      </a:pPr>
                      <a:endParaRPr lang="en-US" altLang="en-US" sz="1800" dirty="0"/>
                    </a:p>
                  </a:txBody>
                  <a:tcPr marL="68580" marR="68580" marT="0" marB="0" anchor="ctr">
                    <a:lnL>
                      <a:noFill/>
                    </a:lnL>
                    <a:lnR w="38100">
                      <a:solidFill>
                        <a:schemeClr val="accent4"/>
                      </a:solidFill>
                      <a:prstDash val="solid"/>
                    </a:lnR>
                    <a:lnT>
                      <a:noFill/>
                    </a:lnT>
                    <a:lnB w="38100">
                      <a:solidFill>
                        <a:schemeClr val="accent4"/>
                      </a:solidFill>
                      <a:prstDash val="solid"/>
                    </a:lnB>
                    <a:lnTlToBr>
                      <a:noFill/>
                    </a:lnTlToBr>
                    <a:lnBlToTr>
                      <a:noFill/>
                    </a:lnBlToTr>
                    <a:solidFill>
                      <a:schemeClr val="bg2">
                        <a:lumMod val="95000"/>
                      </a:schemeClr>
                    </a:solidFill>
                  </a:tcPr>
                </a:tc>
                <a:extLst>
                  <a:ext uri="{0D108BD9-81ED-4DB2-BD59-A6C34878D82A}">
                    <a16:rowId xmlns:a16="http://schemas.microsoft.com/office/drawing/2014/main" val="10005"/>
                  </a:ext>
                </a:extLst>
              </a:tr>
            </a:tbl>
          </a:graphicData>
        </a:graphic>
      </p:graphicFrame>
      <p:grpSp>
        <p:nvGrpSpPr>
          <p:cNvPr id="3" name="PA_chenying0907 4"/>
          <p:cNvGrpSpPr/>
          <p:nvPr>
            <p:custDataLst>
              <p:tags r:id="rId2"/>
            </p:custDataLst>
          </p:nvPr>
        </p:nvGrpSpPr>
        <p:grpSpPr>
          <a:xfrm>
            <a:off x="10660380" y="5160645"/>
            <a:ext cx="1374140" cy="1682750"/>
            <a:chOff x="3213101" y="3067051"/>
            <a:chExt cx="541337" cy="720725"/>
          </a:xfrm>
          <a:solidFill>
            <a:schemeClr val="tx1"/>
          </a:solidFill>
        </p:grpSpPr>
        <p:sp>
          <p:nvSpPr>
            <p:cNvPr id="6" name="chenying0907 873"/>
            <p:cNvSpPr/>
            <p:nvPr/>
          </p:nvSpPr>
          <p:spPr bwMode="auto">
            <a:xfrm>
              <a:off x="3225801" y="3094038"/>
              <a:ext cx="158750" cy="142875"/>
            </a:xfrm>
            <a:custGeom>
              <a:avLst/>
              <a:gdLst/>
              <a:ahLst/>
              <a:cxnLst>
                <a:cxn ang="0">
                  <a:pos x="393" y="0"/>
                </a:cxn>
                <a:cxn ang="0">
                  <a:pos x="393" y="0"/>
                </a:cxn>
                <a:cxn ang="0">
                  <a:pos x="381" y="3"/>
                </a:cxn>
                <a:cxn ang="0">
                  <a:pos x="369" y="5"/>
                </a:cxn>
                <a:cxn ang="0">
                  <a:pos x="358" y="10"/>
                </a:cxn>
                <a:cxn ang="0">
                  <a:pos x="347" y="16"/>
                </a:cxn>
                <a:cxn ang="0">
                  <a:pos x="326" y="27"/>
                </a:cxn>
                <a:cxn ang="0">
                  <a:pos x="307" y="42"/>
                </a:cxn>
                <a:cxn ang="0">
                  <a:pos x="307" y="42"/>
                </a:cxn>
                <a:cxn ang="0">
                  <a:pos x="252" y="86"/>
                </a:cxn>
                <a:cxn ang="0">
                  <a:pos x="224" y="108"/>
                </a:cxn>
                <a:cxn ang="0">
                  <a:pos x="198" y="132"/>
                </a:cxn>
                <a:cxn ang="0">
                  <a:pos x="198" y="132"/>
                </a:cxn>
                <a:cxn ang="0">
                  <a:pos x="172" y="157"/>
                </a:cxn>
                <a:cxn ang="0">
                  <a:pos x="146" y="183"/>
                </a:cxn>
                <a:cxn ang="0">
                  <a:pos x="122" y="210"/>
                </a:cxn>
                <a:cxn ang="0">
                  <a:pos x="97" y="238"/>
                </a:cxn>
                <a:cxn ang="0">
                  <a:pos x="50" y="294"/>
                </a:cxn>
                <a:cxn ang="0">
                  <a:pos x="2" y="349"/>
                </a:cxn>
                <a:cxn ang="0">
                  <a:pos x="2" y="349"/>
                </a:cxn>
                <a:cxn ang="0">
                  <a:pos x="0" y="352"/>
                </a:cxn>
                <a:cxn ang="0">
                  <a:pos x="0" y="353"/>
                </a:cxn>
                <a:cxn ang="0">
                  <a:pos x="2" y="357"/>
                </a:cxn>
                <a:cxn ang="0">
                  <a:pos x="6" y="360"/>
                </a:cxn>
                <a:cxn ang="0">
                  <a:pos x="8" y="358"/>
                </a:cxn>
                <a:cxn ang="0">
                  <a:pos x="10" y="357"/>
                </a:cxn>
                <a:cxn ang="0">
                  <a:pos x="10" y="357"/>
                </a:cxn>
                <a:cxn ang="0">
                  <a:pos x="55" y="306"/>
                </a:cxn>
                <a:cxn ang="0">
                  <a:pos x="99" y="254"/>
                </a:cxn>
                <a:cxn ang="0">
                  <a:pos x="144" y="203"/>
                </a:cxn>
                <a:cxn ang="0">
                  <a:pos x="167" y="178"/>
                </a:cxn>
                <a:cxn ang="0">
                  <a:pos x="190" y="154"/>
                </a:cxn>
                <a:cxn ang="0">
                  <a:pos x="190" y="154"/>
                </a:cxn>
                <a:cxn ang="0">
                  <a:pos x="215" y="131"/>
                </a:cxn>
                <a:cxn ang="0">
                  <a:pos x="240" y="110"/>
                </a:cxn>
                <a:cxn ang="0">
                  <a:pos x="266" y="89"/>
                </a:cxn>
                <a:cxn ang="0">
                  <a:pos x="292" y="68"/>
                </a:cxn>
                <a:cxn ang="0">
                  <a:pos x="292" y="68"/>
                </a:cxn>
                <a:cxn ang="0">
                  <a:pos x="316" y="50"/>
                </a:cxn>
                <a:cxn ang="0">
                  <a:pos x="341" y="33"/>
                </a:cxn>
                <a:cxn ang="0">
                  <a:pos x="354" y="25"/>
                </a:cxn>
                <a:cxn ang="0">
                  <a:pos x="367" y="20"/>
                </a:cxn>
                <a:cxn ang="0">
                  <a:pos x="381" y="14"/>
                </a:cxn>
                <a:cxn ang="0">
                  <a:pos x="395" y="10"/>
                </a:cxn>
                <a:cxn ang="0">
                  <a:pos x="395" y="10"/>
                </a:cxn>
                <a:cxn ang="0">
                  <a:pos x="398" y="9"/>
                </a:cxn>
                <a:cxn ang="0">
                  <a:pos x="399" y="8"/>
                </a:cxn>
                <a:cxn ang="0">
                  <a:pos x="399" y="6"/>
                </a:cxn>
                <a:cxn ang="0">
                  <a:pos x="399" y="4"/>
                </a:cxn>
                <a:cxn ang="0">
                  <a:pos x="397" y="0"/>
                </a:cxn>
                <a:cxn ang="0">
                  <a:pos x="395" y="0"/>
                </a:cxn>
                <a:cxn ang="0">
                  <a:pos x="393" y="0"/>
                </a:cxn>
                <a:cxn ang="0">
                  <a:pos x="393" y="0"/>
                </a:cxn>
              </a:cxnLst>
              <a:rect l="0" t="0" r="r" b="b"/>
              <a:pathLst>
                <a:path w="399" h="360">
                  <a:moveTo>
                    <a:pt x="393" y="0"/>
                  </a:moveTo>
                  <a:lnTo>
                    <a:pt x="393" y="0"/>
                  </a:lnTo>
                  <a:lnTo>
                    <a:pt x="381" y="3"/>
                  </a:lnTo>
                  <a:lnTo>
                    <a:pt x="369" y="5"/>
                  </a:lnTo>
                  <a:lnTo>
                    <a:pt x="358" y="10"/>
                  </a:lnTo>
                  <a:lnTo>
                    <a:pt x="347" y="16"/>
                  </a:lnTo>
                  <a:lnTo>
                    <a:pt x="326" y="27"/>
                  </a:lnTo>
                  <a:lnTo>
                    <a:pt x="307" y="42"/>
                  </a:lnTo>
                  <a:lnTo>
                    <a:pt x="307" y="42"/>
                  </a:lnTo>
                  <a:lnTo>
                    <a:pt x="252" y="86"/>
                  </a:lnTo>
                  <a:lnTo>
                    <a:pt x="224" y="108"/>
                  </a:lnTo>
                  <a:lnTo>
                    <a:pt x="198" y="132"/>
                  </a:lnTo>
                  <a:lnTo>
                    <a:pt x="198" y="132"/>
                  </a:lnTo>
                  <a:lnTo>
                    <a:pt x="172" y="157"/>
                  </a:lnTo>
                  <a:lnTo>
                    <a:pt x="146" y="183"/>
                  </a:lnTo>
                  <a:lnTo>
                    <a:pt x="122" y="210"/>
                  </a:lnTo>
                  <a:lnTo>
                    <a:pt x="97" y="238"/>
                  </a:lnTo>
                  <a:lnTo>
                    <a:pt x="50" y="294"/>
                  </a:lnTo>
                  <a:lnTo>
                    <a:pt x="2" y="349"/>
                  </a:lnTo>
                  <a:lnTo>
                    <a:pt x="2" y="349"/>
                  </a:lnTo>
                  <a:lnTo>
                    <a:pt x="0" y="352"/>
                  </a:lnTo>
                  <a:lnTo>
                    <a:pt x="0" y="353"/>
                  </a:lnTo>
                  <a:lnTo>
                    <a:pt x="2" y="357"/>
                  </a:lnTo>
                  <a:lnTo>
                    <a:pt x="6" y="360"/>
                  </a:lnTo>
                  <a:lnTo>
                    <a:pt x="8" y="358"/>
                  </a:lnTo>
                  <a:lnTo>
                    <a:pt x="10" y="357"/>
                  </a:lnTo>
                  <a:lnTo>
                    <a:pt x="10" y="357"/>
                  </a:lnTo>
                  <a:lnTo>
                    <a:pt x="55" y="306"/>
                  </a:lnTo>
                  <a:lnTo>
                    <a:pt x="99" y="254"/>
                  </a:lnTo>
                  <a:lnTo>
                    <a:pt x="144" y="203"/>
                  </a:lnTo>
                  <a:lnTo>
                    <a:pt x="167" y="178"/>
                  </a:lnTo>
                  <a:lnTo>
                    <a:pt x="190" y="154"/>
                  </a:lnTo>
                  <a:lnTo>
                    <a:pt x="190" y="154"/>
                  </a:lnTo>
                  <a:lnTo>
                    <a:pt x="215" y="131"/>
                  </a:lnTo>
                  <a:lnTo>
                    <a:pt x="240" y="110"/>
                  </a:lnTo>
                  <a:lnTo>
                    <a:pt x="266" y="89"/>
                  </a:lnTo>
                  <a:lnTo>
                    <a:pt x="292" y="68"/>
                  </a:lnTo>
                  <a:lnTo>
                    <a:pt x="292" y="68"/>
                  </a:lnTo>
                  <a:lnTo>
                    <a:pt x="316" y="50"/>
                  </a:lnTo>
                  <a:lnTo>
                    <a:pt x="341" y="33"/>
                  </a:lnTo>
                  <a:lnTo>
                    <a:pt x="354" y="25"/>
                  </a:lnTo>
                  <a:lnTo>
                    <a:pt x="367" y="20"/>
                  </a:lnTo>
                  <a:lnTo>
                    <a:pt x="381" y="14"/>
                  </a:lnTo>
                  <a:lnTo>
                    <a:pt x="395" y="10"/>
                  </a:lnTo>
                  <a:lnTo>
                    <a:pt x="395" y="10"/>
                  </a:lnTo>
                  <a:lnTo>
                    <a:pt x="398" y="9"/>
                  </a:lnTo>
                  <a:lnTo>
                    <a:pt x="399" y="8"/>
                  </a:lnTo>
                  <a:lnTo>
                    <a:pt x="399" y="6"/>
                  </a:lnTo>
                  <a:lnTo>
                    <a:pt x="399" y="4"/>
                  </a:lnTo>
                  <a:lnTo>
                    <a:pt x="397" y="0"/>
                  </a:lnTo>
                  <a:lnTo>
                    <a:pt x="395" y="0"/>
                  </a:lnTo>
                  <a:lnTo>
                    <a:pt x="393" y="0"/>
                  </a:lnTo>
                  <a:lnTo>
                    <a:pt x="393" y="0"/>
                  </a:lnTo>
                  <a:close/>
                </a:path>
              </a:pathLst>
            </a:custGeom>
            <a:grpFill/>
            <a:ln w="9525">
              <a:noFill/>
              <a:round/>
            </a:ln>
          </p:spPr>
          <p:txBody>
            <a:bodyPr vert="horz" wrap="square" lIns="121920" tIns="60960" rIns="121920" bIns="60960" numCol="1" anchor="t" anchorCtr="0" compatLnSpc="1"/>
            <a:lstStyle/>
            <a:p>
              <a:endParaRPr lang="zh-CN" altLang="en-US" sz="240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chenying0907 874"/>
            <p:cNvSpPr/>
            <p:nvPr/>
          </p:nvSpPr>
          <p:spPr bwMode="auto">
            <a:xfrm>
              <a:off x="3244851" y="3078163"/>
              <a:ext cx="209550" cy="179388"/>
            </a:xfrm>
            <a:custGeom>
              <a:avLst/>
              <a:gdLst/>
              <a:ahLst/>
              <a:cxnLst>
                <a:cxn ang="0">
                  <a:pos x="523" y="0"/>
                </a:cxn>
                <a:cxn ang="0">
                  <a:pos x="523" y="0"/>
                </a:cxn>
                <a:cxn ang="0">
                  <a:pos x="505" y="8"/>
                </a:cxn>
                <a:cxn ang="0">
                  <a:pos x="487" y="16"/>
                </a:cxn>
                <a:cxn ang="0">
                  <a:pos x="452" y="34"/>
                </a:cxn>
                <a:cxn ang="0">
                  <a:pos x="383" y="76"/>
                </a:cxn>
                <a:cxn ang="0">
                  <a:pos x="383" y="76"/>
                </a:cxn>
                <a:cxn ang="0">
                  <a:pos x="364" y="88"/>
                </a:cxn>
                <a:cxn ang="0">
                  <a:pos x="347" y="101"/>
                </a:cxn>
                <a:cxn ang="0">
                  <a:pos x="330" y="115"/>
                </a:cxn>
                <a:cxn ang="0">
                  <a:pos x="313" y="131"/>
                </a:cxn>
                <a:cxn ang="0">
                  <a:pos x="280" y="163"/>
                </a:cxn>
                <a:cxn ang="0">
                  <a:pos x="249" y="193"/>
                </a:cxn>
                <a:cxn ang="0">
                  <a:pos x="249" y="193"/>
                </a:cxn>
                <a:cxn ang="0">
                  <a:pos x="215" y="223"/>
                </a:cxn>
                <a:cxn ang="0">
                  <a:pos x="183" y="254"/>
                </a:cxn>
                <a:cxn ang="0">
                  <a:pos x="118" y="317"/>
                </a:cxn>
                <a:cxn ang="0">
                  <a:pos x="118" y="317"/>
                </a:cxn>
                <a:cxn ang="0">
                  <a:pos x="88" y="347"/>
                </a:cxn>
                <a:cxn ang="0">
                  <a:pos x="56" y="377"/>
                </a:cxn>
                <a:cxn ang="0">
                  <a:pos x="28" y="410"/>
                </a:cxn>
                <a:cxn ang="0">
                  <a:pos x="13" y="425"/>
                </a:cxn>
                <a:cxn ang="0">
                  <a:pos x="0" y="442"/>
                </a:cxn>
                <a:cxn ang="0">
                  <a:pos x="0" y="442"/>
                </a:cxn>
                <a:cxn ang="0">
                  <a:pos x="0" y="445"/>
                </a:cxn>
                <a:cxn ang="0">
                  <a:pos x="0" y="446"/>
                </a:cxn>
                <a:cxn ang="0">
                  <a:pos x="2" y="449"/>
                </a:cxn>
                <a:cxn ang="0">
                  <a:pos x="3" y="450"/>
                </a:cxn>
                <a:cxn ang="0">
                  <a:pos x="7" y="450"/>
                </a:cxn>
                <a:cxn ang="0">
                  <a:pos x="9" y="450"/>
                </a:cxn>
                <a:cxn ang="0">
                  <a:pos x="11" y="449"/>
                </a:cxn>
                <a:cxn ang="0">
                  <a:pos x="11" y="449"/>
                </a:cxn>
                <a:cxn ang="0">
                  <a:pos x="24" y="432"/>
                </a:cxn>
                <a:cxn ang="0">
                  <a:pos x="37" y="415"/>
                </a:cxn>
                <a:cxn ang="0">
                  <a:pos x="66" y="384"/>
                </a:cxn>
                <a:cxn ang="0">
                  <a:pos x="96" y="353"/>
                </a:cxn>
                <a:cxn ang="0">
                  <a:pos x="127" y="325"/>
                </a:cxn>
                <a:cxn ang="0">
                  <a:pos x="127" y="325"/>
                </a:cxn>
                <a:cxn ang="0">
                  <a:pos x="187" y="266"/>
                </a:cxn>
                <a:cxn ang="0">
                  <a:pos x="217" y="236"/>
                </a:cxn>
                <a:cxn ang="0">
                  <a:pos x="249" y="207"/>
                </a:cxn>
                <a:cxn ang="0">
                  <a:pos x="249" y="207"/>
                </a:cxn>
                <a:cxn ang="0">
                  <a:pos x="313" y="151"/>
                </a:cxn>
                <a:cxn ang="0">
                  <a:pos x="344" y="122"/>
                </a:cxn>
                <a:cxn ang="0">
                  <a:pos x="378" y="96"/>
                </a:cxn>
                <a:cxn ang="0">
                  <a:pos x="412" y="71"/>
                </a:cxn>
                <a:cxn ang="0">
                  <a:pos x="431" y="59"/>
                </a:cxn>
                <a:cxn ang="0">
                  <a:pos x="449" y="47"/>
                </a:cxn>
                <a:cxn ang="0">
                  <a:pos x="467" y="37"/>
                </a:cxn>
                <a:cxn ang="0">
                  <a:pos x="487" y="28"/>
                </a:cxn>
                <a:cxn ang="0">
                  <a:pos x="506" y="19"/>
                </a:cxn>
                <a:cxn ang="0">
                  <a:pos x="527" y="12"/>
                </a:cxn>
                <a:cxn ang="0">
                  <a:pos x="527" y="12"/>
                </a:cxn>
                <a:cxn ang="0">
                  <a:pos x="529" y="11"/>
                </a:cxn>
                <a:cxn ang="0">
                  <a:pos x="530" y="8"/>
                </a:cxn>
                <a:cxn ang="0">
                  <a:pos x="530" y="4"/>
                </a:cxn>
                <a:cxn ang="0">
                  <a:pos x="530" y="2"/>
                </a:cxn>
                <a:cxn ang="0">
                  <a:pos x="529" y="0"/>
                </a:cxn>
                <a:cxn ang="0">
                  <a:pos x="526" y="0"/>
                </a:cxn>
                <a:cxn ang="0">
                  <a:pos x="523" y="0"/>
                </a:cxn>
                <a:cxn ang="0">
                  <a:pos x="523" y="0"/>
                </a:cxn>
              </a:cxnLst>
              <a:rect l="0" t="0" r="r" b="b"/>
              <a:pathLst>
                <a:path w="530" h="450">
                  <a:moveTo>
                    <a:pt x="523" y="0"/>
                  </a:moveTo>
                  <a:lnTo>
                    <a:pt x="523" y="0"/>
                  </a:lnTo>
                  <a:lnTo>
                    <a:pt x="505" y="8"/>
                  </a:lnTo>
                  <a:lnTo>
                    <a:pt x="487" y="16"/>
                  </a:lnTo>
                  <a:lnTo>
                    <a:pt x="452" y="34"/>
                  </a:lnTo>
                  <a:lnTo>
                    <a:pt x="383" y="76"/>
                  </a:lnTo>
                  <a:lnTo>
                    <a:pt x="383" y="76"/>
                  </a:lnTo>
                  <a:lnTo>
                    <a:pt x="364" y="88"/>
                  </a:lnTo>
                  <a:lnTo>
                    <a:pt x="347" y="101"/>
                  </a:lnTo>
                  <a:lnTo>
                    <a:pt x="330" y="115"/>
                  </a:lnTo>
                  <a:lnTo>
                    <a:pt x="313" y="131"/>
                  </a:lnTo>
                  <a:lnTo>
                    <a:pt x="280" y="163"/>
                  </a:lnTo>
                  <a:lnTo>
                    <a:pt x="249" y="193"/>
                  </a:lnTo>
                  <a:lnTo>
                    <a:pt x="249" y="193"/>
                  </a:lnTo>
                  <a:lnTo>
                    <a:pt x="215" y="223"/>
                  </a:lnTo>
                  <a:lnTo>
                    <a:pt x="183" y="254"/>
                  </a:lnTo>
                  <a:lnTo>
                    <a:pt x="118" y="317"/>
                  </a:lnTo>
                  <a:lnTo>
                    <a:pt x="118" y="317"/>
                  </a:lnTo>
                  <a:lnTo>
                    <a:pt x="88" y="347"/>
                  </a:lnTo>
                  <a:lnTo>
                    <a:pt x="56" y="377"/>
                  </a:lnTo>
                  <a:lnTo>
                    <a:pt x="28" y="410"/>
                  </a:lnTo>
                  <a:lnTo>
                    <a:pt x="13" y="425"/>
                  </a:lnTo>
                  <a:lnTo>
                    <a:pt x="0" y="442"/>
                  </a:lnTo>
                  <a:lnTo>
                    <a:pt x="0" y="442"/>
                  </a:lnTo>
                  <a:lnTo>
                    <a:pt x="0" y="445"/>
                  </a:lnTo>
                  <a:lnTo>
                    <a:pt x="0" y="446"/>
                  </a:lnTo>
                  <a:lnTo>
                    <a:pt x="2" y="449"/>
                  </a:lnTo>
                  <a:lnTo>
                    <a:pt x="3" y="450"/>
                  </a:lnTo>
                  <a:lnTo>
                    <a:pt x="7" y="450"/>
                  </a:lnTo>
                  <a:lnTo>
                    <a:pt x="9" y="450"/>
                  </a:lnTo>
                  <a:lnTo>
                    <a:pt x="11" y="449"/>
                  </a:lnTo>
                  <a:lnTo>
                    <a:pt x="11" y="449"/>
                  </a:lnTo>
                  <a:lnTo>
                    <a:pt x="24" y="432"/>
                  </a:lnTo>
                  <a:lnTo>
                    <a:pt x="37" y="415"/>
                  </a:lnTo>
                  <a:lnTo>
                    <a:pt x="66" y="384"/>
                  </a:lnTo>
                  <a:lnTo>
                    <a:pt x="96" y="353"/>
                  </a:lnTo>
                  <a:lnTo>
                    <a:pt x="127" y="325"/>
                  </a:lnTo>
                  <a:lnTo>
                    <a:pt x="127" y="325"/>
                  </a:lnTo>
                  <a:lnTo>
                    <a:pt x="187" y="266"/>
                  </a:lnTo>
                  <a:lnTo>
                    <a:pt x="217" y="236"/>
                  </a:lnTo>
                  <a:lnTo>
                    <a:pt x="249" y="207"/>
                  </a:lnTo>
                  <a:lnTo>
                    <a:pt x="249" y="207"/>
                  </a:lnTo>
                  <a:lnTo>
                    <a:pt x="313" y="151"/>
                  </a:lnTo>
                  <a:lnTo>
                    <a:pt x="344" y="122"/>
                  </a:lnTo>
                  <a:lnTo>
                    <a:pt x="378" y="96"/>
                  </a:lnTo>
                  <a:lnTo>
                    <a:pt x="412" y="71"/>
                  </a:lnTo>
                  <a:lnTo>
                    <a:pt x="431" y="59"/>
                  </a:lnTo>
                  <a:lnTo>
                    <a:pt x="449" y="47"/>
                  </a:lnTo>
                  <a:lnTo>
                    <a:pt x="467" y="37"/>
                  </a:lnTo>
                  <a:lnTo>
                    <a:pt x="487" y="28"/>
                  </a:lnTo>
                  <a:lnTo>
                    <a:pt x="506" y="19"/>
                  </a:lnTo>
                  <a:lnTo>
                    <a:pt x="527" y="12"/>
                  </a:lnTo>
                  <a:lnTo>
                    <a:pt x="527" y="12"/>
                  </a:lnTo>
                  <a:lnTo>
                    <a:pt x="529" y="11"/>
                  </a:lnTo>
                  <a:lnTo>
                    <a:pt x="530" y="8"/>
                  </a:lnTo>
                  <a:lnTo>
                    <a:pt x="530" y="4"/>
                  </a:lnTo>
                  <a:lnTo>
                    <a:pt x="530" y="2"/>
                  </a:lnTo>
                  <a:lnTo>
                    <a:pt x="529" y="0"/>
                  </a:lnTo>
                  <a:lnTo>
                    <a:pt x="526" y="0"/>
                  </a:lnTo>
                  <a:lnTo>
                    <a:pt x="523" y="0"/>
                  </a:lnTo>
                  <a:lnTo>
                    <a:pt x="523" y="0"/>
                  </a:lnTo>
                  <a:close/>
                </a:path>
              </a:pathLst>
            </a:custGeom>
            <a:grpFill/>
            <a:ln w="9525">
              <a:noFill/>
              <a:round/>
            </a:ln>
          </p:spPr>
          <p:txBody>
            <a:bodyPr vert="horz" wrap="square" lIns="121920" tIns="60960" rIns="121920" bIns="60960" numCol="1" anchor="t" anchorCtr="0" compatLnSpc="1"/>
            <a:lstStyle/>
            <a:p>
              <a:endParaRPr lang="zh-CN" altLang="en-US" sz="2400">
                <a:solidFill>
                  <a:schemeClr val="bg1">
                    <a:lumMod val="50000"/>
                  </a:schemeClr>
                </a:solidFill>
                <a:latin typeface="微软雅黑" panose="020B0503020204020204" pitchFamily="34" charset="-122"/>
                <a:ea typeface="微软雅黑" panose="020B0503020204020204" pitchFamily="34" charset="-122"/>
              </a:endParaRPr>
            </a:p>
          </p:txBody>
        </p:sp>
        <p:sp>
          <p:nvSpPr>
            <p:cNvPr id="10" name="chenying0907 875"/>
            <p:cNvSpPr/>
            <p:nvPr/>
          </p:nvSpPr>
          <p:spPr bwMode="auto">
            <a:xfrm>
              <a:off x="3276601" y="3081338"/>
              <a:ext cx="225425" cy="176213"/>
            </a:xfrm>
            <a:custGeom>
              <a:avLst/>
              <a:gdLst/>
              <a:ahLst/>
              <a:cxnLst>
                <a:cxn ang="0">
                  <a:pos x="560" y="4"/>
                </a:cxn>
                <a:cxn ang="0">
                  <a:pos x="557" y="5"/>
                </a:cxn>
                <a:cxn ang="0">
                  <a:pos x="547" y="5"/>
                </a:cxn>
                <a:cxn ang="0">
                  <a:pos x="539" y="8"/>
                </a:cxn>
                <a:cxn ang="0">
                  <a:pos x="518" y="23"/>
                </a:cxn>
                <a:cxn ang="0">
                  <a:pos x="479" y="52"/>
                </a:cxn>
                <a:cxn ang="0">
                  <a:pos x="440" y="81"/>
                </a:cxn>
                <a:cxn ang="0">
                  <a:pos x="323" y="159"/>
                </a:cxn>
                <a:cxn ang="0">
                  <a:pos x="286" y="187"/>
                </a:cxn>
                <a:cxn ang="0">
                  <a:pos x="177" y="276"/>
                </a:cxn>
                <a:cxn ang="0">
                  <a:pos x="141" y="309"/>
                </a:cxn>
                <a:cxn ang="0">
                  <a:pos x="75" y="373"/>
                </a:cxn>
                <a:cxn ang="0">
                  <a:pos x="56" y="388"/>
                </a:cxn>
                <a:cxn ang="0">
                  <a:pos x="38" y="404"/>
                </a:cxn>
                <a:cxn ang="0">
                  <a:pos x="13" y="428"/>
                </a:cxn>
                <a:cxn ang="0">
                  <a:pos x="4" y="433"/>
                </a:cxn>
                <a:cxn ang="0">
                  <a:pos x="3" y="434"/>
                </a:cxn>
                <a:cxn ang="0">
                  <a:pos x="0" y="441"/>
                </a:cxn>
                <a:cxn ang="0">
                  <a:pos x="5" y="445"/>
                </a:cxn>
                <a:cxn ang="0">
                  <a:pos x="7" y="445"/>
                </a:cxn>
                <a:cxn ang="0">
                  <a:pos x="20" y="438"/>
                </a:cxn>
                <a:cxn ang="0">
                  <a:pos x="43" y="416"/>
                </a:cxn>
                <a:cxn ang="0">
                  <a:pos x="54" y="407"/>
                </a:cxn>
                <a:cxn ang="0">
                  <a:pos x="127" y="337"/>
                </a:cxn>
                <a:cxn ang="0">
                  <a:pos x="166" y="301"/>
                </a:cxn>
                <a:cxn ang="0">
                  <a:pos x="286" y="201"/>
                </a:cxn>
                <a:cxn ang="0">
                  <a:pos x="307" y="186"/>
                </a:cxn>
                <a:cxn ang="0">
                  <a:pos x="373" y="139"/>
                </a:cxn>
                <a:cxn ang="0">
                  <a:pos x="462" y="80"/>
                </a:cxn>
                <a:cxn ang="0">
                  <a:pos x="500" y="51"/>
                </a:cxn>
                <a:cxn ang="0">
                  <a:pos x="538" y="22"/>
                </a:cxn>
                <a:cxn ang="0">
                  <a:pos x="543" y="21"/>
                </a:cxn>
                <a:cxn ang="0">
                  <a:pos x="557" y="18"/>
                </a:cxn>
                <a:cxn ang="0">
                  <a:pos x="565" y="14"/>
                </a:cxn>
                <a:cxn ang="0">
                  <a:pos x="570" y="6"/>
                </a:cxn>
                <a:cxn ang="0">
                  <a:pos x="570" y="4"/>
                </a:cxn>
                <a:cxn ang="0">
                  <a:pos x="566" y="0"/>
                </a:cxn>
                <a:cxn ang="0">
                  <a:pos x="561" y="1"/>
                </a:cxn>
                <a:cxn ang="0">
                  <a:pos x="560" y="4"/>
                </a:cxn>
              </a:cxnLst>
              <a:rect l="0" t="0" r="r" b="b"/>
              <a:pathLst>
                <a:path w="570" h="445">
                  <a:moveTo>
                    <a:pt x="560" y="4"/>
                  </a:moveTo>
                  <a:lnTo>
                    <a:pt x="560" y="4"/>
                  </a:lnTo>
                  <a:lnTo>
                    <a:pt x="559" y="4"/>
                  </a:lnTo>
                  <a:lnTo>
                    <a:pt x="557" y="5"/>
                  </a:lnTo>
                  <a:lnTo>
                    <a:pt x="553" y="5"/>
                  </a:lnTo>
                  <a:lnTo>
                    <a:pt x="547" y="5"/>
                  </a:lnTo>
                  <a:lnTo>
                    <a:pt x="547" y="5"/>
                  </a:lnTo>
                  <a:lnTo>
                    <a:pt x="539" y="8"/>
                  </a:lnTo>
                  <a:lnTo>
                    <a:pt x="531" y="13"/>
                  </a:lnTo>
                  <a:lnTo>
                    <a:pt x="518" y="23"/>
                  </a:lnTo>
                  <a:lnTo>
                    <a:pt x="518" y="23"/>
                  </a:lnTo>
                  <a:lnTo>
                    <a:pt x="479" y="52"/>
                  </a:lnTo>
                  <a:lnTo>
                    <a:pt x="440" y="81"/>
                  </a:lnTo>
                  <a:lnTo>
                    <a:pt x="440" y="81"/>
                  </a:lnTo>
                  <a:lnTo>
                    <a:pt x="361" y="132"/>
                  </a:lnTo>
                  <a:lnTo>
                    <a:pt x="323" y="159"/>
                  </a:lnTo>
                  <a:lnTo>
                    <a:pt x="286" y="187"/>
                  </a:lnTo>
                  <a:lnTo>
                    <a:pt x="286" y="187"/>
                  </a:lnTo>
                  <a:lnTo>
                    <a:pt x="212" y="246"/>
                  </a:lnTo>
                  <a:lnTo>
                    <a:pt x="177" y="276"/>
                  </a:lnTo>
                  <a:lnTo>
                    <a:pt x="141" y="309"/>
                  </a:lnTo>
                  <a:lnTo>
                    <a:pt x="141" y="309"/>
                  </a:lnTo>
                  <a:lnTo>
                    <a:pt x="107" y="340"/>
                  </a:lnTo>
                  <a:lnTo>
                    <a:pt x="75" y="373"/>
                  </a:lnTo>
                  <a:lnTo>
                    <a:pt x="75" y="373"/>
                  </a:lnTo>
                  <a:lnTo>
                    <a:pt x="56" y="388"/>
                  </a:lnTo>
                  <a:lnTo>
                    <a:pt x="38" y="404"/>
                  </a:lnTo>
                  <a:lnTo>
                    <a:pt x="38" y="404"/>
                  </a:lnTo>
                  <a:lnTo>
                    <a:pt x="22" y="421"/>
                  </a:lnTo>
                  <a:lnTo>
                    <a:pt x="13" y="428"/>
                  </a:lnTo>
                  <a:lnTo>
                    <a:pt x="9" y="431"/>
                  </a:lnTo>
                  <a:lnTo>
                    <a:pt x="4" y="433"/>
                  </a:lnTo>
                  <a:lnTo>
                    <a:pt x="4" y="433"/>
                  </a:lnTo>
                  <a:lnTo>
                    <a:pt x="3" y="434"/>
                  </a:lnTo>
                  <a:lnTo>
                    <a:pt x="1" y="435"/>
                  </a:lnTo>
                  <a:lnTo>
                    <a:pt x="0" y="441"/>
                  </a:lnTo>
                  <a:lnTo>
                    <a:pt x="3" y="443"/>
                  </a:lnTo>
                  <a:lnTo>
                    <a:pt x="5" y="445"/>
                  </a:lnTo>
                  <a:lnTo>
                    <a:pt x="7" y="445"/>
                  </a:lnTo>
                  <a:lnTo>
                    <a:pt x="7" y="445"/>
                  </a:lnTo>
                  <a:lnTo>
                    <a:pt x="14" y="441"/>
                  </a:lnTo>
                  <a:lnTo>
                    <a:pt x="20" y="438"/>
                  </a:lnTo>
                  <a:lnTo>
                    <a:pt x="33" y="428"/>
                  </a:lnTo>
                  <a:lnTo>
                    <a:pt x="43" y="416"/>
                  </a:lnTo>
                  <a:lnTo>
                    <a:pt x="54" y="407"/>
                  </a:lnTo>
                  <a:lnTo>
                    <a:pt x="54" y="407"/>
                  </a:lnTo>
                  <a:lnTo>
                    <a:pt x="92" y="371"/>
                  </a:lnTo>
                  <a:lnTo>
                    <a:pt x="127" y="337"/>
                  </a:lnTo>
                  <a:lnTo>
                    <a:pt x="127" y="337"/>
                  </a:lnTo>
                  <a:lnTo>
                    <a:pt x="166" y="301"/>
                  </a:lnTo>
                  <a:lnTo>
                    <a:pt x="205" y="268"/>
                  </a:lnTo>
                  <a:lnTo>
                    <a:pt x="286" y="201"/>
                  </a:lnTo>
                  <a:lnTo>
                    <a:pt x="286" y="201"/>
                  </a:lnTo>
                  <a:lnTo>
                    <a:pt x="307" y="186"/>
                  </a:lnTo>
                  <a:lnTo>
                    <a:pt x="328" y="169"/>
                  </a:lnTo>
                  <a:lnTo>
                    <a:pt x="373" y="139"/>
                  </a:lnTo>
                  <a:lnTo>
                    <a:pt x="462" y="80"/>
                  </a:lnTo>
                  <a:lnTo>
                    <a:pt x="462" y="80"/>
                  </a:lnTo>
                  <a:lnTo>
                    <a:pt x="481" y="65"/>
                  </a:lnTo>
                  <a:lnTo>
                    <a:pt x="500" y="51"/>
                  </a:lnTo>
                  <a:lnTo>
                    <a:pt x="519" y="37"/>
                  </a:lnTo>
                  <a:lnTo>
                    <a:pt x="538" y="22"/>
                  </a:lnTo>
                  <a:lnTo>
                    <a:pt x="538" y="22"/>
                  </a:lnTo>
                  <a:lnTo>
                    <a:pt x="543" y="21"/>
                  </a:lnTo>
                  <a:lnTo>
                    <a:pt x="548" y="20"/>
                  </a:lnTo>
                  <a:lnTo>
                    <a:pt x="557" y="18"/>
                  </a:lnTo>
                  <a:lnTo>
                    <a:pt x="561" y="17"/>
                  </a:lnTo>
                  <a:lnTo>
                    <a:pt x="565" y="14"/>
                  </a:lnTo>
                  <a:lnTo>
                    <a:pt x="569" y="12"/>
                  </a:lnTo>
                  <a:lnTo>
                    <a:pt x="570" y="6"/>
                  </a:lnTo>
                  <a:lnTo>
                    <a:pt x="570" y="6"/>
                  </a:lnTo>
                  <a:lnTo>
                    <a:pt x="570" y="4"/>
                  </a:lnTo>
                  <a:lnTo>
                    <a:pt x="570" y="1"/>
                  </a:lnTo>
                  <a:lnTo>
                    <a:pt x="566" y="0"/>
                  </a:lnTo>
                  <a:lnTo>
                    <a:pt x="562" y="0"/>
                  </a:lnTo>
                  <a:lnTo>
                    <a:pt x="561" y="1"/>
                  </a:lnTo>
                  <a:lnTo>
                    <a:pt x="560" y="4"/>
                  </a:lnTo>
                  <a:lnTo>
                    <a:pt x="560" y="4"/>
                  </a:lnTo>
                  <a:close/>
                </a:path>
              </a:pathLst>
            </a:custGeom>
            <a:grpFill/>
            <a:ln w="9525">
              <a:noFill/>
              <a:round/>
            </a:ln>
          </p:spPr>
          <p:txBody>
            <a:bodyPr vert="horz" wrap="square" lIns="121920" tIns="60960" rIns="121920" bIns="60960" numCol="1" anchor="t" anchorCtr="0" compatLnSpc="1"/>
            <a:lstStyle/>
            <a:p>
              <a:endParaRPr lang="zh-CN" altLang="en-US" sz="2400">
                <a:solidFill>
                  <a:schemeClr val="bg1">
                    <a:lumMod val="50000"/>
                  </a:schemeClr>
                </a:solidFill>
                <a:latin typeface="微软雅黑" panose="020B0503020204020204" pitchFamily="34" charset="-122"/>
                <a:ea typeface="微软雅黑" panose="020B0503020204020204" pitchFamily="34" charset="-122"/>
              </a:endParaRPr>
            </a:p>
          </p:txBody>
        </p:sp>
        <p:sp>
          <p:nvSpPr>
            <p:cNvPr id="11" name="chenying0907 876"/>
            <p:cNvSpPr/>
            <p:nvPr/>
          </p:nvSpPr>
          <p:spPr bwMode="auto">
            <a:xfrm>
              <a:off x="3311526" y="3082926"/>
              <a:ext cx="227013" cy="171450"/>
            </a:xfrm>
            <a:custGeom>
              <a:avLst/>
              <a:gdLst/>
              <a:ahLst/>
              <a:cxnLst>
                <a:cxn ang="0">
                  <a:pos x="567" y="0"/>
                </a:cxn>
                <a:cxn ang="0">
                  <a:pos x="551" y="4"/>
                </a:cxn>
                <a:cxn ang="0">
                  <a:pos x="524" y="20"/>
                </a:cxn>
                <a:cxn ang="0">
                  <a:pos x="510" y="29"/>
                </a:cxn>
                <a:cxn ang="0">
                  <a:pos x="424" y="96"/>
                </a:cxn>
                <a:cxn ang="0">
                  <a:pos x="275" y="213"/>
                </a:cxn>
                <a:cxn ang="0">
                  <a:pos x="224" y="251"/>
                </a:cxn>
                <a:cxn ang="0">
                  <a:pos x="100" y="343"/>
                </a:cxn>
                <a:cxn ang="0">
                  <a:pos x="57" y="372"/>
                </a:cxn>
                <a:cxn ang="0">
                  <a:pos x="29" y="389"/>
                </a:cxn>
                <a:cxn ang="0">
                  <a:pos x="11" y="403"/>
                </a:cxn>
                <a:cxn ang="0">
                  <a:pos x="2" y="416"/>
                </a:cxn>
                <a:cxn ang="0">
                  <a:pos x="0" y="426"/>
                </a:cxn>
                <a:cxn ang="0">
                  <a:pos x="2" y="430"/>
                </a:cxn>
                <a:cxn ang="0">
                  <a:pos x="7" y="433"/>
                </a:cxn>
                <a:cxn ang="0">
                  <a:pos x="13" y="433"/>
                </a:cxn>
                <a:cxn ang="0">
                  <a:pos x="17" y="432"/>
                </a:cxn>
                <a:cxn ang="0">
                  <a:pos x="17" y="424"/>
                </a:cxn>
                <a:cxn ang="0">
                  <a:pos x="13" y="423"/>
                </a:cxn>
                <a:cxn ang="0">
                  <a:pos x="11" y="421"/>
                </a:cxn>
                <a:cxn ang="0">
                  <a:pos x="12" y="419"/>
                </a:cxn>
                <a:cxn ang="0">
                  <a:pos x="21" y="411"/>
                </a:cxn>
                <a:cxn ang="0">
                  <a:pos x="49" y="391"/>
                </a:cxn>
                <a:cxn ang="0">
                  <a:pos x="88" y="364"/>
                </a:cxn>
                <a:cxn ang="0">
                  <a:pos x="131" y="335"/>
                </a:cxn>
                <a:cxn ang="0">
                  <a:pos x="257" y="242"/>
                </a:cxn>
                <a:cxn ang="0">
                  <a:pos x="333" y="183"/>
                </a:cxn>
                <a:cxn ang="0">
                  <a:pos x="407" y="124"/>
                </a:cxn>
                <a:cxn ang="0">
                  <a:pos x="484" y="63"/>
                </a:cxn>
                <a:cxn ang="0">
                  <a:pos x="522" y="32"/>
                </a:cxn>
                <a:cxn ang="0">
                  <a:pos x="544" y="18"/>
                </a:cxn>
                <a:cxn ang="0">
                  <a:pos x="567" y="11"/>
                </a:cxn>
                <a:cxn ang="0">
                  <a:pos x="569" y="11"/>
                </a:cxn>
                <a:cxn ang="0">
                  <a:pos x="572" y="5"/>
                </a:cxn>
                <a:cxn ang="0">
                  <a:pos x="571" y="1"/>
                </a:cxn>
                <a:cxn ang="0">
                  <a:pos x="567" y="0"/>
                </a:cxn>
              </a:cxnLst>
              <a:rect l="0" t="0" r="r" b="b"/>
              <a:pathLst>
                <a:path w="572" h="433">
                  <a:moveTo>
                    <a:pt x="567" y="0"/>
                  </a:moveTo>
                  <a:lnTo>
                    <a:pt x="567" y="0"/>
                  </a:lnTo>
                  <a:lnTo>
                    <a:pt x="559" y="1"/>
                  </a:lnTo>
                  <a:lnTo>
                    <a:pt x="551" y="4"/>
                  </a:lnTo>
                  <a:lnTo>
                    <a:pt x="537" y="11"/>
                  </a:lnTo>
                  <a:lnTo>
                    <a:pt x="524" y="20"/>
                  </a:lnTo>
                  <a:lnTo>
                    <a:pt x="510" y="29"/>
                  </a:lnTo>
                  <a:lnTo>
                    <a:pt x="510" y="29"/>
                  </a:lnTo>
                  <a:lnTo>
                    <a:pt x="424" y="96"/>
                  </a:lnTo>
                  <a:lnTo>
                    <a:pt x="424" y="96"/>
                  </a:lnTo>
                  <a:lnTo>
                    <a:pt x="325" y="174"/>
                  </a:lnTo>
                  <a:lnTo>
                    <a:pt x="275" y="213"/>
                  </a:lnTo>
                  <a:lnTo>
                    <a:pt x="224" y="251"/>
                  </a:lnTo>
                  <a:lnTo>
                    <a:pt x="224" y="251"/>
                  </a:lnTo>
                  <a:lnTo>
                    <a:pt x="142" y="313"/>
                  </a:lnTo>
                  <a:lnTo>
                    <a:pt x="100" y="343"/>
                  </a:lnTo>
                  <a:lnTo>
                    <a:pt x="57" y="372"/>
                  </a:lnTo>
                  <a:lnTo>
                    <a:pt x="57" y="372"/>
                  </a:lnTo>
                  <a:lnTo>
                    <a:pt x="40" y="382"/>
                  </a:lnTo>
                  <a:lnTo>
                    <a:pt x="29" y="389"/>
                  </a:lnTo>
                  <a:lnTo>
                    <a:pt x="20" y="395"/>
                  </a:lnTo>
                  <a:lnTo>
                    <a:pt x="11" y="403"/>
                  </a:lnTo>
                  <a:lnTo>
                    <a:pt x="4" y="412"/>
                  </a:lnTo>
                  <a:lnTo>
                    <a:pt x="2" y="416"/>
                  </a:lnTo>
                  <a:lnTo>
                    <a:pt x="0" y="421"/>
                  </a:lnTo>
                  <a:lnTo>
                    <a:pt x="0" y="426"/>
                  </a:lnTo>
                  <a:lnTo>
                    <a:pt x="2" y="430"/>
                  </a:lnTo>
                  <a:lnTo>
                    <a:pt x="2" y="430"/>
                  </a:lnTo>
                  <a:lnTo>
                    <a:pt x="4" y="433"/>
                  </a:lnTo>
                  <a:lnTo>
                    <a:pt x="7" y="433"/>
                  </a:lnTo>
                  <a:lnTo>
                    <a:pt x="13" y="433"/>
                  </a:lnTo>
                  <a:lnTo>
                    <a:pt x="13" y="433"/>
                  </a:lnTo>
                  <a:lnTo>
                    <a:pt x="15" y="433"/>
                  </a:lnTo>
                  <a:lnTo>
                    <a:pt x="17" y="432"/>
                  </a:lnTo>
                  <a:lnTo>
                    <a:pt x="19" y="428"/>
                  </a:lnTo>
                  <a:lnTo>
                    <a:pt x="17" y="424"/>
                  </a:lnTo>
                  <a:lnTo>
                    <a:pt x="15" y="423"/>
                  </a:lnTo>
                  <a:lnTo>
                    <a:pt x="13" y="423"/>
                  </a:lnTo>
                  <a:lnTo>
                    <a:pt x="13" y="423"/>
                  </a:lnTo>
                  <a:lnTo>
                    <a:pt x="11" y="421"/>
                  </a:lnTo>
                  <a:lnTo>
                    <a:pt x="9" y="421"/>
                  </a:lnTo>
                  <a:lnTo>
                    <a:pt x="12" y="419"/>
                  </a:lnTo>
                  <a:lnTo>
                    <a:pt x="21" y="411"/>
                  </a:lnTo>
                  <a:lnTo>
                    <a:pt x="21" y="411"/>
                  </a:lnTo>
                  <a:lnTo>
                    <a:pt x="34" y="400"/>
                  </a:lnTo>
                  <a:lnTo>
                    <a:pt x="49" y="391"/>
                  </a:lnTo>
                  <a:lnTo>
                    <a:pt x="49" y="391"/>
                  </a:lnTo>
                  <a:lnTo>
                    <a:pt x="88" y="364"/>
                  </a:lnTo>
                  <a:lnTo>
                    <a:pt x="88" y="364"/>
                  </a:lnTo>
                  <a:lnTo>
                    <a:pt x="131" y="335"/>
                  </a:lnTo>
                  <a:lnTo>
                    <a:pt x="173" y="304"/>
                  </a:lnTo>
                  <a:lnTo>
                    <a:pt x="257" y="242"/>
                  </a:lnTo>
                  <a:lnTo>
                    <a:pt x="257" y="242"/>
                  </a:lnTo>
                  <a:lnTo>
                    <a:pt x="333" y="183"/>
                  </a:lnTo>
                  <a:lnTo>
                    <a:pt x="407" y="124"/>
                  </a:lnTo>
                  <a:lnTo>
                    <a:pt x="407" y="124"/>
                  </a:lnTo>
                  <a:lnTo>
                    <a:pt x="484" y="63"/>
                  </a:lnTo>
                  <a:lnTo>
                    <a:pt x="484" y="63"/>
                  </a:lnTo>
                  <a:lnTo>
                    <a:pt x="503" y="49"/>
                  </a:lnTo>
                  <a:lnTo>
                    <a:pt x="522" y="32"/>
                  </a:lnTo>
                  <a:lnTo>
                    <a:pt x="534" y="24"/>
                  </a:lnTo>
                  <a:lnTo>
                    <a:pt x="544" y="18"/>
                  </a:lnTo>
                  <a:lnTo>
                    <a:pt x="555" y="13"/>
                  </a:lnTo>
                  <a:lnTo>
                    <a:pt x="567" y="11"/>
                  </a:lnTo>
                  <a:lnTo>
                    <a:pt x="567" y="11"/>
                  </a:lnTo>
                  <a:lnTo>
                    <a:pt x="569" y="11"/>
                  </a:lnTo>
                  <a:lnTo>
                    <a:pt x="571" y="9"/>
                  </a:lnTo>
                  <a:lnTo>
                    <a:pt x="572" y="5"/>
                  </a:lnTo>
                  <a:lnTo>
                    <a:pt x="572" y="3"/>
                  </a:lnTo>
                  <a:lnTo>
                    <a:pt x="571" y="1"/>
                  </a:lnTo>
                  <a:lnTo>
                    <a:pt x="569" y="0"/>
                  </a:lnTo>
                  <a:lnTo>
                    <a:pt x="567" y="0"/>
                  </a:lnTo>
                  <a:lnTo>
                    <a:pt x="567" y="0"/>
                  </a:lnTo>
                  <a:close/>
                </a:path>
              </a:pathLst>
            </a:custGeom>
            <a:grpFill/>
            <a:ln w="9525">
              <a:noFill/>
              <a:round/>
            </a:ln>
          </p:spPr>
          <p:txBody>
            <a:bodyPr vert="horz" wrap="square" lIns="121920" tIns="60960" rIns="121920" bIns="60960" numCol="1" anchor="t" anchorCtr="0" compatLnSpc="1"/>
            <a:lstStyle/>
            <a:p>
              <a:endParaRPr lang="zh-CN" altLang="en-US" sz="2400">
                <a:solidFill>
                  <a:schemeClr val="bg1">
                    <a:lumMod val="50000"/>
                  </a:schemeClr>
                </a:solidFill>
                <a:latin typeface="微软雅黑" panose="020B0503020204020204" pitchFamily="34" charset="-122"/>
                <a:ea typeface="微软雅黑" panose="020B0503020204020204" pitchFamily="34" charset="-122"/>
              </a:endParaRPr>
            </a:p>
          </p:txBody>
        </p:sp>
        <p:sp>
          <p:nvSpPr>
            <p:cNvPr id="12" name="chenying0907 877"/>
            <p:cNvSpPr/>
            <p:nvPr/>
          </p:nvSpPr>
          <p:spPr bwMode="auto">
            <a:xfrm>
              <a:off x="3371851" y="3092451"/>
              <a:ext cx="185738" cy="153988"/>
            </a:xfrm>
            <a:custGeom>
              <a:avLst/>
              <a:gdLst/>
              <a:ahLst/>
              <a:cxnLst>
                <a:cxn ang="0">
                  <a:pos x="458" y="2"/>
                </a:cxn>
                <a:cxn ang="0">
                  <a:pos x="437" y="20"/>
                </a:cxn>
                <a:cxn ang="0">
                  <a:pos x="414" y="38"/>
                </a:cxn>
                <a:cxn ang="0">
                  <a:pos x="400" y="53"/>
                </a:cxn>
                <a:cxn ang="0">
                  <a:pos x="353" y="93"/>
                </a:cxn>
                <a:cxn ang="0">
                  <a:pos x="234" y="199"/>
                </a:cxn>
                <a:cxn ang="0">
                  <a:pos x="202" y="227"/>
                </a:cxn>
                <a:cxn ang="0">
                  <a:pos x="102" y="300"/>
                </a:cxn>
                <a:cxn ang="0">
                  <a:pos x="76" y="319"/>
                </a:cxn>
                <a:cxn ang="0">
                  <a:pos x="52" y="339"/>
                </a:cxn>
                <a:cxn ang="0">
                  <a:pos x="43" y="347"/>
                </a:cxn>
                <a:cxn ang="0">
                  <a:pos x="13" y="367"/>
                </a:cxn>
                <a:cxn ang="0">
                  <a:pos x="10" y="369"/>
                </a:cxn>
                <a:cxn ang="0">
                  <a:pos x="6" y="376"/>
                </a:cxn>
                <a:cxn ang="0">
                  <a:pos x="2" y="377"/>
                </a:cxn>
                <a:cxn ang="0">
                  <a:pos x="0" y="381"/>
                </a:cxn>
                <a:cxn ang="0">
                  <a:pos x="0" y="387"/>
                </a:cxn>
                <a:cxn ang="0">
                  <a:pos x="4" y="389"/>
                </a:cxn>
                <a:cxn ang="0">
                  <a:pos x="6" y="389"/>
                </a:cxn>
                <a:cxn ang="0">
                  <a:pos x="21" y="378"/>
                </a:cxn>
                <a:cxn ang="0">
                  <a:pos x="36" y="365"/>
                </a:cxn>
                <a:cxn ang="0">
                  <a:pos x="52" y="353"/>
                </a:cxn>
                <a:cxn ang="0">
                  <a:pos x="99" y="317"/>
                </a:cxn>
                <a:cxn ang="0">
                  <a:pos x="132" y="293"/>
                </a:cxn>
                <a:cxn ang="0">
                  <a:pos x="196" y="246"/>
                </a:cxn>
                <a:cxn ang="0">
                  <a:pos x="227" y="220"/>
                </a:cxn>
                <a:cxn ang="0">
                  <a:pos x="353" y="108"/>
                </a:cxn>
                <a:cxn ang="0">
                  <a:pos x="409" y="59"/>
                </a:cxn>
                <a:cxn ang="0">
                  <a:pos x="465" y="11"/>
                </a:cxn>
                <a:cxn ang="0">
                  <a:pos x="467" y="8"/>
                </a:cxn>
                <a:cxn ang="0">
                  <a:pos x="465" y="3"/>
                </a:cxn>
                <a:cxn ang="0">
                  <a:pos x="459" y="0"/>
                </a:cxn>
                <a:cxn ang="0">
                  <a:pos x="458" y="2"/>
                </a:cxn>
              </a:cxnLst>
              <a:rect l="0" t="0" r="r" b="b"/>
              <a:pathLst>
                <a:path w="467" h="389">
                  <a:moveTo>
                    <a:pt x="458" y="2"/>
                  </a:moveTo>
                  <a:lnTo>
                    <a:pt x="458" y="2"/>
                  </a:lnTo>
                  <a:lnTo>
                    <a:pt x="447" y="12"/>
                  </a:lnTo>
                  <a:lnTo>
                    <a:pt x="437" y="20"/>
                  </a:lnTo>
                  <a:lnTo>
                    <a:pt x="425" y="29"/>
                  </a:lnTo>
                  <a:lnTo>
                    <a:pt x="414" y="38"/>
                  </a:lnTo>
                  <a:lnTo>
                    <a:pt x="414" y="38"/>
                  </a:lnTo>
                  <a:lnTo>
                    <a:pt x="400" y="53"/>
                  </a:lnTo>
                  <a:lnTo>
                    <a:pt x="384" y="66"/>
                  </a:lnTo>
                  <a:lnTo>
                    <a:pt x="353" y="93"/>
                  </a:lnTo>
                  <a:lnTo>
                    <a:pt x="353" y="93"/>
                  </a:lnTo>
                  <a:lnTo>
                    <a:pt x="234" y="199"/>
                  </a:lnTo>
                  <a:lnTo>
                    <a:pt x="234" y="199"/>
                  </a:lnTo>
                  <a:lnTo>
                    <a:pt x="202" y="227"/>
                  </a:lnTo>
                  <a:lnTo>
                    <a:pt x="168" y="251"/>
                  </a:lnTo>
                  <a:lnTo>
                    <a:pt x="102" y="300"/>
                  </a:lnTo>
                  <a:lnTo>
                    <a:pt x="102" y="300"/>
                  </a:lnTo>
                  <a:lnTo>
                    <a:pt x="76" y="319"/>
                  </a:lnTo>
                  <a:lnTo>
                    <a:pt x="64" y="329"/>
                  </a:lnTo>
                  <a:lnTo>
                    <a:pt x="52" y="339"/>
                  </a:lnTo>
                  <a:lnTo>
                    <a:pt x="52" y="339"/>
                  </a:lnTo>
                  <a:lnTo>
                    <a:pt x="43" y="347"/>
                  </a:lnTo>
                  <a:lnTo>
                    <a:pt x="32" y="353"/>
                  </a:lnTo>
                  <a:lnTo>
                    <a:pt x="13" y="367"/>
                  </a:lnTo>
                  <a:lnTo>
                    <a:pt x="13" y="367"/>
                  </a:lnTo>
                  <a:lnTo>
                    <a:pt x="10" y="369"/>
                  </a:lnTo>
                  <a:lnTo>
                    <a:pt x="9" y="372"/>
                  </a:lnTo>
                  <a:lnTo>
                    <a:pt x="6" y="376"/>
                  </a:lnTo>
                  <a:lnTo>
                    <a:pt x="2" y="377"/>
                  </a:lnTo>
                  <a:lnTo>
                    <a:pt x="2" y="377"/>
                  </a:lnTo>
                  <a:lnTo>
                    <a:pt x="1" y="378"/>
                  </a:lnTo>
                  <a:lnTo>
                    <a:pt x="0" y="381"/>
                  </a:lnTo>
                  <a:lnTo>
                    <a:pt x="0" y="385"/>
                  </a:lnTo>
                  <a:lnTo>
                    <a:pt x="0" y="387"/>
                  </a:lnTo>
                  <a:lnTo>
                    <a:pt x="2" y="389"/>
                  </a:lnTo>
                  <a:lnTo>
                    <a:pt x="4" y="389"/>
                  </a:lnTo>
                  <a:lnTo>
                    <a:pt x="6" y="389"/>
                  </a:lnTo>
                  <a:lnTo>
                    <a:pt x="6" y="389"/>
                  </a:lnTo>
                  <a:lnTo>
                    <a:pt x="14" y="384"/>
                  </a:lnTo>
                  <a:lnTo>
                    <a:pt x="21" y="378"/>
                  </a:lnTo>
                  <a:lnTo>
                    <a:pt x="28" y="370"/>
                  </a:lnTo>
                  <a:lnTo>
                    <a:pt x="36" y="365"/>
                  </a:lnTo>
                  <a:lnTo>
                    <a:pt x="36" y="365"/>
                  </a:lnTo>
                  <a:lnTo>
                    <a:pt x="52" y="353"/>
                  </a:lnTo>
                  <a:lnTo>
                    <a:pt x="68" y="340"/>
                  </a:lnTo>
                  <a:lnTo>
                    <a:pt x="99" y="317"/>
                  </a:lnTo>
                  <a:lnTo>
                    <a:pt x="99" y="317"/>
                  </a:lnTo>
                  <a:lnTo>
                    <a:pt x="132" y="293"/>
                  </a:lnTo>
                  <a:lnTo>
                    <a:pt x="165" y="270"/>
                  </a:lnTo>
                  <a:lnTo>
                    <a:pt x="196" y="246"/>
                  </a:lnTo>
                  <a:lnTo>
                    <a:pt x="227" y="220"/>
                  </a:lnTo>
                  <a:lnTo>
                    <a:pt x="227" y="220"/>
                  </a:lnTo>
                  <a:lnTo>
                    <a:pt x="353" y="108"/>
                  </a:lnTo>
                  <a:lnTo>
                    <a:pt x="353" y="108"/>
                  </a:lnTo>
                  <a:lnTo>
                    <a:pt x="380" y="84"/>
                  </a:lnTo>
                  <a:lnTo>
                    <a:pt x="409" y="59"/>
                  </a:lnTo>
                  <a:lnTo>
                    <a:pt x="438" y="36"/>
                  </a:lnTo>
                  <a:lnTo>
                    <a:pt x="465" y="11"/>
                  </a:lnTo>
                  <a:lnTo>
                    <a:pt x="465" y="11"/>
                  </a:lnTo>
                  <a:lnTo>
                    <a:pt x="467" y="8"/>
                  </a:lnTo>
                  <a:lnTo>
                    <a:pt x="467" y="6"/>
                  </a:lnTo>
                  <a:lnTo>
                    <a:pt x="465" y="3"/>
                  </a:lnTo>
                  <a:lnTo>
                    <a:pt x="461" y="0"/>
                  </a:lnTo>
                  <a:lnTo>
                    <a:pt x="459" y="0"/>
                  </a:lnTo>
                  <a:lnTo>
                    <a:pt x="458" y="2"/>
                  </a:lnTo>
                  <a:lnTo>
                    <a:pt x="458" y="2"/>
                  </a:lnTo>
                  <a:close/>
                </a:path>
              </a:pathLst>
            </a:custGeom>
            <a:grpFill/>
            <a:ln w="9525">
              <a:noFill/>
              <a:round/>
            </a:ln>
          </p:spPr>
          <p:txBody>
            <a:bodyPr vert="horz" wrap="square" lIns="121920" tIns="60960" rIns="121920" bIns="60960" numCol="1" anchor="t" anchorCtr="0" compatLnSpc="1"/>
            <a:lstStyle/>
            <a:p>
              <a:endParaRPr lang="zh-CN" altLang="en-US" sz="2400">
                <a:solidFill>
                  <a:schemeClr val="bg1">
                    <a:lumMod val="50000"/>
                  </a:schemeClr>
                </a:solidFill>
                <a:latin typeface="微软雅黑" panose="020B0503020204020204" pitchFamily="34" charset="-122"/>
                <a:ea typeface="微软雅黑" panose="020B0503020204020204" pitchFamily="34" charset="-122"/>
              </a:endParaRPr>
            </a:p>
          </p:txBody>
        </p:sp>
        <p:sp>
          <p:nvSpPr>
            <p:cNvPr id="5" name="chenying0907 878"/>
            <p:cNvSpPr/>
            <p:nvPr/>
          </p:nvSpPr>
          <p:spPr bwMode="auto">
            <a:xfrm>
              <a:off x="3521076" y="3098801"/>
              <a:ext cx="65088" cy="63500"/>
            </a:xfrm>
            <a:custGeom>
              <a:avLst/>
              <a:gdLst/>
              <a:ahLst/>
              <a:cxnLst>
                <a:cxn ang="0">
                  <a:pos x="158" y="0"/>
                </a:cxn>
                <a:cxn ang="0">
                  <a:pos x="158" y="0"/>
                </a:cxn>
                <a:cxn ang="0">
                  <a:pos x="145" y="7"/>
                </a:cxn>
                <a:cxn ang="0">
                  <a:pos x="134" y="15"/>
                </a:cxn>
                <a:cxn ang="0">
                  <a:pos x="122" y="24"/>
                </a:cxn>
                <a:cxn ang="0">
                  <a:pos x="111" y="34"/>
                </a:cxn>
                <a:cxn ang="0">
                  <a:pos x="90" y="55"/>
                </a:cxn>
                <a:cxn ang="0">
                  <a:pos x="71" y="76"/>
                </a:cxn>
                <a:cxn ang="0">
                  <a:pos x="71" y="76"/>
                </a:cxn>
                <a:cxn ang="0">
                  <a:pos x="62" y="85"/>
                </a:cxn>
                <a:cxn ang="0">
                  <a:pos x="51" y="95"/>
                </a:cxn>
                <a:cxn ang="0">
                  <a:pos x="30" y="110"/>
                </a:cxn>
                <a:cxn ang="0">
                  <a:pos x="21" y="119"/>
                </a:cxn>
                <a:cxn ang="0">
                  <a:pos x="12" y="129"/>
                </a:cxn>
                <a:cxn ang="0">
                  <a:pos x="5" y="140"/>
                </a:cxn>
                <a:cxn ang="0">
                  <a:pos x="1" y="153"/>
                </a:cxn>
                <a:cxn ang="0">
                  <a:pos x="1" y="153"/>
                </a:cxn>
                <a:cxn ang="0">
                  <a:pos x="0" y="156"/>
                </a:cxn>
                <a:cxn ang="0">
                  <a:pos x="1" y="157"/>
                </a:cxn>
                <a:cxn ang="0">
                  <a:pos x="5" y="160"/>
                </a:cxn>
                <a:cxn ang="0">
                  <a:pos x="9" y="160"/>
                </a:cxn>
                <a:cxn ang="0">
                  <a:pos x="11" y="159"/>
                </a:cxn>
                <a:cxn ang="0">
                  <a:pos x="12" y="156"/>
                </a:cxn>
                <a:cxn ang="0">
                  <a:pos x="12" y="156"/>
                </a:cxn>
                <a:cxn ang="0">
                  <a:pos x="16" y="146"/>
                </a:cxn>
                <a:cxn ang="0">
                  <a:pos x="21" y="135"/>
                </a:cxn>
                <a:cxn ang="0">
                  <a:pos x="29" y="126"/>
                </a:cxn>
                <a:cxn ang="0">
                  <a:pos x="38" y="118"/>
                </a:cxn>
                <a:cxn ang="0">
                  <a:pos x="56" y="102"/>
                </a:cxn>
                <a:cxn ang="0">
                  <a:pos x="75" y="88"/>
                </a:cxn>
                <a:cxn ang="0">
                  <a:pos x="75" y="88"/>
                </a:cxn>
                <a:cxn ang="0">
                  <a:pos x="86" y="79"/>
                </a:cxn>
                <a:cxn ang="0">
                  <a:pos x="96" y="68"/>
                </a:cxn>
                <a:cxn ang="0">
                  <a:pos x="115" y="46"/>
                </a:cxn>
                <a:cxn ang="0">
                  <a:pos x="126" y="36"/>
                </a:cxn>
                <a:cxn ang="0">
                  <a:pos x="136" y="27"/>
                </a:cxn>
                <a:cxn ang="0">
                  <a:pos x="148" y="19"/>
                </a:cxn>
                <a:cxn ang="0">
                  <a:pos x="162" y="12"/>
                </a:cxn>
                <a:cxn ang="0">
                  <a:pos x="162" y="12"/>
                </a:cxn>
                <a:cxn ang="0">
                  <a:pos x="164" y="11"/>
                </a:cxn>
                <a:cxn ang="0">
                  <a:pos x="165" y="8"/>
                </a:cxn>
                <a:cxn ang="0">
                  <a:pos x="165" y="4"/>
                </a:cxn>
                <a:cxn ang="0">
                  <a:pos x="165" y="3"/>
                </a:cxn>
                <a:cxn ang="0">
                  <a:pos x="164" y="2"/>
                </a:cxn>
                <a:cxn ang="0">
                  <a:pos x="161" y="0"/>
                </a:cxn>
                <a:cxn ang="0">
                  <a:pos x="158" y="0"/>
                </a:cxn>
                <a:cxn ang="0">
                  <a:pos x="158" y="0"/>
                </a:cxn>
              </a:cxnLst>
              <a:rect l="0" t="0" r="r" b="b"/>
              <a:pathLst>
                <a:path w="165" h="160">
                  <a:moveTo>
                    <a:pt x="158" y="0"/>
                  </a:moveTo>
                  <a:lnTo>
                    <a:pt x="158" y="0"/>
                  </a:lnTo>
                  <a:lnTo>
                    <a:pt x="145" y="7"/>
                  </a:lnTo>
                  <a:lnTo>
                    <a:pt x="134" y="15"/>
                  </a:lnTo>
                  <a:lnTo>
                    <a:pt x="122" y="24"/>
                  </a:lnTo>
                  <a:lnTo>
                    <a:pt x="111" y="34"/>
                  </a:lnTo>
                  <a:lnTo>
                    <a:pt x="90" y="55"/>
                  </a:lnTo>
                  <a:lnTo>
                    <a:pt x="71" y="76"/>
                  </a:lnTo>
                  <a:lnTo>
                    <a:pt x="71" y="76"/>
                  </a:lnTo>
                  <a:lnTo>
                    <a:pt x="62" y="85"/>
                  </a:lnTo>
                  <a:lnTo>
                    <a:pt x="51" y="95"/>
                  </a:lnTo>
                  <a:lnTo>
                    <a:pt x="30" y="110"/>
                  </a:lnTo>
                  <a:lnTo>
                    <a:pt x="21" y="119"/>
                  </a:lnTo>
                  <a:lnTo>
                    <a:pt x="12" y="129"/>
                  </a:lnTo>
                  <a:lnTo>
                    <a:pt x="5" y="140"/>
                  </a:lnTo>
                  <a:lnTo>
                    <a:pt x="1" y="153"/>
                  </a:lnTo>
                  <a:lnTo>
                    <a:pt x="1" y="153"/>
                  </a:lnTo>
                  <a:lnTo>
                    <a:pt x="0" y="156"/>
                  </a:lnTo>
                  <a:lnTo>
                    <a:pt x="1" y="157"/>
                  </a:lnTo>
                  <a:lnTo>
                    <a:pt x="5" y="160"/>
                  </a:lnTo>
                  <a:lnTo>
                    <a:pt x="9" y="160"/>
                  </a:lnTo>
                  <a:lnTo>
                    <a:pt x="11" y="159"/>
                  </a:lnTo>
                  <a:lnTo>
                    <a:pt x="12" y="156"/>
                  </a:lnTo>
                  <a:lnTo>
                    <a:pt x="12" y="156"/>
                  </a:lnTo>
                  <a:lnTo>
                    <a:pt x="16" y="146"/>
                  </a:lnTo>
                  <a:lnTo>
                    <a:pt x="21" y="135"/>
                  </a:lnTo>
                  <a:lnTo>
                    <a:pt x="29" y="126"/>
                  </a:lnTo>
                  <a:lnTo>
                    <a:pt x="38" y="118"/>
                  </a:lnTo>
                  <a:lnTo>
                    <a:pt x="56" y="102"/>
                  </a:lnTo>
                  <a:lnTo>
                    <a:pt x="75" y="88"/>
                  </a:lnTo>
                  <a:lnTo>
                    <a:pt x="75" y="88"/>
                  </a:lnTo>
                  <a:lnTo>
                    <a:pt x="86" y="79"/>
                  </a:lnTo>
                  <a:lnTo>
                    <a:pt x="96" y="68"/>
                  </a:lnTo>
                  <a:lnTo>
                    <a:pt x="115" y="46"/>
                  </a:lnTo>
                  <a:lnTo>
                    <a:pt x="126" y="36"/>
                  </a:lnTo>
                  <a:lnTo>
                    <a:pt x="136" y="27"/>
                  </a:lnTo>
                  <a:lnTo>
                    <a:pt x="148" y="19"/>
                  </a:lnTo>
                  <a:lnTo>
                    <a:pt x="162" y="12"/>
                  </a:lnTo>
                  <a:lnTo>
                    <a:pt x="162" y="12"/>
                  </a:lnTo>
                  <a:lnTo>
                    <a:pt x="164" y="11"/>
                  </a:lnTo>
                  <a:lnTo>
                    <a:pt x="165" y="8"/>
                  </a:lnTo>
                  <a:lnTo>
                    <a:pt x="165" y="4"/>
                  </a:lnTo>
                  <a:lnTo>
                    <a:pt x="165" y="3"/>
                  </a:lnTo>
                  <a:lnTo>
                    <a:pt x="164" y="2"/>
                  </a:lnTo>
                  <a:lnTo>
                    <a:pt x="161" y="0"/>
                  </a:lnTo>
                  <a:lnTo>
                    <a:pt x="158" y="0"/>
                  </a:lnTo>
                  <a:lnTo>
                    <a:pt x="158" y="0"/>
                  </a:lnTo>
                  <a:close/>
                </a:path>
              </a:pathLst>
            </a:custGeom>
            <a:grpFill/>
            <a:ln w="9525">
              <a:noFill/>
              <a:round/>
            </a:ln>
          </p:spPr>
          <p:txBody>
            <a:bodyPr vert="horz" wrap="square" lIns="121920" tIns="60960" rIns="121920" bIns="60960" numCol="1" anchor="t" anchorCtr="0" compatLnSpc="1"/>
            <a:lstStyle/>
            <a:p>
              <a:endParaRPr lang="zh-CN" altLang="en-US" sz="2400">
                <a:solidFill>
                  <a:schemeClr val="bg1">
                    <a:lumMod val="50000"/>
                  </a:schemeClr>
                </a:solidFill>
                <a:latin typeface="微软雅黑" panose="020B0503020204020204" pitchFamily="34" charset="-122"/>
                <a:ea typeface="微软雅黑" panose="020B0503020204020204" pitchFamily="34" charset="-122"/>
              </a:endParaRPr>
            </a:p>
          </p:txBody>
        </p:sp>
        <p:sp>
          <p:nvSpPr>
            <p:cNvPr id="7" name="chenying0907 879"/>
            <p:cNvSpPr/>
            <p:nvPr/>
          </p:nvSpPr>
          <p:spPr bwMode="auto">
            <a:xfrm>
              <a:off x="3532188" y="3103563"/>
              <a:ext cx="90488" cy="82550"/>
            </a:xfrm>
            <a:custGeom>
              <a:avLst/>
              <a:gdLst/>
              <a:ahLst/>
              <a:cxnLst>
                <a:cxn ang="0">
                  <a:pos x="220" y="1"/>
                </a:cxn>
                <a:cxn ang="0">
                  <a:pos x="220" y="1"/>
                </a:cxn>
                <a:cxn ang="0">
                  <a:pos x="191" y="20"/>
                </a:cxn>
                <a:cxn ang="0">
                  <a:pos x="163" y="39"/>
                </a:cxn>
                <a:cxn ang="0">
                  <a:pos x="150" y="50"/>
                </a:cxn>
                <a:cxn ang="0">
                  <a:pos x="139" y="62"/>
                </a:cxn>
                <a:cxn ang="0">
                  <a:pos x="127" y="73"/>
                </a:cxn>
                <a:cxn ang="0">
                  <a:pos x="115" y="86"/>
                </a:cxn>
                <a:cxn ang="0">
                  <a:pos x="115" y="86"/>
                </a:cxn>
                <a:cxn ang="0">
                  <a:pos x="102" y="101"/>
                </a:cxn>
                <a:cxn ang="0">
                  <a:pos x="88" y="114"/>
                </a:cxn>
                <a:cxn ang="0">
                  <a:pos x="73" y="126"/>
                </a:cxn>
                <a:cxn ang="0">
                  <a:pos x="60" y="139"/>
                </a:cxn>
                <a:cxn ang="0">
                  <a:pos x="60" y="139"/>
                </a:cxn>
                <a:cxn ang="0">
                  <a:pos x="31" y="170"/>
                </a:cxn>
                <a:cxn ang="0">
                  <a:pos x="1" y="202"/>
                </a:cxn>
                <a:cxn ang="0">
                  <a:pos x="1" y="202"/>
                </a:cxn>
                <a:cxn ang="0">
                  <a:pos x="0" y="204"/>
                </a:cxn>
                <a:cxn ang="0">
                  <a:pos x="0" y="205"/>
                </a:cxn>
                <a:cxn ang="0">
                  <a:pos x="3" y="209"/>
                </a:cxn>
                <a:cxn ang="0">
                  <a:pos x="5" y="211"/>
                </a:cxn>
                <a:cxn ang="0">
                  <a:pos x="8" y="211"/>
                </a:cxn>
                <a:cxn ang="0">
                  <a:pos x="10" y="209"/>
                </a:cxn>
                <a:cxn ang="0">
                  <a:pos x="10" y="209"/>
                </a:cxn>
                <a:cxn ang="0">
                  <a:pos x="37" y="182"/>
                </a:cxn>
                <a:cxn ang="0">
                  <a:pos x="61" y="153"/>
                </a:cxn>
                <a:cxn ang="0">
                  <a:pos x="89" y="127"/>
                </a:cxn>
                <a:cxn ang="0">
                  <a:pos x="102" y="114"/>
                </a:cxn>
                <a:cxn ang="0">
                  <a:pos x="118" y="102"/>
                </a:cxn>
                <a:cxn ang="0">
                  <a:pos x="118" y="102"/>
                </a:cxn>
                <a:cxn ang="0">
                  <a:pos x="127" y="93"/>
                </a:cxn>
                <a:cxn ang="0">
                  <a:pos x="136" y="83"/>
                </a:cxn>
                <a:cxn ang="0">
                  <a:pos x="145" y="71"/>
                </a:cxn>
                <a:cxn ang="0">
                  <a:pos x="154" y="62"/>
                </a:cxn>
                <a:cxn ang="0">
                  <a:pos x="154" y="62"/>
                </a:cxn>
                <a:cxn ang="0">
                  <a:pos x="171" y="47"/>
                </a:cxn>
                <a:cxn ang="0">
                  <a:pos x="188" y="34"/>
                </a:cxn>
                <a:cxn ang="0">
                  <a:pos x="226" y="11"/>
                </a:cxn>
                <a:cxn ang="0">
                  <a:pos x="226" y="11"/>
                </a:cxn>
                <a:cxn ang="0">
                  <a:pos x="228" y="9"/>
                </a:cxn>
                <a:cxn ang="0">
                  <a:pos x="229" y="7"/>
                </a:cxn>
                <a:cxn ang="0">
                  <a:pos x="228" y="3"/>
                </a:cxn>
                <a:cxn ang="0">
                  <a:pos x="226" y="1"/>
                </a:cxn>
                <a:cxn ang="0">
                  <a:pos x="225" y="0"/>
                </a:cxn>
                <a:cxn ang="0">
                  <a:pos x="222" y="0"/>
                </a:cxn>
                <a:cxn ang="0">
                  <a:pos x="220" y="1"/>
                </a:cxn>
                <a:cxn ang="0">
                  <a:pos x="220" y="1"/>
                </a:cxn>
              </a:cxnLst>
              <a:rect l="0" t="0" r="r" b="b"/>
              <a:pathLst>
                <a:path w="229" h="211">
                  <a:moveTo>
                    <a:pt x="220" y="1"/>
                  </a:moveTo>
                  <a:lnTo>
                    <a:pt x="220" y="1"/>
                  </a:lnTo>
                  <a:lnTo>
                    <a:pt x="191" y="20"/>
                  </a:lnTo>
                  <a:lnTo>
                    <a:pt x="163" y="39"/>
                  </a:lnTo>
                  <a:lnTo>
                    <a:pt x="150" y="50"/>
                  </a:lnTo>
                  <a:lnTo>
                    <a:pt x="139" y="62"/>
                  </a:lnTo>
                  <a:lnTo>
                    <a:pt x="127" y="73"/>
                  </a:lnTo>
                  <a:lnTo>
                    <a:pt x="115" y="86"/>
                  </a:lnTo>
                  <a:lnTo>
                    <a:pt x="115" y="86"/>
                  </a:lnTo>
                  <a:lnTo>
                    <a:pt x="102" y="101"/>
                  </a:lnTo>
                  <a:lnTo>
                    <a:pt x="88" y="114"/>
                  </a:lnTo>
                  <a:lnTo>
                    <a:pt x="73" y="126"/>
                  </a:lnTo>
                  <a:lnTo>
                    <a:pt x="60" y="139"/>
                  </a:lnTo>
                  <a:lnTo>
                    <a:pt x="60" y="139"/>
                  </a:lnTo>
                  <a:lnTo>
                    <a:pt x="31" y="170"/>
                  </a:lnTo>
                  <a:lnTo>
                    <a:pt x="1" y="202"/>
                  </a:lnTo>
                  <a:lnTo>
                    <a:pt x="1" y="202"/>
                  </a:lnTo>
                  <a:lnTo>
                    <a:pt x="0" y="204"/>
                  </a:lnTo>
                  <a:lnTo>
                    <a:pt x="0" y="205"/>
                  </a:lnTo>
                  <a:lnTo>
                    <a:pt x="3" y="209"/>
                  </a:lnTo>
                  <a:lnTo>
                    <a:pt x="5" y="211"/>
                  </a:lnTo>
                  <a:lnTo>
                    <a:pt x="8" y="211"/>
                  </a:lnTo>
                  <a:lnTo>
                    <a:pt x="10" y="209"/>
                  </a:lnTo>
                  <a:lnTo>
                    <a:pt x="10" y="209"/>
                  </a:lnTo>
                  <a:lnTo>
                    <a:pt x="37" y="182"/>
                  </a:lnTo>
                  <a:lnTo>
                    <a:pt x="61" y="153"/>
                  </a:lnTo>
                  <a:lnTo>
                    <a:pt x="89" y="127"/>
                  </a:lnTo>
                  <a:lnTo>
                    <a:pt x="102" y="114"/>
                  </a:lnTo>
                  <a:lnTo>
                    <a:pt x="118" y="102"/>
                  </a:lnTo>
                  <a:lnTo>
                    <a:pt x="118" y="102"/>
                  </a:lnTo>
                  <a:lnTo>
                    <a:pt x="127" y="93"/>
                  </a:lnTo>
                  <a:lnTo>
                    <a:pt x="136" y="83"/>
                  </a:lnTo>
                  <a:lnTo>
                    <a:pt x="145" y="71"/>
                  </a:lnTo>
                  <a:lnTo>
                    <a:pt x="154" y="62"/>
                  </a:lnTo>
                  <a:lnTo>
                    <a:pt x="154" y="62"/>
                  </a:lnTo>
                  <a:lnTo>
                    <a:pt x="171" y="47"/>
                  </a:lnTo>
                  <a:lnTo>
                    <a:pt x="188" y="34"/>
                  </a:lnTo>
                  <a:lnTo>
                    <a:pt x="226" y="11"/>
                  </a:lnTo>
                  <a:lnTo>
                    <a:pt x="226" y="11"/>
                  </a:lnTo>
                  <a:lnTo>
                    <a:pt x="228" y="9"/>
                  </a:lnTo>
                  <a:lnTo>
                    <a:pt x="229" y="7"/>
                  </a:lnTo>
                  <a:lnTo>
                    <a:pt x="228" y="3"/>
                  </a:lnTo>
                  <a:lnTo>
                    <a:pt x="226" y="1"/>
                  </a:lnTo>
                  <a:lnTo>
                    <a:pt x="225" y="0"/>
                  </a:lnTo>
                  <a:lnTo>
                    <a:pt x="222" y="0"/>
                  </a:lnTo>
                  <a:lnTo>
                    <a:pt x="220" y="1"/>
                  </a:lnTo>
                  <a:lnTo>
                    <a:pt x="220" y="1"/>
                  </a:lnTo>
                  <a:close/>
                </a:path>
              </a:pathLst>
            </a:custGeom>
            <a:grpFill/>
            <a:ln w="9525">
              <a:noFill/>
              <a:round/>
            </a:ln>
          </p:spPr>
          <p:txBody>
            <a:bodyPr vert="horz" wrap="square" lIns="121920" tIns="60960" rIns="121920" bIns="60960" numCol="1" anchor="t" anchorCtr="0" compatLnSpc="1"/>
            <a:lstStyle/>
            <a:p>
              <a:endParaRPr lang="zh-CN" altLang="en-US" sz="2400">
                <a:solidFill>
                  <a:schemeClr val="bg1">
                    <a:lumMod val="50000"/>
                  </a:schemeClr>
                </a:solidFill>
                <a:latin typeface="微软雅黑" panose="020B0503020204020204" pitchFamily="34" charset="-122"/>
                <a:ea typeface="微软雅黑" panose="020B0503020204020204" pitchFamily="34" charset="-122"/>
              </a:endParaRPr>
            </a:p>
          </p:txBody>
        </p:sp>
        <p:sp>
          <p:nvSpPr>
            <p:cNvPr id="8" name="chenying0907 880"/>
            <p:cNvSpPr/>
            <p:nvPr/>
          </p:nvSpPr>
          <p:spPr bwMode="auto">
            <a:xfrm>
              <a:off x="3559176" y="3119438"/>
              <a:ext cx="95250" cy="85725"/>
            </a:xfrm>
            <a:custGeom>
              <a:avLst/>
              <a:gdLst/>
              <a:ahLst/>
              <a:cxnLst>
                <a:cxn ang="0">
                  <a:pos x="230" y="0"/>
                </a:cxn>
                <a:cxn ang="0">
                  <a:pos x="230" y="0"/>
                </a:cxn>
                <a:cxn ang="0">
                  <a:pos x="217" y="8"/>
                </a:cxn>
                <a:cxn ang="0">
                  <a:pos x="206" y="17"/>
                </a:cxn>
                <a:cxn ang="0">
                  <a:pos x="194" y="27"/>
                </a:cxn>
                <a:cxn ang="0">
                  <a:pos x="182" y="39"/>
                </a:cxn>
                <a:cxn ang="0">
                  <a:pos x="161" y="61"/>
                </a:cxn>
                <a:cxn ang="0">
                  <a:pos x="140" y="85"/>
                </a:cxn>
                <a:cxn ang="0">
                  <a:pos x="140" y="85"/>
                </a:cxn>
                <a:cxn ang="0">
                  <a:pos x="110" y="115"/>
                </a:cxn>
                <a:cxn ang="0">
                  <a:pos x="77" y="145"/>
                </a:cxn>
                <a:cxn ang="0">
                  <a:pos x="45" y="172"/>
                </a:cxn>
                <a:cxn ang="0">
                  <a:pos x="11" y="200"/>
                </a:cxn>
                <a:cxn ang="0">
                  <a:pos x="11" y="200"/>
                </a:cxn>
                <a:cxn ang="0">
                  <a:pos x="8" y="200"/>
                </a:cxn>
                <a:cxn ang="0">
                  <a:pos x="5" y="202"/>
                </a:cxn>
                <a:cxn ang="0">
                  <a:pos x="5" y="202"/>
                </a:cxn>
                <a:cxn ang="0">
                  <a:pos x="3" y="205"/>
                </a:cxn>
                <a:cxn ang="0">
                  <a:pos x="3" y="205"/>
                </a:cxn>
                <a:cxn ang="0">
                  <a:pos x="0" y="209"/>
                </a:cxn>
                <a:cxn ang="0">
                  <a:pos x="0" y="212"/>
                </a:cxn>
                <a:cxn ang="0">
                  <a:pos x="2" y="215"/>
                </a:cxn>
                <a:cxn ang="0">
                  <a:pos x="3" y="215"/>
                </a:cxn>
                <a:cxn ang="0">
                  <a:pos x="5" y="215"/>
                </a:cxn>
                <a:cxn ang="0">
                  <a:pos x="5" y="215"/>
                </a:cxn>
                <a:cxn ang="0">
                  <a:pos x="9" y="215"/>
                </a:cxn>
                <a:cxn ang="0">
                  <a:pos x="13" y="214"/>
                </a:cxn>
                <a:cxn ang="0">
                  <a:pos x="15" y="212"/>
                </a:cxn>
                <a:cxn ang="0">
                  <a:pos x="16" y="209"/>
                </a:cxn>
                <a:cxn ang="0">
                  <a:pos x="16" y="209"/>
                </a:cxn>
                <a:cxn ang="0">
                  <a:pos x="45" y="187"/>
                </a:cxn>
                <a:cxn ang="0">
                  <a:pos x="72" y="163"/>
                </a:cxn>
                <a:cxn ang="0">
                  <a:pos x="100" y="140"/>
                </a:cxn>
                <a:cxn ang="0">
                  <a:pos x="126" y="115"/>
                </a:cxn>
                <a:cxn ang="0">
                  <a:pos x="126" y="115"/>
                </a:cxn>
                <a:cxn ang="0">
                  <a:pos x="155" y="86"/>
                </a:cxn>
                <a:cxn ang="0">
                  <a:pos x="182" y="56"/>
                </a:cxn>
                <a:cxn ang="0">
                  <a:pos x="182" y="56"/>
                </a:cxn>
                <a:cxn ang="0">
                  <a:pos x="195" y="43"/>
                </a:cxn>
                <a:cxn ang="0">
                  <a:pos x="208" y="31"/>
                </a:cxn>
                <a:cxn ang="0">
                  <a:pos x="221" y="19"/>
                </a:cxn>
                <a:cxn ang="0">
                  <a:pos x="237" y="10"/>
                </a:cxn>
                <a:cxn ang="0">
                  <a:pos x="237" y="10"/>
                </a:cxn>
                <a:cxn ang="0">
                  <a:pos x="238" y="8"/>
                </a:cxn>
                <a:cxn ang="0">
                  <a:pos x="240" y="6"/>
                </a:cxn>
                <a:cxn ang="0">
                  <a:pos x="238" y="2"/>
                </a:cxn>
                <a:cxn ang="0">
                  <a:pos x="236" y="0"/>
                </a:cxn>
                <a:cxn ang="0">
                  <a:pos x="233" y="0"/>
                </a:cxn>
                <a:cxn ang="0">
                  <a:pos x="230" y="0"/>
                </a:cxn>
                <a:cxn ang="0">
                  <a:pos x="230" y="0"/>
                </a:cxn>
              </a:cxnLst>
              <a:rect l="0" t="0" r="r" b="b"/>
              <a:pathLst>
                <a:path w="240" h="215">
                  <a:moveTo>
                    <a:pt x="230" y="0"/>
                  </a:moveTo>
                  <a:lnTo>
                    <a:pt x="230" y="0"/>
                  </a:lnTo>
                  <a:lnTo>
                    <a:pt x="217" y="8"/>
                  </a:lnTo>
                  <a:lnTo>
                    <a:pt x="206" y="17"/>
                  </a:lnTo>
                  <a:lnTo>
                    <a:pt x="194" y="27"/>
                  </a:lnTo>
                  <a:lnTo>
                    <a:pt x="182" y="39"/>
                  </a:lnTo>
                  <a:lnTo>
                    <a:pt x="161" y="61"/>
                  </a:lnTo>
                  <a:lnTo>
                    <a:pt x="140" y="85"/>
                  </a:lnTo>
                  <a:lnTo>
                    <a:pt x="140" y="85"/>
                  </a:lnTo>
                  <a:lnTo>
                    <a:pt x="110" y="115"/>
                  </a:lnTo>
                  <a:lnTo>
                    <a:pt x="77" y="145"/>
                  </a:lnTo>
                  <a:lnTo>
                    <a:pt x="45" y="172"/>
                  </a:lnTo>
                  <a:lnTo>
                    <a:pt x="11" y="200"/>
                  </a:lnTo>
                  <a:lnTo>
                    <a:pt x="11" y="200"/>
                  </a:lnTo>
                  <a:lnTo>
                    <a:pt x="8" y="200"/>
                  </a:lnTo>
                  <a:lnTo>
                    <a:pt x="5" y="202"/>
                  </a:lnTo>
                  <a:lnTo>
                    <a:pt x="5" y="202"/>
                  </a:lnTo>
                  <a:lnTo>
                    <a:pt x="3" y="205"/>
                  </a:lnTo>
                  <a:lnTo>
                    <a:pt x="3" y="205"/>
                  </a:lnTo>
                  <a:lnTo>
                    <a:pt x="0" y="209"/>
                  </a:lnTo>
                  <a:lnTo>
                    <a:pt x="0" y="212"/>
                  </a:lnTo>
                  <a:lnTo>
                    <a:pt x="2" y="215"/>
                  </a:lnTo>
                  <a:lnTo>
                    <a:pt x="3" y="215"/>
                  </a:lnTo>
                  <a:lnTo>
                    <a:pt x="5" y="215"/>
                  </a:lnTo>
                  <a:lnTo>
                    <a:pt x="5" y="215"/>
                  </a:lnTo>
                  <a:lnTo>
                    <a:pt x="9" y="215"/>
                  </a:lnTo>
                  <a:lnTo>
                    <a:pt x="13" y="214"/>
                  </a:lnTo>
                  <a:lnTo>
                    <a:pt x="15" y="212"/>
                  </a:lnTo>
                  <a:lnTo>
                    <a:pt x="16" y="209"/>
                  </a:lnTo>
                  <a:lnTo>
                    <a:pt x="16" y="209"/>
                  </a:lnTo>
                  <a:lnTo>
                    <a:pt x="45" y="187"/>
                  </a:lnTo>
                  <a:lnTo>
                    <a:pt x="72" y="163"/>
                  </a:lnTo>
                  <a:lnTo>
                    <a:pt x="100" y="140"/>
                  </a:lnTo>
                  <a:lnTo>
                    <a:pt x="126" y="115"/>
                  </a:lnTo>
                  <a:lnTo>
                    <a:pt x="126" y="115"/>
                  </a:lnTo>
                  <a:lnTo>
                    <a:pt x="155" y="86"/>
                  </a:lnTo>
                  <a:lnTo>
                    <a:pt x="182" y="56"/>
                  </a:lnTo>
                  <a:lnTo>
                    <a:pt x="182" y="56"/>
                  </a:lnTo>
                  <a:lnTo>
                    <a:pt x="195" y="43"/>
                  </a:lnTo>
                  <a:lnTo>
                    <a:pt x="208" y="31"/>
                  </a:lnTo>
                  <a:lnTo>
                    <a:pt x="221" y="19"/>
                  </a:lnTo>
                  <a:lnTo>
                    <a:pt x="237" y="10"/>
                  </a:lnTo>
                  <a:lnTo>
                    <a:pt x="237" y="10"/>
                  </a:lnTo>
                  <a:lnTo>
                    <a:pt x="238" y="8"/>
                  </a:lnTo>
                  <a:lnTo>
                    <a:pt x="240" y="6"/>
                  </a:lnTo>
                  <a:lnTo>
                    <a:pt x="238" y="2"/>
                  </a:lnTo>
                  <a:lnTo>
                    <a:pt x="236" y="0"/>
                  </a:lnTo>
                  <a:lnTo>
                    <a:pt x="233" y="0"/>
                  </a:lnTo>
                  <a:lnTo>
                    <a:pt x="230" y="0"/>
                  </a:lnTo>
                  <a:lnTo>
                    <a:pt x="230" y="0"/>
                  </a:lnTo>
                  <a:close/>
                </a:path>
              </a:pathLst>
            </a:custGeom>
            <a:grpFill/>
            <a:ln w="9525">
              <a:noFill/>
              <a:round/>
            </a:ln>
          </p:spPr>
          <p:txBody>
            <a:bodyPr vert="horz" wrap="square" lIns="121920" tIns="60960" rIns="121920" bIns="60960" numCol="1" anchor="t" anchorCtr="0" compatLnSpc="1"/>
            <a:lstStyle/>
            <a:p>
              <a:endParaRPr lang="zh-CN" altLang="en-US" sz="2400">
                <a:solidFill>
                  <a:schemeClr val="bg1">
                    <a:lumMod val="50000"/>
                  </a:schemeClr>
                </a:solidFill>
                <a:latin typeface="微软雅黑" panose="020B0503020204020204" pitchFamily="34" charset="-122"/>
                <a:ea typeface="微软雅黑" panose="020B0503020204020204" pitchFamily="34" charset="-122"/>
              </a:endParaRPr>
            </a:p>
          </p:txBody>
        </p:sp>
        <p:sp>
          <p:nvSpPr>
            <p:cNvPr id="16" name="chenying0907 881"/>
            <p:cNvSpPr/>
            <p:nvPr/>
          </p:nvSpPr>
          <p:spPr bwMode="auto">
            <a:xfrm>
              <a:off x="3589338" y="3135313"/>
              <a:ext cx="92075" cy="92075"/>
            </a:xfrm>
            <a:custGeom>
              <a:avLst/>
              <a:gdLst/>
              <a:ahLst/>
              <a:cxnLst>
                <a:cxn ang="0">
                  <a:pos x="225" y="1"/>
                </a:cxn>
                <a:cxn ang="0">
                  <a:pos x="225" y="1"/>
                </a:cxn>
                <a:cxn ang="0">
                  <a:pos x="205" y="22"/>
                </a:cxn>
                <a:cxn ang="0">
                  <a:pos x="194" y="31"/>
                </a:cxn>
                <a:cxn ang="0">
                  <a:pos x="185" y="43"/>
                </a:cxn>
                <a:cxn ang="0">
                  <a:pos x="185" y="43"/>
                </a:cxn>
                <a:cxn ang="0">
                  <a:pos x="171" y="59"/>
                </a:cxn>
                <a:cxn ang="0">
                  <a:pos x="155" y="74"/>
                </a:cxn>
                <a:cxn ang="0">
                  <a:pos x="140" y="89"/>
                </a:cxn>
                <a:cxn ang="0">
                  <a:pos x="127" y="106"/>
                </a:cxn>
                <a:cxn ang="0">
                  <a:pos x="127" y="106"/>
                </a:cxn>
                <a:cxn ang="0">
                  <a:pos x="114" y="123"/>
                </a:cxn>
                <a:cxn ang="0">
                  <a:pos x="100" y="139"/>
                </a:cxn>
                <a:cxn ang="0">
                  <a:pos x="86" y="154"/>
                </a:cxn>
                <a:cxn ang="0">
                  <a:pos x="70" y="170"/>
                </a:cxn>
                <a:cxn ang="0">
                  <a:pos x="70" y="170"/>
                </a:cxn>
                <a:cxn ang="0">
                  <a:pos x="53" y="184"/>
                </a:cxn>
                <a:cxn ang="0">
                  <a:pos x="36" y="197"/>
                </a:cxn>
                <a:cxn ang="0">
                  <a:pos x="19" y="210"/>
                </a:cxn>
                <a:cxn ang="0">
                  <a:pos x="3" y="225"/>
                </a:cxn>
                <a:cxn ang="0">
                  <a:pos x="3" y="225"/>
                </a:cxn>
                <a:cxn ang="0">
                  <a:pos x="0" y="226"/>
                </a:cxn>
                <a:cxn ang="0">
                  <a:pos x="0" y="229"/>
                </a:cxn>
                <a:cxn ang="0">
                  <a:pos x="3" y="233"/>
                </a:cxn>
                <a:cxn ang="0">
                  <a:pos x="6" y="234"/>
                </a:cxn>
                <a:cxn ang="0">
                  <a:pos x="8" y="234"/>
                </a:cxn>
                <a:cxn ang="0">
                  <a:pos x="11" y="233"/>
                </a:cxn>
                <a:cxn ang="0">
                  <a:pos x="11" y="233"/>
                </a:cxn>
                <a:cxn ang="0">
                  <a:pos x="25" y="220"/>
                </a:cxn>
                <a:cxn ang="0">
                  <a:pos x="41" y="208"/>
                </a:cxn>
                <a:cxn ang="0">
                  <a:pos x="55" y="197"/>
                </a:cxn>
                <a:cxn ang="0">
                  <a:pos x="71" y="184"/>
                </a:cxn>
                <a:cxn ang="0">
                  <a:pos x="71" y="184"/>
                </a:cxn>
                <a:cxn ang="0">
                  <a:pos x="99" y="157"/>
                </a:cxn>
                <a:cxn ang="0">
                  <a:pos x="113" y="142"/>
                </a:cxn>
                <a:cxn ang="0">
                  <a:pos x="125" y="128"/>
                </a:cxn>
                <a:cxn ang="0">
                  <a:pos x="125" y="128"/>
                </a:cxn>
                <a:cxn ang="0">
                  <a:pos x="151" y="97"/>
                </a:cxn>
                <a:cxn ang="0">
                  <a:pos x="177" y="67"/>
                </a:cxn>
                <a:cxn ang="0">
                  <a:pos x="205" y="38"/>
                </a:cxn>
                <a:cxn ang="0">
                  <a:pos x="233" y="10"/>
                </a:cxn>
                <a:cxn ang="0">
                  <a:pos x="233" y="10"/>
                </a:cxn>
                <a:cxn ang="0">
                  <a:pos x="235" y="8"/>
                </a:cxn>
                <a:cxn ang="0">
                  <a:pos x="235" y="5"/>
                </a:cxn>
                <a:cxn ang="0">
                  <a:pos x="233" y="1"/>
                </a:cxn>
                <a:cxn ang="0">
                  <a:pos x="229" y="0"/>
                </a:cxn>
                <a:cxn ang="0">
                  <a:pos x="227" y="0"/>
                </a:cxn>
                <a:cxn ang="0">
                  <a:pos x="225" y="1"/>
                </a:cxn>
                <a:cxn ang="0">
                  <a:pos x="225" y="1"/>
                </a:cxn>
              </a:cxnLst>
              <a:rect l="0" t="0" r="r" b="b"/>
              <a:pathLst>
                <a:path w="235" h="234">
                  <a:moveTo>
                    <a:pt x="225" y="1"/>
                  </a:moveTo>
                  <a:lnTo>
                    <a:pt x="225" y="1"/>
                  </a:lnTo>
                  <a:lnTo>
                    <a:pt x="205" y="22"/>
                  </a:lnTo>
                  <a:lnTo>
                    <a:pt x="194" y="31"/>
                  </a:lnTo>
                  <a:lnTo>
                    <a:pt x="185" y="43"/>
                  </a:lnTo>
                  <a:lnTo>
                    <a:pt x="185" y="43"/>
                  </a:lnTo>
                  <a:lnTo>
                    <a:pt x="171" y="59"/>
                  </a:lnTo>
                  <a:lnTo>
                    <a:pt x="155" y="74"/>
                  </a:lnTo>
                  <a:lnTo>
                    <a:pt x="140" y="89"/>
                  </a:lnTo>
                  <a:lnTo>
                    <a:pt x="127" y="106"/>
                  </a:lnTo>
                  <a:lnTo>
                    <a:pt x="127" y="106"/>
                  </a:lnTo>
                  <a:lnTo>
                    <a:pt x="114" y="123"/>
                  </a:lnTo>
                  <a:lnTo>
                    <a:pt x="100" y="139"/>
                  </a:lnTo>
                  <a:lnTo>
                    <a:pt x="86" y="154"/>
                  </a:lnTo>
                  <a:lnTo>
                    <a:pt x="70" y="170"/>
                  </a:lnTo>
                  <a:lnTo>
                    <a:pt x="70" y="170"/>
                  </a:lnTo>
                  <a:lnTo>
                    <a:pt x="53" y="184"/>
                  </a:lnTo>
                  <a:lnTo>
                    <a:pt x="36" y="197"/>
                  </a:lnTo>
                  <a:lnTo>
                    <a:pt x="19" y="210"/>
                  </a:lnTo>
                  <a:lnTo>
                    <a:pt x="3" y="225"/>
                  </a:lnTo>
                  <a:lnTo>
                    <a:pt x="3" y="225"/>
                  </a:lnTo>
                  <a:lnTo>
                    <a:pt x="0" y="226"/>
                  </a:lnTo>
                  <a:lnTo>
                    <a:pt x="0" y="229"/>
                  </a:lnTo>
                  <a:lnTo>
                    <a:pt x="3" y="233"/>
                  </a:lnTo>
                  <a:lnTo>
                    <a:pt x="6" y="234"/>
                  </a:lnTo>
                  <a:lnTo>
                    <a:pt x="8" y="234"/>
                  </a:lnTo>
                  <a:lnTo>
                    <a:pt x="11" y="233"/>
                  </a:lnTo>
                  <a:lnTo>
                    <a:pt x="11" y="233"/>
                  </a:lnTo>
                  <a:lnTo>
                    <a:pt x="25" y="220"/>
                  </a:lnTo>
                  <a:lnTo>
                    <a:pt x="41" y="208"/>
                  </a:lnTo>
                  <a:lnTo>
                    <a:pt x="55" y="197"/>
                  </a:lnTo>
                  <a:lnTo>
                    <a:pt x="71" y="184"/>
                  </a:lnTo>
                  <a:lnTo>
                    <a:pt x="71" y="184"/>
                  </a:lnTo>
                  <a:lnTo>
                    <a:pt x="99" y="157"/>
                  </a:lnTo>
                  <a:lnTo>
                    <a:pt x="113" y="142"/>
                  </a:lnTo>
                  <a:lnTo>
                    <a:pt x="125" y="128"/>
                  </a:lnTo>
                  <a:lnTo>
                    <a:pt x="125" y="128"/>
                  </a:lnTo>
                  <a:lnTo>
                    <a:pt x="151" y="97"/>
                  </a:lnTo>
                  <a:lnTo>
                    <a:pt x="177" y="67"/>
                  </a:lnTo>
                  <a:lnTo>
                    <a:pt x="205" y="38"/>
                  </a:lnTo>
                  <a:lnTo>
                    <a:pt x="233" y="10"/>
                  </a:lnTo>
                  <a:lnTo>
                    <a:pt x="233" y="10"/>
                  </a:lnTo>
                  <a:lnTo>
                    <a:pt x="235" y="8"/>
                  </a:lnTo>
                  <a:lnTo>
                    <a:pt x="235" y="5"/>
                  </a:lnTo>
                  <a:lnTo>
                    <a:pt x="233" y="1"/>
                  </a:lnTo>
                  <a:lnTo>
                    <a:pt x="229" y="0"/>
                  </a:lnTo>
                  <a:lnTo>
                    <a:pt x="227" y="0"/>
                  </a:lnTo>
                  <a:lnTo>
                    <a:pt x="225" y="1"/>
                  </a:lnTo>
                  <a:lnTo>
                    <a:pt x="225" y="1"/>
                  </a:lnTo>
                  <a:close/>
                </a:path>
              </a:pathLst>
            </a:custGeom>
            <a:grpFill/>
            <a:ln w="9525">
              <a:noFill/>
              <a:round/>
            </a:ln>
          </p:spPr>
          <p:txBody>
            <a:bodyPr vert="horz" wrap="square" lIns="121920" tIns="60960" rIns="121920" bIns="60960" numCol="1" anchor="t" anchorCtr="0" compatLnSpc="1"/>
            <a:lstStyle/>
            <a:p>
              <a:endParaRPr lang="zh-CN" altLang="en-US" sz="2400">
                <a:solidFill>
                  <a:schemeClr val="bg1">
                    <a:lumMod val="50000"/>
                  </a:schemeClr>
                </a:solidFill>
                <a:latin typeface="微软雅黑" panose="020B0503020204020204" pitchFamily="34" charset="-122"/>
                <a:ea typeface="微软雅黑" panose="020B0503020204020204" pitchFamily="34" charset="-122"/>
              </a:endParaRPr>
            </a:p>
          </p:txBody>
        </p:sp>
        <p:sp>
          <p:nvSpPr>
            <p:cNvPr id="21" name="chenying0907 882"/>
            <p:cNvSpPr/>
            <p:nvPr/>
          </p:nvSpPr>
          <p:spPr bwMode="auto">
            <a:xfrm>
              <a:off x="3629026" y="3171826"/>
              <a:ext cx="68263" cy="60325"/>
            </a:xfrm>
            <a:custGeom>
              <a:avLst/>
              <a:gdLst/>
              <a:ahLst/>
              <a:cxnLst>
                <a:cxn ang="0">
                  <a:pos x="161" y="2"/>
                </a:cxn>
                <a:cxn ang="0">
                  <a:pos x="161" y="2"/>
                </a:cxn>
                <a:cxn ang="0">
                  <a:pos x="120" y="36"/>
                </a:cxn>
                <a:cxn ang="0">
                  <a:pos x="80" y="71"/>
                </a:cxn>
                <a:cxn ang="0">
                  <a:pos x="40" y="108"/>
                </a:cxn>
                <a:cxn ang="0">
                  <a:pos x="1" y="144"/>
                </a:cxn>
                <a:cxn ang="0">
                  <a:pos x="1" y="144"/>
                </a:cxn>
                <a:cxn ang="0">
                  <a:pos x="0" y="147"/>
                </a:cxn>
                <a:cxn ang="0">
                  <a:pos x="0" y="148"/>
                </a:cxn>
                <a:cxn ang="0">
                  <a:pos x="1" y="152"/>
                </a:cxn>
                <a:cxn ang="0">
                  <a:pos x="5" y="155"/>
                </a:cxn>
                <a:cxn ang="0">
                  <a:pos x="8" y="153"/>
                </a:cxn>
                <a:cxn ang="0">
                  <a:pos x="9" y="152"/>
                </a:cxn>
                <a:cxn ang="0">
                  <a:pos x="9" y="152"/>
                </a:cxn>
                <a:cxn ang="0">
                  <a:pos x="48" y="116"/>
                </a:cxn>
                <a:cxn ang="0">
                  <a:pos x="87" y="79"/>
                </a:cxn>
                <a:cxn ang="0">
                  <a:pos x="128" y="44"/>
                </a:cxn>
                <a:cxn ang="0">
                  <a:pos x="170" y="10"/>
                </a:cxn>
                <a:cxn ang="0">
                  <a:pos x="170" y="10"/>
                </a:cxn>
                <a:cxn ang="0">
                  <a:pos x="171" y="8"/>
                </a:cxn>
                <a:cxn ang="0">
                  <a:pos x="171" y="6"/>
                </a:cxn>
                <a:cxn ang="0">
                  <a:pos x="171" y="4"/>
                </a:cxn>
                <a:cxn ang="0">
                  <a:pos x="170" y="3"/>
                </a:cxn>
                <a:cxn ang="0">
                  <a:pos x="166" y="0"/>
                </a:cxn>
                <a:cxn ang="0">
                  <a:pos x="163" y="0"/>
                </a:cxn>
                <a:cxn ang="0">
                  <a:pos x="161" y="2"/>
                </a:cxn>
                <a:cxn ang="0">
                  <a:pos x="161" y="2"/>
                </a:cxn>
              </a:cxnLst>
              <a:rect l="0" t="0" r="r" b="b"/>
              <a:pathLst>
                <a:path w="171" h="155">
                  <a:moveTo>
                    <a:pt x="161" y="2"/>
                  </a:moveTo>
                  <a:lnTo>
                    <a:pt x="161" y="2"/>
                  </a:lnTo>
                  <a:lnTo>
                    <a:pt x="120" y="36"/>
                  </a:lnTo>
                  <a:lnTo>
                    <a:pt x="80" y="71"/>
                  </a:lnTo>
                  <a:lnTo>
                    <a:pt x="40" y="108"/>
                  </a:lnTo>
                  <a:lnTo>
                    <a:pt x="1" y="144"/>
                  </a:lnTo>
                  <a:lnTo>
                    <a:pt x="1" y="144"/>
                  </a:lnTo>
                  <a:lnTo>
                    <a:pt x="0" y="147"/>
                  </a:lnTo>
                  <a:lnTo>
                    <a:pt x="0" y="148"/>
                  </a:lnTo>
                  <a:lnTo>
                    <a:pt x="1" y="152"/>
                  </a:lnTo>
                  <a:lnTo>
                    <a:pt x="5" y="155"/>
                  </a:lnTo>
                  <a:lnTo>
                    <a:pt x="8" y="153"/>
                  </a:lnTo>
                  <a:lnTo>
                    <a:pt x="9" y="152"/>
                  </a:lnTo>
                  <a:lnTo>
                    <a:pt x="9" y="152"/>
                  </a:lnTo>
                  <a:lnTo>
                    <a:pt x="48" y="116"/>
                  </a:lnTo>
                  <a:lnTo>
                    <a:pt x="87" y="79"/>
                  </a:lnTo>
                  <a:lnTo>
                    <a:pt x="128" y="44"/>
                  </a:lnTo>
                  <a:lnTo>
                    <a:pt x="170" y="10"/>
                  </a:lnTo>
                  <a:lnTo>
                    <a:pt x="170" y="10"/>
                  </a:lnTo>
                  <a:lnTo>
                    <a:pt x="171" y="8"/>
                  </a:lnTo>
                  <a:lnTo>
                    <a:pt x="171" y="6"/>
                  </a:lnTo>
                  <a:lnTo>
                    <a:pt x="171" y="4"/>
                  </a:lnTo>
                  <a:lnTo>
                    <a:pt x="170" y="3"/>
                  </a:lnTo>
                  <a:lnTo>
                    <a:pt x="166" y="0"/>
                  </a:lnTo>
                  <a:lnTo>
                    <a:pt x="163" y="0"/>
                  </a:lnTo>
                  <a:lnTo>
                    <a:pt x="161" y="2"/>
                  </a:lnTo>
                  <a:lnTo>
                    <a:pt x="161" y="2"/>
                  </a:lnTo>
                  <a:close/>
                </a:path>
              </a:pathLst>
            </a:custGeom>
            <a:grpFill/>
            <a:ln w="9525">
              <a:noFill/>
              <a:round/>
            </a:ln>
          </p:spPr>
          <p:txBody>
            <a:bodyPr vert="horz" wrap="square" lIns="121920" tIns="60960" rIns="121920" bIns="60960" numCol="1" anchor="t" anchorCtr="0" compatLnSpc="1"/>
            <a:lstStyle/>
            <a:p>
              <a:endParaRPr lang="zh-CN" altLang="en-US" sz="2400">
                <a:solidFill>
                  <a:schemeClr val="bg1">
                    <a:lumMod val="50000"/>
                  </a:schemeClr>
                </a:solidFill>
                <a:latin typeface="微软雅黑" panose="020B0503020204020204" pitchFamily="34" charset="-122"/>
                <a:ea typeface="微软雅黑" panose="020B0503020204020204" pitchFamily="34" charset="-122"/>
              </a:endParaRPr>
            </a:p>
          </p:txBody>
        </p:sp>
        <p:sp>
          <p:nvSpPr>
            <p:cNvPr id="22" name="chenying0907 883"/>
            <p:cNvSpPr/>
            <p:nvPr/>
          </p:nvSpPr>
          <p:spPr bwMode="auto">
            <a:xfrm>
              <a:off x="3644901" y="3186113"/>
              <a:ext cx="73025" cy="68263"/>
            </a:xfrm>
            <a:custGeom>
              <a:avLst/>
              <a:gdLst/>
              <a:ahLst/>
              <a:cxnLst>
                <a:cxn ang="0">
                  <a:pos x="174" y="2"/>
                </a:cxn>
                <a:cxn ang="0">
                  <a:pos x="174" y="2"/>
                </a:cxn>
                <a:cxn ang="0">
                  <a:pos x="157" y="22"/>
                </a:cxn>
                <a:cxn ang="0">
                  <a:pos x="149" y="31"/>
                </a:cxn>
                <a:cxn ang="0">
                  <a:pos x="140" y="40"/>
                </a:cxn>
                <a:cxn ang="0">
                  <a:pos x="140" y="40"/>
                </a:cxn>
                <a:cxn ang="0">
                  <a:pos x="128" y="49"/>
                </a:cxn>
                <a:cxn ang="0">
                  <a:pos x="115" y="59"/>
                </a:cxn>
                <a:cxn ang="0">
                  <a:pos x="103" y="68"/>
                </a:cxn>
                <a:cxn ang="0">
                  <a:pos x="92" y="78"/>
                </a:cxn>
                <a:cxn ang="0">
                  <a:pos x="92" y="78"/>
                </a:cxn>
                <a:cxn ang="0">
                  <a:pos x="68" y="98"/>
                </a:cxn>
                <a:cxn ang="0">
                  <a:pos x="45" y="119"/>
                </a:cxn>
                <a:cxn ang="0">
                  <a:pos x="31" y="129"/>
                </a:cxn>
                <a:cxn ang="0">
                  <a:pos x="21" y="140"/>
                </a:cxn>
                <a:cxn ang="0">
                  <a:pos x="11" y="151"/>
                </a:cxn>
                <a:cxn ang="0">
                  <a:pos x="1" y="163"/>
                </a:cxn>
                <a:cxn ang="0">
                  <a:pos x="1" y="163"/>
                </a:cxn>
                <a:cxn ang="0">
                  <a:pos x="0" y="166"/>
                </a:cxn>
                <a:cxn ang="0">
                  <a:pos x="0" y="167"/>
                </a:cxn>
                <a:cxn ang="0">
                  <a:pos x="3" y="171"/>
                </a:cxn>
                <a:cxn ang="0">
                  <a:pos x="8" y="171"/>
                </a:cxn>
                <a:cxn ang="0">
                  <a:pos x="9" y="171"/>
                </a:cxn>
                <a:cxn ang="0">
                  <a:pos x="12" y="168"/>
                </a:cxn>
                <a:cxn ang="0">
                  <a:pos x="12" y="168"/>
                </a:cxn>
                <a:cxn ang="0">
                  <a:pos x="18" y="159"/>
                </a:cxn>
                <a:cxn ang="0">
                  <a:pos x="28" y="150"/>
                </a:cxn>
                <a:cxn ang="0">
                  <a:pos x="47" y="134"/>
                </a:cxn>
                <a:cxn ang="0">
                  <a:pos x="47" y="134"/>
                </a:cxn>
                <a:cxn ang="0">
                  <a:pos x="73" y="110"/>
                </a:cxn>
                <a:cxn ang="0">
                  <a:pos x="99" y="86"/>
                </a:cxn>
                <a:cxn ang="0">
                  <a:pos x="99" y="86"/>
                </a:cxn>
                <a:cxn ang="0">
                  <a:pos x="111" y="76"/>
                </a:cxn>
                <a:cxn ang="0">
                  <a:pos x="124" y="66"/>
                </a:cxn>
                <a:cxn ang="0">
                  <a:pos x="148" y="48"/>
                </a:cxn>
                <a:cxn ang="0">
                  <a:pos x="148" y="48"/>
                </a:cxn>
                <a:cxn ang="0">
                  <a:pos x="157" y="39"/>
                </a:cxn>
                <a:cxn ang="0">
                  <a:pos x="166" y="30"/>
                </a:cxn>
                <a:cxn ang="0">
                  <a:pos x="182" y="10"/>
                </a:cxn>
                <a:cxn ang="0">
                  <a:pos x="182" y="10"/>
                </a:cxn>
                <a:cxn ang="0">
                  <a:pos x="183" y="8"/>
                </a:cxn>
                <a:cxn ang="0">
                  <a:pos x="183" y="6"/>
                </a:cxn>
                <a:cxn ang="0">
                  <a:pos x="181" y="2"/>
                </a:cxn>
                <a:cxn ang="0">
                  <a:pos x="179" y="1"/>
                </a:cxn>
                <a:cxn ang="0">
                  <a:pos x="178" y="0"/>
                </a:cxn>
                <a:cxn ang="0">
                  <a:pos x="175" y="1"/>
                </a:cxn>
                <a:cxn ang="0">
                  <a:pos x="174" y="2"/>
                </a:cxn>
                <a:cxn ang="0">
                  <a:pos x="174" y="2"/>
                </a:cxn>
              </a:cxnLst>
              <a:rect l="0" t="0" r="r" b="b"/>
              <a:pathLst>
                <a:path w="183" h="171">
                  <a:moveTo>
                    <a:pt x="174" y="2"/>
                  </a:moveTo>
                  <a:lnTo>
                    <a:pt x="174" y="2"/>
                  </a:lnTo>
                  <a:lnTo>
                    <a:pt x="157" y="22"/>
                  </a:lnTo>
                  <a:lnTo>
                    <a:pt x="149" y="31"/>
                  </a:lnTo>
                  <a:lnTo>
                    <a:pt x="140" y="40"/>
                  </a:lnTo>
                  <a:lnTo>
                    <a:pt x="140" y="40"/>
                  </a:lnTo>
                  <a:lnTo>
                    <a:pt x="128" y="49"/>
                  </a:lnTo>
                  <a:lnTo>
                    <a:pt x="115" y="59"/>
                  </a:lnTo>
                  <a:lnTo>
                    <a:pt x="103" y="68"/>
                  </a:lnTo>
                  <a:lnTo>
                    <a:pt x="92" y="78"/>
                  </a:lnTo>
                  <a:lnTo>
                    <a:pt x="92" y="78"/>
                  </a:lnTo>
                  <a:lnTo>
                    <a:pt x="68" y="98"/>
                  </a:lnTo>
                  <a:lnTo>
                    <a:pt x="45" y="119"/>
                  </a:lnTo>
                  <a:lnTo>
                    <a:pt x="31" y="129"/>
                  </a:lnTo>
                  <a:lnTo>
                    <a:pt x="21" y="140"/>
                  </a:lnTo>
                  <a:lnTo>
                    <a:pt x="11" y="151"/>
                  </a:lnTo>
                  <a:lnTo>
                    <a:pt x="1" y="163"/>
                  </a:lnTo>
                  <a:lnTo>
                    <a:pt x="1" y="163"/>
                  </a:lnTo>
                  <a:lnTo>
                    <a:pt x="0" y="166"/>
                  </a:lnTo>
                  <a:lnTo>
                    <a:pt x="0" y="167"/>
                  </a:lnTo>
                  <a:lnTo>
                    <a:pt x="3" y="171"/>
                  </a:lnTo>
                  <a:lnTo>
                    <a:pt x="8" y="171"/>
                  </a:lnTo>
                  <a:lnTo>
                    <a:pt x="9" y="171"/>
                  </a:lnTo>
                  <a:lnTo>
                    <a:pt x="12" y="168"/>
                  </a:lnTo>
                  <a:lnTo>
                    <a:pt x="12" y="168"/>
                  </a:lnTo>
                  <a:lnTo>
                    <a:pt x="18" y="159"/>
                  </a:lnTo>
                  <a:lnTo>
                    <a:pt x="28" y="150"/>
                  </a:lnTo>
                  <a:lnTo>
                    <a:pt x="47" y="134"/>
                  </a:lnTo>
                  <a:lnTo>
                    <a:pt x="47" y="134"/>
                  </a:lnTo>
                  <a:lnTo>
                    <a:pt x="73" y="110"/>
                  </a:lnTo>
                  <a:lnTo>
                    <a:pt x="99" y="86"/>
                  </a:lnTo>
                  <a:lnTo>
                    <a:pt x="99" y="86"/>
                  </a:lnTo>
                  <a:lnTo>
                    <a:pt x="111" y="76"/>
                  </a:lnTo>
                  <a:lnTo>
                    <a:pt x="124" y="66"/>
                  </a:lnTo>
                  <a:lnTo>
                    <a:pt x="148" y="48"/>
                  </a:lnTo>
                  <a:lnTo>
                    <a:pt x="148" y="48"/>
                  </a:lnTo>
                  <a:lnTo>
                    <a:pt x="157" y="39"/>
                  </a:lnTo>
                  <a:lnTo>
                    <a:pt x="166" y="30"/>
                  </a:lnTo>
                  <a:lnTo>
                    <a:pt x="182" y="10"/>
                  </a:lnTo>
                  <a:lnTo>
                    <a:pt x="182" y="10"/>
                  </a:lnTo>
                  <a:lnTo>
                    <a:pt x="183" y="8"/>
                  </a:lnTo>
                  <a:lnTo>
                    <a:pt x="183" y="6"/>
                  </a:lnTo>
                  <a:lnTo>
                    <a:pt x="181" y="2"/>
                  </a:lnTo>
                  <a:lnTo>
                    <a:pt x="179" y="1"/>
                  </a:lnTo>
                  <a:lnTo>
                    <a:pt x="178" y="0"/>
                  </a:lnTo>
                  <a:lnTo>
                    <a:pt x="175" y="1"/>
                  </a:lnTo>
                  <a:lnTo>
                    <a:pt x="174" y="2"/>
                  </a:lnTo>
                  <a:lnTo>
                    <a:pt x="174" y="2"/>
                  </a:lnTo>
                  <a:close/>
                </a:path>
              </a:pathLst>
            </a:custGeom>
            <a:grpFill/>
            <a:ln w="9525">
              <a:noFill/>
              <a:round/>
            </a:ln>
          </p:spPr>
          <p:txBody>
            <a:bodyPr vert="horz" wrap="square" lIns="121920" tIns="60960" rIns="121920" bIns="60960" numCol="1" anchor="t" anchorCtr="0" compatLnSpc="1"/>
            <a:lstStyle/>
            <a:p>
              <a:endParaRPr lang="zh-CN" altLang="en-US" sz="2400">
                <a:solidFill>
                  <a:schemeClr val="bg1">
                    <a:lumMod val="50000"/>
                  </a:schemeClr>
                </a:solidFill>
                <a:latin typeface="微软雅黑" panose="020B0503020204020204" pitchFamily="34" charset="-122"/>
                <a:ea typeface="微软雅黑" panose="020B0503020204020204" pitchFamily="34" charset="-122"/>
              </a:endParaRPr>
            </a:p>
          </p:txBody>
        </p:sp>
        <p:sp>
          <p:nvSpPr>
            <p:cNvPr id="23" name="chenying0907 884"/>
            <p:cNvSpPr/>
            <p:nvPr/>
          </p:nvSpPr>
          <p:spPr bwMode="auto">
            <a:xfrm>
              <a:off x="3673476" y="3219451"/>
              <a:ext cx="49213" cy="42863"/>
            </a:xfrm>
            <a:custGeom>
              <a:avLst/>
              <a:gdLst/>
              <a:ahLst/>
              <a:cxnLst>
                <a:cxn ang="0">
                  <a:pos x="116" y="1"/>
                </a:cxn>
                <a:cxn ang="0">
                  <a:pos x="116" y="1"/>
                </a:cxn>
                <a:cxn ang="0">
                  <a:pos x="110" y="5"/>
                </a:cxn>
                <a:cxn ang="0">
                  <a:pos x="102" y="8"/>
                </a:cxn>
                <a:cxn ang="0">
                  <a:pos x="96" y="10"/>
                </a:cxn>
                <a:cxn ang="0">
                  <a:pos x="91" y="15"/>
                </a:cxn>
                <a:cxn ang="0">
                  <a:pos x="91" y="15"/>
                </a:cxn>
                <a:cxn ang="0">
                  <a:pos x="76" y="30"/>
                </a:cxn>
                <a:cxn ang="0">
                  <a:pos x="61" y="43"/>
                </a:cxn>
                <a:cxn ang="0">
                  <a:pos x="61" y="43"/>
                </a:cxn>
                <a:cxn ang="0">
                  <a:pos x="45" y="55"/>
                </a:cxn>
                <a:cxn ang="0">
                  <a:pos x="29" y="68"/>
                </a:cxn>
                <a:cxn ang="0">
                  <a:pos x="15" y="82"/>
                </a:cxn>
                <a:cxn ang="0">
                  <a:pos x="2" y="98"/>
                </a:cxn>
                <a:cxn ang="0">
                  <a:pos x="2" y="98"/>
                </a:cxn>
                <a:cxn ang="0">
                  <a:pos x="0" y="100"/>
                </a:cxn>
                <a:cxn ang="0">
                  <a:pos x="0" y="102"/>
                </a:cxn>
                <a:cxn ang="0">
                  <a:pos x="3" y="106"/>
                </a:cxn>
                <a:cxn ang="0">
                  <a:pos x="4" y="107"/>
                </a:cxn>
                <a:cxn ang="0">
                  <a:pos x="6" y="108"/>
                </a:cxn>
                <a:cxn ang="0">
                  <a:pos x="8" y="107"/>
                </a:cxn>
                <a:cxn ang="0">
                  <a:pos x="10" y="106"/>
                </a:cxn>
                <a:cxn ang="0">
                  <a:pos x="10" y="106"/>
                </a:cxn>
                <a:cxn ang="0">
                  <a:pos x="25" y="89"/>
                </a:cxn>
                <a:cxn ang="0">
                  <a:pos x="41" y="73"/>
                </a:cxn>
                <a:cxn ang="0">
                  <a:pos x="59" y="59"/>
                </a:cxn>
                <a:cxn ang="0">
                  <a:pos x="78" y="44"/>
                </a:cxn>
                <a:cxn ang="0">
                  <a:pos x="78" y="44"/>
                </a:cxn>
                <a:cxn ang="0">
                  <a:pos x="88" y="34"/>
                </a:cxn>
                <a:cxn ang="0">
                  <a:pos x="98" y="23"/>
                </a:cxn>
                <a:cxn ang="0">
                  <a:pos x="98" y="23"/>
                </a:cxn>
                <a:cxn ang="0">
                  <a:pos x="104" y="19"/>
                </a:cxn>
                <a:cxn ang="0">
                  <a:pos x="110" y="15"/>
                </a:cxn>
                <a:cxn ang="0">
                  <a:pos x="118" y="13"/>
                </a:cxn>
                <a:cxn ang="0">
                  <a:pos x="125" y="9"/>
                </a:cxn>
                <a:cxn ang="0">
                  <a:pos x="125" y="9"/>
                </a:cxn>
                <a:cxn ang="0">
                  <a:pos x="126" y="8"/>
                </a:cxn>
                <a:cxn ang="0">
                  <a:pos x="126" y="5"/>
                </a:cxn>
                <a:cxn ang="0">
                  <a:pos x="126" y="4"/>
                </a:cxn>
                <a:cxn ang="0">
                  <a:pos x="125" y="1"/>
                </a:cxn>
                <a:cxn ang="0">
                  <a:pos x="121" y="0"/>
                </a:cxn>
                <a:cxn ang="0">
                  <a:pos x="118" y="0"/>
                </a:cxn>
                <a:cxn ang="0">
                  <a:pos x="116" y="1"/>
                </a:cxn>
                <a:cxn ang="0">
                  <a:pos x="116" y="1"/>
                </a:cxn>
              </a:cxnLst>
              <a:rect l="0" t="0" r="r" b="b"/>
              <a:pathLst>
                <a:path w="126" h="108">
                  <a:moveTo>
                    <a:pt x="116" y="1"/>
                  </a:moveTo>
                  <a:lnTo>
                    <a:pt x="116" y="1"/>
                  </a:lnTo>
                  <a:lnTo>
                    <a:pt x="110" y="5"/>
                  </a:lnTo>
                  <a:lnTo>
                    <a:pt x="102" y="8"/>
                  </a:lnTo>
                  <a:lnTo>
                    <a:pt x="96" y="10"/>
                  </a:lnTo>
                  <a:lnTo>
                    <a:pt x="91" y="15"/>
                  </a:lnTo>
                  <a:lnTo>
                    <a:pt x="91" y="15"/>
                  </a:lnTo>
                  <a:lnTo>
                    <a:pt x="76" y="30"/>
                  </a:lnTo>
                  <a:lnTo>
                    <a:pt x="61" y="43"/>
                  </a:lnTo>
                  <a:lnTo>
                    <a:pt x="61" y="43"/>
                  </a:lnTo>
                  <a:lnTo>
                    <a:pt x="45" y="55"/>
                  </a:lnTo>
                  <a:lnTo>
                    <a:pt x="29" y="68"/>
                  </a:lnTo>
                  <a:lnTo>
                    <a:pt x="15" y="82"/>
                  </a:lnTo>
                  <a:lnTo>
                    <a:pt x="2" y="98"/>
                  </a:lnTo>
                  <a:lnTo>
                    <a:pt x="2" y="98"/>
                  </a:lnTo>
                  <a:lnTo>
                    <a:pt x="0" y="100"/>
                  </a:lnTo>
                  <a:lnTo>
                    <a:pt x="0" y="102"/>
                  </a:lnTo>
                  <a:lnTo>
                    <a:pt x="3" y="106"/>
                  </a:lnTo>
                  <a:lnTo>
                    <a:pt x="4" y="107"/>
                  </a:lnTo>
                  <a:lnTo>
                    <a:pt x="6" y="108"/>
                  </a:lnTo>
                  <a:lnTo>
                    <a:pt x="8" y="107"/>
                  </a:lnTo>
                  <a:lnTo>
                    <a:pt x="10" y="106"/>
                  </a:lnTo>
                  <a:lnTo>
                    <a:pt x="10" y="106"/>
                  </a:lnTo>
                  <a:lnTo>
                    <a:pt x="25" y="89"/>
                  </a:lnTo>
                  <a:lnTo>
                    <a:pt x="41" y="73"/>
                  </a:lnTo>
                  <a:lnTo>
                    <a:pt x="59" y="59"/>
                  </a:lnTo>
                  <a:lnTo>
                    <a:pt x="78" y="44"/>
                  </a:lnTo>
                  <a:lnTo>
                    <a:pt x="78" y="44"/>
                  </a:lnTo>
                  <a:lnTo>
                    <a:pt x="88" y="34"/>
                  </a:lnTo>
                  <a:lnTo>
                    <a:pt x="98" y="23"/>
                  </a:lnTo>
                  <a:lnTo>
                    <a:pt x="98" y="23"/>
                  </a:lnTo>
                  <a:lnTo>
                    <a:pt x="104" y="19"/>
                  </a:lnTo>
                  <a:lnTo>
                    <a:pt x="110" y="15"/>
                  </a:lnTo>
                  <a:lnTo>
                    <a:pt x="118" y="13"/>
                  </a:lnTo>
                  <a:lnTo>
                    <a:pt x="125" y="9"/>
                  </a:lnTo>
                  <a:lnTo>
                    <a:pt x="125" y="9"/>
                  </a:lnTo>
                  <a:lnTo>
                    <a:pt x="126" y="8"/>
                  </a:lnTo>
                  <a:lnTo>
                    <a:pt x="126" y="5"/>
                  </a:lnTo>
                  <a:lnTo>
                    <a:pt x="126" y="4"/>
                  </a:lnTo>
                  <a:lnTo>
                    <a:pt x="125" y="1"/>
                  </a:lnTo>
                  <a:lnTo>
                    <a:pt x="121" y="0"/>
                  </a:lnTo>
                  <a:lnTo>
                    <a:pt x="118" y="0"/>
                  </a:lnTo>
                  <a:lnTo>
                    <a:pt x="116" y="1"/>
                  </a:lnTo>
                  <a:lnTo>
                    <a:pt x="116" y="1"/>
                  </a:lnTo>
                  <a:close/>
                </a:path>
              </a:pathLst>
            </a:custGeom>
            <a:grpFill/>
            <a:ln w="9525">
              <a:noFill/>
              <a:round/>
            </a:ln>
          </p:spPr>
          <p:txBody>
            <a:bodyPr vert="horz" wrap="square" lIns="121920" tIns="60960" rIns="121920" bIns="60960" numCol="1" anchor="t" anchorCtr="0" compatLnSpc="1"/>
            <a:lstStyle/>
            <a:p>
              <a:endParaRPr lang="zh-CN" altLang="en-US" sz="2400">
                <a:solidFill>
                  <a:schemeClr val="bg1">
                    <a:lumMod val="50000"/>
                  </a:schemeClr>
                </a:solidFill>
                <a:latin typeface="微软雅黑" panose="020B0503020204020204" pitchFamily="34" charset="-122"/>
                <a:ea typeface="微软雅黑" panose="020B0503020204020204" pitchFamily="34" charset="-122"/>
              </a:endParaRPr>
            </a:p>
          </p:txBody>
        </p:sp>
        <p:sp>
          <p:nvSpPr>
            <p:cNvPr id="24" name="chenying0907 885"/>
            <p:cNvSpPr/>
            <p:nvPr/>
          </p:nvSpPr>
          <p:spPr bwMode="auto">
            <a:xfrm>
              <a:off x="3289301" y="3514726"/>
              <a:ext cx="87313" cy="93663"/>
            </a:xfrm>
            <a:custGeom>
              <a:avLst/>
              <a:gdLst/>
              <a:ahLst/>
              <a:cxnLst>
                <a:cxn ang="0">
                  <a:pos x="212" y="0"/>
                </a:cxn>
                <a:cxn ang="0">
                  <a:pos x="212" y="0"/>
                </a:cxn>
                <a:cxn ang="0">
                  <a:pos x="204" y="1"/>
                </a:cxn>
                <a:cxn ang="0">
                  <a:pos x="196" y="3"/>
                </a:cxn>
                <a:cxn ang="0">
                  <a:pos x="190" y="6"/>
                </a:cxn>
                <a:cxn ang="0">
                  <a:pos x="184" y="10"/>
                </a:cxn>
                <a:cxn ang="0">
                  <a:pos x="173" y="19"/>
                </a:cxn>
                <a:cxn ang="0">
                  <a:pos x="162" y="30"/>
                </a:cxn>
                <a:cxn ang="0">
                  <a:pos x="162" y="30"/>
                </a:cxn>
                <a:cxn ang="0">
                  <a:pos x="145" y="47"/>
                </a:cxn>
                <a:cxn ang="0">
                  <a:pos x="127" y="62"/>
                </a:cxn>
                <a:cxn ang="0">
                  <a:pos x="110" y="79"/>
                </a:cxn>
                <a:cxn ang="0">
                  <a:pos x="93" y="96"/>
                </a:cxn>
                <a:cxn ang="0">
                  <a:pos x="93" y="96"/>
                </a:cxn>
                <a:cxn ang="0">
                  <a:pos x="65" y="129"/>
                </a:cxn>
                <a:cxn ang="0">
                  <a:pos x="39" y="163"/>
                </a:cxn>
                <a:cxn ang="0">
                  <a:pos x="39" y="163"/>
                </a:cxn>
                <a:cxn ang="0">
                  <a:pos x="17" y="194"/>
                </a:cxn>
                <a:cxn ang="0">
                  <a:pos x="8" y="210"/>
                </a:cxn>
                <a:cxn ang="0">
                  <a:pos x="0" y="227"/>
                </a:cxn>
                <a:cxn ang="0">
                  <a:pos x="0" y="227"/>
                </a:cxn>
                <a:cxn ang="0">
                  <a:pos x="0" y="230"/>
                </a:cxn>
                <a:cxn ang="0">
                  <a:pos x="1" y="231"/>
                </a:cxn>
                <a:cxn ang="0">
                  <a:pos x="3" y="232"/>
                </a:cxn>
                <a:cxn ang="0">
                  <a:pos x="4" y="234"/>
                </a:cxn>
                <a:cxn ang="0">
                  <a:pos x="8" y="234"/>
                </a:cxn>
                <a:cxn ang="0">
                  <a:pos x="10" y="232"/>
                </a:cxn>
                <a:cxn ang="0">
                  <a:pos x="12" y="230"/>
                </a:cxn>
                <a:cxn ang="0">
                  <a:pos x="12" y="230"/>
                </a:cxn>
                <a:cxn ang="0">
                  <a:pos x="18" y="214"/>
                </a:cxn>
                <a:cxn ang="0">
                  <a:pos x="27" y="198"/>
                </a:cxn>
                <a:cxn ang="0">
                  <a:pos x="38" y="183"/>
                </a:cxn>
                <a:cxn ang="0">
                  <a:pos x="48" y="168"/>
                </a:cxn>
                <a:cxn ang="0">
                  <a:pos x="72" y="139"/>
                </a:cxn>
                <a:cxn ang="0">
                  <a:pos x="96" y="111"/>
                </a:cxn>
                <a:cxn ang="0">
                  <a:pos x="96" y="111"/>
                </a:cxn>
                <a:cxn ang="0">
                  <a:pos x="106" y="99"/>
                </a:cxn>
                <a:cxn ang="0">
                  <a:pos x="118" y="86"/>
                </a:cxn>
                <a:cxn ang="0">
                  <a:pos x="143" y="64"/>
                </a:cxn>
                <a:cxn ang="0">
                  <a:pos x="143" y="64"/>
                </a:cxn>
                <a:cxn ang="0">
                  <a:pos x="157" y="48"/>
                </a:cxn>
                <a:cxn ang="0">
                  <a:pos x="174" y="32"/>
                </a:cxn>
                <a:cxn ang="0">
                  <a:pos x="183" y="24"/>
                </a:cxn>
                <a:cxn ang="0">
                  <a:pos x="192" y="18"/>
                </a:cxn>
                <a:cxn ang="0">
                  <a:pos x="201" y="14"/>
                </a:cxn>
                <a:cxn ang="0">
                  <a:pos x="212" y="11"/>
                </a:cxn>
                <a:cxn ang="0">
                  <a:pos x="212" y="11"/>
                </a:cxn>
                <a:cxn ang="0">
                  <a:pos x="213" y="10"/>
                </a:cxn>
                <a:cxn ang="0">
                  <a:pos x="216" y="9"/>
                </a:cxn>
                <a:cxn ang="0">
                  <a:pos x="217" y="5"/>
                </a:cxn>
                <a:cxn ang="0">
                  <a:pos x="217" y="3"/>
                </a:cxn>
                <a:cxn ang="0">
                  <a:pos x="216" y="1"/>
                </a:cxn>
                <a:cxn ang="0">
                  <a:pos x="213" y="0"/>
                </a:cxn>
                <a:cxn ang="0">
                  <a:pos x="212" y="0"/>
                </a:cxn>
                <a:cxn ang="0">
                  <a:pos x="212" y="0"/>
                </a:cxn>
              </a:cxnLst>
              <a:rect l="0" t="0" r="r" b="b"/>
              <a:pathLst>
                <a:path w="217" h="234">
                  <a:moveTo>
                    <a:pt x="212" y="0"/>
                  </a:moveTo>
                  <a:lnTo>
                    <a:pt x="212" y="0"/>
                  </a:lnTo>
                  <a:lnTo>
                    <a:pt x="204" y="1"/>
                  </a:lnTo>
                  <a:lnTo>
                    <a:pt x="196" y="3"/>
                  </a:lnTo>
                  <a:lnTo>
                    <a:pt x="190" y="6"/>
                  </a:lnTo>
                  <a:lnTo>
                    <a:pt x="184" y="10"/>
                  </a:lnTo>
                  <a:lnTo>
                    <a:pt x="173" y="19"/>
                  </a:lnTo>
                  <a:lnTo>
                    <a:pt x="162" y="30"/>
                  </a:lnTo>
                  <a:lnTo>
                    <a:pt x="162" y="30"/>
                  </a:lnTo>
                  <a:lnTo>
                    <a:pt x="145" y="47"/>
                  </a:lnTo>
                  <a:lnTo>
                    <a:pt x="127" y="62"/>
                  </a:lnTo>
                  <a:lnTo>
                    <a:pt x="110" y="79"/>
                  </a:lnTo>
                  <a:lnTo>
                    <a:pt x="93" y="96"/>
                  </a:lnTo>
                  <a:lnTo>
                    <a:pt x="93" y="96"/>
                  </a:lnTo>
                  <a:lnTo>
                    <a:pt x="65" y="129"/>
                  </a:lnTo>
                  <a:lnTo>
                    <a:pt x="39" y="163"/>
                  </a:lnTo>
                  <a:lnTo>
                    <a:pt x="39" y="163"/>
                  </a:lnTo>
                  <a:lnTo>
                    <a:pt x="17" y="194"/>
                  </a:lnTo>
                  <a:lnTo>
                    <a:pt x="8" y="210"/>
                  </a:lnTo>
                  <a:lnTo>
                    <a:pt x="0" y="227"/>
                  </a:lnTo>
                  <a:lnTo>
                    <a:pt x="0" y="227"/>
                  </a:lnTo>
                  <a:lnTo>
                    <a:pt x="0" y="230"/>
                  </a:lnTo>
                  <a:lnTo>
                    <a:pt x="1" y="231"/>
                  </a:lnTo>
                  <a:lnTo>
                    <a:pt x="3" y="232"/>
                  </a:lnTo>
                  <a:lnTo>
                    <a:pt x="4" y="234"/>
                  </a:lnTo>
                  <a:lnTo>
                    <a:pt x="8" y="234"/>
                  </a:lnTo>
                  <a:lnTo>
                    <a:pt x="10" y="232"/>
                  </a:lnTo>
                  <a:lnTo>
                    <a:pt x="12" y="230"/>
                  </a:lnTo>
                  <a:lnTo>
                    <a:pt x="12" y="230"/>
                  </a:lnTo>
                  <a:lnTo>
                    <a:pt x="18" y="214"/>
                  </a:lnTo>
                  <a:lnTo>
                    <a:pt x="27" y="198"/>
                  </a:lnTo>
                  <a:lnTo>
                    <a:pt x="38" y="183"/>
                  </a:lnTo>
                  <a:lnTo>
                    <a:pt x="48" y="168"/>
                  </a:lnTo>
                  <a:lnTo>
                    <a:pt x="72" y="139"/>
                  </a:lnTo>
                  <a:lnTo>
                    <a:pt x="96" y="111"/>
                  </a:lnTo>
                  <a:lnTo>
                    <a:pt x="96" y="111"/>
                  </a:lnTo>
                  <a:lnTo>
                    <a:pt x="106" y="99"/>
                  </a:lnTo>
                  <a:lnTo>
                    <a:pt x="118" y="86"/>
                  </a:lnTo>
                  <a:lnTo>
                    <a:pt x="143" y="64"/>
                  </a:lnTo>
                  <a:lnTo>
                    <a:pt x="143" y="64"/>
                  </a:lnTo>
                  <a:lnTo>
                    <a:pt x="157" y="48"/>
                  </a:lnTo>
                  <a:lnTo>
                    <a:pt x="174" y="32"/>
                  </a:lnTo>
                  <a:lnTo>
                    <a:pt x="183" y="24"/>
                  </a:lnTo>
                  <a:lnTo>
                    <a:pt x="192" y="18"/>
                  </a:lnTo>
                  <a:lnTo>
                    <a:pt x="201" y="14"/>
                  </a:lnTo>
                  <a:lnTo>
                    <a:pt x="212" y="11"/>
                  </a:lnTo>
                  <a:lnTo>
                    <a:pt x="212" y="11"/>
                  </a:lnTo>
                  <a:lnTo>
                    <a:pt x="213" y="10"/>
                  </a:lnTo>
                  <a:lnTo>
                    <a:pt x="216" y="9"/>
                  </a:lnTo>
                  <a:lnTo>
                    <a:pt x="217" y="5"/>
                  </a:lnTo>
                  <a:lnTo>
                    <a:pt x="217" y="3"/>
                  </a:lnTo>
                  <a:lnTo>
                    <a:pt x="216" y="1"/>
                  </a:lnTo>
                  <a:lnTo>
                    <a:pt x="213" y="0"/>
                  </a:lnTo>
                  <a:lnTo>
                    <a:pt x="212" y="0"/>
                  </a:lnTo>
                  <a:lnTo>
                    <a:pt x="212" y="0"/>
                  </a:lnTo>
                  <a:close/>
                </a:path>
              </a:pathLst>
            </a:custGeom>
            <a:grpFill/>
            <a:ln w="9525">
              <a:noFill/>
              <a:round/>
            </a:ln>
          </p:spPr>
          <p:txBody>
            <a:bodyPr vert="horz" wrap="square" lIns="121920" tIns="60960" rIns="121920" bIns="60960" numCol="1" anchor="t" anchorCtr="0" compatLnSpc="1"/>
            <a:lstStyle/>
            <a:p>
              <a:endParaRPr lang="zh-CN" altLang="en-US" sz="2400">
                <a:solidFill>
                  <a:schemeClr val="bg1">
                    <a:lumMod val="50000"/>
                  </a:schemeClr>
                </a:solidFill>
                <a:latin typeface="微软雅黑" panose="020B0503020204020204" pitchFamily="34" charset="-122"/>
                <a:ea typeface="微软雅黑" panose="020B0503020204020204" pitchFamily="34" charset="-122"/>
              </a:endParaRPr>
            </a:p>
          </p:txBody>
        </p:sp>
        <p:sp>
          <p:nvSpPr>
            <p:cNvPr id="25" name="chenying0907 886"/>
            <p:cNvSpPr/>
            <p:nvPr/>
          </p:nvSpPr>
          <p:spPr bwMode="auto">
            <a:xfrm>
              <a:off x="3252788" y="3548063"/>
              <a:ext cx="125413" cy="130175"/>
            </a:xfrm>
            <a:custGeom>
              <a:avLst/>
              <a:gdLst/>
              <a:ahLst/>
              <a:cxnLst>
                <a:cxn ang="0">
                  <a:pos x="305" y="1"/>
                </a:cxn>
                <a:cxn ang="0">
                  <a:pos x="305" y="1"/>
                </a:cxn>
                <a:cxn ang="0">
                  <a:pos x="296" y="6"/>
                </a:cxn>
                <a:cxn ang="0">
                  <a:pos x="287" y="13"/>
                </a:cxn>
                <a:cxn ang="0">
                  <a:pos x="278" y="18"/>
                </a:cxn>
                <a:cxn ang="0">
                  <a:pos x="270" y="24"/>
                </a:cxn>
                <a:cxn ang="0">
                  <a:pos x="270" y="24"/>
                </a:cxn>
                <a:cxn ang="0">
                  <a:pos x="249" y="45"/>
                </a:cxn>
                <a:cxn ang="0">
                  <a:pos x="227" y="65"/>
                </a:cxn>
                <a:cxn ang="0">
                  <a:pos x="227" y="65"/>
                </a:cxn>
                <a:cxn ang="0">
                  <a:pos x="181" y="107"/>
                </a:cxn>
                <a:cxn ang="0">
                  <a:pos x="159" y="129"/>
                </a:cxn>
                <a:cxn ang="0">
                  <a:pos x="138" y="151"/>
                </a:cxn>
                <a:cxn ang="0">
                  <a:pos x="138" y="151"/>
                </a:cxn>
                <a:cxn ang="0">
                  <a:pos x="95" y="200"/>
                </a:cxn>
                <a:cxn ang="0">
                  <a:pos x="50" y="247"/>
                </a:cxn>
                <a:cxn ang="0">
                  <a:pos x="50" y="247"/>
                </a:cxn>
                <a:cxn ang="0">
                  <a:pos x="36" y="264"/>
                </a:cxn>
                <a:cxn ang="0">
                  <a:pos x="21" y="282"/>
                </a:cxn>
                <a:cxn ang="0">
                  <a:pos x="10" y="302"/>
                </a:cxn>
                <a:cxn ang="0">
                  <a:pos x="4" y="312"/>
                </a:cxn>
                <a:cxn ang="0">
                  <a:pos x="0" y="323"/>
                </a:cxn>
                <a:cxn ang="0">
                  <a:pos x="0" y="323"/>
                </a:cxn>
                <a:cxn ang="0">
                  <a:pos x="0" y="325"/>
                </a:cxn>
                <a:cxn ang="0">
                  <a:pos x="2" y="327"/>
                </a:cxn>
                <a:cxn ang="0">
                  <a:pos x="4" y="329"/>
                </a:cxn>
                <a:cxn ang="0">
                  <a:pos x="10" y="329"/>
                </a:cxn>
                <a:cxn ang="0">
                  <a:pos x="11" y="328"/>
                </a:cxn>
                <a:cxn ang="0">
                  <a:pos x="12" y="325"/>
                </a:cxn>
                <a:cxn ang="0">
                  <a:pos x="12" y="325"/>
                </a:cxn>
                <a:cxn ang="0">
                  <a:pos x="17" y="313"/>
                </a:cxn>
                <a:cxn ang="0">
                  <a:pos x="23" y="302"/>
                </a:cxn>
                <a:cxn ang="0">
                  <a:pos x="31" y="290"/>
                </a:cxn>
                <a:cxn ang="0">
                  <a:pos x="38" y="279"/>
                </a:cxn>
                <a:cxn ang="0">
                  <a:pos x="55" y="259"/>
                </a:cxn>
                <a:cxn ang="0">
                  <a:pos x="74" y="239"/>
                </a:cxn>
                <a:cxn ang="0">
                  <a:pos x="74" y="239"/>
                </a:cxn>
                <a:cxn ang="0">
                  <a:pos x="113" y="196"/>
                </a:cxn>
                <a:cxn ang="0">
                  <a:pos x="154" y="151"/>
                </a:cxn>
                <a:cxn ang="0">
                  <a:pos x="154" y="151"/>
                </a:cxn>
                <a:cxn ang="0">
                  <a:pos x="172" y="130"/>
                </a:cxn>
                <a:cxn ang="0">
                  <a:pos x="193" y="111"/>
                </a:cxn>
                <a:cxn ang="0">
                  <a:pos x="235" y="73"/>
                </a:cxn>
                <a:cxn ang="0">
                  <a:pos x="235" y="73"/>
                </a:cxn>
                <a:cxn ang="0">
                  <a:pos x="271" y="39"/>
                </a:cxn>
                <a:cxn ang="0">
                  <a:pos x="271" y="39"/>
                </a:cxn>
                <a:cxn ang="0">
                  <a:pos x="280" y="31"/>
                </a:cxn>
                <a:cxn ang="0">
                  <a:pos x="292" y="23"/>
                </a:cxn>
                <a:cxn ang="0">
                  <a:pos x="303" y="17"/>
                </a:cxn>
                <a:cxn ang="0">
                  <a:pos x="313" y="9"/>
                </a:cxn>
                <a:cxn ang="0">
                  <a:pos x="313" y="9"/>
                </a:cxn>
                <a:cxn ang="0">
                  <a:pos x="314" y="6"/>
                </a:cxn>
                <a:cxn ang="0">
                  <a:pos x="316" y="5"/>
                </a:cxn>
                <a:cxn ang="0">
                  <a:pos x="314" y="2"/>
                </a:cxn>
                <a:cxn ang="0">
                  <a:pos x="313" y="1"/>
                </a:cxn>
                <a:cxn ang="0">
                  <a:pos x="309" y="0"/>
                </a:cxn>
                <a:cxn ang="0">
                  <a:pos x="308" y="0"/>
                </a:cxn>
                <a:cxn ang="0">
                  <a:pos x="305" y="1"/>
                </a:cxn>
                <a:cxn ang="0">
                  <a:pos x="305" y="1"/>
                </a:cxn>
              </a:cxnLst>
              <a:rect l="0" t="0" r="r" b="b"/>
              <a:pathLst>
                <a:path w="316" h="329">
                  <a:moveTo>
                    <a:pt x="305" y="1"/>
                  </a:moveTo>
                  <a:lnTo>
                    <a:pt x="305" y="1"/>
                  </a:lnTo>
                  <a:lnTo>
                    <a:pt x="296" y="6"/>
                  </a:lnTo>
                  <a:lnTo>
                    <a:pt x="287" y="13"/>
                  </a:lnTo>
                  <a:lnTo>
                    <a:pt x="278" y="18"/>
                  </a:lnTo>
                  <a:lnTo>
                    <a:pt x="270" y="24"/>
                  </a:lnTo>
                  <a:lnTo>
                    <a:pt x="270" y="24"/>
                  </a:lnTo>
                  <a:lnTo>
                    <a:pt x="249" y="45"/>
                  </a:lnTo>
                  <a:lnTo>
                    <a:pt x="227" y="65"/>
                  </a:lnTo>
                  <a:lnTo>
                    <a:pt x="227" y="65"/>
                  </a:lnTo>
                  <a:lnTo>
                    <a:pt x="181" y="107"/>
                  </a:lnTo>
                  <a:lnTo>
                    <a:pt x="159" y="129"/>
                  </a:lnTo>
                  <a:lnTo>
                    <a:pt x="138" y="151"/>
                  </a:lnTo>
                  <a:lnTo>
                    <a:pt x="138" y="151"/>
                  </a:lnTo>
                  <a:lnTo>
                    <a:pt x="95" y="200"/>
                  </a:lnTo>
                  <a:lnTo>
                    <a:pt x="50" y="247"/>
                  </a:lnTo>
                  <a:lnTo>
                    <a:pt x="50" y="247"/>
                  </a:lnTo>
                  <a:lnTo>
                    <a:pt x="36" y="264"/>
                  </a:lnTo>
                  <a:lnTo>
                    <a:pt x="21" y="282"/>
                  </a:lnTo>
                  <a:lnTo>
                    <a:pt x="10" y="302"/>
                  </a:lnTo>
                  <a:lnTo>
                    <a:pt x="4" y="312"/>
                  </a:lnTo>
                  <a:lnTo>
                    <a:pt x="0" y="323"/>
                  </a:lnTo>
                  <a:lnTo>
                    <a:pt x="0" y="323"/>
                  </a:lnTo>
                  <a:lnTo>
                    <a:pt x="0" y="325"/>
                  </a:lnTo>
                  <a:lnTo>
                    <a:pt x="2" y="327"/>
                  </a:lnTo>
                  <a:lnTo>
                    <a:pt x="4" y="329"/>
                  </a:lnTo>
                  <a:lnTo>
                    <a:pt x="10" y="329"/>
                  </a:lnTo>
                  <a:lnTo>
                    <a:pt x="11" y="328"/>
                  </a:lnTo>
                  <a:lnTo>
                    <a:pt x="12" y="325"/>
                  </a:lnTo>
                  <a:lnTo>
                    <a:pt x="12" y="325"/>
                  </a:lnTo>
                  <a:lnTo>
                    <a:pt x="17" y="313"/>
                  </a:lnTo>
                  <a:lnTo>
                    <a:pt x="23" y="302"/>
                  </a:lnTo>
                  <a:lnTo>
                    <a:pt x="31" y="290"/>
                  </a:lnTo>
                  <a:lnTo>
                    <a:pt x="38" y="279"/>
                  </a:lnTo>
                  <a:lnTo>
                    <a:pt x="55" y="259"/>
                  </a:lnTo>
                  <a:lnTo>
                    <a:pt x="74" y="239"/>
                  </a:lnTo>
                  <a:lnTo>
                    <a:pt x="74" y="239"/>
                  </a:lnTo>
                  <a:lnTo>
                    <a:pt x="113" y="196"/>
                  </a:lnTo>
                  <a:lnTo>
                    <a:pt x="154" y="151"/>
                  </a:lnTo>
                  <a:lnTo>
                    <a:pt x="154" y="151"/>
                  </a:lnTo>
                  <a:lnTo>
                    <a:pt x="172" y="130"/>
                  </a:lnTo>
                  <a:lnTo>
                    <a:pt x="193" y="111"/>
                  </a:lnTo>
                  <a:lnTo>
                    <a:pt x="235" y="73"/>
                  </a:lnTo>
                  <a:lnTo>
                    <a:pt x="235" y="73"/>
                  </a:lnTo>
                  <a:lnTo>
                    <a:pt x="271" y="39"/>
                  </a:lnTo>
                  <a:lnTo>
                    <a:pt x="271" y="39"/>
                  </a:lnTo>
                  <a:lnTo>
                    <a:pt x="280" y="31"/>
                  </a:lnTo>
                  <a:lnTo>
                    <a:pt x="292" y="23"/>
                  </a:lnTo>
                  <a:lnTo>
                    <a:pt x="303" y="17"/>
                  </a:lnTo>
                  <a:lnTo>
                    <a:pt x="313" y="9"/>
                  </a:lnTo>
                  <a:lnTo>
                    <a:pt x="313" y="9"/>
                  </a:lnTo>
                  <a:lnTo>
                    <a:pt x="314" y="6"/>
                  </a:lnTo>
                  <a:lnTo>
                    <a:pt x="316" y="5"/>
                  </a:lnTo>
                  <a:lnTo>
                    <a:pt x="314" y="2"/>
                  </a:lnTo>
                  <a:lnTo>
                    <a:pt x="313" y="1"/>
                  </a:lnTo>
                  <a:lnTo>
                    <a:pt x="309" y="0"/>
                  </a:lnTo>
                  <a:lnTo>
                    <a:pt x="308" y="0"/>
                  </a:lnTo>
                  <a:lnTo>
                    <a:pt x="305" y="1"/>
                  </a:lnTo>
                  <a:lnTo>
                    <a:pt x="305" y="1"/>
                  </a:lnTo>
                  <a:close/>
                </a:path>
              </a:pathLst>
            </a:custGeom>
            <a:grpFill/>
            <a:ln w="9525">
              <a:noFill/>
              <a:round/>
            </a:ln>
          </p:spPr>
          <p:txBody>
            <a:bodyPr vert="horz" wrap="square" lIns="121920" tIns="60960" rIns="121920" bIns="60960" numCol="1" anchor="t" anchorCtr="0" compatLnSpc="1"/>
            <a:lstStyle/>
            <a:p>
              <a:endParaRPr lang="zh-CN" altLang="en-US" sz="2400">
                <a:solidFill>
                  <a:schemeClr val="bg1">
                    <a:lumMod val="50000"/>
                  </a:schemeClr>
                </a:solidFill>
                <a:latin typeface="微软雅黑" panose="020B0503020204020204" pitchFamily="34" charset="-122"/>
                <a:ea typeface="微软雅黑" panose="020B0503020204020204" pitchFamily="34" charset="-122"/>
              </a:endParaRPr>
            </a:p>
          </p:txBody>
        </p:sp>
        <p:sp>
          <p:nvSpPr>
            <p:cNvPr id="26" name="chenying0907 887"/>
            <p:cNvSpPr/>
            <p:nvPr/>
          </p:nvSpPr>
          <p:spPr bwMode="auto">
            <a:xfrm>
              <a:off x="3255963" y="3578226"/>
              <a:ext cx="133350" cy="146050"/>
            </a:xfrm>
            <a:custGeom>
              <a:avLst/>
              <a:gdLst/>
              <a:ahLst/>
              <a:cxnLst>
                <a:cxn ang="0">
                  <a:pos x="328" y="1"/>
                </a:cxn>
                <a:cxn ang="0">
                  <a:pos x="277" y="42"/>
                </a:cxn>
                <a:cxn ang="0">
                  <a:pos x="230" y="86"/>
                </a:cxn>
                <a:cxn ang="0">
                  <a:pos x="186" y="136"/>
                </a:cxn>
                <a:cxn ang="0">
                  <a:pos x="144" y="184"/>
                </a:cxn>
                <a:cxn ang="0">
                  <a:pos x="122" y="208"/>
                </a:cxn>
                <a:cxn ang="0">
                  <a:pos x="73" y="252"/>
                </a:cxn>
                <a:cxn ang="0">
                  <a:pos x="50" y="275"/>
                </a:cxn>
                <a:cxn ang="0">
                  <a:pos x="26" y="303"/>
                </a:cxn>
                <a:cxn ang="0">
                  <a:pos x="12" y="324"/>
                </a:cxn>
                <a:cxn ang="0">
                  <a:pos x="3" y="348"/>
                </a:cxn>
                <a:cxn ang="0">
                  <a:pos x="0" y="360"/>
                </a:cxn>
                <a:cxn ang="0">
                  <a:pos x="3" y="365"/>
                </a:cxn>
                <a:cxn ang="0">
                  <a:pos x="9" y="365"/>
                </a:cxn>
                <a:cxn ang="0">
                  <a:pos x="16" y="358"/>
                </a:cxn>
                <a:cxn ang="0">
                  <a:pos x="17" y="353"/>
                </a:cxn>
                <a:cxn ang="0">
                  <a:pos x="13" y="349"/>
                </a:cxn>
                <a:cxn ang="0">
                  <a:pos x="17" y="337"/>
                </a:cxn>
                <a:cxn ang="0">
                  <a:pos x="30" y="315"/>
                </a:cxn>
                <a:cxn ang="0">
                  <a:pos x="55" y="285"/>
                </a:cxn>
                <a:cxn ang="0">
                  <a:pos x="72" y="268"/>
                </a:cxn>
                <a:cxn ang="0">
                  <a:pos x="116" y="228"/>
                </a:cxn>
                <a:cxn ang="0">
                  <a:pos x="149" y="196"/>
                </a:cxn>
                <a:cxn ang="0">
                  <a:pos x="158" y="186"/>
                </a:cxn>
                <a:cxn ang="0">
                  <a:pos x="220" y="115"/>
                </a:cxn>
                <a:cxn ang="0">
                  <a:pos x="263" y="71"/>
                </a:cxn>
                <a:cxn ang="0">
                  <a:pos x="309" y="30"/>
                </a:cxn>
                <a:cxn ang="0">
                  <a:pos x="334" y="12"/>
                </a:cxn>
                <a:cxn ang="0">
                  <a:pos x="336" y="8"/>
                </a:cxn>
                <a:cxn ang="0">
                  <a:pos x="334" y="1"/>
                </a:cxn>
                <a:cxn ang="0">
                  <a:pos x="330" y="0"/>
                </a:cxn>
                <a:cxn ang="0">
                  <a:pos x="328" y="1"/>
                </a:cxn>
              </a:cxnLst>
              <a:rect l="0" t="0" r="r" b="b"/>
              <a:pathLst>
                <a:path w="336" h="366">
                  <a:moveTo>
                    <a:pt x="328" y="1"/>
                  </a:moveTo>
                  <a:lnTo>
                    <a:pt x="328" y="1"/>
                  </a:lnTo>
                  <a:lnTo>
                    <a:pt x="302" y="21"/>
                  </a:lnTo>
                  <a:lnTo>
                    <a:pt x="277" y="42"/>
                  </a:lnTo>
                  <a:lnTo>
                    <a:pt x="252" y="64"/>
                  </a:lnTo>
                  <a:lnTo>
                    <a:pt x="230" y="86"/>
                  </a:lnTo>
                  <a:lnTo>
                    <a:pt x="208" y="111"/>
                  </a:lnTo>
                  <a:lnTo>
                    <a:pt x="186" y="136"/>
                  </a:lnTo>
                  <a:lnTo>
                    <a:pt x="144" y="184"/>
                  </a:lnTo>
                  <a:lnTo>
                    <a:pt x="144" y="184"/>
                  </a:lnTo>
                  <a:lnTo>
                    <a:pt x="133" y="198"/>
                  </a:lnTo>
                  <a:lnTo>
                    <a:pt x="122" y="208"/>
                  </a:lnTo>
                  <a:lnTo>
                    <a:pt x="98" y="230"/>
                  </a:lnTo>
                  <a:lnTo>
                    <a:pt x="73" y="252"/>
                  </a:lnTo>
                  <a:lnTo>
                    <a:pt x="50" y="275"/>
                  </a:lnTo>
                  <a:lnTo>
                    <a:pt x="50" y="275"/>
                  </a:lnTo>
                  <a:lnTo>
                    <a:pt x="34" y="293"/>
                  </a:lnTo>
                  <a:lnTo>
                    <a:pt x="26" y="303"/>
                  </a:lnTo>
                  <a:lnTo>
                    <a:pt x="18" y="314"/>
                  </a:lnTo>
                  <a:lnTo>
                    <a:pt x="12" y="324"/>
                  </a:lnTo>
                  <a:lnTo>
                    <a:pt x="7" y="336"/>
                  </a:lnTo>
                  <a:lnTo>
                    <a:pt x="3" y="348"/>
                  </a:lnTo>
                  <a:lnTo>
                    <a:pt x="0" y="360"/>
                  </a:lnTo>
                  <a:lnTo>
                    <a:pt x="0" y="360"/>
                  </a:lnTo>
                  <a:lnTo>
                    <a:pt x="0" y="364"/>
                  </a:lnTo>
                  <a:lnTo>
                    <a:pt x="3" y="365"/>
                  </a:lnTo>
                  <a:lnTo>
                    <a:pt x="7" y="366"/>
                  </a:lnTo>
                  <a:lnTo>
                    <a:pt x="9" y="365"/>
                  </a:lnTo>
                  <a:lnTo>
                    <a:pt x="16" y="358"/>
                  </a:lnTo>
                  <a:lnTo>
                    <a:pt x="16" y="358"/>
                  </a:lnTo>
                  <a:lnTo>
                    <a:pt x="17" y="356"/>
                  </a:lnTo>
                  <a:lnTo>
                    <a:pt x="17" y="353"/>
                  </a:lnTo>
                  <a:lnTo>
                    <a:pt x="16" y="352"/>
                  </a:lnTo>
                  <a:lnTo>
                    <a:pt x="13" y="349"/>
                  </a:lnTo>
                  <a:lnTo>
                    <a:pt x="13" y="349"/>
                  </a:lnTo>
                  <a:lnTo>
                    <a:pt x="17" y="337"/>
                  </a:lnTo>
                  <a:lnTo>
                    <a:pt x="24" y="327"/>
                  </a:lnTo>
                  <a:lnTo>
                    <a:pt x="30" y="315"/>
                  </a:lnTo>
                  <a:lnTo>
                    <a:pt x="38" y="305"/>
                  </a:lnTo>
                  <a:lnTo>
                    <a:pt x="55" y="285"/>
                  </a:lnTo>
                  <a:lnTo>
                    <a:pt x="72" y="268"/>
                  </a:lnTo>
                  <a:lnTo>
                    <a:pt x="72" y="268"/>
                  </a:lnTo>
                  <a:lnTo>
                    <a:pt x="94" y="247"/>
                  </a:lnTo>
                  <a:lnTo>
                    <a:pt x="116" y="228"/>
                  </a:lnTo>
                  <a:lnTo>
                    <a:pt x="139" y="207"/>
                  </a:lnTo>
                  <a:lnTo>
                    <a:pt x="149" y="196"/>
                  </a:lnTo>
                  <a:lnTo>
                    <a:pt x="158" y="186"/>
                  </a:lnTo>
                  <a:lnTo>
                    <a:pt x="158" y="186"/>
                  </a:lnTo>
                  <a:lnTo>
                    <a:pt x="199" y="139"/>
                  </a:lnTo>
                  <a:lnTo>
                    <a:pt x="220" y="115"/>
                  </a:lnTo>
                  <a:lnTo>
                    <a:pt x="241" y="93"/>
                  </a:lnTo>
                  <a:lnTo>
                    <a:pt x="263" y="71"/>
                  </a:lnTo>
                  <a:lnTo>
                    <a:pt x="285" y="50"/>
                  </a:lnTo>
                  <a:lnTo>
                    <a:pt x="309" y="30"/>
                  </a:lnTo>
                  <a:lnTo>
                    <a:pt x="334" y="12"/>
                  </a:lnTo>
                  <a:lnTo>
                    <a:pt x="334" y="12"/>
                  </a:lnTo>
                  <a:lnTo>
                    <a:pt x="335" y="9"/>
                  </a:lnTo>
                  <a:lnTo>
                    <a:pt x="336" y="8"/>
                  </a:lnTo>
                  <a:lnTo>
                    <a:pt x="335" y="3"/>
                  </a:lnTo>
                  <a:lnTo>
                    <a:pt x="334" y="1"/>
                  </a:lnTo>
                  <a:lnTo>
                    <a:pt x="332" y="0"/>
                  </a:lnTo>
                  <a:lnTo>
                    <a:pt x="330" y="0"/>
                  </a:lnTo>
                  <a:lnTo>
                    <a:pt x="328" y="1"/>
                  </a:lnTo>
                  <a:lnTo>
                    <a:pt x="328" y="1"/>
                  </a:lnTo>
                  <a:close/>
                </a:path>
              </a:pathLst>
            </a:custGeom>
            <a:grpFill/>
            <a:ln w="9525">
              <a:noFill/>
              <a:round/>
            </a:ln>
          </p:spPr>
          <p:txBody>
            <a:bodyPr vert="horz" wrap="square" lIns="121920" tIns="60960" rIns="121920" bIns="60960" numCol="1" anchor="t" anchorCtr="0" compatLnSpc="1"/>
            <a:lstStyle/>
            <a:p>
              <a:endParaRPr lang="zh-CN" altLang="en-US" sz="2400">
                <a:solidFill>
                  <a:schemeClr val="bg1">
                    <a:lumMod val="50000"/>
                  </a:schemeClr>
                </a:solidFill>
                <a:latin typeface="微软雅黑" panose="020B0503020204020204" pitchFamily="34" charset="-122"/>
                <a:ea typeface="微软雅黑" panose="020B0503020204020204" pitchFamily="34" charset="-122"/>
              </a:endParaRPr>
            </a:p>
          </p:txBody>
        </p:sp>
        <p:sp>
          <p:nvSpPr>
            <p:cNvPr id="27" name="chenying0907 888"/>
            <p:cNvSpPr/>
            <p:nvPr/>
          </p:nvSpPr>
          <p:spPr bwMode="auto">
            <a:xfrm>
              <a:off x="3267076" y="3592513"/>
              <a:ext cx="152400" cy="169863"/>
            </a:xfrm>
            <a:custGeom>
              <a:avLst/>
              <a:gdLst/>
              <a:ahLst/>
              <a:cxnLst>
                <a:cxn ang="0">
                  <a:pos x="371" y="2"/>
                </a:cxn>
                <a:cxn ang="0">
                  <a:pos x="371" y="2"/>
                </a:cxn>
                <a:cxn ang="0">
                  <a:pos x="319" y="51"/>
                </a:cxn>
                <a:cxn ang="0">
                  <a:pos x="293" y="76"/>
                </a:cxn>
                <a:cxn ang="0">
                  <a:pos x="267" y="100"/>
                </a:cxn>
                <a:cxn ang="0">
                  <a:pos x="267" y="100"/>
                </a:cxn>
                <a:cxn ang="0">
                  <a:pos x="212" y="147"/>
                </a:cxn>
                <a:cxn ang="0">
                  <a:pos x="186" y="172"/>
                </a:cxn>
                <a:cxn ang="0">
                  <a:pos x="161" y="199"/>
                </a:cxn>
                <a:cxn ang="0">
                  <a:pos x="161" y="199"/>
                </a:cxn>
                <a:cxn ang="0">
                  <a:pos x="149" y="212"/>
                </a:cxn>
                <a:cxn ang="0">
                  <a:pos x="138" y="228"/>
                </a:cxn>
                <a:cxn ang="0">
                  <a:pos x="119" y="258"/>
                </a:cxn>
                <a:cxn ang="0">
                  <a:pos x="99" y="289"/>
                </a:cxn>
                <a:cxn ang="0">
                  <a:pos x="81" y="321"/>
                </a:cxn>
                <a:cxn ang="0">
                  <a:pos x="81" y="321"/>
                </a:cxn>
                <a:cxn ang="0">
                  <a:pos x="63" y="346"/>
                </a:cxn>
                <a:cxn ang="0">
                  <a:pos x="46" y="372"/>
                </a:cxn>
                <a:cxn ang="0">
                  <a:pos x="46" y="372"/>
                </a:cxn>
                <a:cxn ang="0">
                  <a:pos x="38" y="385"/>
                </a:cxn>
                <a:cxn ang="0">
                  <a:pos x="29" y="399"/>
                </a:cxn>
                <a:cxn ang="0">
                  <a:pos x="22" y="406"/>
                </a:cxn>
                <a:cxn ang="0">
                  <a:pos x="17" y="411"/>
                </a:cxn>
                <a:cxn ang="0">
                  <a:pos x="10" y="415"/>
                </a:cxn>
                <a:cxn ang="0">
                  <a:pos x="4" y="416"/>
                </a:cxn>
                <a:cxn ang="0">
                  <a:pos x="4" y="416"/>
                </a:cxn>
                <a:cxn ang="0">
                  <a:pos x="1" y="418"/>
                </a:cxn>
                <a:cxn ang="0">
                  <a:pos x="0" y="419"/>
                </a:cxn>
                <a:cxn ang="0">
                  <a:pos x="0" y="421"/>
                </a:cxn>
                <a:cxn ang="0">
                  <a:pos x="0" y="423"/>
                </a:cxn>
                <a:cxn ang="0">
                  <a:pos x="2" y="427"/>
                </a:cxn>
                <a:cxn ang="0">
                  <a:pos x="4" y="428"/>
                </a:cxn>
                <a:cxn ang="0">
                  <a:pos x="6" y="428"/>
                </a:cxn>
                <a:cxn ang="0">
                  <a:pos x="6" y="428"/>
                </a:cxn>
                <a:cxn ang="0">
                  <a:pos x="15" y="425"/>
                </a:cxn>
                <a:cxn ang="0">
                  <a:pos x="25" y="419"/>
                </a:cxn>
                <a:cxn ang="0">
                  <a:pos x="31" y="412"/>
                </a:cxn>
                <a:cxn ang="0">
                  <a:pos x="39" y="403"/>
                </a:cxn>
                <a:cxn ang="0">
                  <a:pos x="51" y="385"/>
                </a:cxn>
                <a:cxn ang="0">
                  <a:pos x="61" y="368"/>
                </a:cxn>
                <a:cxn ang="0">
                  <a:pos x="61" y="368"/>
                </a:cxn>
                <a:cxn ang="0">
                  <a:pos x="153" y="229"/>
                </a:cxn>
                <a:cxn ang="0">
                  <a:pos x="153" y="229"/>
                </a:cxn>
                <a:cxn ang="0">
                  <a:pos x="163" y="212"/>
                </a:cxn>
                <a:cxn ang="0">
                  <a:pos x="176" y="197"/>
                </a:cxn>
                <a:cxn ang="0">
                  <a:pos x="191" y="182"/>
                </a:cxn>
                <a:cxn ang="0">
                  <a:pos x="205" y="168"/>
                </a:cxn>
                <a:cxn ang="0">
                  <a:pos x="235" y="140"/>
                </a:cxn>
                <a:cxn ang="0">
                  <a:pos x="267" y="114"/>
                </a:cxn>
                <a:cxn ang="0">
                  <a:pos x="267" y="114"/>
                </a:cxn>
                <a:cxn ang="0">
                  <a:pos x="295" y="89"/>
                </a:cxn>
                <a:cxn ang="0">
                  <a:pos x="324" y="63"/>
                </a:cxn>
                <a:cxn ang="0">
                  <a:pos x="380" y="10"/>
                </a:cxn>
                <a:cxn ang="0">
                  <a:pos x="380" y="10"/>
                </a:cxn>
                <a:cxn ang="0">
                  <a:pos x="382" y="8"/>
                </a:cxn>
                <a:cxn ang="0">
                  <a:pos x="382" y="6"/>
                </a:cxn>
                <a:cxn ang="0">
                  <a:pos x="380" y="2"/>
                </a:cxn>
                <a:cxn ang="0">
                  <a:pos x="377" y="0"/>
                </a:cxn>
                <a:cxn ang="0">
                  <a:pos x="374" y="0"/>
                </a:cxn>
                <a:cxn ang="0">
                  <a:pos x="371" y="2"/>
                </a:cxn>
                <a:cxn ang="0">
                  <a:pos x="371" y="2"/>
                </a:cxn>
              </a:cxnLst>
              <a:rect l="0" t="0" r="r" b="b"/>
              <a:pathLst>
                <a:path w="382" h="428">
                  <a:moveTo>
                    <a:pt x="371" y="2"/>
                  </a:moveTo>
                  <a:lnTo>
                    <a:pt x="371" y="2"/>
                  </a:lnTo>
                  <a:lnTo>
                    <a:pt x="319" y="51"/>
                  </a:lnTo>
                  <a:lnTo>
                    <a:pt x="293" y="76"/>
                  </a:lnTo>
                  <a:lnTo>
                    <a:pt x="267" y="100"/>
                  </a:lnTo>
                  <a:lnTo>
                    <a:pt x="267" y="100"/>
                  </a:lnTo>
                  <a:lnTo>
                    <a:pt x="212" y="147"/>
                  </a:lnTo>
                  <a:lnTo>
                    <a:pt x="186" y="172"/>
                  </a:lnTo>
                  <a:lnTo>
                    <a:pt x="161" y="199"/>
                  </a:lnTo>
                  <a:lnTo>
                    <a:pt x="161" y="199"/>
                  </a:lnTo>
                  <a:lnTo>
                    <a:pt x="149" y="212"/>
                  </a:lnTo>
                  <a:lnTo>
                    <a:pt x="138" y="228"/>
                  </a:lnTo>
                  <a:lnTo>
                    <a:pt x="119" y="258"/>
                  </a:lnTo>
                  <a:lnTo>
                    <a:pt x="99" y="289"/>
                  </a:lnTo>
                  <a:lnTo>
                    <a:pt x="81" y="321"/>
                  </a:lnTo>
                  <a:lnTo>
                    <a:pt x="81" y="321"/>
                  </a:lnTo>
                  <a:lnTo>
                    <a:pt x="63" y="346"/>
                  </a:lnTo>
                  <a:lnTo>
                    <a:pt x="46" y="372"/>
                  </a:lnTo>
                  <a:lnTo>
                    <a:pt x="46" y="372"/>
                  </a:lnTo>
                  <a:lnTo>
                    <a:pt x="38" y="385"/>
                  </a:lnTo>
                  <a:lnTo>
                    <a:pt x="29" y="399"/>
                  </a:lnTo>
                  <a:lnTo>
                    <a:pt x="22" y="406"/>
                  </a:lnTo>
                  <a:lnTo>
                    <a:pt x="17" y="411"/>
                  </a:lnTo>
                  <a:lnTo>
                    <a:pt x="10" y="415"/>
                  </a:lnTo>
                  <a:lnTo>
                    <a:pt x="4" y="416"/>
                  </a:lnTo>
                  <a:lnTo>
                    <a:pt x="4" y="416"/>
                  </a:lnTo>
                  <a:lnTo>
                    <a:pt x="1" y="418"/>
                  </a:lnTo>
                  <a:lnTo>
                    <a:pt x="0" y="419"/>
                  </a:lnTo>
                  <a:lnTo>
                    <a:pt x="0" y="421"/>
                  </a:lnTo>
                  <a:lnTo>
                    <a:pt x="0" y="423"/>
                  </a:lnTo>
                  <a:lnTo>
                    <a:pt x="2" y="427"/>
                  </a:lnTo>
                  <a:lnTo>
                    <a:pt x="4" y="428"/>
                  </a:lnTo>
                  <a:lnTo>
                    <a:pt x="6" y="428"/>
                  </a:lnTo>
                  <a:lnTo>
                    <a:pt x="6" y="428"/>
                  </a:lnTo>
                  <a:lnTo>
                    <a:pt x="15" y="425"/>
                  </a:lnTo>
                  <a:lnTo>
                    <a:pt x="25" y="419"/>
                  </a:lnTo>
                  <a:lnTo>
                    <a:pt x="31" y="412"/>
                  </a:lnTo>
                  <a:lnTo>
                    <a:pt x="39" y="403"/>
                  </a:lnTo>
                  <a:lnTo>
                    <a:pt x="51" y="385"/>
                  </a:lnTo>
                  <a:lnTo>
                    <a:pt x="61" y="368"/>
                  </a:lnTo>
                  <a:lnTo>
                    <a:pt x="61" y="368"/>
                  </a:lnTo>
                  <a:lnTo>
                    <a:pt x="153" y="229"/>
                  </a:lnTo>
                  <a:lnTo>
                    <a:pt x="153" y="229"/>
                  </a:lnTo>
                  <a:lnTo>
                    <a:pt x="163" y="212"/>
                  </a:lnTo>
                  <a:lnTo>
                    <a:pt x="176" y="197"/>
                  </a:lnTo>
                  <a:lnTo>
                    <a:pt x="191" y="182"/>
                  </a:lnTo>
                  <a:lnTo>
                    <a:pt x="205" y="168"/>
                  </a:lnTo>
                  <a:lnTo>
                    <a:pt x="235" y="140"/>
                  </a:lnTo>
                  <a:lnTo>
                    <a:pt x="267" y="114"/>
                  </a:lnTo>
                  <a:lnTo>
                    <a:pt x="267" y="114"/>
                  </a:lnTo>
                  <a:lnTo>
                    <a:pt x="295" y="89"/>
                  </a:lnTo>
                  <a:lnTo>
                    <a:pt x="324" y="63"/>
                  </a:lnTo>
                  <a:lnTo>
                    <a:pt x="380" y="10"/>
                  </a:lnTo>
                  <a:lnTo>
                    <a:pt x="380" y="10"/>
                  </a:lnTo>
                  <a:lnTo>
                    <a:pt x="382" y="8"/>
                  </a:lnTo>
                  <a:lnTo>
                    <a:pt x="382" y="6"/>
                  </a:lnTo>
                  <a:lnTo>
                    <a:pt x="380" y="2"/>
                  </a:lnTo>
                  <a:lnTo>
                    <a:pt x="377" y="0"/>
                  </a:lnTo>
                  <a:lnTo>
                    <a:pt x="374" y="0"/>
                  </a:lnTo>
                  <a:lnTo>
                    <a:pt x="371" y="2"/>
                  </a:lnTo>
                  <a:lnTo>
                    <a:pt x="371" y="2"/>
                  </a:lnTo>
                  <a:close/>
                </a:path>
              </a:pathLst>
            </a:custGeom>
            <a:grpFill/>
            <a:ln w="9525">
              <a:noFill/>
              <a:round/>
            </a:ln>
          </p:spPr>
          <p:txBody>
            <a:bodyPr vert="horz" wrap="square" lIns="121920" tIns="60960" rIns="121920" bIns="60960" numCol="1" anchor="t" anchorCtr="0" compatLnSpc="1"/>
            <a:lstStyle/>
            <a:p>
              <a:endParaRPr lang="zh-CN" altLang="en-US" sz="2400">
                <a:solidFill>
                  <a:schemeClr val="bg1">
                    <a:lumMod val="50000"/>
                  </a:schemeClr>
                </a:solidFill>
                <a:latin typeface="微软雅黑" panose="020B0503020204020204" pitchFamily="34" charset="-122"/>
                <a:ea typeface="微软雅黑" panose="020B0503020204020204" pitchFamily="34" charset="-122"/>
              </a:endParaRPr>
            </a:p>
          </p:txBody>
        </p:sp>
        <p:sp>
          <p:nvSpPr>
            <p:cNvPr id="28" name="chenying0907 889"/>
            <p:cNvSpPr/>
            <p:nvPr/>
          </p:nvSpPr>
          <p:spPr bwMode="auto">
            <a:xfrm>
              <a:off x="3327401" y="3587751"/>
              <a:ext cx="139700" cy="176213"/>
            </a:xfrm>
            <a:custGeom>
              <a:avLst/>
              <a:gdLst/>
              <a:ahLst/>
              <a:cxnLst>
                <a:cxn ang="0">
                  <a:pos x="340" y="1"/>
                </a:cxn>
                <a:cxn ang="0">
                  <a:pos x="323" y="15"/>
                </a:cxn>
                <a:cxn ang="0">
                  <a:pos x="310" y="34"/>
                </a:cxn>
                <a:cxn ang="0">
                  <a:pos x="298" y="49"/>
                </a:cxn>
                <a:cxn ang="0">
                  <a:pos x="264" y="94"/>
                </a:cxn>
                <a:cxn ang="0">
                  <a:pos x="214" y="162"/>
                </a:cxn>
                <a:cxn ang="0">
                  <a:pos x="161" y="227"/>
                </a:cxn>
                <a:cxn ang="0">
                  <a:pos x="110" y="285"/>
                </a:cxn>
                <a:cxn ang="0">
                  <a:pos x="74" y="329"/>
                </a:cxn>
                <a:cxn ang="0">
                  <a:pos x="64" y="345"/>
                </a:cxn>
                <a:cxn ang="0">
                  <a:pos x="25" y="405"/>
                </a:cxn>
                <a:cxn ang="0">
                  <a:pos x="9" y="421"/>
                </a:cxn>
                <a:cxn ang="0">
                  <a:pos x="2" y="429"/>
                </a:cxn>
                <a:cxn ang="0">
                  <a:pos x="0" y="439"/>
                </a:cxn>
                <a:cxn ang="0">
                  <a:pos x="1" y="442"/>
                </a:cxn>
                <a:cxn ang="0">
                  <a:pos x="6" y="444"/>
                </a:cxn>
                <a:cxn ang="0">
                  <a:pos x="12" y="442"/>
                </a:cxn>
                <a:cxn ang="0">
                  <a:pos x="12" y="439"/>
                </a:cxn>
                <a:cxn ang="0">
                  <a:pos x="16" y="431"/>
                </a:cxn>
                <a:cxn ang="0">
                  <a:pos x="33" y="412"/>
                </a:cxn>
                <a:cxn ang="0">
                  <a:pos x="40" y="402"/>
                </a:cxn>
                <a:cxn ang="0">
                  <a:pos x="65" y="363"/>
                </a:cxn>
                <a:cxn ang="0">
                  <a:pos x="74" y="350"/>
                </a:cxn>
                <a:cxn ang="0">
                  <a:pos x="123" y="289"/>
                </a:cxn>
                <a:cxn ang="0">
                  <a:pos x="175" y="227"/>
                </a:cxn>
                <a:cxn ang="0">
                  <a:pos x="217" y="176"/>
                </a:cxn>
                <a:cxn ang="0">
                  <a:pos x="256" y="124"/>
                </a:cxn>
                <a:cxn ang="0">
                  <a:pos x="301" y="65"/>
                </a:cxn>
                <a:cxn ang="0">
                  <a:pos x="311" y="51"/>
                </a:cxn>
                <a:cxn ang="0">
                  <a:pos x="327" y="28"/>
                </a:cxn>
                <a:cxn ang="0">
                  <a:pos x="339" y="15"/>
                </a:cxn>
                <a:cxn ang="0">
                  <a:pos x="345" y="10"/>
                </a:cxn>
                <a:cxn ang="0">
                  <a:pos x="349" y="6"/>
                </a:cxn>
                <a:cxn ang="0">
                  <a:pos x="344" y="0"/>
                </a:cxn>
                <a:cxn ang="0">
                  <a:pos x="340" y="1"/>
                </a:cxn>
              </a:cxnLst>
              <a:rect l="0" t="0" r="r" b="b"/>
              <a:pathLst>
                <a:path w="349" h="444">
                  <a:moveTo>
                    <a:pt x="340" y="1"/>
                  </a:moveTo>
                  <a:lnTo>
                    <a:pt x="340" y="1"/>
                  </a:lnTo>
                  <a:lnTo>
                    <a:pt x="329" y="7"/>
                  </a:lnTo>
                  <a:lnTo>
                    <a:pt x="323" y="15"/>
                  </a:lnTo>
                  <a:lnTo>
                    <a:pt x="316" y="23"/>
                  </a:lnTo>
                  <a:lnTo>
                    <a:pt x="310" y="34"/>
                  </a:lnTo>
                  <a:lnTo>
                    <a:pt x="310" y="34"/>
                  </a:lnTo>
                  <a:lnTo>
                    <a:pt x="298" y="49"/>
                  </a:lnTo>
                  <a:lnTo>
                    <a:pt x="286" y="64"/>
                  </a:lnTo>
                  <a:lnTo>
                    <a:pt x="264" y="94"/>
                  </a:lnTo>
                  <a:lnTo>
                    <a:pt x="264" y="94"/>
                  </a:lnTo>
                  <a:lnTo>
                    <a:pt x="214" y="162"/>
                  </a:lnTo>
                  <a:lnTo>
                    <a:pt x="188" y="194"/>
                  </a:lnTo>
                  <a:lnTo>
                    <a:pt x="161" y="227"/>
                  </a:lnTo>
                  <a:lnTo>
                    <a:pt x="161" y="227"/>
                  </a:lnTo>
                  <a:lnTo>
                    <a:pt x="110" y="285"/>
                  </a:lnTo>
                  <a:lnTo>
                    <a:pt x="86" y="313"/>
                  </a:lnTo>
                  <a:lnTo>
                    <a:pt x="74" y="329"/>
                  </a:lnTo>
                  <a:lnTo>
                    <a:pt x="64" y="345"/>
                  </a:lnTo>
                  <a:lnTo>
                    <a:pt x="64" y="345"/>
                  </a:lnTo>
                  <a:lnTo>
                    <a:pt x="25" y="405"/>
                  </a:lnTo>
                  <a:lnTo>
                    <a:pt x="25" y="405"/>
                  </a:lnTo>
                  <a:lnTo>
                    <a:pt x="18" y="413"/>
                  </a:lnTo>
                  <a:lnTo>
                    <a:pt x="9" y="421"/>
                  </a:lnTo>
                  <a:lnTo>
                    <a:pt x="6" y="425"/>
                  </a:lnTo>
                  <a:lnTo>
                    <a:pt x="2" y="429"/>
                  </a:lnTo>
                  <a:lnTo>
                    <a:pt x="1" y="434"/>
                  </a:lnTo>
                  <a:lnTo>
                    <a:pt x="0" y="439"/>
                  </a:lnTo>
                  <a:lnTo>
                    <a:pt x="0" y="439"/>
                  </a:lnTo>
                  <a:lnTo>
                    <a:pt x="1" y="442"/>
                  </a:lnTo>
                  <a:lnTo>
                    <a:pt x="2" y="443"/>
                  </a:lnTo>
                  <a:lnTo>
                    <a:pt x="6" y="444"/>
                  </a:lnTo>
                  <a:lnTo>
                    <a:pt x="10" y="443"/>
                  </a:lnTo>
                  <a:lnTo>
                    <a:pt x="12" y="442"/>
                  </a:lnTo>
                  <a:lnTo>
                    <a:pt x="12" y="439"/>
                  </a:lnTo>
                  <a:lnTo>
                    <a:pt x="12" y="439"/>
                  </a:lnTo>
                  <a:lnTo>
                    <a:pt x="13" y="435"/>
                  </a:lnTo>
                  <a:lnTo>
                    <a:pt x="16" y="431"/>
                  </a:lnTo>
                  <a:lnTo>
                    <a:pt x="23" y="421"/>
                  </a:lnTo>
                  <a:lnTo>
                    <a:pt x="33" y="412"/>
                  </a:lnTo>
                  <a:lnTo>
                    <a:pt x="40" y="402"/>
                  </a:lnTo>
                  <a:lnTo>
                    <a:pt x="40" y="402"/>
                  </a:lnTo>
                  <a:lnTo>
                    <a:pt x="56" y="376"/>
                  </a:lnTo>
                  <a:lnTo>
                    <a:pt x="65" y="363"/>
                  </a:lnTo>
                  <a:lnTo>
                    <a:pt x="74" y="350"/>
                  </a:lnTo>
                  <a:lnTo>
                    <a:pt x="74" y="350"/>
                  </a:lnTo>
                  <a:lnTo>
                    <a:pt x="98" y="319"/>
                  </a:lnTo>
                  <a:lnTo>
                    <a:pt x="123" y="289"/>
                  </a:lnTo>
                  <a:lnTo>
                    <a:pt x="175" y="227"/>
                  </a:lnTo>
                  <a:lnTo>
                    <a:pt x="175" y="227"/>
                  </a:lnTo>
                  <a:lnTo>
                    <a:pt x="196" y="202"/>
                  </a:lnTo>
                  <a:lnTo>
                    <a:pt x="217" y="176"/>
                  </a:lnTo>
                  <a:lnTo>
                    <a:pt x="256" y="124"/>
                  </a:lnTo>
                  <a:lnTo>
                    <a:pt x="256" y="124"/>
                  </a:lnTo>
                  <a:lnTo>
                    <a:pt x="278" y="94"/>
                  </a:lnTo>
                  <a:lnTo>
                    <a:pt x="301" y="65"/>
                  </a:lnTo>
                  <a:lnTo>
                    <a:pt x="301" y="65"/>
                  </a:lnTo>
                  <a:lnTo>
                    <a:pt x="311" y="51"/>
                  </a:lnTo>
                  <a:lnTo>
                    <a:pt x="322" y="35"/>
                  </a:lnTo>
                  <a:lnTo>
                    <a:pt x="327" y="28"/>
                  </a:lnTo>
                  <a:lnTo>
                    <a:pt x="332" y="21"/>
                  </a:lnTo>
                  <a:lnTo>
                    <a:pt x="339" y="15"/>
                  </a:lnTo>
                  <a:lnTo>
                    <a:pt x="345" y="10"/>
                  </a:lnTo>
                  <a:lnTo>
                    <a:pt x="345" y="10"/>
                  </a:lnTo>
                  <a:lnTo>
                    <a:pt x="348" y="9"/>
                  </a:lnTo>
                  <a:lnTo>
                    <a:pt x="349" y="6"/>
                  </a:lnTo>
                  <a:lnTo>
                    <a:pt x="348" y="2"/>
                  </a:lnTo>
                  <a:lnTo>
                    <a:pt x="344" y="0"/>
                  </a:lnTo>
                  <a:lnTo>
                    <a:pt x="343" y="0"/>
                  </a:lnTo>
                  <a:lnTo>
                    <a:pt x="340" y="1"/>
                  </a:lnTo>
                  <a:lnTo>
                    <a:pt x="340" y="1"/>
                  </a:lnTo>
                  <a:close/>
                </a:path>
              </a:pathLst>
            </a:custGeom>
            <a:grpFill/>
            <a:ln w="9525">
              <a:noFill/>
              <a:round/>
            </a:ln>
          </p:spPr>
          <p:txBody>
            <a:bodyPr vert="horz" wrap="square" lIns="121920" tIns="60960" rIns="121920" bIns="60960" numCol="1" anchor="t" anchorCtr="0" compatLnSpc="1"/>
            <a:lstStyle/>
            <a:p>
              <a:endParaRPr lang="zh-CN" altLang="en-US" sz="240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chenying0907 890"/>
            <p:cNvSpPr/>
            <p:nvPr/>
          </p:nvSpPr>
          <p:spPr bwMode="auto">
            <a:xfrm>
              <a:off x="3362326" y="3660776"/>
              <a:ext cx="88900" cy="106363"/>
            </a:xfrm>
            <a:custGeom>
              <a:avLst/>
              <a:gdLst/>
              <a:ahLst/>
              <a:cxnLst>
                <a:cxn ang="0">
                  <a:pos x="213" y="1"/>
                </a:cxn>
                <a:cxn ang="0">
                  <a:pos x="213" y="1"/>
                </a:cxn>
                <a:cxn ang="0">
                  <a:pos x="185" y="31"/>
                </a:cxn>
                <a:cxn ang="0">
                  <a:pos x="156" y="62"/>
                </a:cxn>
                <a:cxn ang="0">
                  <a:pos x="128" y="94"/>
                </a:cxn>
                <a:cxn ang="0">
                  <a:pos x="102" y="127"/>
                </a:cxn>
                <a:cxn ang="0">
                  <a:pos x="102" y="127"/>
                </a:cxn>
                <a:cxn ang="0">
                  <a:pos x="75" y="163"/>
                </a:cxn>
                <a:cxn ang="0">
                  <a:pos x="47" y="201"/>
                </a:cxn>
                <a:cxn ang="0">
                  <a:pos x="47" y="201"/>
                </a:cxn>
                <a:cxn ang="0">
                  <a:pos x="35" y="215"/>
                </a:cxn>
                <a:cxn ang="0">
                  <a:pos x="22" y="229"/>
                </a:cxn>
                <a:cxn ang="0">
                  <a:pos x="11" y="243"/>
                </a:cxn>
                <a:cxn ang="0">
                  <a:pos x="0" y="259"/>
                </a:cxn>
                <a:cxn ang="0">
                  <a:pos x="0" y="259"/>
                </a:cxn>
                <a:cxn ang="0">
                  <a:pos x="0" y="261"/>
                </a:cxn>
                <a:cxn ang="0">
                  <a:pos x="0" y="264"/>
                </a:cxn>
                <a:cxn ang="0">
                  <a:pos x="3" y="266"/>
                </a:cxn>
                <a:cxn ang="0">
                  <a:pos x="7" y="268"/>
                </a:cxn>
                <a:cxn ang="0">
                  <a:pos x="9" y="266"/>
                </a:cxn>
                <a:cxn ang="0">
                  <a:pos x="11" y="265"/>
                </a:cxn>
                <a:cxn ang="0">
                  <a:pos x="11" y="265"/>
                </a:cxn>
                <a:cxn ang="0">
                  <a:pos x="16" y="256"/>
                </a:cxn>
                <a:cxn ang="0">
                  <a:pos x="22" y="247"/>
                </a:cxn>
                <a:cxn ang="0">
                  <a:pos x="34" y="231"/>
                </a:cxn>
                <a:cxn ang="0">
                  <a:pos x="49" y="217"/>
                </a:cxn>
                <a:cxn ang="0">
                  <a:pos x="62" y="201"/>
                </a:cxn>
                <a:cxn ang="0">
                  <a:pos x="62" y="201"/>
                </a:cxn>
                <a:cxn ang="0">
                  <a:pos x="84" y="171"/>
                </a:cxn>
                <a:cxn ang="0">
                  <a:pos x="106" y="141"/>
                </a:cxn>
                <a:cxn ang="0">
                  <a:pos x="106" y="141"/>
                </a:cxn>
                <a:cxn ang="0">
                  <a:pos x="132" y="107"/>
                </a:cxn>
                <a:cxn ang="0">
                  <a:pos x="161" y="73"/>
                </a:cxn>
                <a:cxn ang="0">
                  <a:pos x="191" y="40"/>
                </a:cxn>
                <a:cxn ang="0">
                  <a:pos x="221" y="9"/>
                </a:cxn>
                <a:cxn ang="0">
                  <a:pos x="221" y="9"/>
                </a:cxn>
                <a:cxn ang="0">
                  <a:pos x="223" y="8"/>
                </a:cxn>
                <a:cxn ang="0">
                  <a:pos x="223" y="5"/>
                </a:cxn>
                <a:cxn ang="0">
                  <a:pos x="221" y="1"/>
                </a:cxn>
                <a:cxn ang="0">
                  <a:pos x="217" y="0"/>
                </a:cxn>
                <a:cxn ang="0">
                  <a:pos x="215" y="0"/>
                </a:cxn>
                <a:cxn ang="0">
                  <a:pos x="213" y="1"/>
                </a:cxn>
                <a:cxn ang="0">
                  <a:pos x="213" y="1"/>
                </a:cxn>
              </a:cxnLst>
              <a:rect l="0" t="0" r="r" b="b"/>
              <a:pathLst>
                <a:path w="223" h="268">
                  <a:moveTo>
                    <a:pt x="213" y="1"/>
                  </a:moveTo>
                  <a:lnTo>
                    <a:pt x="213" y="1"/>
                  </a:lnTo>
                  <a:lnTo>
                    <a:pt x="185" y="31"/>
                  </a:lnTo>
                  <a:lnTo>
                    <a:pt x="156" y="62"/>
                  </a:lnTo>
                  <a:lnTo>
                    <a:pt x="128" y="94"/>
                  </a:lnTo>
                  <a:lnTo>
                    <a:pt x="102" y="127"/>
                  </a:lnTo>
                  <a:lnTo>
                    <a:pt x="102" y="127"/>
                  </a:lnTo>
                  <a:lnTo>
                    <a:pt x="75" y="163"/>
                  </a:lnTo>
                  <a:lnTo>
                    <a:pt x="47" y="201"/>
                  </a:lnTo>
                  <a:lnTo>
                    <a:pt x="47" y="201"/>
                  </a:lnTo>
                  <a:lnTo>
                    <a:pt x="35" y="215"/>
                  </a:lnTo>
                  <a:lnTo>
                    <a:pt x="22" y="229"/>
                  </a:lnTo>
                  <a:lnTo>
                    <a:pt x="11" y="243"/>
                  </a:lnTo>
                  <a:lnTo>
                    <a:pt x="0" y="259"/>
                  </a:lnTo>
                  <a:lnTo>
                    <a:pt x="0" y="259"/>
                  </a:lnTo>
                  <a:lnTo>
                    <a:pt x="0" y="261"/>
                  </a:lnTo>
                  <a:lnTo>
                    <a:pt x="0" y="264"/>
                  </a:lnTo>
                  <a:lnTo>
                    <a:pt x="3" y="266"/>
                  </a:lnTo>
                  <a:lnTo>
                    <a:pt x="7" y="268"/>
                  </a:lnTo>
                  <a:lnTo>
                    <a:pt x="9" y="266"/>
                  </a:lnTo>
                  <a:lnTo>
                    <a:pt x="11" y="265"/>
                  </a:lnTo>
                  <a:lnTo>
                    <a:pt x="11" y="265"/>
                  </a:lnTo>
                  <a:lnTo>
                    <a:pt x="16" y="256"/>
                  </a:lnTo>
                  <a:lnTo>
                    <a:pt x="22" y="247"/>
                  </a:lnTo>
                  <a:lnTo>
                    <a:pt x="34" y="231"/>
                  </a:lnTo>
                  <a:lnTo>
                    <a:pt x="49" y="217"/>
                  </a:lnTo>
                  <a:lnTo>
                    <a:pt x="62" y="201"/>
                  </a:lnTo>
                  <a:lnTo>
                    <a:pt x="62" y="201"/>
                  </a:lnTo>
                  <a:lnTo>
                    <a:pt x="84" y="171"/>
                  </a:lnTo>
                  <a:lnTo>
                    <a:pt x="106" y="141"/>
                  </a:lnTo>
                  <a:lnTo>
                    <a:pt x="106" y="141"/>
                  </a:lnTo>
                  <a:lnTo>
                    <a:pt x="132" y="107"/>
                  </a:lnTo>
                  <a:lnTo>
                    <a:pt x="161" y="73"/>
                  </a:lnTo>
                  <a:lnTo>
                    <a:pt x="191" y="40"/>
                  </a:lnTo>
                  <a:lnTo>
                    <a:pt x="221" y="9"/>
                  </a:lnTo>
                  <a:lnTo>
                    <a:pt x="221" y="9"/>
                  </a:lnTo>
                  <a:lnTo>
                    <a:pt x="223" y="8"/>
                  </a:lnTo>
                  <a:lnTo>
                    <a:pt x="223" y="5"/>
                  </a:lnTo>
                  <a:lnTo>
                    <a:pt x="221" y="1"/>
                  </a:lnTo>
                  <a:lnTo>
                    <a:pt x="217" y="0"/>
                  </a:lnTo>
                  <a:lnTo>
                    <a:pt x="215" y="0"/>
                  </a:lnTo>
                  <a:lnTo>
                    <a:pt x="213" y="1"/>
                  </a:lnTo>
                  <a:lnTo>
                    <a:pt x="213" y="1"/>
                  </a:lnTo>
                  <a:close/>
                </a:path>
              </a:pathLst>
            </a:custGeom>
            <a:grpFill/>
            <a:ln w="9525">
              <a:noFill/>
              <a:round/>
            </a:ln>
          </p:spPr>
          <p:txBody>
            <a:bodyPr vert="horz" wrap="square" lIns="121920" tIns="60960" rIns="121920" bIns="60960" numCol="1" anchor="t" anchorCtr="0" compatLnSpc="1"/>
            <a:lstStyle/>
            <a:p>
              <a:endParaRPr lang="zh-CN" altLang="en-US" sz="240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chenying0907 891"/>
            <p:cNvSpPr/>
            <p:nvPr/>
          </p:nvSpPr>
          <p:spPr bwMode="auto">
            <a:xfrm>
              <a:off x="3398838" y="3705226"/>
              <a:ext cx="47625" cy="66675"/>
            </a:xfrm>
            <a:custGeom>
              <a:avLst/>
              <a:gdLst/>
              <a:ahLst/>
              <a:cxnLst>
                <a:cxn ang="0">
                  <a:pos x="108" y="4"/>
                </a:cxn>
                <a:cxn ang="0">
                  <a:pos x="108" y="4"/>
                </a:cxn>
                <a:cxn ang="0">
                  <a:pos x="106" y="14"/>
                </a:cxn>
                <a:cxn ang="0">
                  <a:pos x="102" y="21"/>
                </a:cxn>
                <a:cxn ang="0">
                  <a:pos x="97" y="29"/>
                </a:cxn>
                <a:cxn ang="0">
                  <a:pos x="90" y="37"/>
                </a:cxn>
                <a:cxn ang="0">
                  <a:pos x="76" y="53"/>
                </a:cxn>
                <a:cxn ang="0">
                  <a:pos x="64" y="67"/>
                </a:cxn>
                <a:cxn ang="0">
                  <a:pos x="64" y="67"/>
                </a:cxn>
                <a:cxn ang="0">
                  <a:pos x="48" y="89"/>
                </a:cxn>
                <a:cxn ang="0">
                  <a:pos x="34" y="113"/>
                </a:cxn>
                <a:cxn ang="0">
                  <a:pos x="18" y="135"/>
                </a:cxn>
                <a:cxn ang="0">
                  <a:pos x="10" y="146"/>
                </a:cxn>
                <a:cxn ang="0">
                  <a:pos x="1" y="156"/>
                </a:cxn>
                <a:cxn ang="0">
                  <a:pos x="1" y="156"/>
                </a:cxn>
                <a:cxn ang="0">
                  <a:pos x="0" y="159"/>
                </a:cxn>
                <a:cxn ang="0">
                  <a:pos x="0" y="160"/>
                </a:cxn>
                <a:cxn ang="0">
                  <a:pos x="1" y="164"/>
                </a:cxn>
                <a:cxn ang="0">
                  <a:pos x="5" y="167"/>
                </a:cxn>
                <a:cxn ang="0">
                  <a:pos x="8" y="165"/>
                </a:cxn>
                <a:cxn ang="0">
                  <a:pos x="9" y="164"/>
                </a:cxn>
                <a:cxn ang="0">
                  <a:pos x="9" y="164"/>
                </a:cxn>
                <a:cxn ang="0">
                  <a:pos x="26" y="144"/>
                </a:cxn>
                <a:cxn ang="0">
                  <a:pos x="40" y="123"/>
                </a:cxn>
                <a:cxn ang="0">
                  <a:pos x="68" y="80"/>
                </a:cxn>
                <a:cxn ang="0">
                  <a:pos x="68" y="80"/>
                </a:cxn>
                <a:cxn ang="0">
                  <a:pos x="74" y="71"/>
                </a:cxn>
                <a:cxn ang="0">
                  <a:pos x="82" y="63"/>
                </a:cxn>
                <a:cxn ang="0">
                  <a:pos x="98" y="46"/>
                </a:cxn>
                <a:cxn ang="0">
                  <a:pos x="104" y="37"/>
                </a:cxn>
                <a:cxn ang="0">
                  <a:pos x="111" y="28"/>
                </a:cxn>
                <a:cxn ang="0">
                  <a:pos x="116" y="17"/>
                </a:cxn>
                <a:cxn ang="0">
                  <a:pos x="119" y="7"/>
                </a:cxn>
                <a:cxn ang="0">
                  <a:pos x="119" y="7"/>
                </a:cxn>
                <a:cxn ang="0">
                  <a:pos x="119" y="6"/>
                </a:cxn>
                <a:cxn ang="0">
                  <a:pos x="117" y="3"/>
                </a:cxn>
                <a:cxn ang="0">
                  <a:pos x="115" y="0"/>
                </a:cxn>
                <a:cxn ang="0">
                  <a:pos x="112" y="0"/>
                </a:cxn>
                <a:cxn ang="0">
                  <a:pos x="111" y="0"/>
                </a:cxn>
                <a:cxn ang="0">
                  <a:pos x="108" y="2"/>
                </a:cxn>
                <a:cxn ang="0">
                  <a:pos x="108" y="4"/>
                </a:cxn>
                <a:cxn ang="0">
                  <a:pos x="108" y="4"/>
                </a:cxn>
              </a:cxnLst>
              <a:rect l="0" t="0" r="r" b="b"/>
              <a:pathLst>
                <a:path w="119" h="167">
                  <a:moveTo>
                    <a:pt x="108" y="4"/>
                  </a:moveTo>
                  <a:lnTo>
                    <a:pt x="108" y="4"/>
                  </a:lnTo>
                  <a:lnTo>
                    <a:pt x="106" y="14"/>
                  </a:lnTo>
                  <a:lnTo>
                    <a:pt x="102" y="21"/>
                  </a:lnTo>
                  <a:lnTo>
                    <a:pt x="97" y="29"/>
                  </a:lnTo>
                  <a:lnTo>
                    <a:pt x="90" y="37"/>
                  </a:lnTo>
                  <a:lnTo>
                    <a:pt x="76" y="53"/>
                  </a:lnTo>
                  <a:lnTo>
                    <a:pt x="64" y="67"/>
                  </a:lnTo>
                  <a:lnTo>
                    <a:pt x="64" y="67"/>
                  </a:lnTo>
                  <a:lnTo>
                    <a:pt x="48" y="89"/>
                  </a:lnTo>
                  <a:lnTo>
                    <a:pt x="34" y="113"/>
                  </a:lnTo>
                  <a:lnTo>
                    <a:pt x="18" y="135"/>
                  </a:lnTo>
                  <a:lnTo>
                    <a:pt x="10" y="146"/>
                  </a:lnTo>
                  <a:lnTo>
                    <a:pt x="1" y="156"/>
                  </a:lnTo>
                  <a:lnTo>
                    <a:pt x="1" y="156"/>
                  </a:lnTo>
                  <a:lnTo>
                    <a:pt x="0" y="159"/>
                  </a:lnTo>
                  <a:lnTo>
                    <a:pt x="0" y="160"/>
                  </a:lnTo>
                  <a:lnTo>
                    <a:pt x="1" y="164"/>
                  </a:lnTo>
                  <a:lnTo>
                    <a:pt x="5" y="167"/>
                  </a:lnTo>
                  <a:lnTo>
                    <a:pt x="8" y="165"/>
                  </a:lnTo>
                  <a:lnTo>
                    <a:pt x="9" y="164"/>
                  </a:lnTo>
                  <a:lnTo>
                    <a:pt x="9" y="164"/>
                  </a:lnTo>
                  <a:lnTo>
                    <a:pt x="26" y="144"/>
                  </a:lnTo>
                  <a:lnTo>
                    <a:pt x="40" y="123"/>
                  </a:lnTo>
                  <a:lnTo>
                    <a:pt x="68" y="80"/>
                  </a:lnTo>
                  <a:lnTo>
                    <a:pt x="68" y="80"/>
                  </a:lnTo>
                  <a:lnTo>
                    <a:pt x="74" y="71"/>
                  </a:lnTo>
                  <a:lnTo>
                    <a:pt x="82" y="63"/>
                  </a:lnTo>
                  <a:lnTo>
                    <a:pt x="98" y="46"/>
                  </a:lnTo>
                  <a:lnTo>
                    <a:pt x="104" y="37"/>
                  </a:lnTo>
                  <a:lnTo>
                    <a:pt x="111" y="28"/>
                  </a:lnTo>
                  <a:lnTo>
                    <a:pt x="116" y="17"/>
                  </a:lnTo>
                  <a:lnTo>
                    <a:pt x="119" y="7"/>
                  </a:lnTo>
                  <a:lnTo>
                    <a:pt x="119" y="7"/>
                  </a:lnTo>
                  <a:lnTo>
                    <a:pt x="119" y="6"/>
                  </a:lnTo>
                  <a:lnTo>
                    <a:pt x="117" y="3"/>
                  </a:lnTo>
                  <a:lnTo>
                    <a:pt x="115" y="0"/>
                  </a:lnTo>
                  <a:lnTo>
                    <a:pt x="112" y="0"/>
                  </a:lnTo>
                  <a:lnTo>
                    <a:pt x="111" y="0"/>
                  </a:lnTo>
                  <a:lnTo>
                    <a:pt x="108" y="2"/>
                  </a:lnTo>
                  <a:lnTo>
                    <a:pt x="108" y="4"/>
                  </a:lnTo>
                  <a:lnTo>
                    <a:pt x="108" y="4"/>
                  </a:lnTo>
                  <a:close/>
                </a:path>
              </a:pathLst>
            </a:custGeom>
            <a:grpFill/>
            <a:ln w="9525">
              <a:noFill/>
              <a:round/>
            </a:ln>
          </p:spPr>
          <p:txBody>
            <a:bodyPr vert="horz" wrap="square" lIns="121920" tIns="60960" rIns="121920" bIns="60960" numCol="1" anchor="t" anchorCtr="0" compatLnSpc="1"/>
            <a:lstStyle/>
            <a:p>
              <a:endParaRPr lang="zh-CN" altLang="en-US" sz="2400">
                <a:solidFill>
                  <a:schemeClr val="bg1">
                    <a:lumMod val="50000"/>
                  </a:schemeClr>
                </a:solidFill>
                <a:latin typeface="微软雅黑" panose="020B0503020204020204" pitchFamily="34" charset="-122"/>
                <a:ea typeface="微软雅黑" panose="020B0503020204020204" pitchFamily="34" charset="-122"/>
              </a:endParaRPr>
            </a:p>
          </p:txBody>
        </p:sp>
        <p:sp>
          <p:nvSpPr>
            <p:cNvPr id="31" name="chenying0907 892"/>
            <p:cNvSpPr/>
            <p:nvPr/>
          </p:nvSpPr>
          <p:spPr bwMode="auto">
            <a:xfrm>
              <a:off x="3432176" y="3724276"/>
              <a:ext cx="47625" cy="53975"/>
            </a:xfrm>
            <a:custGeom>
              <a:avLst/>
              <a:gdLst/>
              <a:ahLst/>
              <a:cxnLst>
                <a:cxn ang="0">
                  <a:pos x="110" y="2"/>
                </a:cxn>
                <a:cxn ang="0">
                  <a:pos x="110" y="2"/>
                </a:cxn>
                <a:cxn ang="0">
                  <a:pos x="74" y="38"/>
                </a:cxn>
                <a:cxn ang="0">
                  <a:pos x="57" y="56"/>
                </a:cxn>
                <a:cxn ang="0">
                  <a:pos x="42" y="76"/>
                </a:cxn>
                <a:cxn ang="0">
                  <a:pos x="42" y="76"/>
                </a:cxn>
                <a:cxn ang="0">
                  <a:pos x="30" y="89"/>
                </a:cxn>
                <a:cxn ang="0">
                  <a:pos x="18" y="101"/>
                </a:cxn>
                <a:cxn ang="0">
                  <a:pos x="13" y="107"/>
                </a:cxn>
                <a:cxn ang="0">
                  <a:pos x="8" y="114"/>
                </a:cxn>
                <a:cxn ang="0">
                  <a:pos x="4" y="122"/>
                </a:cxn>
                <a:cxn ang="0">
                  <a:pos x="0" y="130"/>
                </a:cxn>
                <a:cxn ang="0">
                  <a:pos x="0" y="130"/>
                </a:cxn>
                <a:cxn ang="0">
                  <a:pos x="0" y="132"/>
                </a:cxn>
                <a:cxn ang="0">
                  <a:pos x="1" y="134"/>
                </a:cxn>
                <a:cxn ang="0">
                  <a:pos x="4" y="136"/>
                </a:cxn>
                <a:cxn ang="0">
                  <a:pos x="8" y="136"/>
                </a:cxn>
                <a:cxn ang="0">
                  <a:pos x="10" y="135"/>
                </a:cxn>
                <a:cxn ang="0">
                  <a:pos x="12" y="132"/>
                </a:cxn>
                <a:cxn ang="0">
                  <a:pos x="12" y="132"/>
                </a:cxn>
                <a:cxn ang="0">
                  <a:pos x="14" y="124"/>
                </a:cxn>
                <a:cxn ang="0">
                  <a:pos x="19" y="117"/>
                </a:cxn>
                <a:cxn ang="0">
                  <a:pos x="25" y="109"/>
                </a:cxn>
                <a:cxn ang="0">
                  <a:pos x="31" y="102"/>
                </a:cxn>
                <a:cxn ang="0">
                  <a:pos x="43" y="89"/>
                </a:cxn>
                <a:cxn ang="0">
                  <a:pos x="56" y="76"/>
                </a:cxn>
                <a:cxn ang="0">
                  <a:pos x="56" y="76"/>
                </a:cxn>
                <a:cxn ang="0">
                  <a:pos x="70" y="59"/>
                </a:cxn>
                <a:cxn ang="0">
                  <a:pos x="86" y="42"/>
                </a:cxn>
                <a:cxn ang="0">
                  <a:pos x="119" y="9"/>
                </a:cxn>
                <a:cxn ang="0">
                  <a:pos x="119" y="9"/>
                </a:cxn>
                <a:cxn ang="0">
                  <a:pos x="120" y="8"/>
                </a:cxn>
                <a:cxn ang="0">
                  <a:pos x="120" y="5"/>
                </a:cxn>
                <a:cxn ang="0">
                  <a:pos x="117" y="2"/>
                </a:cxn>
                <a:cxn ang="0">
                  <a:pos x="115" y="0"/>
                </a:cxn>
                <a:cxn ang="0">
                  <a:pos x="112" y="0"/>
                </a:cxn>
                <a:cxn ang="0">
                  <a:pos x="110" y="2"/>
                </a:cxn>
                <a:cxn ang="0">
                  <a:pos x="110" y="2"/>
                </a:cxn>
              </a:cxnLst>
              <a:rect l="0" t="0" r="r" b="b"/>
              <a:pathLst>
                <a:path w="120" h="136">
                  <a:moveTo>
                    <a:pt x="110" y="2"/>
                  </a:moveTo>
                  <a:lnTo>
                    <a:pt x="110" y="2"/>
                  </a:lnTo>
                  <a:lnTo>
                    <a:pt x="74" y="38"/>
                  </a:lnTo>
                  <a:lnTo>
                    <a:pt x="57" y="56"/>
                  </a:lnTo>
                  <a:lnTo>
                    <a:pt x="42" y="76"/>
                  </a:lnTo>
                  <a:lnTo>
                    <a:pt x="42" y="76"/>
                  </a:lnTo>
                  <a:lnTo>
                    <a:pt x="30" y="89"/>
                  </a:lnTo>
                  <a:lnTo>
                    <a:pt x="18" y="101"/>
                  </a:lnTo>
                  <a:lnTo>
                    <a:pt x="13" y="107"/>
                  </a:lnTo>
                  <a:lnTo>
                    <a:pt x="8" y="114"/>
                  </a:lnTo>
                  <a:lnTo>
                    <a:pt x="4" y="122"/>
                  </a:lnTo>
                  <a:lnTo>
                    <a:pt x="0" y="130"/>
                  </a:lnTo>
                  <a:lnTo>
                    <a:pt x="0" y="130"/>
                  </a:lnTo>
                  <a:lnTo>
                    <a:pt x="0" y="132"/>
                  </a:lnTo>
                  <a:lnTo>
                    <a:pt x="1" y="134"/>
                  </a:lnTo>
                  <a:lnTo>
                    <a:pt x="4" y="136"/>
                  </a:lnTo>
                  <a:lnTo>
                    <a:pt x="8" y="136"/>
                  </a:lnTo>
                  <a:lnTo>
                    <a:pt x="10" y="135"/>
                  </a:lnTo>
                  <a:lnTo>
                    <a:pt x="12" y="132"/>
                  </a:lnTo>
                  <a:lnTo>
                    <a:pt x="12" y="132"/>
                  </a:lnTo>
                  <a:lnTo>
                    <a:pt x="14" y="124"/>
                  </a:lnTo>
                  <a:lnTo>
                    <a:pt x="19" y="117"/>
                  </a:lnTo>
                  <a:lnTo>
                    <a:pt x="25" y="109"/>
                  </a:lnTo>
                  <a:lnTo>
                    <a:pt x="31" y="102"/>
                  </a:lnTo>
                  <a:lnTo>
                    <a:pt x="43" y="89"/>
                  </a:lnTo>
                  <a:lnTo>
                    <a:pt x="56" y="76"/>
                  </a:lnTo>
                  <a:lnTo>
                    <a:pt x="56" y="76"/>
                  </a:lnTo>
                  <a:lnTo>
                    <a:pt x="70" y="59"/>
                  </a:lnTo>
                  <a:lnTo>
                    <a:pt x="86" y="42"/>
                  </a:lnTo>
                  <a:lnTo>
                    <a:pt x="119" y="9"/>
                  </a:lnTo>
                  <a:lnTo>
                    <a:pt x="119" y="9"/>
                  </a:lnTo>
                  <a:lnTo>
                    <a:pt x="120" y="8"/>
                  </a:lnTo>
                  <a:lnTo>
                    <a:pt x="120" y="5"/>
                  </a:lnTo>
                  <a:lnTo>
                    <a:pt x="117" y="2"/>
                  </a:lnTo>
                  <a:lnTo>
                    <a:pt x="115" y="0"/>
                  </a:lnTo>
                  <a:lnTo>
                    <a:pt x="112" y="0"/>
                  </a:lnTo>
                  <a:lnTo>
                    <a:pt x="110" y="2"/>
                  </a:lnTo>
                  <a:lnTo>
                    <a:pt x="110" y="2"/>
                  </a:lnTo>
                  <a:close/>
                </a:path>
              </a:pathLst>
            </a:custGeom>
            <a:grpFill/>
            <a:ln w="9525">
              <a:noFill/>
              <a:round/>
            </a:ln>
          </p:spPr>
          <p:txBody>
            <a:bodyPr vert="horz" wrap="square" lIns="121920" tIns="60960" rIns="121920" bIns="60960" numCol="1" anchor="t" anchorCtr="0" compatLnSpc="1"/>
            <a:lstStyle/>
            <a:p>
              <a:endParaRPr lang="zh-CN" altLang="en-US" sz="2400">
                <a:solidFill>
                  <a:schemeClr val="bg1">
                    <a:lumMod val="50000"/>
                  </a:schemeClr>
                </a:solidFill>
                <a:latin typeface="微软雅黑" panose="020B0503020204020204" pitchFamily="34" charset="-122"/>
                <a:ea typeface="微软雅黑" panose="020B0503020204020204" pitchFamily="34" charset="-122"/>
              </a:endParaRPr>
            </a:p>
          </p:txBody>
        </p:sp>
        <p:sp>
          <p:nvSpPr>
            <p:cNvPr id="32" name="chenying0907 893"/>
            <p:cNvSpPr/>
            <p:nvPr/>
          </p:nvSpPr>
          <p:spPr bwMode="auto">
            <a:xfrm>
              <a:off x="3463926" y="3732213"/>
              <a:ext cx="38100" cy="47625"/>
            </a:xfrm>
            <a:custGeom>
              <a:avLst/>
              <a:gdLst/>
              <a:ahLst/>
              <a:cxnLst>
                <a:cxn ang="0">
                  <a:pos x="86" y="3"/>
                </a:cxn>
                <a:cxn ang="0">
                  <a:pos x="86" y="3"/>
                </a:cxn>
                <a:cxn ang="0">
                  <a:pos x="74" y="23"/>
                </a:cxn>
                <a:cxn ang="0">
                  <a:pos x="60" y="41"/>
                </a:cxn>
                <a:cxn ang="0">
                  <a:pos x="44" y="58"/>
                </a:cxn>
                <a:cxn ang="0">
                  <a:pos x="27" y="74"/>
                </a:cxn>
                <a:cxn ang="0">
                  <a:pos x="27" y="74"/>
                </a:cxn>
                <a:cxn ang="0">
                  <a:pos x="18" y="82"/>
                </a:cxn>
                <a:cxn ang="0">
                  <a:pos x="7" y="92"/>
                </a:cxn>
                <a:cxn ang="0">
                  <a:pos x="3" y="99"/>
                </a:cxn>
                <a:cxn ang="0">
                  <a:pos x="1" y="104"/>
                </a:cxn>
                <a:cxn ang="0">
                  <a:pos x="0" y="110"/>
                </a:cxn>
                <a:cxn ang="0">
                  <a:pos x="0" y="117"/>
                </a:cxn>
                <a:cxn ang="0">
                  <a:pos x="0" y="117"/>
                </a:cxn>
                <a:cxn ang="0">
                  <a:pos x="1" y="118"/>
                </a:cxn>
                <a:cxn ang="0">
                  <a:pos x="3" y="119"/>
                </a:cxn>
                <a:cxn ang="0">
                  <a:pos x="7" y="121"/>
                </a:cxn>
                <a:cxn ang="0">
                  <a:pos x="10" y="118"/>
                </a:cxn>
                <a:cxn ang="0">
                  <a:pos x="11" y="116"/>
                </a:cxn>
                <a:cxn ang="0">
                  <a:pos x="11" y="113"/>
                </a:cxn>
                <a:cxn ang="0">
                  <a:pos x="11" y="113"/>
                </a:cxn>
                <a:cxn ang="0">
                  <a:pos x="11" y="109"/>
                </a:cxn>
                <a:cxn ang="0">
                  <a:pos x="14" y="102"/>
                </a:cxn>
                <a:cxn ang="0">
                  <a:pos x="18" y="97"/>
                </a:cxn>
                <a:cxn ang="0">
                  <a:pos x="23" y="92"/>
                </a:cxn>
                <a:cxn ang="0">
                  <a:pos x="35" y="82"/>
                </a:cxn>
                <a:cxn ang="0">
                  <a:pos x="44" y="74"/>
                </a:cxn>
                <a:cxn ang="0">
                  <a:pos x="44" y="74"/>
                </a:cxn>
                <a:cxn ang="0">
                  <a:pos x="58" y="59"/>
                </a:cxn>
                <a:cxn ang="0">
                  <a:pos x="73" y="44"/>
                </a:cxn>
                <a:cxn ang="0">
                  <a:pos x="86" y="27"/>
                </a:cxn>
                <a:cxn ang="0">
                  <a:pos x="96" y="10"/>
                </a:cxn>
                <a:cxn ang="0">
                  <a:pos x="96" y="10"/>
                </a:cxn>
                <a:cxn ang="0">
                  <a:pos x="96" y="7"/>
                </a:cxn>
                <a:cxn ang="0">
                  <a:pos x="96" y="4"/>
                </a:cxn>
                <a:cxn ang="0">
                  <a:pos x="94" y="2"/>
                </a:cxn>
                <a:cxn ang="0">
                  <a:pos x="90" y="0"/>
                </a:cxn>
                <a:cxn ang="0">
                  <a:pos x="88" y="2"/>
                </a:cxn>
                <a:cxn ang="0">
                  <a:pos x="86" y="3"/>
                </a:cxn>
                <a:cxn ang="0">
                  <a:pos x="86" y="3"/>
                </a:cxn>
              </a:cxnLst>
              <a:rect l="0" t="0" r="r" b="b"/>
              <a:pathLst>
                <a:path w="96" h="121">
                  <a:moveTo>
                    <a:pt x="86" y="3"/>
                  </a:moveTo>
                  <a:lnTo>
                    <a:pt x="86" y="3"/>
                  </a:lnTo>
                  <a:lnTo>
                    <a:pt x="74" y="23"/>
                  </a:lnTo>
                  <a:lnTo>
                    <a:pt x="60" y="41"/>
                  </a:lnTo>
                  <a:lnTo>
                    <a:pt x="44" y="58"/>
                  </a:lnTo>
                  <a:lnTo>
                    <a:pt x="27" y="74"/>
                  </a:lnTo>
                  <a:lnTo>
                    <a:pt x="27" y="74"/>
                  </a:lnTo>
                  <a:lnTo>
                    <a:pt x="18" y="82"/>
                  </a:lnTo>
                  <a:lnTo>
                    <a:pt x="7" y="92"/>
                  </a:lnTo>
                  <a:lnTo>
                    <a:pt x="3" y="99"/>
                  </a:lnTo>
                  <a:lnTo>
                    <a:pt x="1" y="104"/>
                  </a:lnTo>
                  <a:lnTo>
                    <a:pt x="0" y="110"/>
                  </a:lnTo>
                  <a:lnTo>
                    <a:pt x="0" y="117"/>
                  </a:lnTo>
                  <a:lnTo>
                    <a:pt x="0" y="117"/>
                  </a:lnTo>
                  <a:lnTo>
                    <a:pt x="1" y="118"/>
                  </a:lnTo>
                  <a:lnTo>
                    <a:pt x="3" y="119"/>
                  </a:lnTo>
                  <a:lnTo>
                    <a:pt x="7" y="121"/>
                  </a:lnTo>
                  <a:lnTo>
                    <a:pt x="10" y="118"/>
                  </a:lnTo>
                  <a:lnTo>
                    <a:pt x="11" y="116"/>
                  </a:lnTo>
                  <a:lnTo>
                    <a:pt x="11" y="113"/>
                  </a:lnTo>
                  <a:lnTo>
                    <a:pt x="11" y="113"/>
                  </a:lnTo>
                  <a:lnTo>
                    <a:pt x="11" y="109"/>
                  </a:lnTo>
                  <a:lnTo>
                    <a:pt x="14" y="102"/>
                  </a:lnTo>
                  <a:lnTo>
                    <a:pt x="18" y="97"/>
                  </a:lnTo>
                  <a:lnTo>
                    <a:pt x="23" y="92"/>
                  </a:lnTo>
                  <a:lnTo>
                    <a:pt x="35" y="82"/>
                  </a:lnTo>
                  <a:lnTo>
                    <a:pt x="44" y="74"/>
                  </a:lnTo>
                  <a:lnTo>
                    <a:pt x="44" y="74"/>
                  </a:lnTo>
                  <a:lnTo>
                    <a:pt x="58" y="59"/>
                  </a:lnTo>
                  <a:lnTo>
                    <a:pt x="73" y="44"/>
                  </a:lnTo>
                  <a:lnTo>
                    <a:pt x="86" y="27"/>
                  </a:lnTo>
                  <a:lnTo>
                    <a:pt x="96" y="10"/>
                  </a:lnTo>
                  <a:lnTo>
                    <a:pt x="96" y="10"/>
                  </a:lnTo>
                  <a:lnTo>
                    <a:pt x="96" y="7"/>
                  </a:lnTo>
                  <a:lnTo>
                    <a:pt x="96" y="4"/>
                  </a:lnTo>
                  <a:lnTo>
                    <a:pt x="94" y="2"/>
                  </a:lnTo>
                  <a:lnTo>
                    <a:pt x="90" y="0"/>
                  </a:lnTo>
                  <a:lnTo>
                    <a:pt x="88" y="2"/>
                  </a:lnTo>
                  <a:lnTo>
                    <a:pt x="86" y="3"/>
                  </a:lnTo>
                  <a:lnTo>
                    <a:pt x="86" y="3"/>
                  </a:lnTo>
                  <a:close/>
                </a:path>
              </a:pathLst>
            </a:custGeom>
            <a:grpFill/>
            <a:ln w="9525">
              <a:noFill/>
              <a:round/>
            </a:ln>
          </p:spPr>
          <p:txBody>
            <a:bodyPr vert="horz" wrap="square" lIns="121920" tIns="60960" rIns="121920" bIns="60960" numCol="1" anchor="t" anchorCtr="0" compatLnSpc="1"/>
            <a:lstStyle/>
            <a:p>
              <a:endParaRPr lang="zh-CN" altLang="en-US" sz="2400">
                <a:solidFill>
                  <a:schemeClr val="bg1">
                    <a:lumMod val="50000"/>
                  </a:schemeClr>
                </a:solidFill>
                <a:latin typeface="微软雅黑" panose="020B0503020204020204" pitchFamily="34" charset="-122"/>
                <a:ea typeface="微软雅黑" panose="020B0503020204020204" pitchFamily="34" charset="-122"/>
              </a:endParaRPr>
            </a:p>
          </p:txBody>
        </p:sp>
        <p:sp>
          <p:nvSpPr>
            <p:cNvPr id="33" name="chenying0907 894"/>
            <p:cNvSpPr/>
            <p:nvPr/>
          </p:nvSpPr>
          <p:spPr bwMode="auto">
            <a:xfrm>
              <a:off x="3511551" y="3668713"/>
              <a:ext cx="79375" cy="104775"/>
            </a:xfrm>
            <a:custGeom>
              <a:avLst/>
              <a:gdLst/>
              <a:ahLst/>
              <a:cxnLst>
                <a:cxn ang="0">
                  <a:pos x="190" y="1"/>
                </a:cxn>
                <a:cxn ang="0">
                  <a:pos x="190" y="1"/>
                </a:cxn>
                <a:cxn ang="0">
                  <a:pos x="161" y="33"/>
                </a:cxn>
                <a:cxn ang="0">
                  <a:pos x="132" y="65"/>
                </a:cxn>
                <a:cxn ang="0">
                  <a:pos x="106" y="98"/>
                </a:cxn>
                <a:cxn ang="0">
                  <a:pos x="80" y="132"/>
                </a:cxn>
                <a:cxn ang="0">
                  <a:pos x="80" y="132"/>
                </a:cxn>
                <a:cxn ang="0">
                  <a:pos x="67" y="153"/>
                </a:cxn>
                <a:cxn ang="0">
                  <a:pos x="54" y="174"/>
                </a:cxn>
                <a:cxn ang="0">
                  <a:pos x="40" y="193"/>
                </a:cxn>
                <a:cxn ang="0">
                  <a:pos x="33" y="204"/>
                </a:cxn>
                <a:cxn ang="0">
                  <a:pos x="25" y="213"/>
                </a:cxn>
                <a:cxn ang="0">
                  <a:pos x="25" y="213"/>
                </a:cxn>
                <a:cxn ang="0">
                  <a:pos x="16" y="222"/>
                </a:cxn>
                <a:cxn ang="0">
                  <a:pos x="9" y="233"/>
                </a:cxn>
                <a:cxn ang="0">
                  <a:pos x="3" y="244"/>
                </a:cxn>
                <a:cxn ang="0">
                  <a:pos x="0" y="258"/>
                </a:cxn>
                <a:cxn ang="0">
                  <a:pos x="0" y="258"/>
                </a:cxn>
                <a:cxn ang="0">
                  <a:pos x="0" y="259"/>
                </a:cxn>
                <a:cxn ang="0">
                  <a:pos x="1" y="261"/>
                </a:cxn>
                <a:cxn ang="0">
                  <a:pos x="3" y="261"/>
                </a:cxn>
                <a:cxn ang="0">
                  <a:pos x="5" y="263"/>
                </a:cxn>
                <a:cxn ang="0">
                  <a:pos x="9" y="261"/>
                </a:cxn>
                <a:cxn ang="0">
                  <a:pos x="10" y="259"/>
                </a:cxn>
                <a:cxn ang="0">
                  <a:pos x="12" y="258"/>
                </a:cxn>
                <a:cxn ang="0">
                  <a:pos x="12" y="258"/>
                </a:cxn>
                <a:cxn ang="0">
                  <a:pos x="13" y="248"/>
                </a:cxn>
                <a:cxn ang="0">
                  <a:pos x="17" y="241"/>
                </a:cxn>
                <a:cxn ang="0">
                  <a:pos x="22" y="233"/>
                </a:cxn>
                <a:cxn ang="0">
                  <a:pos x="27" y="225"/>
                </a:cxn>
                <a:cxn ang="0">
                  <a:pos x="40" y="210"/>
                </a:cxn>
                <a:cxn ang="0">
                  <a:pos x="51" y="196"/>
                </a:cxn>
                <a:cxn ang="0">
                  <a:pos x="51" y="196"/>
                </a:cxn>
                <a:cxn ang="0">
                  <a:pos x="76" y="159"/>
                </a:cxn>
                <a:cxn ang="0">
                  <a:pos x="88" y="141"/>
                </a:cxn>
                <a:cxn ang="0">
                  <a:pos x="101" y="124"/>
                </a:cxn>
                <a:cxn ang="0">
                  <a:pos x="101" y="124"/>
                </a:cxn>
                <a:cxn ang="0">
                  <a:pos x="148" y="65"/>
                </a:cxn>
                <a:cxn ang="0">
                  <a:pos x="173" y="37"/>
                </a:cxn>
                <a:cxn ang="0">
                  <a:pos x="197" y="10"/>
                </a:cxn>
                <a:cxn ang="0">
                  <a:pos x="197" y="10"/>
                </a:cxn>
                <a:cxn ang="0">
                  <a:pos x="199" y="8"/>
                </a:cxn>
                <a:cxn ang="0">
                  <a:pos x="200" y="5"/>
                </a:cxn>
                <a:cxn ang="0">
                  <a:pos x="197" y="1"/>
                </a:cxn>
                <a:cxn ang="0">
                  <a:pos x="193" y="0"/>
                </a:cxn>
                <a:cxn ang="0">
                  <a:pos x="192" y="0"/>
                </a:cxn>
                <a:cxn ang="0">
                  <a:pos x="190" y="1"/>
                </a:cxn>
                <a:cxn ang="0">
                  <a:pos x="190" y="1"/>
                </a:cxn>
              </a:cxnLst>
              <a:rect l="0" t="0" r="r" b="b"/>
              <a:pathLst>
                <a:path w="200" h="263">
                  <a:moveTo>
                    <a:pt x="190" y="1"/>
                  </a:moveTo>
                  <a:lnTo>
                    <a:pt x="190" y="1"/>
                  </a:lnTo>
                  <a:lnTo>
                    <a:pt x="161" y="33"/>
                  </a:lnTo>
                  <a:lnTo>
                    <a:pt x="132" y="65"/>
                  </a:lnTo>
                  <a:lnTo>
                    <a:pt x="106" y="98"/>
                  </a:lnTo>
                  <a:lnTo>
                    <a:pt x="80" y="132"/>
                  </a:lnTo>
                  <a:lnTo>
                    <a:pt x="80" y="132"/>
                  </a:lnTo>
                  <a:lnTo>
                    <a:pt x="67" y="153"/>
                  </a:lnTo>
                  <a:lnTo>
                    <a:pt x="54" y="174"/>
                  </a:lnTo>
                  <a:lnTo>
                    <a:pt x="40" y="193"/>
                  </a:lnTo>
                  <a:lnTo>
                    <a:pt x="33" y="204"/>
                  </a:lnTo>
                  <a:lnTo>
                    <a:pt x="25" y="213"/>
                  </a:lnTo>
                  <a:lnTo>
                    <a:pt x="25" y="213"/>
                  </a:lnTo>
                  <a:lnTo>
                    <a:pt x="16" y="222"/>
                  </a:lnTo>
                  <a:lnTo>
                    <a:pt x="9" y="233"/>
                  </a:lnTo>
                  <a:lnTo>
                    <a:pt x="3" y="244"/>
                  </a:lnTo>
                  <a:lnTo>
                    <a:pt x="0" y="258"/>
                  </a:lnTo>
                  <a:lnTo>
                    <a:pt x="0" y="258"/>
                  </a:lnTo>
                  <a:lnTo>
                    <a:pt x="0" y="259"/>
                  </a:lnTo>
                  <a:lnTo>
                    <a:pt x="1" y="261"/>
                  </a:lnTo>
                  <a:lnTo>
                    <a:pt x="3" y="261"/>
                  </a:lnTo>
                  <a:lnTo>
                    <a:pt x="5" y="263"/>
                  </a:lnTo>
                  <a:lnTo>
                    <a:pt x="9" y="261"/>
                  </a:lnTo>
                  <a:lnTo>
                    <a:pt x="10" y="259"/>
                  </a:lnTo>
                  <a:lnTo>
                    <a:pt x="12" y="258"/>
                  </a:lnTo>
                  <a:lnTo>
                    <a:pt x="12" y="258"/>
                  </a:lnTo>
                  <a:lnTo>
                    <a:pt x="13" y="248"/>
                  </a:lnTo>
                  <a:lnTo>
                    <a:pt x="17" y="241"/>
                  </a:lnTo>
                  <a:lnTo>
                    <a:pt x="22" y="233"/>
                  </a:lnTo>
                  <a:lnTo>
                    <a:pt x="27" y="225"/>
                  </a:lnTo>
                  <a:lnTo>
                    <a:pt x="40" y="210"/>
                  </a:lnTo>
                  <a:lnTo>
                    <a:pt x="51" y="196"/>
                  </a:lnTo>
                  <a:lnTo>
                    <a:pt x="51" y="196"/>
                  </a:lnTo>
                  <a:lnTo>
                    <a:pt x="76" y="159"/>
                  </a:lnTo>
                  <a:lnTo>
                    <a:pt x="88" y="141"/>
                  </a:lnTo>
                  <a:lnTo>
                    <a:pt x="101" y="124"/>
                  </a:lnTo>
                  <a:lnTo>
                    <a:pt x="101" y="124"/>
                  </a:lnTo>
                  <a:lnTo>
                    <a:pt x="148" y="65"/>
                  </a:lnTo>
                  <a:lnTo>
                    <a:pt x="173" y="37"/>
                  </a:lnTo>
                  <a:lnTo>
                    <a:pt x="197" y="10"/>
                  </a:lnTo>
                  <a:lnTo>
                    <a:pt x="197" y="10"/>
                  </a:lnTo>
                  <a:lnTo>
                    <a:pt x="199" y="8"/>
                  </a:lnTo>
                  <a:lnTo>
                    <a:pt x="200" y="5"/>
                  </a:lnTo>
                  <a:lnTo>
                    <a:pt x="197" y="1"/>
                  </a:lnTo>
                  <a:lnTo>
                    <a:pt x="193" y="0"/>
                  </a:lnTo>
                  <a:lnTo>
                    <a:pt x="192" y="0"/>
                  </a:lnTo>
                  <a:lnTo>
                    <a:pt x="190" y="1"/>
                  </a:lnTo>
                  <a:lnTo>
                    <a:pt x="190" y="1"/>
                  </a:lnTo>
                  <a:close/>
                </a:path>
              </a:pathLst>
            </a:custGeom>
            <a:grpFill/>
            <a:ln w="9525">
              <a:noFill/>
              <a:round/>
            </a:ln>
          </p:spPr>
          <p:txBody>
            <a:bodyPr vert="horz" wrap="square" lIns="121920" tIns="60960" rIns="121920" bIns="60960" numCol="1" anchor="t" anchorCtr="0" compatLnSpc="1"/>
            <a:lstStyle/>
            <a:p>
              <a:endParaRPr lang="zh-CN" altLang="en-US" sz="2400">
                <a:solidFill>
                  <a:schemeClr val="bg1">
                    <a:lumMod val="50000"/>
                  </a:schemeClr>
                </a:solidFill>
                <a:latin typeface="微软雅黑" panose="020B0503020204020204" pitchFamily="34" charset="-122"/>
                <a:ea typeface="微软雅黑" panose="020B0503020204020204" pitchFamily="34" charset="-122"/>
              </a:endParaRPr>
            </a:p>
          </p:txBody>
        </p:sp>
        <p:sp>
          <p:nvSpPr>
            <p:cNvPr id="34" name="chenying0907 895"/>
            <p:cNvSpPr/>
            <p:nvPr/>
          </p:nvSpPr>
          <p:spPr bwMode="auto">
            <a:xfrm>
              <a:off x="3559176" y="3678238"/>
              <a:ext cx="74613" cy="98425"/>
            </a:xfrm>
            <a:custGeom>
              <a:avLst/>
              <a:gdLst/>
              <a:ahLst/>
              <a:cxnLst>
                <a:cxn ang="0">
                  <a:pos x="178" y="2"/>
                </a:cxn>
                <a:cxn ang="0">
                  <a:pos x="178" y="2"/>
                </a:cxn>
                <a:cxn ang="0">
                  <a:pos x="165" y="12"/>
                </a:cxn>
                <a:cxn ang="0">
                  <a:pos x="151" y="24"/>
                </a:cxn>
                <a:cxn ang="0">
                  <a:pos x="136" y="36"/>
                </a:cxn>
                <a:cxn ang="0">
                  <a:pos x="131" y="42"/>
                </a:cxn>
                <a:cxn ang="0">
                  <a:pos x="126" y="49"/>
                </a:cxn>
                <a:cxn ang="0">
                  <a:pos x="126" y="49"/>
                </a:cxn>
                <a:cxn ang="0">
                  <a:pos x="104" y="82"/>
                </a:cxn>
                <a:cxn ang="0">
                  <a:pos x="80" y="116"/>
                </a:cxn>
                <a:cxn ang="0">
                  <a:pos x="80" y="116"/>
                </a:cxn>
                <a:cxn ang="0">
                  <a:pos x="68" y="133"/>
                </a:cxn>
                <a:cxn ang="0">
                  <a:pos x="56" y="151"/>
                </a:cxn>
                <a:cxn ang="0">
                  <a:pos x="34" y="189"/>
                </a:cxn>
                <a:cxn ang="0">
                  <a:pos x="34" y="189"/>
                </a:cxn>
                <a:cxn ang="0">
                  <a:pos x="25" y="201"/>
                </a:cxn>
                <a:cxn ang="0">
                  <a:pos x="15" y="212"/>
                </a:cxn>
                <a:cxn ang="0">
                  <a:pos x="5" y="224"/>
                </a:cxn>
                <a:cxn ang="0">
                  <a:pos x="2" y="231"/>
                </a:cxn>
                <a:cxn ang="0">
                  <a:pos x="0" y="238"/>
                </a:cxn>
                <a:cxn ang="0">
                  <a:pos x="0" y="238"/>
                </a:cxn>
                <a:cxn ang="0">
                  <a:pos x="0" y="241"/>
                </a:cxn>
                <a:cxn ang="0">
                  <a:pos x="0" y="242"/>
                </a:cxn>
                <a:cxn ang="0">
                  <a:pos x="4" y="245"/>
                </a:cxn>
                <a:cxn ang="0">
                  <a:pos x="8" y="245"/>
                </a:cxn>
                <a:cxn ang="0">
                  <a:pos x="9" y="244"/>
                </a:cxn>
                <a:cxn ang="0">
                  <a:pos x="11" y="241"/>
                </a:cxn>
                <a:cxn ang="0">
                  <a:pos x="11" y="241"/>
                </a:cxn>
                <a:cxn ang="0">
                  <a:pos x="13" y="235"/>
                </a:cxn>
                <a:cxn ang="0">
                  <a:pos x="17" y="228"/>
                </a:cxn>
                <a:cxn ang="0">
                  <a:pos x="29" y="219"/>
                </a:cxn>
                <a:cxn ang="0">
                  <a:pos x="29" y="219"/>
                </a:cxn>
                <a:cxn ang="0">
                  <a:pos x="33" y="214"/>
                </a:cxn>
                <a:cxn ang="0">
                  <a:pos x="37" y="207"/>
                </a:cxn>
                <a:cxn ang="0">
                  <a:pos x="45" y="195"/>
                </a:cxn>
                <a:cxn ang="0">
                  <a:pos x="45" y="195"/>
                </a:cxn>
                <a:cxn ang="0">
                  <a:pos x="84" y="129"/>
                </a:cxn>
                <a:cxn ang="0">
                  <a:pos x="84" y="129"/>
                </a:cxn>
                <a:cxn ang="0">
                  <a:pos x="94" y="114"/>
                </a:cxn>
                <a:cxn ang="0">
                  <a:pos x="104" y="100"/>
                </a:cxn>
                <a:cxn ang="0">
                  <a:pos x="124" y="72"/>
                </a:cxn>
                <a:cxn ang="0">
                  <a:pos x="124" y="72"/>
                </a:cxn>
                <a:cxn ang="0">
                  <a:pos x="131" y="63"/>
                </a:cxn>
                <a:cxn ang="0">
                  <a:pos x="138" y="54"/>
                </a:cxn>
                <a:cxn ang="0">
                  <a:pos x="153" y="40"/>
                </a:cxn>
                <a:cxn ang="0">
                  <a:pos x="186" y="10"/>
                </a:cxn>
                <a:cxn ang="0">
                  <a:pos x="186" y="10"/>
                </a:cxn>
                <a:cxn ang="0">
                  <a:pos x="187" y="7"/>
                </a:cxn>
                <a:cxn ang="0">
                  <a:pos x="189" y="6"/>
                </a:cxn>
                <a:cxn ang="0">
                  <a:pos x="186" y="2"/>
                </a:cxn>
                <a:cxn ang="0">
                  <a:pos x="182" y="0"/>
                </a:cxn>
                <a:cxn ang="0">
                  <a:pos x="181" y="0"/>
                </a:cxn>
                <a:cxn ang="0">
                  <a:pos x="178" y="2"/>
                </a:cxn>
                <a:cxn ang="0">
                  <a:pos x="178" y="2"/>
                </a:cxn>
              </a:cxnLst>
              <a:rect l="0" t="0" r="r" b="b"/>
              <a:pathLst>
                <a:path w="189" h="245">
                  <a:moveTo>
                    <a:pt x="178" y="2"/>
                  </a:moveTo>
                  <a:lnTo>
                    <a:pt x="178" y="2"/>
                  </a:lnTo>
                  <a:lnTo>
                    <a:pt x="165" y="12"/>
                  </a:lnTo>
                  <a:lnTo>
                    <a:pt x="151" y="24"/>
                  </a:lnTo>
                  <a:lnTo>
                    <a:pt x="136" y="36"/>
                  </a:lnTo>
                  <a:lnTo>
                    <a:pt x="131" y="42"/>
                  </a:lnTo>
                  <a:lnTo>
                    <a:pt x="126" y="49"/>
                  </a:lnTo>
                  <a:lnTo>
                    <a:pt x="126" y="49"/>
                  </a:lnTo>
                  <a:lnTo>
                    <a:pt x="104" y="82"/>
                  </a:lnTo>
                  <a:lnTo>
                    <a:pt x="80" y="116"/>
                  </a:lnTo>
                  <a:lnTo>
                    <a:pt x="80" y="116"/>
                  </a:lnTo>
                  <a:lnTo>
                    <a:pt x="68" y="133"/>
                  </a:lnTo>
                  <a:lnTo>
                    <a:pt x="56" y="151"/>
                  </a:lnTo>
                  <a:lnTo>
                    <a:pt x="34" y="189"/>
                  </a:lnTo>
                  <a:lnTo>
                    <a:pt x="34" y="189"/>
                  </a:lnTo>
                  <a:lnTo>
                    <a:pt x="25" y="201"/>
                  </a:lnTo>
                  <a:lnTo>
                    <a:pt x="15" y="212"/>
                  </a:lnTo>
                  <a:lnTo>
                    <a:pt x="5" y="224"/>
                  </a:lnTo>
                  <a:lnTo>
                    <a:pt x="2" y="231"/>
                  </a:lnTo>
                  <a:lnTo>
                    <a:pt x="0" y="238"/>
                  </a:lnTo>
                  <a:lnTo>
                    <a:pt x="0" y="238"/>
                  </a:lnTo>
                  <a:lnTo>
                    <a:pt x="0" y="241"/>
                  </a:lnTo>
                  <a:lnTo>
                    <a:pt x="0" y="242"/>
                  </a:lnTo>
                  <a:lnTo>
                    <a:pt x="4" y="245"/>
                  </a:lnTo>
                  <a:lnTo>
                    <a:pt x="8" y="245"/>
                  </a:lnTo>
                  <a:lnTo>
                    <a:pt x="9" y="244"/>
                  </a:lnTo>
                  <a:lnTo>
                    <a:pt x="11" y="241"/>
                  </a:lnTo>
                  <a:lnTo>
                    <a:pt x="11" y="241"/>
                  </a:lnTo>
                  <a:lnTo>
                    <a:pt x="13" y="235"/>
                  </a:lnTo>
                  <a:lnTo>
                    <a:pt x="17" y="228"/>
                  </a:lnTo>
                  <a:lnTo>
                    <a:pt x="29" y="219"/>
                  </a:lnTo>
                  <a:lnTo>
                    <a:pt x="29" y="219"/>
                  </a:lnTo>
                  <a:lnTo>
                    <a:pt x="33" y="214"/>
                  </a:lnTo>
                  <a:lnTo>
                    <a:pt x="37" y="207"/>
                  </a:lnTo>
                  <a:lnTo>
                    <a:pt x="45" y="195"/>
                  </a:lnTo>
                  <a:lnTo>
                    <a:pt x="45" y="195"/>
                  </a:lnTo>
                  <a:lnTo>
                    <a:pt x="84" y="129"/>
                  </a:lnTo>
                  <a:lnTo>
                    <a:pt x="84" y="129"/>
                  </a:lnTo>
                  <a:lnTo>
                    <a:pt x="94" y="114"/>
                  </a:lnTo>
                  <a:lnTo>
                    <a:pt x="104" y="100"/>
                  </a:lnTo>
                  <a:lnTo>
                    <a:pt x="124" y="72"/>
                  </a:lnTo>
                  <a:lnTo>
                    <a:pt x="124" y="72"/>
                  </a:lnTo>
                  <a:lnTo>
                    <a:pt x="131" y="63"/>
                  </a:lnTo>
                  <a:lnTo>
                    <a:pt x="138" y="54"/>
                  </a:lnTo>
                  <a:lnTo>
                    <a:pt x="153" y="40"/>
                  </a:lnTo>
                  <a:lnTo>
                    <a:pt x="186" y="10"/>
                  </a:lnTo>
                  <a:lnTo>
                    <a:pt x="186" y="10"/>
                  </a:lnTo>
                  <a:lnTo>
                    <a:pt x="187" y="7"/>
                  </a:lnTo>
                  <a:lnTo>
                    <a:pt x="189" y="6"/>
                  </a:lnTo>
                  <a:lnTo>
                    <a:pt x="186" y="2"/>
                  </a:lnTo>
                  <a:lnTo>
                    <a:pt x="182" y="0"/>
                  </a:lnTo>
                  <a:lnTo>
                    <a:pt x="181" y="0"/>
                  </a:lnTo>
                  <a:lnTo>
                    <a:pt x="178" y="2"/>
                  </a:lnTo>
                  <a:lnTo>
                    <a:pt x="178" y="2"/>
                  </a:lnTo>
                  <a:close/>
                </a:path>
              </a:pathLst>
            </a:custGeom>
            <a:grpFill/>
            <a:ln w="9525">
              <a:noFill/>
              <a:round/>
            </a:ln>
          </p:spPr>
          <p:txBody>
            <a:bodyPr vert="horz" wrap="square" lIns="121920" tIns="60960" rIns="121920" bIns="60960" numCol="1" anchor="t" anchorCtr="0" compatLnSpc="1"/>
            <a:lstStyle/>
            <a:p>
              <a:endParaRPr lang="zh-CN" altLang="en-US" sz="2400">
                <a:solidFill>
                  <a:schemeClr val="bg1">
                    <a:lumMod val="50000"/>
                  </a:schemeClr>
                </a:solidFill>
                <a:latin typeface="微软雅黑" panose="020B0503020204020204" pitchFamily="34" charset="-122"/>
                <a:ea typeface="微软雅黑" panose="020B0503020204020204" pitchFamily="34" charset="-122"/>
              </a:endParaRPr>
            </a:p>
          </p:txBody>
        </p:sp>
        <p:sp>
          <p:nvSpPr>
            <p:cNvPr id="35" name="chenying0907 896"/>
            <p:cNvSpPr/>
            <p:nvPr/>
          </p:nvSpPr>
          <p:spPr bwMode="auto">
            <a:xfrm>
              <a:off x="3594101" y="3630613"/>
              <a:ext cx="122238" cy="152400"/>
            </a:xfrm>
            <a:custGeom>
              <a:avLst/>
              <a:gdLst/>
              <a:ahLst/>
              <a:cxnLst>
                <a:cxn ang="0">
                  <a:pos x="298" y="1"/>
                </a:cxn>
                <a:cxn ang="0">
                  <a:pos x="298" y="1"/>
                </a:cxn>
                <a:cxn ang="0">
                  <a:pos x="280" y="22"/>
                </a:cxn>
                <a:cxn ang="0">
                  <a:pos x="263" y="43"/>
                </a:cxn>
                <a:cxn ang="0">
                  <a:pos x="228" y="86"/>
                </a:cxn>
                <a:cxn ang="0">
                  <a:pos x="228" y="86"/>
                </a:cxn>
                <a:cxn ang="0">
                  <a:pos x="190" y="132"/>
                </a:cxn>
                <a:cxn ang="0">
                  <a:pos x="173" y="154"/>
                </a:cxn>
                <a:cxn ang="0">
                  <a:pos x="156" y="179"/>
                </a:cxn>
                <a:cxn ang="0">
                  <a:pos x="156" y="179"/>
                </a:cxn>
                <a:cxn ang="0">
                  <a:pos x="135" y="205"/>
                </a:cxn>
                <a:cxn ang="0">
                  <a:pos x="114" y="230"/>
                </a:cxn>
                <a:cxn ang="0">
                  <a:pos x="70" y="280"/>
                </a:cxn>
                <a:cxn ang="0">
                  <a:pos x="70" y="280"/>
                </a:cxn>
                <a:cxn ang="0">
                  <a:pos x="53" y="302"/>
                </a:cxn>
                <a:cxn ang="0">
                  <a:pos x="36" y="327"/>
                </a:cxn>
                <a:cxn ang="0">
                  <a:pos x="20" y="351"/>
                </a:cxn>
                <a:cxn ang="0">
                  <a:pos x="11" y="361"/>
                </a:cxn>
                <a:cxn ang="0">
                  <a:pos x="2" y="373"/>
                </a:cxn>
                <a:cxn ang="0">
                  <a:pos x="2" y="373"/>
                </a:cxn>
                <a:cxn ang="0">
                  <a:pos x="0" y="375"/>
                </a:cxn>
                <a:cxn ang="0">
                  <a:pos x="0" y="377"/>
                </a:cxn>
                <a:cxn ang="0">
                  <a:pos x="3" y="381"/>
                </a:cxn>
                <a:cxn ang="0">
                  <a:pos x="5" y="382"/>
                </a:cxn>
                <a:cxn ang="0">
                  <a:pos x="8" y="382"/>
                </a:cxn>
                <a:cxn ang="0">
                  <a:pos x="9" y="381"/>
                </a:cxn>
                <a:cxn ang="0">
                  <a:pos x="9" y="381"/>
                </a:cxn>
                <a:cxn ang="0">
                  <a:pos x="26" y="360"/>
                </a:cxn>
                <a:cxn ang="0">
                  <a:pos x="41" y="339"/>
                </a:cxn>
                <a:cxn ang="0">
                  <a:pos x="55" y="317"/>
                </a:cxn>
                <a:cxn ang="0">
                  <a:pos x="71" y="296"/>
                </a:cxn>
                <a:cxn ang="0">
                  <a:pos x="71" y="296"/>
                </a:cxn>
                <a:cxn ang="0">
                  <a:pos x="91" y="272"/>
                </a:cxn>
                <a:cxn ang="0">
                  <a:pos x="111" y="250"/>
                </a:cxn>
                <a:cxn ang="0">
                  <a:pos x="153" y="204"/>
                </a:cxn>
                <a:cxn ang="0">
                  <a:pos x="153" y="204"/>
                </a:cxn>
                <a:cxn ang="0">
                  <a:pos x="161" y="194"/>
                </a:cxn>
                <a:cxn ang="0">
                  <a:pos x="169" y="182"/>
                </a:cxn>
                <a:cxn ang="0">
                  <a:pos x="183" y="158"/>
                </a:cxn>
                <a:cxn ang="0">
                  <a:pos x="183" y="158"/>
                </a:cxn>
                <a:cxn ang="0">
                  <a:pos x="206" y="130"/>
                </a:cxn>
                <a:cxn ang="0">
                  <a:pos x="229" y="102"/>
                </a:cxn>
                <a:cxn ang="0">
                  <a:pos x="229" y="102"/>
                </a:cxn>
                <a:cxn ang="0">
                  <a:pos x="267" y="55"/>
                </a:cxn>
                <a:cxn ang="0">
                  <a:pos x="287" y="32"/>
                </a:cxn>
                <a:cxn ang="0">
                  <a:pos x="306" y="9"/>
                </a:cxn>
                <a:cxn ang="0">
                  <a:pos x="306" y="9"/>
                </a:cxn>
                <a:cxn ang="0">
                  <a:pos x="308" y="8"/>
                </a:cxn>
                <a:cxn ang="0">
                  <a:pos x="309" y="5"/>
                </a:cxn>
                <a:cxn ang="0">
                  <a:pos x="306" y="1"/>
                </a:cxn>
                <a:cxn ang="0">
                  <a:pos x="302" y="0"/>
                </a:cxn>
                <a:cxn ang="0">
                  <a:pos x="301" y="0"/>
                </a:cxn>
                <a:cxn ang="0">
                  <a:pos x="298" y="1"/>
                </a:cxn>
                <a:cxn ang="0">
                  <a:pos x="298" y="1"/>
                </a:cxn>
              </a:cxnLst>
              <a:rect l="0" t="0" r="r" b="b"/>
              <a:pathLst>
                <a:path w="309" h="382">
                  <a:moveTo>
                    <a:pt x="298" y="1"/>
                  </a:moveTo>
                  <a:lnTo>
                    <a:pt x="298" y="1"/>
                  </a:lnTo>
                  <a:lnTo>
                    <a:pt x="280" y="22"/>
                  </a:lnTo>
                  <a:lnTo>
                    <a:pt x="263" y="43"/>
                  </a:lnTo>
                  <a:lnTo>
                    <a:pt x="228" y="86"/>
                  </a:lnTo>
                  <a:lnTo>
                    <a:pt x="228" y="86"/>
                  </a:lnTo>
                  <a:lnTo>
                    <a:pt x="190" y="132"/>
                  </a:lnTo>
                  <a:lnTo>
                    <a:pt x="173" y="154"/>
                  </a:lnTo>
                  <a:lnTo>
                    <a:pt x="156" y="179"/>
                  </a:lnTo>
                  <a:lnTo>
                    <a:pt x="156" y="179"/>
                  </a:lnTo>
                  <a:lnTo>
                    <a:pt x="135" y="205"/>
                  </a:lnTo>
                  <a:lnTo>
                    <a:pt x="114" y="230"/>
                  </a:lnTo>
                  <a:lnTo>
                    <a:pt x="70" y="280"/>
                  </a:lnTo>
                  <a:lnTo>
                    <a:pt x="70" y="280"/>
                  </a:lnTo>
                  <a:lnTo>
                    <a:pt x="53" y="302"/>
                  </a:lnTo>
                  <a:lnTo>
                    <a:pt x="36" y="327"/>
                  </a:lnTo>
                  <a:lnTo>
                    <a:pt x="20" y="351"/>
                  </a:lnTo>
                  <a:lnTo>
                    <a:pt x="11" y="361"/>
                  </a:lnTo>
                  <a:lnTo>
                    <a:pt x="2" y="373"/>
                  </a:lnTo>
                  <a:lnTo>
                    <a:pt x="2" y="373"/>
                  </a:lnTo>
                  <a:lnTo>
                    <a:pt x="0" y="375"/>
                  </a:lnTo>
                  <a:lnTo>
                    <a:pt x="0" y="377"/>
                  </a:lnTo>
                  <a:lnTo>
                    <a:pt x="3" y="381"/>
                  </a:lnTo>
                  <a:lnTo>
                    <a:pt x="5" y="382"/>
                  </a:lnTo>
                  <a:lnTo>
                    <a:pt x="8" y="382"/>
                  </a:lnTo>
                  <a:lnTo>
                    <a:pt x="9" y="381"/>
                  </a:lnTo>
                  <a:lnTo>
                    <a:pt x="9" y="381"/>
                  </a:lnTo>
                  <a:lnTo>
                    <a:pt x="26" y="360"/>
                  </a:lnTo>
                  <a:lnTo>
                    <a:pt x="41" y="339"/>
                  </a:lnTo>
                  <a:lnTo>
                    <a:pt x="55" y="317"/>
                  </a:lnTo>
                  <a:lnTo>
                    <a:pt x="71" y="296"/>
                  </a:lnTo>
                  <a:lnTo>
                    <a:pt x="71" y="296"/>
                  </a:lnTo>
                  <a:lnTo>
                    <a:pt x="91" y="272"/>
                  </a:lnTo>
                  <a:lnTo>
                    <a:pt x="111" y="250"/>
                  </a:lnTo>
                  <a:lnTo>
                    <a:pt x="153" y="204"/>
                  </a:lnTo>
                  <a:lnTo>
                    <a:pt x="153" y="204"/>
                  </a:lnTo>
                  <a:lnTo>
                    <a:pt x="161" y="194"/>
                  </a:lnTo>
                  <a:lnTo>
                    <a:pt x="169" y="182"/>
                  </a:lnTo>
                  <a:lnTo>
                    <a:pt x="183" y="158"/>
                  </a:lnTo>
                  <a:lnTo>
                    <a:pt x="183" y="158"/>
                  </a:lnTo>
                  <a:lnTo>
                    <a:pt x="206" y="130"/>
                  </a:lnTo>
                  <a:lnTo>
                    <a:pt x="229" y="102"/>
                  </a:lnTo>
                  <a:lnTo>
                    <a:pt x="229" y="102"/>
                  </a:lnTo>
                  <a:lnTo>
                    <a:pt x="267" y="55"/>
                  </a:lnTo>
                  <a:lnTo>
                    <a:pt x="287" y="32"/>
                  </a:lnTo>
                  <a:lnTo>
                    <a:pt x="306" y="9"/>
                  </a:lnTo>
                  <a:lnTo>
                    <a:pt x="306" y="9"/>
                  </a:lnTo>
                  <a:lnTo>
                    <a:pt x="308" y="8"/>
                  </a:lnTo>
                  <a:lnTo>
                    <a:pt x="309" y="5"/>
                  </a:lnTo>
                  <a:lnTo>
                    <a:pt x="306" y="1"/>
                  </a:lnTo>
                  <a:lnTo>
                    <a:pt x="302" y="0"/>
                  </a:lnTo>
                  <a:lnTo>
                    <a:pt x="301" y="0"/>
                  </a:lnTo>
                  <a:lnTo>
                    <a:pt x="298" y="1"/>
                  </a:lnTo>
                  <a:lnTo>
                    <a:pt x="298" y="1"/>
                  </a:lnTo>
                  <a:close/>
                </a:path>
              </a:pathLst>
            </a:custGeom>
            <a:grpFill/>
            <a:ln w="9525">
              <a:noFill/>
              <a:round/>
            </a:ln>
          </p:spPr>
          <p:txBody>
            <a:bodyPr vert="horz" wrap="square" lIns="121920" tIns="60960" rIns="121920" bIns="60960" numCol="1" anchor="t" anchorCtr="0" compatLnSpc="1"/>
            <a:lstStyle/>
            <a:p>
              <a:endParaRPr lang="zh-CN" altLang="en-US" sz="2400">
                <a:solidFill>
                  <a:schemeClr val="bg1">
                    <a:lumMod val="50000"/>
                  </a:schemeClr>
                </a:solidFill>
                <a:latin typeface="微软雅黑" panose="020B0503020204020204" pitchFamily="34" charset="-122"/>
                <a:ea typeface="微软雅黑" panose="020B0503020204020204" pitchFamily="34" charset="-122"/>
              </a:endParaRPr>
            </a:p>
          </p:txBody>
        </p:sp>
        <p:sp>
          <p:nvSpPr>
            <p:cNvPr id="36" name="chenying0907 897"/>
            <p:cNvSpPr/>
            <p:nvPr/>
          </p:nvSpPr>
          <p:spPr bwMode="auto">
            <a:xfrm>
              <a:off x="3629026" y="3665538"/>
              <a:ext cx="88900" cy="111125"/>
            </a:xfrm>
            <a:custGeom>
              <a:avLst/>
              <a:gdLst/>
              <a:ahLst/>
              <a:cxnLst>
                <a:cxn ang="0">
                  <a:pos x="222" y="5"/>
                </a:cxn>
                <a:cxn ang="0">
                  <a:pos x="220" y="1"/>
                </a:cxn>
                <a:cxn ang="0">
                  <a:pos x="216" y="1"/>
                </a:cxn>
                <a:cxn ang="0">
                  <a:pos x="212" y="5"/>
                </a:cxn>
                <a:cxn ang="0">
                  <a:pos x="212" y="8"/>
                </a:cxn>
                <a:cxn ang="0">
                  <a:pos x="210" y="13"/>
                </a:cxn>
                <a:cxn ang="0">
                  <a:pos x="201" y="28"/>
                </a:cxn>
                <a:cxn ang="0">
                  <a:pos x="180" y="50"/>
                </a:cxn>
                <a:cxn ang="0">
                  <a:pos x="170" y="60"/>
                </a:cxn>
                <a:cxn ang="0">
                  <a:pos x="124" y="123"/>
                </a:cxn>
                <a:cxn ang="0">
                  <a:pos x="107" y="144"/>
                </a:cxn>
                <a:cxn ang="0">
                  <a:pos x="51" y="207"/>
                </a:cxn>
                <a:cxn ang="0">
                  <a:pos x="39" y="219"/>
                </a:cxn>
                <a:cxn ang="0">
                  <a:pos x="29" y="232"/>
                </a:cxn>
                <a:cxn ang="0">
                  <a:pos x="23" y="242"/>
                </a:cxn>
                <a:cxn ang="0">
                  <a:pos x="12" y="262"/>
                </a:cxn>
                <a:cxn ang="0">
                  <a:pos x="2" y="270"/>
                </a:cxn>
                <a:cxn ang="0">
                  <a:pos x="0" y="273"/>
                </a:cxn>
                <a:cxn ang="0">
                  <a:pos x="2" y="280"/>
                </a:cxn>
                <a:cxn ang="0">
                  <a:pos x="6" y="280"/>
                </a:cxn>
                <a:cxn ang="0">
                  <a:pos x="8" y="280"/>
                </a:cxn>
                <a:cxn ang="0">
                  <a:pos x="21" y="267"/>
                </a:cxn>
                <a:cxn ang="0">
                  <a:pos x="40" y="237"/>
                </a:cxn>
                <a:cxn ang="0">
                  <a:pos x="51" y="222"/>
                </a:cxn>
                <a:cxn ang="0">
                  <a:pos x="129" y="136"/>
                </a:cxn>
                <a:cxn ang="0">
                  <a:pos x="138" y="124"/>
                </a:cxn>
                <a:cxn ang="0">
                  <a:pos x="162" y="90"/>
                </a:cxn>
                <a:cxn ang="0">
                  <a:pos x="187" y="56"/>
                </a:cxn>
                <a:cxn ang="0">
                  <a:pos x="197" y="46"/>
                </a:cxn>
                <a:cxn ang="0">
                  <a:pos x="216" y="28"/>
                </a:cxn>
                <a:cxn ang="0">
                  <a:pos x="221" y="17"/>
                </a:cxn>
                <a:cxn ang="0">
                  <a:pos x="222" y="5"/>
                </a:cxn>
              </a:cxnLst>
              <a:rect l="0" t="0" r="r" b="b"/>
              <a:pathLst>
                <a:path w="222" h="280">
                  <a:moveTo>
                    <a:pt x="222" y="5"/>
                  </a:moveTo>
                  <a:lnTo>
                    <a:pt x="222" y="5"/>
                  </a:lnTo>
                  <a:lnTo>
                    <a:pt x="221" y="3"/>
                  </a:lnTo>
                  <a:lnTo>
                    <a:pt x="220" y="1"/>
                  </a:lnTo>
                  <a:lnTo>
                    <a:pt x="218" y="0"/>
                  </a:lnTo>
                  <a:lnTo>
                    <a:pt x="216" y="1"/>
                  </a:lnTo>
                  <a:lnTo>
                    <a:pt x="212" y="3"/>
                  </a:lnTo>
                  <a:lnTo>
                    <a:pt x="212" y="5"/>
                  </a:lnTo>
                  <a:lnTo>
                    <a:pt x="212" y="8"/>
                  </a:lnTo>
                  <a:lnTo>
                    <a:pt x="212" y="8"/>
                  </a:lnTo>
                  <a:lnTo>
                    <a:pt x="212" y="11"/>
                  </a:lnTo>
                  <a:lnTo>
                    <a:pt x="210" y="13"/>
                  </a:lnTo>
                  <a:lnTo>
                    <a:pt x="206" y="20"/>
                  </a:lnTo>
                  <a:lnTo>
                    <a:pt x="201" y="28"/>
                  </a:lnTo>
                  <a:lnTo>
                    <a:pt x="195" y="35"/>
                  </a:lnTo>
                  <a:lnTo>
                    <a:pt x="180" y="50"/>
                  </a:lnTo>
                  <a:lnTo>
                    <a:pt x="170" y="60"/>
                  </a:lnTo>
                  <a:lnTo>
                    <a:pt x="170" y="60"/>
                  </a:lnTo>
                  <a:lnTo>
                    <a:pt x="140" y="102"/>
                  </a:lnTo>
                  <a:lnTo>
                    <a:pt x="124" y="123"/>
                  </a:lnTo>
                  <a:lnTo>
                    <a:pt x="107" y="144"/>
                  </a:lnTo>
                  <a:lnTo>
                    <a:pt x="107" y="144"/>
                  </a:lnTo>
                  <a:lnTo>
                    <a:pt x="80" y="175"/>
                  </a:lnTo>
                  <a:lnTo>
                    <a:pt x="51" y="207"/>
                  </a:lnTo>
                  <a:lnTo>
                    <a:pt x="51" y="207"/>
                  </a:lnTo>
                  <a:lnTo>
                    <a:pt x="39" y="219"/>
                  </a:lnTo>
                  <a:lnTo>
                    <a:pt x="34" y="225"/>
                  </a:lnTo>
                  <a:lnTo>
                    <a:pt x="29" y="232"/>
                  </a:lnTo>
                  <a:lnTo>
                    <a:pt x="29" y="232"/>
                  </a:lnTo>
                  <a:lnTo>
                    <a:pt x="23" y="242"/>
                  </a:lnTo>
                  <a:lnTo>
                    <a:pt x="18" y="253"/>
                  </a:lnTo>
                  <a:lnTo>
                    <a:pt x="12" y="262"/>
                  </a:lnTo>
                  <a:lnTo>
                    <a:pt x="2" y="270"/>
                  </a:lnTo>
                  <a:lnTo>
                    <a:pt x="2" y="270"/>
                  </a:lnTo>
                  <a:lnTo>
                    <a:pt x="1" y="271"/>
                  </a:lnTo>
                  <a:lnTo>
                    <a:pt x="0" y="273"/>
                  </a:lnTo>
                  <a:lnTo>
                    <a:pt x="1" y="277"/>
                  </a:lnTo>
                  <a:lnTo>
                    <a:pt x="2" y="280"/>
                  </a:lnTo>
                  <a:lnTo>
                    <a:pt x="4" y="280"/>
                  </a:lnTo>
                  <a:lnTo>
                    <a:pt x="6" y="280"/>
                  </a:lnTo>
                  <a:lnTo>
                    <a:pt x="8" y="280"/>
                  </a:lnTo>
                  <a:lnTo>
                    <a:pt x="8" y="280"/>
                  </a:lnTo>
                  <a:lnTo>
                    <a:pt x="16" y="273"/>
                  </a:lnTo>
                  <a:lnTo>
                    <a:pt x="21" y="267"/>
                  </a:lnTo>
                  <a:lnTo>
                    <a:pt x="31" y="253"/>
                  </a:lnTo>
                  <a:lnTo>
                    <a:pt x="40" y="237"/>
                  </a:lnTo>
                  <a:lnTo>
                    <a:pt x="51" y="222"/>
                  </a:lnTo>
                  <a:lnTo>
                    <a:pt x="51" y="222"/>
                  </a:lnTo>
                  <a:lnTo>
                    <a:pt x="90" y="179"/>
                  </a:lnTo>
                  <a:lnTo>
                    <a:pt x="129" y="136"/>
                  </a:lnTo>
                  <a:lnTo>
                    <a:pt x="129" y="136"/>
                  </a:lnTo>
                  <a:lnTo>
                    <a:pt x="138" y="124"/>
                  </a:lnTo>
                  <a:lnTo>
                    <a:pt x="146" y="114"/>
                  </a:lnTo>
                  <a:lnTo>
                    <a:pt x="162" y="90"/>
                  </a:lnTo>
                  <a:lnTo>
                    <a:pt x="178" y="67"/>
                  </a:lnTo>
                  <a:lnTo>
                    <a:pt x="187" y="56"/>
                  </a:lnTo>
                  <a:lnTo>
                    <a:pt x="197" y="46"/>
                  </a:lnTo>
                  <a:lnTo>
                    <a:pt x="197" y="46"/>
                  </a:lnTo>
                  <a:lnTo>
                    <a:pt x="206" y="37"/>
                  </a:lnTo>
                  <a:lnTo>
                    <a:pt x="216" y="28"/>
                  </a:lnTo>
                  <a:lnTo>
                    <a:pt x="218" y="22"/>
                  </a:lnTo>
                  <a:lnTo>
                    <a:pt x="221" y="17"/>
                  </a:lnTo>
                  <a:lnTo>
                    <a:pt x="222" y="12"/>
                  </a:lnTo>
                  <a:lnTo>
                    <a:pt x="222" y="5"/>
                  </a:lnTo>
                  <a:lnTo>
                    <a:pt x="222" y="5"/>
                  </a:lnTo>
                  <a:close/>
                </a:path>
              </a:pathLst>
            </a:custGeom>
            <a:grpFill/>
            <a:ln w="9525">
              <a:noFill/>
              <a:round/>
            </a:ln>
          </p:spPr>
          <p:txBody>
            <a:bodyPr vert="horz" wrap="square" lIns="121920" tIns="60960" rIns="121920" bIns="60960" numCol="1" anchor="t" anchorCtr="0" compatLnSpc="1"/>
            <a:lstStyle/>
            <a:p>
              <a:endParaRPr lang="zh-CN" altLang="en-US" sz="2400">
                <a:solidFill>
                  <a:schemeClr val="bg1">
                    <a:lumMod val="50000"/>
                  </a:schemeClr>
                </a:solidFill>
                <a:latin typeface="微软雅黑" panose="020B0503020204020204" pitchFamily="34" charset="-122"/>
                <a:ea typeface="微软雅黑" panose="020B0503020204020204" pitchFamily="34" charset="-122"/>
              </a:endParaRPr>
            </a:p>
          </p:txBody>
        </p:sp>
        <p:sp>
          <p:nvSpPr>
            <p:cNvPr id="37" name="chenying0907 898"/>
            <p:cNvSpPr/>
            <p:nvPr/>
          </p:nvSpPr>
          <p:spPr bwMode="auto">
            <a:xfrm>
              <a:off x="3668713" y="3692526"/>
              <a:ext cx="60325" cy="80963"/>
            </a:xfrm>
            <a:custGeom>
              <a:avLst/>
              <a:gdLst/>
              <a:ahLst/>
              <a:cxnLst>
                <a:cxn ang="0">
                  <a:pos x="142" y="4"/>
                </a:cxn>
                <a:cxn ang="0">
                  <a:pos x="142" y="4"/>
                </a:cxn>
                <a:cxn ang="0">
                  <a:pos x="141" y="8"/>
                </a:cxn>
                <a:cxn ang="0">
                  <a:pos x="138" y="14"/>
                </a:cxn>
                <a:cxn ang="0">
                  <a:pos x="130" y="24"/>
                </a:cxn>
                <a:cxn ang="0">
                  <a:pos x="121" y="34"/>
                </a:cxn>
                <a:cxn ang="0">
                  <a:pos x="115" y="42"/>
                </a:cxn>
                <a:cxn ang="0">
                  <a:pos x="115" y="42"/>
                </a:cxn>
                <a:cxn ang="0">
                  <a:pos x="95" y="70"/>
                </a:cxn>
                <a:cxn ang="0">
                  <a:pos x="77" y="97"/>
                </a:cxn>
                <a:cxn ang="0">
                  <a:pos x="77" y="97"/>
                </a:cxn>
                <a:cxn ang="0">
                  <a:pos x="68" y="110"/>
                </a:cxn>
                <a:cxn ang="0">
                  <a:pos x="58" y="122"/>
                </a:cxn>
                <a:cxn ang="0">
                  <a:pos x="38" y="147"/>
                </a:cxn>
                <a:cxn ang="0">
                  <a:pos x="18" y="170"/>
                </a:cxn>
                <a:cxn ang="0">
                  <a:pos x="9" y="184"/>
                </a:cxn>
                <a:cxn ang="0">
                  <a:pos x="1" y="197"/>
                </a:cxn>
                <a:cxn ang="0">
                  <a:pos x="1" y="197"/>
                </a:cxn>
                <a:cxn ang="0">
                  <a:pos x="0" y="199"/>
                </a:cxn>
                <a:cxn ang="0">
                  <a:pos x="0" y="202"/>
                </a:cxn>
                <a:cxn ang="0">
                  <a:pos x="2" y="204"/>
                </a:cxn>
                <a:cxn ang="0">
                  <a:pos x="6" y="206"/>
                </a:cxn>
                <a:cxn ang="0">
                  <a:pos x="9" y="204"/>
                </a:cxn>
                <a:cxn ang="0">
                  <a:pos x="10" y="203"/>
                </a:cxn>
                <a:cxn ang="0">
                  <a:pos x="10" y="203"/>
                </a:cxn>
                <a:cxn ang="0">
                  <a:pos x="19" y="189"/>
                </a:cxn>
                <a:cxn ang="0">
                  <a:pos x="30" y="177"/>
                </a:cxn>
                <a:cxn ang="0">
                  <a:pos x="51" y="152"/>
                </a:cxn>
                <a:cxn ang="0">
                  <a:pos x="51" y="152"/>
                </a:cxn>
                <a:cxn ang="0">
                  <a:pos x="69" y="129"/>
                </a:cxn>
                <a:cxn ang="0">
                  <a:pos x="87" y="102"/>
                </a:cxn>
                <a:cxn ang="0">
                  <a:pos x="87" y="102"/>
                </a:cxn>
                <a:cxn ang="0">
                  <a:pos x="124" y="49"/>
                </a:cxn>
                <a:cxn ang="0">
                  <a:pos x="124" y="49"/>
                </a:cxn>
                <a:cxn ang="0">
                  <a:pos x="133" y="38"/>
                </a:cxn>
                <a:cxn ang="0">
                  <a:pos x="141" y="29"/>
                </a:cxn>
                <a:cxn ang="0">
                  <a:pos x="149" y="19"/>
                </a:cxn>
                <a:cxn ang="0">
                  <a:pos x="151" y="14"/>
                </a:cxn>
                <a:cxn ang="0">
                  <a:pos x="154" y="7"/>
                </a:cxn>
                <a:cxn ang="0">
                  <a:pos x="154" y="7"/>
                </a:cxn>
                <a:cxn ang="0">
                  <a:pos x="154" y="4"/>
                </a:cxn>
                <a:cxn ang="0">
                  <a:pos x="153" y="3"/>
                </a:cxn>
                <a:cxn ang="0">
                  <a:pos x="149" y="0"/>
                </a:cxn>
                <a:cxn ang="0">
                  <a:pos x="145" y="0"/>
                </a:cxn>
                <a:cxn ang="0">
                  <a:pos x="144" y="2"/>
                </a:cxn>
                <a:cxn ang="0">
                  <a:pos x="142" y="4"/>
                </a:cxn>
                <a:cxn ang="0">
                  <a:pos x="142" y="4"/>
                </a:cxn>
              </a:cxnLst>
              <a:rect l="0" t="0" r="r" b="b"/>
              <a:pathLst>
                <a:path w="154" h="206">
                  <a:moveTo>
                    <a:pt x="142" y="4"/>
                  </a:moveTo>
                  <a:lnTo>
                    <a:pt x="142" y="4"/>
                  </a:lnTo>
                  <a:lnTo>
                    <a:pt x="141" y="8"/>
                  </a:lnTo>
                  <a:lnTo>
                    <a:pt x="138" y="14"/>
                  </a:lnTo>
                  <a:lnTo>
                    <a:pt x="130" y="24"/>
                  </a:lnTo>
                  <a:lnTo>
                    <a:pt x="121" y="34"/>
                  </a:lnTo>
                  <a:lnTo>
                    <a:pt x="115" y="42"/>
                  </a:lnTo>
                  <a:lnTo>
                    <a:pt x="115" y="42"/>
                  </a:lnTo>
                  <a:lnTo>
                    <a:pt x="95" y="70"/>
                  </a:lnTo>
                  <a:lnTo>
                    <a:pt x="77" y="97"/>
                  </a:lnTo>
                  <a:lnTo>
                    <a:pt x="77" y="97"/>
                  </a:lnTo>
                  <a:lnTo>
                    <a:pt x="68" y="110"/>
                  </a:lnTo>
                  <a:lnTo>
                    <a:pt x="58" y="122"/>
                  </a:lnTo>
                  <a:lnTo>
                    <a:pt x="38" y="147"/>
                  </a:lnTo>
                  <a:lnTo>
                    <a:pt x="18" y="170"/>
                  </a:lnTo>
                  <a:lnTo>
                    <a:pt x="9" y="184"/>
                  </a:lnTo>
                  <a:lnTo>
                    <a:pt x="1" y="197"/>
                  </a:lnTo>
                  <a:lnTo>
                    <a:pt x="1" y="197"/>
                  </a:lnTo>
                  <a:lnTo>
                    <a:pt x="0" y="199"/>
                  </a:lnTo>
                  <a:lnTo>
                    <a:pt x="0" y="202"/>
                  </a:lnTo>
                  <a:lnTo>
                    <a:pt x="2" y="204"/>
                  </a:lnTo>
                  <a:lnTo>
                    <a:pt x="6" y="206"/>
                  </a:lnTo>
                  <a:lnTo>
                    <a:pt x="9" y="204"/>
                  </a:lnTo>
                  <a:lnTo>
                    <a:pt x="10" y="203"/>
                  </a:lnTo>
                  <a:lnTo>
                    <a:pt x="10" y="203"/>
                  </a:lnTo>
                  <a:lnTo>
                    <a:pt x="19" y="189"/>
                  </a:lnTo>
                  <a:lnTo>
                    <a:pt x="30" y="177"/>
                  </a:lnTo>
                  <a:lnTo>
                    <a:pt x="51" y="152"/>
                  </a:lnTo>
                  <a:lnTo>
                    <a:pt x="51" y="152"/>
                  </a:lnTo>
                  <a:lnTo>
                    <a:pt x="69" y="129"/>
                  </a:lnTo>
                  <a:lnTo>
                    <a:pt x="87" y="102"/>
                  </a:lnTo>
                  <a:lnTo>
                    <a:pt x="87" y="102"/>
                  </a:lnTo>
                  <a:lnTo>
                    <a:pt x="124" y="49"/>
                  </a:lnTo>
                  <a:lnTo>
                    <a:pt x="124" y="49"/>
                  </a:lnTo>
                  <a:lnTo>
                    <a:pt x="133" y="38"/>
                  </a:lnTo>
                  <a:lnTo>
                    <a:pt x="141" y="29"/>
                  </a:lnTo>
                  <a:lnTo>
                    <a:pt x="149" y="19"/>
                  </a:lnTo>
                  <a:lnTo>
                    <a:pt x="151" y="14"/>
                  </a:lnTo>
                  <a:lnTo>
                    <a:pt x="154" y="7"/>
                  </a:lnTo>
                  <a:lnTo>
                    <a:pt x="154" y="7"/>
                  </a:lnTo>
                  <a:lnTo>
                    <a:pt x="154" y="4"/>
                  </a:lnTo>
                  <a:lnTo>
                    <a:pt x="153" y="3"/>
                  </a:lnTo>
                  <a:lnTo>
                    <a:pt x="149" y="0"/>
                  </a:lnTo>
                  <a:lnTo>
                    <a:pt x="145" y="0"/>
                  </a:lnTo>
                  <a:lnTo>
                    <a:pt x="144" y="2"/>
                  </a:lnTo>
                  <a:lnTo>
                    <a:pt x="142" y="4"/>
                  </a:lnTo>
                  <a:lnTo>
                    <a:pt x="142" y="4"/>
                  </a:lnTo>
                  <a:close/>
                </a:path>
              </a:pathLst>
            </a:custGeom>
            <a:grpFill/>
            <a:ln w="9525">
              <a:noFill/>
              <a:round/>
            </a:ln>
          </p:spPr>
          <p:txBody>
            <a:bodyPr vert="horz" wrap="square" lIns="121920" tIns="60960" rIns="121920" bIns="60960" numCol="1" anchor="t" anchorCtr="0" compatLnSpc="1"/>
            <a:lstStyle/>
            <a:p>
              <a:endParaRPr lang="zh-CN" altLang="en-US" sz="2400">
                <a:solidFill>
                  <a:schemeClr val="bg1">
                    <a:lumMod val="50000"/>
                  </a:schemeClr>
                </a:solidFill>
                <a:latin typeface="微软雅黑" panose="020B0503020204020204" pitchFamily="34" charset="-122"/>
                <a:ea typeface="微软雅黑" panose="020B0503020204020204" pitchFamily="34" charset="-122"/>
              </a:endParaRPr>
            </a:p>
          </p:txBody>
        </p:sp>
        <p:sp>
          <p:nvSpPr>
            <p:cNvPr id="38" name="chenying0907 899"/>
            <p:cNvSpPr/>
            <p:nvPr/>
          </p:nvSpPr>
          <p:spPr bwMode="auto">
            <a:xfrm>
              <a:off x="3697288" y="3721101"/>
              <a:ext cx="41275" cy="50800"/>
            </a:xfrm>
            <a:custGeom>
              <a:avLst/>
              <a:gdLst/>
              <a:ahLst/>
              <a:cxnLst>
                <a:cxn ang="0">
                  <a:pos x="93" y="2"/>
                </a:cxn>
                <a:cxn ang="0">
                  <a:pos x="93" y="2"/>
                </a:cxn>
                <a:cxn ang="0">
                  <a:pos x="80" y="15"/>
                </a:cxn>
                <a:cxn ang="0">
                  <a:pos x="68" y="30"/>
                </a:cxn>
                <a:cxn ang="0">
                  <a:pos x="46" y="59"/>
                </a:cxn>
                <a:cxn ang="0">
                  <a:pos x="24" y="87"/>
                </a:cxn>
                <a:cxn ang="0">
                  <a:pos x="1" y="116"/>
                </a:cxn>
                <a:cxn ang="0">
                  <a:pos x="1" y="116"/>
                </a:cxn>
                <a:cxn ang="0">
                  <a:pos x="0" y="119"/>
                </a:cxn>
                <a:cxn ang="0">
                  <a:pos x="0" y="120"/>
                </a:cxn>
                <a:cxn ang="0">
                  <a:pos x="1" y="124"/>
                </a:cxn>
                <a:cxn ang="0">
                  <a:pos x="4" y="125"/>
                </a:cxn>
                <a:cxn ang="0">
                  <a:pos x="5" y="127"/>
                </a:cxn>
                <a:cxn ang="0">
                  <a:pos x="8" y="125"/>
                </a:cxn>
                <a:cxn ang="0">
                  <a:pos x="9" y="124"/>
                </a:cxn>
                <a:cxn ang="0">
                  <a:pos x="9" y="124"/>
                </a:cxn>
                <a:cxn ang="0">
                  <a:pos x="32" y="95"/>
                </a:cxn>
                <a:cxn ang="0">
                  <a:pos x="54" y="66"/>
                </a:cxn>
                <a:cxn ang="0">
                  <a:pos x="76" y="38"/>
                </a:cxn>
                <a:cxn ang="0">
                  <a:pos x="89" y="23"/>
                </a:cxn>
                <a:cxn ang="0">
                  <a:pos x="101" y="10"/>
                </a:cxn>
                <a:cxn ang="0">
                  <a:pos x="101" y="10"/>
                </a:cxn>
                <a:cxn ang="0">
                  <a:pos x="102" y="8"/>
                </a:cxn>
                <a:cxn ang="0">
                  <a:pos x="102" y="6"/>
                </a:cxn>
                <a:cxn ang="0">
                  <a:pos x="101" y="2"/>
                </a:cxn>
                <a:cxn ang="0">
                  <a:pos x="97" y="0"/>
                </a:cxn>
                <a:cxn ang="0">
                  <a:pos x="94" y="1"/>
                </a:cxn>
                <a:cxn ang="0">
                  <a:pos x="93" y="2"/>
                </a:cxn>
                <a:cxn ang="0">
                  <a:pos x="93" y="2"/>
                </a:cxn>
              </a:cxnLst>
              <a:rect l="0" t="0" r="r" b="b"/>
              <a:pathLst>
                <a:path w="102" h="127">
                  <a:moveTo>
                    <a:pt x="93" y="2"/>
                  </a:moveTo>
                  <a:lnTo>
                    <a:pt x="93" y="2"/>
                  </a:lnTo>
                  <a:lnTo>
                    <a:pt x="80" y="15"/>
                  </a:lnTo>
                  <a:lnTo>
                    <a:pt x="68" y="30"/>
                  </a:lnTo>
                  <a:lnTo>
                    <a:pt x="46" y="59"/>
                  </a:lnTo>
                  <a:lnTo>
                    <a:pt x="24" y="87"/>
                  </a:lnTo>
                  <a:lnTo>
                    <a:pt x="1" y="116"/>
                  </a:lnTo>
                  <a:lnTo>
                    <a:pt x="1" y="116"/>
                  </a:lnTo>
                  <a:lnTo>
                    <a:pt x="0" y="119"/>
                  </a:lnTo>
                  <a:lnTo>
                    <a:pt x="0" y="120"/>
                  </a:lnTo>
                  <a:lnTo>
                    <a:pt x="1" y="124"/>
                  </a:lnTo>
                  <a:lnTo>
                    <a:pt x="4" y="125"/>
                  </a:lnTo>
                  <a:lnTo>
                    <a:pt x="5" y="127"/>
                  </a:lnTo>
                  <a:lnTo>
                    <a:pt x="8" y="125"/>
                  </a:lnTo>
                  <a:lnTo>
                    <a:pt x="9" y="124"/>
                  </a:lnTo>
                  <a:lnTo>
                    <a:pt x="9" y="124"/>
                  </a:lnTo>
                  <a:lnTo>
                    <a:pt x="32" y="95"/>
                  </a:lnTo>
                  <a:lnTo>
                    <a:pt x="54" y="66"/>
                  </a:lnTo>
                  <a:lnTo>
                    <a:pt x="76" y="38"/>
                  </a:lnTo>
                  <a:lnTo>
                    <a:pt x="89" y="23"/>
                  </a:lnTo>
                  <a:lnTo>
                    <a:pt x="101" y="10"/>
                  </a:lnTo>
                  <a:lnTo>
                    <a:pt x="101" y="10"/>
                  </a:lnTo>
                  <a:lnTo>
                    <a:pt x="102" y="8"/>
                  </a:lnTo>
                  <a:lnTo>
                    <a:pt x="102" y="6"/>
                  </a:lnTo>
                  <a:lnTo>
                    <a:pt x="101" y="2"/>
                  </a:lnTo>
                  <a:lnTo>
                    <a:pt x="97" y="0"/>
                  </a:lnTo>
                  <a:lnTo>
                    <a:pt x="94" y="1"/>
                  </a:lnTo>
                  <a:lnTo>
                    <a:pt x="93" y="2"/>
                  </a:lnTo>
                  <a:lnTo>
                    <a:pt x="93" y="2"/>
                  </a:lnTo>
                  <a:close/>
                </a:path>
              </a:pathLst>
            </a:custGeom>
            <a:grpFill/>
            <a:ln w="9525">
              <a:noFill/>
              <a:round/>
            </a:ln>
          </p:spPr>
          <p:txBody>
            <a:bodyPr vert="horz" wrap="square" lIns="121920" tIns="60960" rIns="121920" bIns="60960" numCol="1" anchor="t" anchorCtr="0" compatLnSpc="1"/>
            <a:lstStyle/>
            <a:p>
              <a:endParaRPr lang="zh-CN" altLang="en-US" sz="2400">
                <a:solidFill>
                  <a:schemeClr val="bg1">
                    <a:lumMod val="50000"/>
                  </a:schemeClr>
                </a:solidFill>
                <a:latin typeface="微软雅黑" panose="020B0503020204020204" pitchFamily="34" charset="-122"/>
                <a:ea typeface="微软雅黑" panose="020B0503020204020204" pitchFamily="34" charset="-122"/>
              </a:endParaRPr>
            </a:p>
          </p:txBody>
        </p:sp>
        <p:sp>
          <p:nvSpPr>
            <p:cNvPr id="39" name="chenying0907 900"/>
            <p:cNvSpPr/>
            <p:nvPr/>
          </p:nvSpPr>
          <p:spPr bwMode="auto">
            <a:xfrm>
              <a:off x="3511551" y="3597276"/>
              <a:ext cx="38100" cy="52388"/>
            </a:xfrm>
            <a:custGeom>
              <a:avLst/>
              <a:gdLst/>
              <a:ahLst/>
              <a:cxnLst>
                <a:cxn ang="0">
                  <a:pos x="86" y="4"/>
                </a:cxn>
                <a:cxn ang="0">
                  <a:pos x="86" y="4"/>
                </a:cxn>
                <a:cxn ang="0">
                  <a:pos x="68" y="35"/>
                </a:cxn>
                <a:cxn ang="0">
                  <a:pos x="48" y="65"/>
                </a:cxn>
                <a:cxn ang="0">
                  <a:pos x="26" y="95"/>
                </a:cxn>
                <a:cxn ang="0">
                  <a:pos x="1" y="121"/>
                </a:cxn>
                <a:cxn ang="0">
                  <a:pos x="1" y="121"/>
                </a:cxn>
                <a:cxn ang="0">
                  <a:pos x="0" y="124"/>
                </a:cxn>
                <a:cxn ang="0">
                  <a:pos x="0" y="127"/>
                </a:cxn>
                <a:cxn ang="0">
                  <a:pos x="1" y="129"/>
                </a:cxn>
                <a:cxn ang="0">
                  <a:pos x="5" y="132"/>
                </a:cxn>
                <a:cxn ang="0">
                  <a:pos x="8" y="132"/>
                </a:cxn>
                <a:cxn ang="0">
                  <a:pos x="9" y="131"/>
                </a:cxn>
                <a:cxn ang="0">
                  <a:pos x="9" y="131"/>
                </a:cxn>
                <a:cxn ang="0">
                  <a:pos x="35" y="102"/>
                </a:cxn>
                <a:cxn ang="0">
                  <a:pos x="57" y="73"/>
                </a:cxn>
                <a:cxn ang="0">
                  <a:pos x="78" y="42"/>
                </a:cxn>
                <a:cxn ang="0">
                  <a:pos x="95" y="9"/>
                </a:cxn>
                <a:cxn ang="0">
                  <a:pos x="95" y="9"/>
                </a:cxn>
                <a:cxn ang="0">
                  <a:pos x="97" y="6"/>
                </a:cxn>
                <a:cxn ang="0">
                  <a:pos x="97" y="4"/>
                </a:cxn>
                <a:cxn ang="0">
                  <a:pos x="94" y="1"/>
                </a:cxn>
                <a:cxn ang="0">
                  <a:pos x="90" y="0"/>
                </a:cxn>
                <a:cxn ang="0">
                  <a:pos x="88" y="1"/>
                </a:cxn>
                <a:cxn ang="0">
                  <a:pos x="86" y="4"/>
                </a:cxn>
                <a:cxn ang="0">
                  <a:pos x="86" y="4"/>
                </a:cxn>
              </a:cxnLst>
              <a:rect l="0" t="0" r="r" b="b"/>
              <a:pathLst>
                <a:path w="97" h="132">
                  <a:moveTo>
                    <a:pt x="86" y="4"/>
                  </a:moveTo>
                  <a:lnTo>
                    <a:pt x="86" y="4"/>
                  </a:lnTo>
                  <a:lnTo>
                    <a:pt x="68" y="35"/>
                  </a:lnTo>
                  <a:lnTo>
                    <a:pt x="48" y="65"/>
                  </a:lnTo>
                  <a:lnTo>
                    <a:pt x="26" y="95"/>
                  </a:lnTo>
                  <a:lnTo>
                    <a:pt x="1" y="121"/>
                  </a:lnTo>
                  <a:lnTo>
                    <a:pt x="1" y="121"/>
                  </a:lnTo>
                  <a:lnTo>
                    <a:pt x="0" y="124"/>
                  </a:lnTo>
                  <a:lnTo>
                    <a:pt x="0" y="127"/>
                  </a:lnTo>
                  <a:lnTo>
                    <a:pt x="1" y="129"/>
                  </a:lnTo>
                  <a:lnTo>
                    <a:pt x="5" y="132"/>
                  </a:lnTo>
                  <a:lnTo>
                    <a:pt x="8" y="132"/>
                  </a:lnTo>
                  <a:lnTo>
                    <a:pt x="9" y="131"/>
                  </a:lnTo>
                  <a:lnTo>
                    <a:pt x="9" y="131"/>
                  </a:lnTo>
                  <a:lnTo>
                    <a:pt x="35" y="102"/>
                  </a:lnTo>
                  <a:lnTo>
                    <a:pt x="57" y="73"/>
                  </a:lnTo>
                  <a:lnTo>
                    <a:pt x="78" y="42"/>
                  </a:lnTo>
                  <a:lnTo>
                    <a:pt x="95" y="9"/>
                  </a:lnTo>
                  <a:lnTo>
                    <a:pt x="95" y="9"/>
                  </a:lnTo>
                  <a:lnTo>
                    <a:pt x="97" y="6"/>
                  </a:lnTo>
                  <a:lnTo>
                    <a:pt x="97" y="4"/>
                  </a:lnTo>
                  <a:lnTo>
                    <a:pt x="94" y="1"/>
                  </a:lnTo>
                  <a:lnTo>
                    <a:pt x="90" y="0"/>
                  </a:lnTo>
                  <a:lnTo>
                    <a:pt x="88" y="1"/>
                  </a:lnTo>
                  <a:lnTo>
                    <a:pt x="86" y="4"/>
                  </a:lnTo>
                  <a:lnTo>
                    <a:pt x="86" y="4"/>
                  </a:lnTo>
                  <a:close/>
                </a:path>
              </a:pathLst>
            </a:custGeom>
            <a:grpFill/>
            <a:ln w="9525">
              <a:noFill/>
              <a:round/>
            </a:ln>
          </p:spPr>
          <p:txBody>
            <a:bodyPr vert="horz" wrap="square" lIns="121920" tIns="60960" rIns="121920" bIns="60960" numCol="1" anchor="t" anchorCtr="0" compatLnSpc="1"/>
            <a:lstStyle/>
            <a:p>
              <a:endParaRPr lang="zh-CN" altLang="en-US" sz="2400">
                <a:solidFill>
                  <a:schemeClr val="bg1">
                    <a:lumMod val="50000"/>
                  </a:schemeClr>
                </a:solidFill>
                <a:latin typeface="微软雅黑" panose="020B0503020204020204" pitchFamily="34" charset="-122"/>
                <a:ea typeface="微软雅黑" panose="020B0503020204020204" pitchFamily="34" charset="-122"/>
              </a:endParaRPr>
            </a:p>
          </p:txBody>
        </p:sp>
        <p:sp>
          <p:nvSpPr>
            <p:cNvPr id="40" name="chenying0907 901"/>
            <p:cNvSpPr/>
            <p:nvPr/>
          </p:nvSpPr>
          <p:spPr bwMode="auto">
            <a:xfrm>
              <a:off x="3522663" y="3532188"/>
              <a:ext cx="114300" cy="157163"/>
            </a:xfrm>
            <a:custGeom>
              <a:avLst/>
              <a:gdLst/>
              <a:ahLst/>
              <a:cxnLst>
                <a:cxn ang="0">
                  <a:pos x="273" y="4"/>
                </a:cxn>
                <a:cxn ang="0">
                  <a:pos x="267" y="18"/>
                </a:cxn>
                <a:cxn ang="0">
                  <a:pos x="233" y="55"/>
                </a:cxn>
                <a:cxn ang="0">
                  <a:pos x="223" y="65"/>
                </a:cxn>
                <a:cxn ang="0">
                  <a:pos x="200" y="98"/>
                </a:cxn>
                <a:cxn ang="0">
                  <a:pos x="163" y="157"/>
                </a:cxn>
                <a:cxn ang="0">
                  <a:pos x="127" y="216"/>
                </a:cxn>
                <a:cxn ang="0">
                  <a:pos x="89" y="264"/>
                </a:cxn>
                <a:cxn ang="0">
                  <a:pos x="62" y="300"/>
                </a:cxn>
                <a:cxn ang="0">
                  <a:pos x="53" y="313"/>
                </a:cxn>
                <a:cxn ang="0">
                  <a:pos x="25" y="358"/>
                </a:cxn>
                <a:cxn ang="0">
                  <a:pos x="14" y="375"/>
                </a:cxn>
                <a:cxn ang="0">
                  <a:pos x="6" y="387"/>
                </a:cxn>
                <a:cxn ang="0">
                  <a:pos x="5" y="388"/>
                </a:cxn>
                <a:cxn ang="0">
                  <a:pos x="1" y="390"/>
                </a:cxn>
                <a:cxn ang="0">
                  <a:pos x="1" y="398"/>
                </a:cxn>
                <a:cxn ang="0">
                  <a:pos x="5" y="399"/>
                </a:cxn>
                <a:cxn ang="0">
                  <a:pos x="11" y="398"/>
                </a:cxn>
                <a:cxn ang="0">
                  <a:pos x="22" y="387"/>
                </a:cxn>
                <a:cxn ang="0">
                  <a:pos x="35" y="364"/>
                </a:cxn>
                <a:cxn ang="0">
                  <a:pos x="43" y="352"/>
                </a:cxn>
                <a:cxn ang="0">
                  <a:pos x="52" y="340"/>
                </a:cxn>
                <a:cxn ang="0">
                  <a:pos x="73" y="302"/>
                </a:cxn>
                <a:cxn ang="0">
                  <a:pos x="79" y="293"/>
                </a:cxn>
                <a:cxn ang="0">
                  <a:pos x="95" y="277"/>
                </a:cxn>
                <a:cxn ang="0">
                  <a:pos x="103" y="269"/>
                </a:cxn>
                <a:cxn ang="0">
                  <a:pos x="119" y="246"/>
                </a:cxn>
                <a:cxn ang="0">
                  <a:pos x="141" y="213"/>
                </a:cxn>
                <a:cxn ang="0">
                  <a:pos x="204" y="114"/>
                </a:cxn>
                <a:cxn ang="0">
                  <a:pos x="215" y="96"/>
                </a:cxn>
                <a:cxn ang="0">
                  <a:pos x="255" y="48"/>
                </a:cxn>
                <a:cxn ang="0">
                  <a:pos x="272" y="29"/>
                </a:cxn>
                <a:cxn ang="0">
                  <a:pos x="282" y="13"/>
                </a:cxn>
                <a:cxn ang="0">
                  <a:pos x="285" y="7"/>
                </a:cxn>
                <a:cxn ang="0">
                  <a:pos x="284" y="3"/>
                </a:cxn>
                <a:cxn ang="0">
                  <a:pos x="277" y="0"/>
                </a:cxn>
                <a:cxn ang="0">
                  <a:pos x="273" y="4"/>
                </a:cxn>
              </a:cxnLst>
              <a:rect l="0" t="0" r="r" b="b"/>
              <a:pathLst>
                <a:path w="285" h="399">
                  <a:moveTo>
                    <a:pt x="273" y="4"/>
                  </a:moveTo>
                  <a:lnTo>
                    <a:pt x="273" y="4"/>
                  </a:lnTo>
                  <a:lnTo>
                    <a:pt x="270" y="11"/>
                  </a:lnTo>
                  <a:lnTo>
                    <a:pt x="267" y="18"/>
                  </a:lnTo>
                  <a:lnTo>
                    <a:pt x="256" y="31"/>
                  </a:lnTo>
                  <a:lnTo>
                    <a:pt x="233" y="55"/>
                  </a:lnTo>
                  <a:lnTo>
                    <a:pt x="233" y="55"/>
                  </a:lnTo>
                  <a:lnTo>
                    <a:pt x="223" y="65"/>
                  </a:lnTo>
                  <a:lnTo>
                    <a:pt x="215" y="76"/>
                  </a:lnTo>
                  <a:lnTo>
                    <a:pt x="200" y="98"/>
                  </a:lnTo>
                  <a:lnTo>
                    <a:pt x="200" y="98"/>
                  </a:lnTo>
                  <a:lnTo>
                    <a:pt x="163" y="157"/>
                  </a:lnTo>
                  <a:lnTo>
                    <a:pt x="127" y="216"/>
                  </a:lnTo>
                  <a:lnTo>
                    <a:pt x="127" y="216"/>
                  </a:lnTo>
                  <a:lnTo>
                    <a:pt x="108" y="241"/>
                  </a:lnTo>
                  <a:lnTo>
                    <a:pt x="89" y="264"/>
                  </a:lnTo>
                  <a:lnTo>
                    <a:pt x="70" y="288"/>
                  </a:lnTo>
                  <a:lnTo>
                    <a:pt x="62" y="300"/>
                  </a:lnTo>
                  <a:lnTo>
                    <a:pt x="53" y="313"/>
                  </a:lnTo>
                  <a:lnTo>
                    <a:pt x="53" y="313"/>
                  </a:lnTo>
                  <a:lnTo>
                    <a:pt x="40" y="336"/>
                  </a:lnTo>
                  <a:lnTo>
                    <a:pt x="25" y="358"/>
                  </a:lnTo>
                  <a:lnTo>
                    <a:pt x="25" y="358"/>
                  </a:lnTo>
                  <a:lnTo>
                    <a:pt x="14" y="375"/>
                  </a:lnTo>
                  <a:lnTo>
                    <a:pt x="9" y="385"/>
                  </a:lnTo>
                  <a:lnTo>
                    <a:pt x="6" y="387"/>
                  </a:lnTo>
                  <a:lnTo>
                    <a:pt x="5" y="388"/>
                  </a:lnTo>
                  <a:lnTo>
                    <a:pt x="5" y="388"/>
                  </a:lnTo>
                  <a:lnTo>
                    <a:pt x="2" y="388"/>
                  </a:lnTo>
                  <a:lnTo>
                    <a:pt x="1" y="390"/>
                  </a:lnTo>
                  <a:lnTo>
                    <a:pt x="0" y="394"/>
                  </a:lnTo>
                  <a:lnTo>
                    <a:pt x="1" y="398"/>
                  </a:lnTo>
                  <a:lnTo>
                    <a:pt x="2" y="399"/>
                  </a:lnTo>
                  <a:lnTo>
                    <a:pt x="5" y="399"/>
                  </a:lnTo>
                  <a:lnTo>
                    <a:pt x="5" y="399"/>
                  </a:lnTo>
                  <a:lnTo>
                    <a:pt x="11" y="398"/>
                  </a:lnTo>
                  <a:lnTo>
                    <a:pt x="17" y="394"/>
                  </a:lnTo>
                  <a:lnTo>
                    <a:pt x="22" y="387"/>
                  </a:lnTo>
                  <a:lnTo>
                    <a:pt x="27" y="379"/>
                  </a:lnTo>
                  <a:lnTo>
                    <a:pt x="35" y="364"/>
                  </a:lnTo>
                  <a:lnTo>
                    <a:pt x="39" y="357"/>
                  </a:lnTo>
                  <a:lnTo>
                    <a:pt x="43" y="352"/>
                  </a:lnTo>
                  <a:lnTo>
                    <a:pt x="43" y="352"/>
                  </a:lnTo>
                  <a:lnTo>
                    <a:pt x="52" y="340"/>
                  </a:lnTo>
                  <a:lnTo>
                    <a:pt x="60" y="327"/>
                  </a:lnTo>
                  <a:lnTo>
                    <a:pt x="73" y="302"/>
                  </a:lnTo>
                  <a:lnTo>
                    <a:pt x="73" y="302"/>
                  </a:lnTo>
                  <a:lnTo>
                    <a:pt x="79" y="293"/>
                  </a:lnTo>
                  <a:lnTo>
                    <a:pt x="87" y="285"/>
                  </a:lnTo>
                  <a:lnTo>
                    <a:pt x="95" y="277"/>
                  </a:lnTo>
                  <a:lnTo>
                    <a:pt x="103" y="269"/>
                  </a:lnTo>
                  <a:lnTo>
                    <a:pt x="103" y="269"/>
                  </a:lnTo>
                  <a:lnTo>
                    <a:pt x="111" y="258"/>
                  </a:lnTo>
                  <a:lnTo>
                    <a:pt x="119" y="246"/>
                  </a:lnTo>
                  <a:lnTo>
                    <a:pt x="119" y="246"/>
                  </a:lnTo>
                  <a:lnTo>
                    <a:pt x="141" y="213"/>
                  </a:lnTo>
                  <a:lnTo>
                    <a:pt x="162" y="181"/>
                  </a:lnTo>
                  <a:lnTo>
                    <a:pt x="204" y="114"/>
                  </a:lnTo>
                  <a:lnTo>
                    <a:pt x="204" y="114"/>
                  </a:lnTo>
                  <a:lnTo>
                    <a:pt x="215" y="96"/>
                  </a:lnTo>
                  <a:lnTo>
                    <a:pt x="227" y="80"/>
                  </a:lnTo>
                  <a:lnTo>
                    <a:pt x="255" y="48"/>
                  </a:lnTo>
                  <a:lnTo>
                    <a:pt x="255" y="48"/>
                  </a:lnTo>
                  <a:lnTo>
                    <a:pt x="272" y="29"/>
                  </a:lnTo>
                  <a:lnTo>
                    <a:pt x="280" y="18"/>
                  </a:lnTo>
                  <a:lnTo>
                    <a:pt x="282" y="13"/>
                  </a:lnTo>
                  <a:lnTo>
                    <a:pt x="285" y="7"/>
                  </a:lnTo>
                  <a:lnTo>
                    <a:pt x="285" y="7"/>
                  </a:lnTo>
                  <a:lnTo>
                    <a:pt x="285" y="5"/>
                  </a:lnTo>
                  <a:lnTo>
                    <a:pt x="284" y="3"/>
                  </a:lnTo>
                  <a:lnTo>
                    <a:pt x="281" y="0"/>
                  </a:lnTo>
                  <a:lnTo>
                    <a:pt x="277" y="0"/>
                  </a:lnTo>
                  <a:lnTo>
                    <a:pt x="274" y="1"/>
                  </a:lnTo>
                  <a:lnTo>
                    <a:pt x="273" y="4"/>
                  </a:lnTo>
                  <a:lnTo>
                    <a:pt x="273" y="4"/>
                  </a:lnTo>
                  <a:close/>
                </a:path>
              </a:pathLst>
            </a:custGeom>
            <a:grpFill/>
            <a:ln w="9525">
              <a:noFill/>
              <a:round/>
            </a:ln>
          </p:spPr>
          <p:txBody>
            <a:bodyPr vert="horz" wrap="square" lIns="121920" tIns="60960" rIns="121920" bIns="60960" numCol="1" anchor="t" anchorCtr="0" compatLnSpc="1"/>
            <a:lstStyle/>
            <a:p>
              <a:endParaRPr lang="zh-CN" altLang="en-US" sz="2400">
                <a:solidFill>
                  <a:schemeClr val="bg1">
                    <a:lumMod val="50000"/>
                  </a:schemeClr>
                </a:solidFill>
                <a:latin typeface="微软雅黑" panose="020B0503020204020204" pitchFamily="34" charset="-122"/>
                <a:ea typeface="微软雅黑" panose="020B0503020204020204" pitchFamily="34" charset="-122"/>
              </a:endParaRPr>
            </a:p>
          </p:txBody>
        </p:sp>
        <p:sp>
          <p:nvSpPr>
            <p:cNvPr id="41" name="chenying0907 902"/>
            <p:cNvSpPr/>
            <p:nvPr/>
          </p:nvSpPr>
          <p:spPr bwMode="auto">
            <a:xfrm>
              <a:off x="3600451" y="3543301"/>
              <a:ext cx="68263" cy="95250"/>
            </a:xfrm>
            <a:custGeom>
              <a:avLst/>
              <a:gdLst/>
              <a:ahLst/>
              <a:cxnLst>
                <a:cxn ang="0">
                  <a:pos x="162" y="1"/>
                </a:cxn>
                <a:cxn ang="0">
                  <a:pos x="162" y="1"/>
                </a:cxn>
                <a:cxn ang="0">
                  <a:pos x="152" y="12"/>
                </a:cxn>
                <a:cxn ang="0">
                  <a:pos x="144" y="23"/>
                </a:cxn>
                <a:cxn ang="0">
                  <a:pos x="128" y="46"/>
                </a:cxn>
                <a:cxn ang="0">
                  <a:pos x="114" y="70"/>
                </a:cxn>
                <a:cxn ang="0">
                  <a:pos x="100" y="95"/>
                </a:cxn>
                <a:cxn ang="0">
                  <a:pos x="100" y="95"/>
                </a:cxn>
                <a:cxn ang="0">
                  <a:pos x="92" y="108"/>
                </a:cxn>
                <a:cxn ang="0">
                  <a:pos x="81" y="121"/>
                </a:cxn>
                <a:cxn ang="0">
                  <a:pos x="60" y="148"/>
                </a:cxn>
                <a:cxn ang="0">
                  <a:pos x="60" y="148"/>
                </a:cxn>
                <a:cxn ang="0">
                  <a:pos x="38" y="175"/>
                </a:cxn>
                <a:cxn ang="0">
                  <a:pos x="17" y="203"/>
                </a:cxn>
                <a:cxn ang="0">
                  <a:pos x="17" y="203"/>
                </a:cxn>
                <a:cxn ang="0">
                  <a:pos x="5" y="217"/>
                </a:cxn>
                <a:cxn ang="0">
                  <a:pos x="2" y="227"/>
                </a:cxn>
                <a:cxn ang="0">
                  <a:pos x="0" y="231"/>
                </a:cxn>
                <a:cxn ang="0">
                  <a:pos x="0" y="235"/>
                </a:cxn>
                <a:cxn ang="0">
                  <a:pos x="0" y="235"/>
                </a:cxn>
                <a:cxn ang="0">
                  <a:pos x="2" y="237"/>
                </a:cxn>
                <a:cxn ang="0">
                  <a:pos x="4" y="238"/>
                </a:cxn>
                <a:cxn ang="0">
                  <a:pos x="8" y="239"/>
                </a:cxn>
                <a:cxn ang="0">
                  <a:pos x="9" y="238"/>
                </a:cxn>
                <a:cxn ang="0">
                  <a:pos x="12" y="237"/>
                </a:cxn>
                <a:cxn ang="0">
                  <a:pos x="12" y="234"/>
                </a:cxn>
                <a:cxn ang="0">
                  <a:pos x="12" y="231"/>
                </a:cxn>
                <a:cxn ang="0">
                  <a:pos x="12" y="231"/>
                </a:cxn>
                <a:cxn ang="0">
                  <a:pos x="12" y="229"/>
                </a:cxn>
                <a:cxn ang="0">
                  <a:pos x="15" y="225"/>
                </a:cxn>
                <a:cxn ang="0">
                  <a:pos x="22" y="213"/>
                </a:cxn>
                <a:cxn ang="0">
                  <a:pos x="37" y="195"/>
                </a:cxn>
                <a:cxn ang="0">
                  <a:pos x="37" y="195"/>
                </a:cxn>
                <a:cxn ang="0">
                  <a:pos x="58" y="169"/>
                </a:cxn>
                <a:cxn ang="0">
                  <a:pos x="79" y="144"/>
                </a:cxn>
                <a:cxn ang="0">
                  <a:pos x="79" y="144"/>
                </a:cxn>
                <a:cxn ang="0">
                  <a:pos x="91" y="127"/>
                </a:cxn>
                <a:cxn ang="0">
                  <a:pos x="102" y="110"/>
                </a:cxn>
                <a:cxn ang="0">
                  <a:pos x="123" y="76"/>
                </a:cxn>
                <a:cxn ang="0">
                  <a:pos x="134" y="59"/>
                </a:cxn>
                <a:cxn ang="0">
                  <a:pos x="144" y="40"/>
                </a:cxn>
                <a:cxn ang="0">
                  <a:pos x="157" y="25"/>
                </a:cxn>
                <a:cxn ang="0">
                  <a:pos x="170" y="9"/>
                </a:cxn>
                <a:cxn ang="0">
                  <a:pos x="170" y="9"/>
                </a:cxn>
                <a:cxn ang="0">
                  <a:pos x="172" y="8"/>
                </a:cxn>
                <a:cxn ang="0">
                  <a:pos x="172" y="5"/>
                </a:cxn>
                <a:cxn ang="0">
                  <a:pos x="170" y="1"/>
                </a:cxn>
                <a:cxn ang="0">
                  <a:pos x="166" y="0"/>
                </a:cxn>
                <a:cxn ang="0">
                  <a:pos x="164" y="0"/>
                </a:cxn>
                <a:cxn ang="0">
                  <a:pos x="162" y="1"/>
                </a:cxn>
                <a:cxn ang="0">
                  <a:pos x="162" y="1"/>
                </a:cxn>
              </a:cxnLst>
              <a:rect l="0" t="0" r="r" b="b"/>
              <a:pathLst>
                <a:path w="172" h="239">
                  <a:moveTo>
                    <a:pt x="162" y="1"/>
                  </a:moveTo>
                  <a:lnTo>
                    <a:pt x="162" y="1"/>
                  </a:lnTo>
                  <a:lnTo>
                    <a:pt x="152" y="12"/>
                  </a:lnTo>
                  <a:lnTo>
                    <a:pt x="144" y="23"/>
                  </a:lnTo>
                  <a:lnTo>
                    <a:pt x="128" y="46"/>
                  </a:lnTo>
                  <a:lnTo>
                    <a:pt x="114" y="70"/>
                  </a:lnTo>
                  <a:lnTo>
                    <a:pt x="100" y="95"/>
                  </a:lnTo>
                  <a:lnTo>
                    <a:pt x="100" y="95"/>
                  </a:lnTo>
                  <a:lnTo>
                    <a:pt x="92" y="108"/>
                  </a:lnTo>
                  <a:lnTo>
                    <a:pt x="81" y="121"/>
                  </a:lnTo>
                  <a:lnTo>
                    <a:pt x="60" y="148"/>
                  </a:lnTo>
                  <a:lnTo>
                    <a:pt x="60" y="148"/>
                  </a:lnTo>
                  <a:lnTo>
                    <a:pt x="38" y="175"/>
                  </a:lnTo>
                  <a:lnTo>
                    <a:pt x="17" y="203"/>
                  </a:lnTo>
                  <a:lnTo>
                    <a:pt x="17" y="203"/>
                  </a:lnTo>
                  <a:lnTo>
                    <a:pt x="5" y="217"/>
                  </a:lnTo>
                  <a:lnTo>
                    <a:pt x="2" y="227"/>
                  </a:lnTo>
                  <a:lnTo>
                    <a:pt x="0" y="231"/>
                  </a:lnTo>
                  <a:lnTo>
                    <a:pt x="0" y="235"/>
                  </a:lnTo>
                  <a:lnTo>
                    <a:pt x="0" y="235"/>
                  </a:lnTo>
                  <a:lnTo>
                    <a:pt x="2" y="237"/>
                  </a:lnTo>
                  <a:lnTo>
                    <a:pt x="4" y="238"/>
                  </a:lnTo>
                  <a:lnTo>
                    <a:pt x="8" y="239"/>
                  </a:lnTo>
                  <a:lnTo>
                    <a:pt x="9" y="238"/>
                  </a:lnTo>
                  <a:lnTo>
                    <a:pt x="12" y="237"/>
                  </a:lnTo>
                  <a:lnTo>
                    <a:pt x="12" y="234"/>
                  </a:lnTo>
                  <a:lnTo>
                    <a:pt x="12" y="231"/>
                  </a:lnTo>
                  <a:lnTo>
                    <a:pt x="12" y="231"/>
                  </a:lnTo>
                  <a:lnTo>
                    <a:pt x="12" y="229"/>
                  </a:lnTo>
                  <a:lnTo>
                    <a:pt x="15" y="225"/>
                  </a:lnTo>
                  <a:lnTo>
                    <a:pt x="22" y="213"/>
                  </a:lnTo>
                  <a:lnTo>
                    <a:pt x="37" y="195"/>
                  </a:lnTo>
                  <a:lnTo>
                    <a:pt x="37" y="195"/>
                  </a:lnTo>
                  <a:lnTo>
                    <a:pt x="58" y="169"/>
                  </a:lnTo>
                  <a:lnTo>
                    <a:pt x="79" y="144"/>
                  </a:lnTo>
                  <a:lnTo>
                    <a:pt x="79" y="144"/>
                  </a:lnTo>
                  <a:lnTo>
                    <a:pt x="91" y="127"/>
                  </a:lnTo>
                  <a:lnTo>
                    <a:pt x="102" y="110"/>
                  </a:lnTo>
                  <a:lnTo>
                    <a:pt x="123" y="76"/>
                  </a:lnTo>
                  <a:lnTo>
                    <a:pt x="134" y="59"/>
                  </a:lnTo>
                  <a:lnTo>
                    <a:pt x="144" y="40"/>
                  </a:lnTo>
                  <a:lnTo>
                    <a:pt x="157" y="25"/>
                  </a:lnTo>
                  <a:lnTo>
                    <a:pt x="170" y="9"/>
                  </a:lnTo>
                  <a:lnTo>
                    <a:pt x="170" y="9"/>
                  </a:lnTo>
                  <a:lnTo>
                    <a:pt x="172" y="8"/>
                  </a:lnTo>
                  <a:lnTo>
                    <a:pt x="172" y="5"/>
                  </a:lnTo>
                  <a:lnTo>
                    <a:pt x="170" y="1"/>
                  </a:lnTo>
                  <a:lnTo>
                    <a:pt x="166" y="0"/>
                  </a:lnTo>
                  <a:lnTo>
                    <a:pt x="164" y="0"/>
                  </a:lnTo>
                  <a:lnTo>
                    <a:pt x="162" y="1"/>
                  </a:lnTo>
                  <a:lnTo>
                    <a:pt x="162" y="1"/>
                  </a:lnTo>
                  <a:close/>
                </a:path>
              </a:pathLst>
            </a:custGeom>
            <a:grpFill/>
            <a:ln w="9525">
              <a:noFill/>
              <a:round/>
            </a:ln>
          </p:spPr>
          <p:txBody>
            <a:bodyPr vert="horz" wrap="square" lIns="121920" tIns="60960" rIns="121920" bIns="60960" numCol="1" anchor="t" anchorCtr="0" compatLnSpc="1"/>
            <a:lstStyle/>
            <a:p>
              <a:endParaRPr lang="zh-CN" altLang="en-US" sz="2400">
                <a:solidFill>
                  <a:schemeClr val="bg1">
                    <a:lumMod val="50000"/>
                  </a:schemeClr>
                </a:solidFill>
                <a:latin typeface="微软雅黑" panose="020B0503020204020204" pitchFamily="34" charset="-122"/>
                <a:ea typeface="微软雅黑" panose="020B0503020204020204" pitchFamily="34" charset="-122"/>
              </a:endParaRPr>
            </a:p>
          </p:txBody>
        </p:sp>
        <p:sp>
          <p:nvSpPr>
            <p:cNvPr id="42" name="chenying0907 903"/>
            <p:cNvSpPr/>
            <p:nvPr/>
          </p:nvSpPr>
          <p:spPr bwMode="auto">
            <a:xfrm>
              <a:off x="3633788" y="3560763"/>
              <a:ext cx="53975" cy="80963"/>
            </a:xfrm>
            <a:custGeom>
              <a:avLst/>
              <a:gdLst/>
              <a:ahLst/>
              <a:cxnLst>
                <a:cxn ang="0">
                  <a:pos x="125" y="2"/>
                </a:cxn>
                <a:cxn ang="0">
                  <a:pos x="125" y="2"/>
                </a:cxn>
                <a:cxn ang="0">
                  <a:pos x="119" y="17"/>
                </a:cxn>
                <a:cxn ang="0">
                  <a:pos x="111" y="31"/>
                </a:cxn>
                <a:cxn ang="0">
                  <a:pos x="94" y="58"/>
                </a:cxn>
                <a:cxn ang="0">
                  <a:pos x="57" y="113"/>
                </a:cxn>
                <a:cxn ang="0">
                  <a:pos x="57" y="113"/>
                </a:cxn>
                <a:cxn ang="0">
                  <a:pos x="22" y="164"/>
                </a:cxn>
                <a:cxn ang="0">
                  <a:pos x="22" y="164"/>
                </a:cxn>
                <a:cxn ang="0">
                  <a:pos x="15" y="172"/>
                </a:cxn>
                <a:cxn ang="0">
                  <a:pos x="9" y="180"/>
                </a:cxn>
                <a:cxn ang="0">
                  <a:pos x="4" y="188"/>
                </a:cxn>
                <a:cxn ang="0">
                  <a:pos x="1" y="192"/>
                </a:cxn>
                <a:cxn ang="0">
                  <a:pos x="0" y="197"/>
                </a:cxn>
                <a:cxn ang="0">
                  <a:pos x="0" y="197"/>
                </a:cxn>
                <a:cxn ang="0">
                  <a:pos x="0" y="200"/>
                </a:cxn>
                <a:cxn ang="0">
                  <a:pos x="0" y="202"/>
                </a:cxn>
                <a:cxn ang="0">
                  <a:pos x="4" y="204"/>
                </a:cxn>
                <a:cxn ang="0">
                  <a:pos x="6" y="205"/>
                </a:cxn>
                <a:cxn ang="0">
                  <a:pos x="7" y="204"/>
                </a:cxn>
                <a:cxn ang="0">
                  <a:pos x="9" y="202"/>
                </a:cxn>
                <a:cxn ang="0">
                  <a:pos x="10" y="201"/>
                </a:cxn>
                <a:cxn ang="0">
                  <a:pos x="10" y="201"/>
                </a:cxn>
                <a:cxn ang="0">
                  <a:pos x="11" y="196"/>
                </a:cxn>
                <a:cxn ang="0">
                  <a:pos x="14" y="192"/>
                </a:cxn>
                <a:cxn ang="0">
                  <a:pos x="22" y="180"/>
                </a:cxn>
                <a:cxn ang="0">
                  <a:pos x="31" y="171"/>
                </a:cxn>
                <a:cxn ang="0">
                  <a:pos x="38" y="162"/>
                </a:cxn>
                <a:cxn ang="0">
                  <a:pos x="38" y="162"/>
                </a:cxn>
                <a:cxn ang="0">
                  <a:pos x="56" y="136"/>
                </a:cxn>
                <a:cxn ang="0">
                  <a:pos x="73" y="111"/>
                </a:cxn>
                <a:cxn ang="0">
                  <a:pos x="73" y="111"/>
                </a:cxn>
                <a:cxn ang="0">
                  <a:pos x="107" y="60"/>
                </a:cxn>
                <a:cxn ang="0">
                  <a:pos x="123" y="35"/>
                </a:cxn>
                <a:cxn ang="0">
                  <a:pos x="136" y="7"/>
                </a:cxn>
                <a:cxn ang="0">
                  <a:pos x="136" y="7"/>
                </a:cxn>
                <a:cxn ang="0">
                  <a:pos x="136" y="5"/>
                </a:cxn>
                <a:cxn ang="0">
                  <a:pos x="136" y="4"/>
                </a:cxn>
                <a:cxn ang="0">
                  <a:pos x="133" y="0"/>
                </a:cxn>
                <a:cxn ang="0">
                  <a:pos x="130" y="0"/>
                </a:cxn>
                <a:cxn ang="0">
                  <a:pos x="129" y="0"/>
                </a:cxn>
                <a:cxn ang="0">
                  <a:pos x="126" y="0"/>
                </a:cxn>
                <a:cxn ang="0">
                  <a:pos x="125" y="2"/>
                </a:cxn>
                <a:cxn ang="0">
                  <a:pos x="125" y="2"/>
                </a:cxn>
              </a:cxnLst>
              <a:rect l="0" t="0" r="r" b="b"/>
              <a:pathLst>
                <a:path w="136" h="205">
                  <a:moveTo>
                    <a:pt x="125" y="2"/>
                  </a:moveTo>
                  <a:lnTo>
                    <a:pt x="125" y="2"/>
                  </a:lnTo>
                  <a:lnTo>
                    <a:pt x="119" y="17"/>
                  </a:lnTo>
                  <a:lnTo>
                    <a:pt x="111" y="31"/>
                  </a:lnTo>
                  <a:lnTo>
                    <a:pt x="94" y="58"/>
                  </a:lnTo>
                  <a:lnTo>
                    <a:pt x="57" y="113"/>
                  </a:lnTo>
                  <a:lnTo>
                    <a:pt x="57" y="113"/>
                  </a:lnTo>
                  <a:lnTo>
                    <a:pt x="22" y="164"/>
                  </a:lnTo>
                  <a:lnTo>
                    <a:pt x="22" y="164"/>
                  </a:lnTo>
                  <a:lnTo>
                    <a:pt x="15" y="172"/>
                  </a:lnTo>
                  <a:lnTo>
                    <a:pt x="9" y="180"/>
                  </a:lnTo>
                  <a:lnTo>
                    <a:pt x="4" y="188"/>
                  </a:lnTo>
                  <a:lnTo>
                    <a:pt x="1" y="192"/>
                  </a:lnTo>
                  <a:lnTo>
                    <a:pt x="0" y="197"/>
                  </a:lnTo>
                  <a:lnTo>
                    <a:pt x="0" y="197"/>
                  </a:lnTo>
                  <a:lnTo>
                    <a:pt x="0" y="200"/>
                  </a:lnTo>
                  <a:lnTo>
                    <a:pt x="0" y="202"/>
                  </a:lnTo>
                  <a:lnTo>
                    <a:pt x="4" y="204"/>
                  </a:lnTo>
                  <a:lnTo>
                    <a:pt x="6" y="205"/>
                  </a:lnTo>
                  <a:lnTo>
                    <a:pt x="7" y="204"/>
                  </a:lnTo>
                  <a:lnTo>
                    <a:pt x="9" y="202"/>
                  </a:lnTo>
                  <a:lnTo>
                    <a:pt x="10" y="201"/>
                  </a:lnTo>
                  <a:lnTo>
                    <a:pt x="10" y="201"/>
                  </a:lnTo>
                  <a:lnTo>
                    <a:pt x="11" y="196"/>
                  </a:lnTo>
                  <a:lnTo>
                    <a:pt x="14" y="192"/>
                  </a:lnTo>
                  <a:lnTo>
                    <a:pt x="22" y="180"/>
                  </a:lnTo>
                  <a:lnTo>
                    <a:pt x="31" y="171"/>
                  </a:lnTo>
                  <a:lnTo>
                    <a:pt x="38" y="162"/>
                  </a:lnTo>
                  <a:lnTo>
                    <a:pt x="38" y="162"/>
                  </a:lnTo>
                  <a:lnTo>
                    <a:pt x="56" y="136"/>
                  </a:lnTo>
                  <a:lnTo>
                    <a:pt x="73" y="111"/>
                  </a:lnTo>
                  <a:lnTo>
                    <a:pt x="73" y="111"/>
                  </a:lnTo>
                  <a:lnTo>
                    <a:pt x="107" y="60"/>
                  </a:lnTo>
                  <a:lnTo>
                    <a:pt x="123" y="35"/>
                  </a:lnTo>
                  <a:lnTo>
                    <a:pt x="136" y="7"/>
                  </a:lnTo>
                  <a:lnTo>
                    <a:pt x="136" y="7"/>
                  </a:lnTo>
                  <a:lnTo>
                    <a:pt x="136" y="5"/>
                  </a:lnTo>
                  <a:lnTo>
                    <a:pt x="136" y="4"/>
                  </a:lnTo>
                  <a:lnTo>
                    <a:pt x="133" y="0"/>
                  </a:lnTo>
                  <a:lnTo>
                    <a:pt x="130" y="0"/>
                  </a:lnTo>
                  <a:lnTo>
                    <a:pt x="129" y="0"/>
                  </a:lnTo>
                  <a:lnTo>
                    <a:pt x="126" y="0"/>
                  </a:lnTo>
                  <a:lnTo>
                    <a:pt x="125" y="2"/>
                  </a:lnTo>
                  <a:lnTo>
                    <a:pt x="125" y="2"/>
                  </a:lnTo>
                  <a:close/>
                </a:path>
              </a:pathLst>
            </a:custGeom>
            <a:grpFill/>
            <a:ln w="9525">
              <a:noFill/>
              <a:round/>
            </a:ln>
          </p:spPr>
          <p:txBody>
            <a:bodyPr vert="horz" wrap="square" lIns="121920" tIns="60960" rIns="121920" bIns="60960" numCol="1" anchor="t" anchorCtr="0" compatLnSpc="1"/>
            <a:lstStyle/>
            <a:p>
              <a:endParaRPr lang="zh-CN" altLang="en-US" sz="2400">
                <a:solidFill>
                  <a:schemeClr val="bg1">
                    <a:lumMod val="50000"/>
                  </a:schemeClr>
                </a:solidFill>
                <a:latin typeface="微软雅黑" panose="020B0503020204020204" pitchFamily="34" charset="-122"/>
                <a:ea typeface="微软雅黑" panose="020B0503020204020204" pitchFamily="34" charset="-122"/>
              </a:endParaRPr>
            </a:p>
          </p:txBody>
        </p:sp>
        <p:sp>
          <p:nvSpPr>
            <p:cNvPr id="43" name="chenying0907 904"/>
            <p:cNvSpPr/>
            <p:nvPr/>
          </p:nvSpPr>
          <p:spPr bwMode="auto">
            <a:xfrm>
              <a:off x="3668713" y="3586163"/>
              <a:ext cx="38100" cy="55563"/>
            </a:xfrm>
            <a:custGeom>
              <a:avLst/>
              <a:gdLst/>
              <a:ahLst/>
              <a:cxnLst>
                <a:cxn ang="0">
                  <a:pos x="86" y="4"/>
                </a:cxn>
                <a:cxn ang="0">
                  <a:pos x="86" y="4"/>
                </a:cxn>
                <a:cxn ang="0">
                  <a:pos x="75" y="25"/>
                </a:cxn>
                <a:cxn ang="0">
                  <a:pos x="64" y="46"/>
                </a:cxn>
                <a:cxn ang="0">
                  <a:pos x="49" y="64"/>
                </a:cxn>
                <a:cxn ang="0">
                  <a:pos x="34" y="83"/>
                </a:cxn>
                <a:cxn ang="0">
                  <a:pos x="34" y="83"/>
                </a:cxn>
                <a:cxn ang="0">
                  <a:pos x="22" y="95"/>
                </a:cxn>
                <a:cxn ang="0">
                  <a:pos x="13" y="106"/>
                </a:cxn>
                <a:cxn ang="0">
                  <a:pos x="5" y="121"/>
                </a:cxn>
                <a:cxn ang="0">
                  <a:pos x="2" y="127"/>
                </a:cxn>
                <a:cxn ang="0">
                  <a:pos x="0" y="135"/>
                </a:cxn>
                <a:cxn ang="0">
                  <a:pos x="0" y="135"/>
                </a:cxn>
                <a:cxn ang="0">
                  <a:pos x="0" y="138"/>
                </a:cxn>
                <a:cxn ang="0">
                  <a:pos x="1" y="140"/>
                </a:cxn>
                <a:cxn ang="0">
                  <a:pos x="4" y="142"/>
                </a:cxn>
                <a:cxn ang="0">
                  <a:pos x="9" y="142"/>
                </a:cxn>
                <a:cxn ang="0">
                  <a:pos x="10" y="140"/>
                </a:cxn>
                <a:cxn ang="0">
                  <a:pos x="11" y="139"/>
                </a:cxn>
                <a:cxn ang="0">
                  <a:pos x="11" y="139"/>
                </a:cxn>
                <a:cxn ang="0">
                  <a:pos x="14" y="129"/>
                </a:cxn>
                <a:cxn ang="0">
                  <a:pos x="19" y="118"/>
                </a:cxn>
                <a:cxn ang="0">
                  <a:pos x="24" y="110"/>
                </a:cxn>
                <a:cxn ang="0">
                  <a:pos x="31" y="101"/>
                </a:cxn>
                <a:cxn ang="0">
                  <a:pos x="45" y="87"/>
                </a:cxn>
                <a:cxn ang="0">
                  <a:pos x="61" y="71"/>
                </a:cxn>
                <a:cxn ang="0">
                  <a:pos x="61" y="71"/>
                </a:cxn>
                <a:cxn ang="0">
                  <a:pos x="72" y="57"/>
                </a:cxn>
                <a:cxn ang="0">
                  <a:pos x="81" y="41"/>
                </a:cxn>
                <a:cxn ang="0">
                  <a:pos x="90" y="24"/>
                </a:cxn>
                <a:cxn ang="0">
                  <a:pos x="96" y="7"/>
                </a:cxn>
                <a:cxn ang="0">
                  <a:pos x="96" y="7"/>
                </a:cxn>
                <a:cxn ang="0">
                  <a:pos x="96" y="4"/>
                </a:cxn>
                <a:cxn ang="0">
                  <a:pos x="96" y="3"/>
                </a:cxn>
                <a:cxn ang="0">
                  <a:pos x="95" y="2"/>
                </a:cxn>
                <a:cxn ang="0">
                  <a:pos x="92" y="0"/>
                </a:cxn>
                <a:cxn ang="0">
                  <a:pos x="89" y="0"/>
                </a:cxn>
                <a:cxn ang="0">
                  <a:pos x="87" y="2"/>
                </a:cxn>
                <a:cxn ang="0">
                  <a:pos x="86" y="4"/>
                </a:cxn>
                <a:cxn ang="0">
                  <a:pos x="86" y="4"/>
                </a:cxn>
              </a:cxnLst>
              <a:rect l="0" t="0" r="r" b="b"/>
              <a:pathLst>
                <a:path w="96" h="142">
                  <a:moveTo>
                    <a:pt x="86" y="4"/>
                  </a:moveTo>
                  <a:lnTo>
                    <a:pt x="86" y="4"/>
                  </a:lnTo>
                  <a:lnTo>
                    <a:pt x="75" y="25"/>
                  </a:lnTo>
                  <a:lnTo>
                    <a:pt x="64" y="46"/>
                  </a:lnTo>
                  <a:lnTo>
                    <a:pt x="49" y="64"/>
                  </a:lnTo>
                  <a:lnTo>
                    <a:pt x="34" y="83"/>
                  </a:lnTo>
                  <a:lnTo>
                    <a:pt x="34" y="83"/>
                  </a:lnTo>
                  <a:lnTo>
                    <a:pt x="22" y="95"/>
                  </a:lnTo>
                  <a:lnTo>
                    <a:pt x="13" y="106"/>
                  </a:lnTo>
                  <a:lnTo>
                    <a:pt x="5" y="121"/>
                  </a:lnTo>
                  <a:lnTo>
                    <a:pt x="2" y="127"/>
                  </a:lnTo>
                  <a:lnTo>
                    <a:pt x="0" y="135"/>
                  </a:lnTo>
                  <a:lnTo>
                    <a:pt x="0" y="135"/>
                  </a:lnTo>
                  <a:lnTo>
                    <a:pt x="0" y="138"/>
                  </a:lnTo>
                  <a:lnTo>
                    <a:pt x="1" y="140"/>
                  </a:lnTo>
                  <a:lnTo>
                    <a:pt x="4" y="142"/>
                  </a:lnTo>
                  <a:lnTo>
                    <a:pt x="9" y="142"/>
                  </a:lnTo>
                  <a:lnTo>
                    <a:pt x="10" y="140"/>
                  </a:lnTo>
                  <a:lnTo>
                    <a:pt x="11" y="139"/>
                  </a:lnTo>
                  <a:lnTo>
                    <a:pt x="11" y="139"/>
                  </a:lnTo>
                  <a:lnTo>
                    <a:pt x="14" y="129"/>
                  </a:lnTo>
                  <a:lnTo>
                    <a:pt x="19" y="118"/>
                  </a:lnTo>
                  <a:lnTo>
                    <a:pt x="24" y="110"/>
                  </a:lnTo>
                  <a:lnTo>
                    <a:pt x="31" y="101"/>
                  </a:lnTo>
                  <a:lnTo>
                    <a:pt x="45" y="87"/>
                  </a:lnTo>
                  <a:lnTo>
                    <a:pt x="61" y="71"/>
                  </a:lnTo>
                  <a:lnTo>
                    <a:pt x="61" y="71"/>
                  </a:lnTo>
                  <a:lnTo>
                    <a:pt x="72" y="57"/>
                  </a:lnTo>
                  <a:lnTo>
                    <a:pt x="81" y="41"/>
                  </a:lnTo>
                  <a:lnTo>
                    <a:pt x="90" y="24"/>
                  </a:lnTo>
                  <a:lnTo>
                    <a:pt x="96" y="7"/>
                  </a:lnTo>
                  <a:lnTo>
                    <a:pt x="96" y="7"/>
                  </a:lnTo>
                  <a:lnTo>
                    <a:pt x="96" y="4"/>
                  </a:lnTo>
                  <a:lnTo>
                    <a:pt x="96" y="3"/>
                  </a:lnTo>
                  <a:lnTo>
                    <a:pt x="95" y="2"/>
                  </a:lnTo>
                  <a:lnTo>
                    <a:pt x="92" y="0"/>
                  </a:lnTo>
                  <a:lnTo>
                    <a:pt x="89" y="0"/>
                  </a:lnTo>
                  <a:lnTo>
                    <a:pt x="87" y="2"/>
                  </a:lnTo>
                  <a:lnTo>
                    <a:pt x="86" y="4"/>
                  </a:lnTo>
                  <a:lnTo>
                    <a:pt x="86" y="4"/>
                  </a:lnTo>
                  <a:close/>
                </a:path>
              </a:pathLst>
            </a:custGeom>
            <a:grpFill/>
            <a:ln w="9525">
              <a:noFill/>
              <a:round/>
            </a:ln>
          </p:spPr>
          <p:txBody>
            <a:bodyPr vert="horz" wrap="square" lIns="121920" tIns="60960" rIns="121920" bIns="60960" numCol="1" anchor="t" anchorCtr="0" compatLnSpc="1"/>
            <a:lstStyle/>
            <a:p>
              <a:endParaRPr lang="zh-CN" altLang="en-US" sz="2400">
                <a:solidFill>
                  <a:schemeClr val="bg1">
                    <a:lumMod val="50000"/>
                  </a:schemeClr>
                </a:solidFill>
                <a:latin typeface="微软雅黑" panose="020B0503020204020204" pitchFamily="34" charset="-122"/>
                <a:ea typeface="微软雅黑" panose="020B0503020204020204" pitchFamily="34" charset="-122"/>
              </a:endParaRPr>
            </a:p>
          </p:txBody>
        </p:sp>
        <p:sp>
          <p:nvSpPr>
            <p:cNvPr id="44" name="chenying0907 905"/>
            <p:cNvSpPr/>
            <p:nvPr/>
          </p:nvSpPr>
          <p:spPr bwMode="auto">
            <a:xfrm>
              <a:off x="3271838" y="3430588"/>
              <a:ext cx="15875" cy="17463"/>
            </a:xfrm>
            <a:custGeom>
              <a:avLst/>
              <a:gdLst/>
              <a:ahLst/>
              <a:cxnLst>
                <a:cxn ang="0">
                  <a:pos x="34" y="2"/>
                </a:cxn>
                <a:cxn ang="0">
                  <a:pos x="34" y="2"/>
                </a:cxn>
                <a:cxn ang="0">
                  <a:pos x="25" y="8"/>
                </a:cxn>
                <a:cxn ang="0">
                  <a:pos x="16" y="16"/>
                </a:cxn>
                <a:cxn ang="0">
                  <a:pos x="8" y="25"/>
                </a:cxn>
                <a:cxn ang="0">
                  <a:pos x="2" y="34"/>
                </a:cxn>
                <a:cxn ang="0">
                  <a:pos x="2" y="34"/>
                </a:cxn>
                <a:cxn ang="0">
                  <a:pos x="0" y="37"/>
                </a:cxn>
                <a:cxn ang="0">
                  <a:pos x="0" y="38"/>
                </a:cxn>
                <a:cxn ang="0">
                  <a:pos x="2" y="40"/>
                </a:cxn>
                <a:cxn ang="0">
                  <a:pos x="3" y="41"/>
                </a:cxn>
                <a:cxn ang="0">
                  <a:pos x="7" y="42"/>
                </a:cxn>
                <a:cxn ang="0">
                  <a:pos x="9" y="42"/>
                </a:cxn>
                <a:cxn ang="0">
                  <a:pos x="11" y="40"/>
                </a:cxn>
                <a:cxn ang="0">
                  <a:pos x="11" y="40"/>
                </a:cxn>
                <a:cxn ang="0">
                  <a:pos x="17" y="32"/>
                </a:cxn>
                <a:cxn ang="0">
                  <a:pos x="24" y="24"/>
                </a:cxn>
                <a:cxn ang="0">
                  <a:pos x="32" y="17"/>
                </a:cxn>
                <a:cxn ang="0">
                  <a:pos x="39" y="11"/>
                </a:cxn>
                <a:cxn ang="0">
                  <a:pos x="39" y="11"/>
                </a:cxn>
                <a:cxn ang="0">
                  <a:pos x="41" y="10"/>
                </a:cxn>
                <a:cxn ang="0">
                  <a:pos x="42" y="8"/>
                </a:cxn>
                <a:cxn ang="0">
                  <a:pos x="41" y="3"/>
                </a:cxn>
                <a:cxn ang="0">
                  <a:pos x="39" y="2"/>
                </a:cxn>
                <a:cxn ang="0">
                  <a:pos x="38" y="0"/>
                </a:cxn>
                <a:cxn ang="0">
                  <a:pos x="36" y="0"/>
                </a:cxn>
                <a:cxn ang="0">
                  <a:pos x="34" y="2"/>
                </a:cxn>
                <a:cxn ang="0">
                  <a:pos x="34" y="2"/>
                </a:cxn>
              </a:cxnLst>
              <a:rect l="0" t="0" r="r" b="b"/>
              <a:pathLst>
                <a:path w="42" h="42">
                  <a:moveTo>
                    <a:pt x="34" y="2"/>
                  </a:moveTo>
                  <a:lnTo>
                    <a:pt x="34" y="2"/>
                  </a:lnTo>
                  <a:lnTo>
                    <a:pt x="25" y="8"/>
                  </a:lnTo>
                  <a:lnTo>
                    <a:pt x="16" y="16"/>
                  </a:lnTo>
                  <a:lnTo>
                    <a:pt x="8" y="25"/>
                  </a:lnTo>
                  <a:lnTo>
                    <a:pt x="2" y="34"/>
                  </a:lnTo>
                  <a:lnTo>
                    <a:pt x="2" y="34"/>
                  </a:lnTo>
                  <a:lnTo>
                    <a:pt x="0" y="37"/>
                  </a:lnTo>
                  <a:lnTo>
                    <a:pt x="0" y="38"/>
                  </a:lnTo>
                  <a:lnTo>
                    <a:pt x="2" y="40"/>
                  </a:lnTo>
                  <a:lnTo>
                    <a:pt x="3" y="41"/>
                  </a:lnTo>
                  <a:lnTo>
                    <a:pt x="7" y="42"/>
                  </a:lnTo>
                  <a:lnTo>
                    <a:pt x="9" y="42"/>
                  </a:lnTo>
                  <a:lnTo>
                    <a:pt x="11" y="40"/>
                  </a:lnTo>
                  <a:lnTo>
                    <a:pt x="11" y="40"/>
                  </a:lnTo>
                  <a:lnTo>
                    <a:pt x="17" y="32"/>
                  </a:lnTo>
                  <a:lnTo>
                    <a:pt x="24" y="24"/>
                  </a:lnTo>
                  <a:lnTo>
                    <a:pt x="32" y="17"/>
                  </a:lnTo>
                  <a:lnTo>
                    <a:pt x="39" y="11"/>
                  </a:lnTo>
                  <a:lnTo>
                    <a:pt x="39" y="11"/>
                  </a:lnTo>
                  <a:lnTo>
                    <a:pt x="41" y="10"/>
                  </a:lnTo>
                  <a:lnTo>
                    <a:pt x="42" y="8"/>
                  </a:lnTo>
                  <a:lnTo>
                    <a:pt x="41" y="3"/>
                  </a:lnTo>
                  <a:lnTo>
                    <a:pt x="39" y="2"/>
                  </a:lnTo>
                  <a:lnTo>
                    <a:pt x="38" y="0"/>
                  </a:lnTo>
                  <a:lnTo>
                    <a:pt x="36" y="0"/>
                  </a:lnTo>
                  <a:lnTo>
                    <a:pt x="34" y="2"/>
                  </a:lnTo>
                  <a:lnTo>
                    <a:pt x="34" y="2"/>
                  </a:lnTo>
                  <a:close/>
                </a:path>
              </a:pathLst>
            </a:custGeom>
            <a:grpFill/>
            <a:ln w="9525">
              <a:noFill/>
              <a:round/>
            </a:ln>
          </p:spPr>
          <p:txBody>
            <a:bodyPr vert="horz" wrap="square" lIns="121920" tIns="60960" rIns="121920" bIns="60960" numCol="1" anchor="t" anchorCtr="0" compatLnSpc="1"/>
            <a:lstStyle/>
            <a:p>
              <a:endParaRPr lang="zh-CN" altLang="en-US" sz="2400">
                <a:solidFill>
                  <a:schemeClr val="bg1">
                    <a:lumMod val="50000"/>
                  </a:schemeClr>
                </a:solidFill>
                <a:latin typeface="微软雅黑" panose="020B0503020204020204" pitchFamily="34" charset="-122"/>
                <a:ea typeface="微软雅黑" panose="020B0503020204020204" pitchFamily="34" charset="-122"/>
              </a:endParaRPr>
            </a:p>
          </p:txBody>
        </p:sp>
        <p:sp>
          <p:nvSpPr>
            <p:cNvPr id="45" name="chenying0907 906"/>
            <p:cNvSpPr/>
            <p:nvPr/>
          </p:nvSpPr>
          <p:spPr bwMode="auto">
            <a:xfrm>
              <a:off x="3295651" y="3446463"/>
              <a:ext cx="20638" cy="20638"/>
            </a:xfrm>
            <a:custGeom>
              <a:avLst/>
              <a:gdLst/>
              <a:ahLst/>
              <a:cxnLst>
                <a:cxn ang="0">
                  <a:pos x="40" y="0"/>
                </a:cxn>
                <a:cxn ang="0">
                  <a:pos x="40" y="0"/>
                </a:cxn>
                <a:cxn ang="0">
                  <a:pos x="28" y="7"/>
                </a:cxn>
                <a:cxn ang="0">
                  <a:pos x="17" y="19"/>
                </a:cxn>
                <a:cxn ang="0">
                  <a:pos x="8" y="31"/>
                </a:cxn>
                <a:cxn ang="0">
                  <a:pos x="0" y="44"/>
                </a:cxn>
                <a:cxn ang="0">
                  <a:pos x="0" y="44"/>
                </a:cxn>
                <a:cxn ang="0">
                  <a:pos x="0" y="45"/>
                </a:cxn>
                <a:cxn ang="0">
                  <a:pos x="0" y="48"/>
                </a:cxn>
                <a:cxn ang="0">
                  <a:pos x="2" y="52"/>
                </a:cxn>
                <a:cxn ang="0">
                  <a:pos x="6" y="52"/>
                </a:cxn>
                <a:cxn ang="0">
                  <a:pos x="9" y="51"/>
                </a:cxn>
                <a:cxn ang="0">
                  <a:pos x="10" y="49"/>
                </a:cxn>
                <a:cxn ang="0">
                  <a:pos x="10" y="49"/>
                </a:cxn>
                <a:cxn ang="0">
                  <a:pos x="17" y="38"/>
                </a:cxn>
                <a:cxn ang="0">
                  <a:pos x="25" y="27"/>
                </a:cxn>
                <a:cxn ang="0">
                  <a:pos x="35" y="17"/>
                </a:cxn>
                <a:cxn ang="0">
                  <a:pos x="46" y="10"/>
                </a:cxn>
                <a:cxn ang="0">
                  <a:pos x="46" y="10"/>
                </a:cxn>
                <a:cxn ang="0">
                  <a:pos x="48" y="7"/>
                </a:cxn>
                <a:cxn ang="0">
                  <a:pos x="49" y="6"/>
                </a:cxn>
                <a:cxn ang="0">
                  <a:pos x="48" y="2"/>
                </a:cxn>
                <a:cxn ang="0">
                  <a:pos x="46" y="0"/>
                </a:cxn>
                <a:cxn ang="0">
                  <a:pos x="43" y="0"/>
                </a:cxn>
                <a:cxn ang="0">
                  <a:pos x="40" y="0"/>
                </a:cxn>
                <a:cxn ang="0">
                  <a:pos x="40" y="0"/>
                </a:cxn>
              </a:cxnLst>
              <a:rect l="0" t="0" r="r" b="b"/>
              <a:pathLst>
                <a:path w="49" h="52">
                  <a:moveTo>
                    <a:pt x="40" y="0"/>
                  </a:moveTo>
                  <a:lnTo>
                    <a:pt x="40" y="0"/>
                  </a:lnTo>
                  <a:lnTo>
                    <a:pt x="28" y="7"/>
                  </a:lnTo>
                  <a:lnTo>
                    <a:pt x="17" y="19"/>
                  </a:lnTo>
                  <a:lnTo>
                    <a:pt x="8" y="31"/>
                  </a:lnTo>
                  <a:lnTo>
                    <a:pt x="0" y="44"/>
                  </a:lnTo>
                  <a:lnTo>
                    <a:pt x="0" y="44"/>
                  </a:lnTo>
                  <a:lnTo>
                    <a:pt x="0" y="45"/>
                  </a:lnTo>
                  <a:lnTo>
                    <a:pt x="0" y="48"/>
                  </a:lnTo>
                  <a:lnTo>
                    <a:pt x="2" y="52"/>
                  </a:lnTo>
                  <a:lnTo>
                    <a:pt x="6" y="52"/>
                  </a:lnTo>
                  <a:lnTo>
                    <a:pt x="9" y="51"/>
                  </a:lnTo>
                  <a:lnTo>
                    <a:pt x="10" y="49"/>
                  </a:lnTo>
                  <a:lnTo>
                    <a:pt x="10" y="49"/>
                  </a:lnTo>
                  <a:lnTo>
                    <a:pt x="17" y="38"/>
                  </a:lnTo>
                  <a:lnTo>
                    <a:pt x="25" y="27"/>
                  </a:lnTo>
                  <a:lnTo>
                    <a:pt x="35" y="17"/>
                  </a:lnTo>
                  <a:lnTo>
                    <a:pt x="46" y="10"/>
                  </a:lnTo>
                  <a:lnTo>
                    <a:pt x="46" y="10"/>
                  </a:lnTo>
                  <a:lnTo>
                    <a:pt x="48" y="7"/>
                  </a:lnTo>
                  <a:lnTo>
                    <a:pt x="49" y="6"/>
                  </a:lnTo>
                  <a:lnTo>
                    <a:pt x="48" y="2"/>
                  </a:lnTo>
                  <a:lnTo>
                    <a:pt x="46" y="0"/>
                  </a:lnTo>
                  <a:lnTo>
                    <a:pt x="43" y="0"/>
                  </a:lnTo>
                  <a:lnTo>
                    <a:pt x="40" y="0"/>
                  </a:lnTo>
                  <a:lnTo>
                    <a:pt x="40" y="0"/>
                  </a:lnTo>
                  <a:close/>
                </a:path>
              </a:pathLst>
            </a:custGeom>
            <a:grpFill/>
            <a:ln w="9525">
              <a:noFill/>
              <a:round/>
            </a:ln>
          </p:spPr>
          <p:txBody>
            <a:bodyPr vert="horz" wrap="square" lIns="121920" tIns="60960" rIns="121920" bIns="60960" numCol="1" anchor="t" anchorCtr="0" compatLnSpc="1"/>
            <a:lstStyle/>
            <a:p>
              <a:endParaRPr lang="zh-CN" altLang="en-US" sz="2400">
                <a:solidFill>
                  <a:schemeClr val="bg1">
                    <a:lumMod val="50000"/>
                  </a:schemeClr>
                </a:solidFill>
                <a:latin typeface="微软雅黑" panose="020B0503020204020204" pitchFamily="34" charset="-122"/>
                <a:ea typeface="微软雅黑" panose="020B0503020204020204" pitchFamily="34" charset="-122"/>
              </a:endParaRPr>
            </a:p>
          </p:txBody>
        </p:sp>
        <p:sp>
          <p:nvSpPr>
            <p:cNvPr id="46" name="chenying0907 907"/>
            <p:cNvSpPr/>
            <p:nvPr/>
          </p:nvSpPr>
          <p:spPr bwMode="auto">
            <a:xfrm>
              <a:off x="3322638" y="3460751"/>
              <a:ext cx="19050" cy="20638"/>
            </a:xfrm>
            <a:custGeom>
              <a:avLst/>
              <a:gdLst/>
              <a:ahLst/>
              <a:cxnLst>
                <a:cxn ang="0">
                  <a:pos x="35" y="2"/>
                </a:cxn>
                <a:cxn ang="0">
                  <a:pos x="35" y="2"/>
                </a:cxn>
                <a:cxn ang="0">
                  <a:pos x="31" y="7"/>
                </a:cxn>
                <a:cxn ang="0">
                  <a:pos x="27" y="13"/>
                </a:cxn>
                <a:cxn ang="0">
                  <a:pos x="18" y="22"/>
                </a:cxn>
                <a:cxn ang="0">
                  <a:pos x="8" y="32"/>
                </a:cxn>
                <a:cxn ang="0">
                  <a:pos x="4" y="37"/>
                </a:cxn>
                <a:cxn ang="0">
                  <a:pos x="1" y="44"/>
                </a:cxn>
                <a:cxn ang="0">
                  <a:pos x="1" y="44"/>
                </a:cxn>
                <a:cxn ang="0">
                  <a:pos x="0" y="47"/>
                </a:cxn>
                <a:cxn ang="0">
                  <a:pos x="1" y="48"/>
                </a:cxn>
                <a:cxn ang="0">
                  <a:pos x="4" y="52"/>
                </a:cxn>
                <a:cxn ang="0">
                  <a:pos x="5" y="52"/>
                </a:cxn>
                <a:cxn ang="0">
                  <a:pos x="8" y="52"/>
                </a:cxn>
                <a:cxn ang="0">
                  <a:pos x="9" y="52"/>
                </a:cxn>
                <a:cxn ang="0">
                  <a:pos x="10" y="49"/>
                </a:cxn>
                <a:cxn ang="0">
                  <a:pos x="10" y="49"/>
                </a:cxn>
                <a:cxn ang="0">
                  <a:pos x="14" y="43"/>
                </a:cxn>
                <a:cxn ang="0">
                  <a:pos x="18" y="37"/>
                </a:cxn>
                <a:cxn ang="0">
                  <a:pos x="27" y="28"/>
                </a:cxn>
                <a:cxn ang="0">
                  <a:pos x="36" y="19"/>
                </a:cxn>
                <a:cxn ang="0">
                  <a:pos x="42" y="14"/>
                </a:cxn>
                <a:cxn ang="0">
                  <a:pos x="46" y="7"/>
                </a:cxn>
                <a:cxn ang="0">
                  <a:pos x="46" y="7"/>
                </a:cxn>
                <a:cxn ang="0">
                  <a:pos x="46" y="5"/>
                </a:cxn>
                <a:cxn ang="0">
                  <a:pos x="46" y="3"/>
                </a:cxn>
                <a:cxn ang="0">
                  <a:pos x="43" y="0"/>
                </a:cxn>
                <a:cxn ang="0">
                  <a:pos x="39" y="0"/>
                </a:cxn>
                <a:cxn ang="0">
                  <a:pos x="36" y="0"/>
                </a:cxn>
                <a:cxn ang="0">
                  <a:pos x="35" y="2"/>
                </a:cxn>
                <a:cxn ang="0">
                  <a:pos x="35" y="2"/>
                </a:cxn>
              </a:cxnLst>
              <a:rect l="0" t="0" r="r" b="b"/>
              <a:pathLst>
                <a:path w="46" h="52">
                  <a:moveTo>
                    <a:pt x="35" y="2"/>
                  </a:moveTo>
                  <a:lnTo>
                    <a:pt x="35" y="2"/>
                  </a:lnTo>
                  <a:lnTo>
                    <a:pt x="31" y="7"/>
                  </a:lnTo>
                  <a:lnTo>
                    <a:pt x="27" y="13"/>
                  </a:lnTo>
                  <a:lnTo>
                    <a:pt x="18" y="22"/>
                  </a:lnTo>
                  <a:lnTo>
                    <a:pt x="8" y="32"/>
                  </a:lnTo>
                  <a:lnTo>
                    <a:pt x="4" y="37"/>
                  </a:lnTo>
                  <a:lnTo>
                    <a:pt x="1" y="44"/>
                  </a:lnTo>
                  <a:lnTo>
                    <a:pt x="1" y="44"/>
                  </a:lnTo>
                  <a:lnTo>
                    <a:pt x="0" y="47"/>
                  </a:lnTo>
                  <a:lnTo>
                    <a:pt x="1" y="48"/>
                  </a:lnTo>
                  <a:lnTo>
                    <a:pt x="4" y="52"/>
                  </a:lnTo>
                  <a:lnTo>
                    <a:pt x="5" y="52"/>
                  </a:lnTo>
                  <a:lnTo>
                    <a:pt x="8" y="52"/>
                  </a:lnTo>
                  <a:lnTo>
                    <a:pt x="9" y="52"/>
                  </a:lnTo>
                  <a:lnTo>
                    <a:pt x="10" y="49"/>
                  </a:lnTo>
                  <a:lnTo>
                    <a:pt x="10" y="49"/>
                  </a:lnTo>
                  <a:lnTo>
                    <a:pt x="14" y="43"/>
                  </a:lnTo>
                  <a:lnTo>
                    <a:pt x="18" y="37"/>
                  </a:lnTo>
                  <a:lnTo>
                    <a:pt x="27" y="28"/>
                  </a:lnTo>
                  <a:lnTo>
                    <a:pt x="36" y="19"/>
                  </a:lnTo>
                  <a:lnTo>
                    <a:pt x="42" y="14"/>
                  </a:lnTo>
                  <a:lnTo>
                    <a:pt x="46" y="7"/>
                  </a:lnTo>
                  <a:lnTo>
                    <a:pt x="46" y="7"/>
                  </a:lnTo>
                  <a:lnTo>
                    <a:pt x="46" y="5"/>
                  </a:lnTo>
                  <a:lnTo>
                    <a:pt x="46" y="3"/>
                  </a:lnTo>
                  <a:lnTo>
                    <a:pt x="43" y="0"/>
                  </a:lnTo>
                  <a:lnTo>
                    <a:pt x="39" y="0"/>
                  </a:lnTo>
                  <a:lnTo>
                    <a:pt x="36" y="0"/>
                  </a:lnTo>
                  <a:lnTo>
                    <a:pt x="35" y="2"/>
                  </a:lnTo>
                  <a:lnTo>
                    <a:pt x="35" y="2"/>
                  </a:lnTo>
                  <a:close/>
                </a:path>
              </a:pathLst>
            </a:custGeom>
            <a:grpFill/>
            <a:ln w="9525">
              <a:noFill/>
              <a:round/>
            </a:ln>
          </p:spPr>
          <p:txBody>
            <a:bodyPr vert="horz" wrap="square" lIns="121920" tIns="60960" rIns="121920" bIns="60960" numCol="1" anchor="t" anchorCtr="0" compatLnSpc="1"/>
            <a:lstStyle/>
            <a:p>
              <a:endParaRPr lang="zh-CN" altLang="en-US" sz="2400">
                <a:solidFill>
                  <a:schemeClr val="bg1">
                    <a:lumMod val="50000"/>
                  </a:schemeClr>
                </a:solidFill>
                <a:latin typeface="微软雅黑" panose="020B0503020204020204" pitchFamily="34" charset="-122"/>
                <a:ea typeface="微软雅黑" panose="020B0503020204020204" pitchFamily="34" charset="-122"/>
              </a:endParaRPr>
            </a:p>
          </p:txBody>
        </p:sp>
        <p:sp>
          <p:nvSpPr>
            <p:cNvPr id="47" name="chenying0907 908"/>
            <p:cNvSpPr/>
            <p:nvPr/>
          </p:nvSpPr>
          <p:spPr bwMode="auto">
            <a:xfrm>
              <a:off x="3348038" y="3482976"/>
              <a:ext cx="23813" cy="26988"/>
            </a:xfrm>
            <a:custGeom>
              <a:avLst/>
              <a:gdLst/>
              <a:ahLst/>
              <a:cxnLst>
                <a:cxn ang="0">
                  <a:pos x="53" y="1"/>
                </a:cxn>
                <a:cxn ang="0">
                  <a:pos x="53" y="1"/>
                </a:cxn>
                <a:cxn ang="0">
                  <a:pos x="43" y="8"/>
                </a:cxn>
                <a:cxn ang="0">
                  <a:pos x="36" y="14"/>
                </a:cxn>
                <a:cxn ang="0">
                  <a:pos x="29" y="22"/>
                </a:cxn>
                <a:cxn ang="0">
                  <a:pos x="22" y="30"/>
                </a:cxn>
                <a:cxn ang="0">
                  <a:pos x="22" y="30"/>
                </a:cxn>
                <a:cxn ang="0">
                  <a:pos x="9" y="46"/>
                </a:cxn>
                <a:cxn ang="0">
                  <a:pos x="4" y="52"/>
                </a:cxn>
                <a:cxn ang="0">
                  <a:pos x="0" y="61"/>
                </a:cxn>
                <a:cxn ang="0">
                  <a:pos x="0" y="61"/>
                </a:cxn>
                <a:cxn ang="0">
                  <a:pos x="0" y="64"/>
                </a:cxn>
                <a:cxn ang="0">
                  <a:pos x="0" y="65"/>
                </a:cxn>
                <a:cxn ang="0">
                  <a:pos x="2" y="66"/>
                </a:cxn>
                <a:cxn ang="0">
                  <a:pos x="4" y="68"/>
                </a:cxn>
                <a:cxn ang="0">
                  <a:pos x="8" y="68"/>
                </a:cxn>
                <a:cxn ang="0">
                  <a:pos x="9" y="66"/>
                </a:cxn>
                <a:cxn ang="0">
                  <a:pos x="11" y="64"/>
                </a:cxn>
                <a:cxn ang="0">
                  <a:pos x="11" y="64"/>
                </a:cxn>
                <a:cxn ang="0">
                  <a:pos x="15" y="57"/>
                </a:cxn>
                <a:cxn ang="0">
                  <a:pos x="20" y="51"/>
                </a:cxn>
                <a:cxn ang="0">
                  <a:pos x="29" y="39"/>
                </a:cxn>
                <a:cxn ang="0">
                  <a:pos x="29" y="39"/>
                </a:cxn>
                <a:cxn ang="0">
                  <a:pos x="36" y="31"/>
                </a:cxn>
                <a:cxn ang="0">
                  <a:pos x="42" y="23"/>
                </a:cxn>
                <a:cxn ang="0">
                  <a:pos x="50" y="17"/>
                </a:cxn>
                <a:cxn ang="0">
                  <a:pos x="58" y="10"/>
                </a:cxn>
                <a:cxn ang="0">
                  <a:pos x="58" y="10"/>
                </a:cxn>
                <a:cxn ang="0">
                  <a:pos x="59" y="9"/>
                </a:cxn>
                <a:cxn ang="0">
                  <a:pos x="60" y="6"/>
                </a:cxn>
                <a:cxn ang="0">
                  <a:pos x="59" y="2"/>
                </a:cxn>
                <a:cxn ang="0">
                  <a:pos x="58" y="1"/>
                </a:cxn>
                <a:cxn ang="0">
                  <a:pos x="56" y="0"/>
                </a:cxn>
                <a:cxn ang="0">
                  <a:pos x="54" y="0"/>
                </a:cxn>
                <a:cxn ang="0">
                  <a:pos x="53" y="1"/>
                </a:cxn>
                <a:cxn ang="0">
                  <a:pos x="53" y="1"/>
                </a:cxn>
              </a:cxnLst>
              <a:rect l="0" t="0" r="r" b="b"/>
              <a:pathLst>
                <a:path w="60" h="68">
                  <a:moveTo>
                    <a:pt x="53" y="1"/>
                  </a:moveTo>
                  <a:lnTo>
                    <a:pt x="53" y="1"/>
                  </a:lnTo>
                  <a:lnTo>
                    <a:pt x="43" y="8"/>
                  </a:lnTo>
                  <a:lnTo>
                    <a:pt x="36" y="14"/>
                  </a:lnTo>
                  <a:lnTo>
                    <a:pt x="29" y="22"/>
                  </a:lnTo>
                  <a:lnTo>
                    <a:pt x="22" y="30"/>
                  </a:lnTo>
                  <a:lnTo>
                    <a:pt x="22" y="30"/>
                  </a:lnTo>
                  <a:lnTo>
                    <a:pt x="9" y="46"/>
                  </a:lnTo>
                  <a:lnTo>
                    <a:pt x="4" y="52"/>
                  </a:lnTo>
                  <a:lnTo>
                    <a:pt x="0" y="61"/>
                  </a:lnTo>
                  <a:lnTo>
                    <a:pt x="0" y="61"/>
                  </a:lnTo>
                  <a:lnTo>
                    <a:pt x="0" y="64"/>
                  </a:lnTo>
                  <a:lnTo>
                    <a:pt x="0" y="65"/>
                  </a:lnTo>
                  <a:lnTo>
                    <a:pt x="2" y="66"/>
                  </a:lnTo>
                  <a:lnTo>
                    <a:pt x="4" y="68"/>
                  </a:lnTo>
                  <a:lnTo>
                    <a:pt x="8" y="68"/>
                  </a:lnTo>
                  <a:lnTo>
                    <a:pt x="9" y="66"/>
                  </a:lnTo>
                  <a:lnTo>
                    <a:pt x="11" y="64"/>
                  </a:lnTo>
                  <a:lnTo>
                    <a:pt x="11" y="64"/>
                  </a:lnTo>
                  <a:lnTo>
                    <a:pt x="15" y="57"/>
                  </a:lnTo>
                  <a:lnTo>
                    <a:pt x="20" y="51"/>
                  </a:lnTo>
                  <a:lnTo>
                    <a:pt x="29" y="39"/>
                  </a:lnTo>
                  <a:lnTo>
                    <a:pt x="29" y="39"/>
                  </a:lnTo>
                  <a:lnTo>
                    <a:pt x="36" y="31"/>
                  </a:lnTo>
                  <a:lnTo>
                    <a:pt x="42" y="23"/>
                  </a:lnTo>
                  <a:lnTo>
                    <a:pt x="50" y="17"/>
                  </a:lnTo>
                  <a:lnTo>
                    <a:pt x="58" y="10"/>
                  </a:lnTo>
                  <a:lnTo>
                    <a:pt x="58" y="10"/>
                  </a:lnTo>
                  <a:lnTo>
                    <a:pt x="59" y="9"/>
                  </a:lnTo>
                  <a:lnTo>
                    <a:pt x="60" y="6"/>
                  </a:lnTo>
                  <a:lnTo>
                    <a:pt x="59" y="2"/>
                  </a:lnTo>
                  <a:lnTo>
                    <a:pt x="58" y="1"/>
                  </a:lnTo>
                  <a:lnTo>
                    <a:pt x="56" y="0"/>
                  </a:lnTo>
                  <a:lnTo>
                    <a:pt x="54" y="0"/>
                  </a:lnTo>
                  <a:lnTo>
                    <a:pt x="53" y="1"/>
                  </a:lnTo>
                  <a:lnTo>
                    <a:pt x="53" y="1"/>
                  </a:lnTo>
                  <a:close/>
                </a:path>
              </a:pathLst>
            </a:custGeom>
            <a:grpFill/>
            <a:ln w="9525">
              <a:noFill/>
              <a:round/>
            </a:ln>
          </p:spPr>
          <p:txBody>
            <a:bodyPr vert="horz" wrap="square" lIns="121920" tIns="60960" rIns="121920" bIns="60960" numCol="1" anchor="t" anchorCtr="0" compatLnSpc="1"/>
            <a:lstStyle/>
            <a:p>
              <a:endParaRPr lang="zh-CN" altLang="en-US" sz="2400">
                <a:solidFill>
                  <a:schemeClr val="bg1">
                    <a:lumMod val="50000"/>
                  </a:schemeClr>
                </a:solidFill>
                <a:latin typeface="微软雅黑" panose="020B0503020204020204" pitchFamily="34" charset="-122"/>
                <a:ea typeface="微软雅黑" panose="020B0503020204020204" pitchFamily="34" charset="-122"/>
              </a:endParaRPr>
            </a:p>
          </p:txBody>
        </p:sp>
        <p:sp>
          <p:nvSpPr>
            <p:cNvPr id="48" name="chenying0907 909"/>
            <p:cNvSpPr/>
            <p:nvPr/>
          </p:nvSpPr>
          <p:spPr bwMode="auto">
            <a:xfrm>
              <a:off x="3398838" y="3498851"/>
              <a:ext cx="20638" cy="30163"/>
            </a:xfrm>
            <a:custGeom>
              <a:avLst/>
              <a:gdLst/>
              <a:ahLst/>
              <a:cxnLst>
                <a:cxn ang="0">
                  <a:pos x="42" y="1"/>
                </a:cxn>
                <a:cxn ang="0">
                  <a:pos x="42" y="1"/>
                </a:cxn>
                <a:cxn ang="0">
                  <a:pos x="31" y="20"/>
                </a:cxn>
                <a:cxn ang="0">
                  <a:pos x="31" y="20"/>
                </a:cxn>
                <a:cxn ang="0">
                  <a:pos x="25" y="31"/>
                </a:cxn>
                <a:cxn ang="0">
                  <a:pos x="22" y="37"/>
                </a:cxn>
                <a:cxn ang="0">
                  <a:pos x="18" y="42"/>
                </a:cxn>
                <a:cxn ang="0">
                  <a:pos x="18" y="42"/>
                </a:cxn>
                <a:cxn ang="0">
                  <a:pos x="6" y="54"/>
                </a:cxn>
                <a:cxn ang="0">
                  <a:pos x="2" y="60"/>
                </a:cxn>
                <a:cxn ang="0">
                  <a:pos x="0" y="68"/>
                </a:cxn>
                <a:cxn ang="0">
                  <a:pos x="0" y="68"/>
                </a:cxn>
                <a:cxn ang="0">
                  <a:pos x="0" y="71"/>
                </a:cxn>
                <a:cxn ang="0">
                  <a:pos x="1" y="72"/>
                </a:cxn>
                <a:cxn ang="0">
                  <a:pos x="4" y="75"/>
                </a:cxn>
                <a:cxn ang="0">
                  <a:pos x="6" y="75"/>
                </a:cxn>
                <a:cxn ang="0">
                  <a:pos x="9" y="75"/>
                </a:cxn>
                <a:cxn ang="0">
                  <a:pos x="10" y="73"/>
                </a:cxn>
                <a:cxn ang="0">
                  <a:pos x="10" y="71"/>
                </a:cxn>
                <a:cxn ang="0">
                  <a:pos x="10" y="71"/>
                </a:cxn>
                <a:cxn ang="0">
                  <a:pos x="11" y="67"/>
                </a:cxn>
                <a:cxn ang="0">
                  <a:pos x="13" y="64"/>
                </a:cxn>
                <a:cxn ang="0">
                  <a:pos x="18" y="58"/>
                </a:cxn>
                <a:cxn ang="0">
                  <a:pos x="25" y="52"/>
                </a:cxn>
                <a:cxn ang="0">
                  <a:pos x="28" y="46"/>
                </a:cxn>
                <a:cxn ang="0">
                  <a:pos x="28" y="46"/>
                </a:cxn>
                <a:cxn ang="0">
                  <a:pos x="40" y="26"/>
                </a:cxn>
                <a:cxn ang="0">
                  <a:pos x="52" y="8"/>
                </a:cxn>
                <a:cxn ang="0">
                  <a:pos x="52" y="8"/>
                </a:cxn>
                <a:cxn ang="0">
                  <a:pos x="53" y="5"/>
                </a:cxn>
                <a:cxn ang="0">
                  <a:pos x="52" y="4"/>
                </a:cxn>
                <a:cxn ang="0">
                  <a:pos x="49" y="0"/>
                </a:cxn>
                <a:cxn ang="0">
                  <a:pos x="46" y="0"/>
                </a:cxn>
                <a:cxn ang="0">
                  <a:pos x="44" y="0"/>
                </a:cxn>
                <a:cxn ang="0">
                  <a:pos x="42" y="1"/>
                </a:cxn>
                <a:cxn ang="0">
                  <a:pos x="42" y="1"/>
                </a:cxn>
              </a:cxnLst>
              <a:rect l="0" t="0" r="r" b="b"/>
              <a:pathLst>
                <a:path w="53" h="75">
                  <a:moveTo>
                    <a:pt x="42" y="1"/>
                  </a:moveTo>
                  <a:lnTo>
                    <a:pt x="42" y="1"/>
                  </a:lnTo>
                  <a:lnTo>
                    <a:pt x="31" y="20"/>
                  </a:lnTo>
                  <a:lnTo>
                    <a:pt x="31" y="20"/>
                  </a:lnTo>
                  <a:lnTo>
                    <a:pt x="25" y="31"/>
                  </a:lnTo>
                  <a:lnTo>
                    <a:pt x="22" y="37"/>
                  </a:lnTo>
                  <a:lnTo>
                    <a:pt x="18" y="42"/>
                  </a:lnTo>
                  <a:lnTo>
                    <a:pt x="18" y="42"/>
                  </a:lnTo>
                  <a:lnTo>
                    <a:pt x="6" y="54"/>
                  </a:lnTo>
                  <a:lnTo>
                    <a:pt x="2" y="60"/>
                  </a:lnTo>
                  <a:lnTo>
                    <a:pt x="0" y="68"/>
                  </a:lnTo>
                  <a:lnTo>
                    <a:pt x="0" y="68"/>
                  </a:lnTo>
                  <a:lnTo>
                    <a:pt x="0" y="71"/>
                  </a:lnTo>
                  <a:lnTo>
                    <a:pt x="1" y="72"/>
                  </a:lnTo>
                  <a:lnTo>
                    <a:pt x="4" y="75"/>
                  </a:lnTo>
                  <a:lnTo>
                    <a:pt x="6" y="75"/>
                  </a:lnTo>
                  <a:lnTo>
                    <a:pt x="9" y="75"/>
                  </a:lnTo>
                  <a:lnTo>
                    <a:pt x="10" y="73"/>
                  </a:lnTo>
                  <a:lnTo>
                    <a:pt x="10" y="71"/>
                  </a:lnTo>
                  <a:lnTo>
                    <a:pt x="10" y="71"/>
                  </a:lnTo>
                  <a:lnTo>
                    <a:pt x="11" y="67"/>
                  </a:lnTo>
                  <a:lnTo>
                    <a:pt x="13" y="64"/>
                  </a:lnTo>
                  <a:lnTo>
                    <a:pt x="18" y="58"/>
                  </a:lnTo>
                  <a:lnTo>
                    <a:pt x="25" y="52"/>
                  </a:lnTo>
                  <a:lnTo>
                    <a:pt x="28" y="46"/>
                  </a:lnTo>
                  <a:lnTo>
                    <a:pt x="28" y="46"/>
                  </a:lnTo>
                  <a:lnTo>
                    <a:pt x="40" y="26"/>
                  </a:lnTo>
                  <a:lnTo>
                    <a:pt x="52" y="8"/>
                  </a:lnTo>
                  <a:lnTo>
                    <a:pt x="52" y="8"/>
                  </a:lnTo>
                  <a:lnTo>
                    <a:pt x="53" y="5"/>
                  </a:lnTo>
                  <a:lnTo>
                    <a:pt x="52" y="4"/>
                  </a:lnTo>
                  <a:lnTo>
                    <a:pt x="49" y="0"/>
                  </a:lnTo>
                  <a:lnTo>
                    <a:pt x="46" y="0"/>
                  </a:lnTo>
                  <a:lnTo>
                    <a:pt x="44" y="0"/>
                  </a:lnTo>
                  <a:lnTo>
                    <a:pt x="42" y="1"/>
                  </a:lnTo>
                  <a:lnTo>
                    <a:pt x="42" y="1"/>
                  </a:lnTo>
                  <a:close/>
                </a:path>
              </a:pathLst>
            </a:custGeom>
            <a:grpFill/>
            <a:ln w="9525">
              <a:noFill/>
              <a:round/>
            </a:ln>
          </p:spPr>
          <p:txBody>
            <a:bodyPr vert="horz" wrap="square" lIns="121920" tIns="60960" rIns="121920" bIns="60960" numCol="1" anchor="t" anchorCtr="0" compatLnSpc="1"/>
            <a:lstStyle/>
            <a:p>
              <a:endParaRPr lang="zh-CN" altLang="en-US" sz="2400">
                <a:solidFill>
                  <a:schemeClr val="bg1">
                    <a:lumMod val="50000"/>
                  </a:schemeClr>
                </a:solidFill>
                <a:latin typeface="微软雅黑" panose="020B0503020204020204" pitchFamily="34" charset="-122"/>
                <a:ea typeface="微软雅黑" panose="020B0503020204020204" pitchFamily="34" charset="-122"/>
              </a:endParaRPr>
            </a:p>
          </p:txBody>
        </p:sp>
        <p:sp>
          <p:nvSpPr>
            <p:cNvPr id="49" name="chenying0907 910"/>
            <p:cNvSpPr/>
            <p:nvPr/>
          </p:nvSpPr>
          <p:spPr bwMode="auto">
            <a:xfrm>
              <a:off x="3460751" y="3505201"/>
              <a:ext cx="17463" cy="26988"/>
            </a:xfrm>
            <a:custGeom>
              <a:avLst/>
              <a:gdLst/>
              <a:ahLst/>
              <a:cxnLst>
                <a:cxn ang="0">
                  <a:pos x="36" y="2"/>
                </a:cxn>
                <a:cxn ang="0">
                  <a:pos x="36" y="2"/>
                </a:cxn>
                <a:cxn ang="0">
                  <a:pos x="30" y="8"/>
                </a:cxn>
                <a:cxn ang="0">
                  <a:pos x="27" y="16"/>
                </a:cxn>
                <a:cxn ang="0">
                  <a:pos x="17" y="30"/>
                </a:cxn>
                <a:cxn ang="0">
                  <a:pos x="11" y="46"/>
                </a:cxn>
                <a:cxn ang="0">
                  <a:pos x="2" y="61"/>
                </a:cxn>
                <a:cxn ang="0">
                  <a:pos x="2" y="61"/>
                </a:cxn>
                <a:cxn ang="0">
                  <a:pos x="0" y="62"/>
                </a:cxn>
                <a:cxn ang="0">
                  <a:pos x="0" y="64"/>
                </a:cxn>
                <a:cxn ang="0">
                  <a:pos x="2" y="66"/>
                </a:cxn>
                <a:cxn ang="0">
                  <a:pos x="3" y="67"/>
                </a:cxn>
                <a:cxn ang="0">
                  <a:pos x="7" y="68"/>
                </a:cxn>
                <a:cxn ang="0">
                  <a:pos x="10" y="67"/>
                </a:cxn>
                <a:cxn ang="0">
                  <a:pos x="11" y="66"/>
                </a:cxn>
                <a:cxn ang="0">
                  <a:pos x="11" y="66"/>
                </a:cxn>
                <a:cxn ang="0">
                  <a:pos x="20" y="53"/>
                </a:cxn>
                <a:cxn ang="0">
                  <a:pos x="27" y="37"/>
                </a:cxn>
                <a:cxn ang="0">
                  <a:pos x="34" y="23"/>
                </a:cxn>
                <a:cxn ang="0">
                  <a:pos x="40" y="16"/>
                </a:cxn>
                <a:cxn ang="0">
                  <a:pos x="45" y="10"/>
                </a:cxn>
                <a:cxn ang="0">
                  <a:pos x="45" y="10"/>
                </a:cxn>
                <a:cxn ang="0">
                  <a:pos x="46" y="8"/>
                </a:cxn>
                <a:cxn ang="0">
                  <a:pos x="46" y="6"/>
                </a:cxn>
                <a:cxn ang="0">
                  <a:pos x="44" y="2"/>
                </a:cxn>
                <a:cxn ang="0">
                  <a:pos x="41" y="0"/>
                </a:cxn>
                <a:cxn ang="0">
                  <a:pos x="38" y="0"/>
                </a:cxn>
                <a:cxn ang="0">
                  <a:pos x="36" y="2"/>
                </a:cxn>
                <a:cxn ang="0">
                  <a:pos x="36" y="2"/>
                </a:cxn>
              </a:cxnLst>
              <a:rect l="0" t="0" r="r" b="b"/>
              <a:pathLst>
                <a:path w="46" h="68">
                  <a:moveTo>
                    <a:pt x="36" y="2"/>
                  </a:moveTo>
                  <a:lnTo>
                    <a:pt x="36" y="2"/>
                  </a:lnTo>
                  <a:lnTo>
                    <a:pt x="30" y="8"/>
                  </a:lnTo>
                  <a:lnTo>
                    <a:pt x="27" y="16"/>
                  </a:lnTo>
                  <a:lnTo>
                    <a:pt x="17" y="30"/>
                  </a:lnTo>
                  <a:lnTo>
                    <a:pt x="11" y="46"/>
                  </a:lnTo>
                  <a:lnTo>
                    <a:pt x="2" y="61"/>
                  </a:lnTo>
                  <a:lnTo>
                    <a:pt x="2" y="61"/>
                  </a:lnTo>
                  <a:lnTo>
                    <a:pt x="0" y="62"/>
                  </a:lnTo>
                  <a:lnTo>
                    <a:pt x="0" y="64"/>
                  </a:lnTo>
                  <a:lnTo>
                    <a:pt x="2" y="66"/>
                  </a:lnTo>
                  <a:lnTo>
                    <a:pt x="3" y="67"/>
                  </a:lnTo>
                  <a:lnTo>
                    <a:pt x="7" y="68"/>
                  </a:lnTo>
                  <a:lnTo>
                    <a:pt x="10" y="67"/>
                  </a:lnTo>
                  <a:lnTo>
                    <a:pt x="11" y="66"/>
                  </a:lnTo>
                  <a:lnTo>
                    <a:pt x="11" y="66"/>
                  </a:lnTo>
                  <a:lnTo>
                    <a:pt x="20" y="53"/>
                  </a:lnTo>
                  <a:lnTo>
                    <a:pt x="27" y="37"/>
                  </a:lnTo>
                  <a:lnTo>
                    <a:pt x="34" y="23"/>
                  </a:lnTo>
                  <a:lnTo>
                    <a:pt x="40" y="16"/>
                  </a:lnTo>
                  <a:lnTo>
                    <a:pt x="45" y="10"/>
                  </a:lnTo>
                  <a:lnTo>
                    <a:pt x="45" y="10"/>
                  </a:lnTo>
                  <a:lnTo>
                    <a:pt x="46" y="8"/>
                  </a:lnTo>
                  <a:lnTo>
                    <a:pt x="46" y="6"/>
                  </a:lnTo>
                  <a:lnTo>
                    <a:pt x="44" y="2"/>
                  </a:lnTo>
                  <a:lnTo>
                    <a:pt x="41" y="0"/>
                  </a:lnTo>
                  <a:lnTo>
                    <a:pt x="38" y="0"/>
                  </a:lnTo>
                  <a:lnTo>
                    <a:pt x="36" y="2"/>
                  </a:lnTo>
                  <a:lnTo>
                    <a:pt x="36" y="2"/>
                  </a:lnTo>
                  <a:close/>
                </a:path>
              </a:pathLst>
            </a:custGeom>
            <a:grpFill/>
            <a:ln w="9525">
              <a:noFill/>
              <a:round/>
            </a:ln>
          </p:spPr>
          <p:txBody>
            <a:bodyPr vert="horz" wrap="square" lIns="121920" tIns="60960" rIns="121920" bIns="60960" numCol="1" anchor="t" anchorCtr="0" compatLnSpc="1"/>
            <a:lstStyle/>
            <a:p>
              <a:endParaRPr lang="zh-CN" altLang="en-US" sz="2400">
                <a:solidFill>
                  <a:schemeClr val="bg1">
                    <a:lumMod val="50000"/>
                  </a:schemeClr>
                </a:solidFill>
                <a:latin typeface="微软雅黑" panose="020B0503020204020204" pitchFamily="34" charset="-122"/>
                <a:ea typeface="微软雅黑" panose="020B0503020204020204" pitchFamily="34" charset="-122"/>
              </a:endParaRPr>
            </a:p>
          </p:txBody>
        </p:sp>
        <p:sp>
          <p:nvSpPr>
            <p:cNvPr id="50" name="chenying0907 911"/>
            <p:cNvSpPr/>
            <p:nvPr/>
          </p:nvSpPr>
          <p:spPr bwMode="auto">
            <a:xfrm>
              <a:off x="3506788" y="3503613"/>
              <a:ext cx="25400" cy="31750"/>
            </a:xfrm>
            <a:custGeom>
              <a:avLst/>
              <a:gdLst/>
              <a:ahLst/>
              <a:cxnLst>
                <a:cxn ang="0">
                  <a:pos x="52" y="2"/>
                </a:cxn>
                <a:cxn ang="0">
                  <a:pos x="52" y="2"/>
                </a:cxn>
                <a:cxn ang="0">
                  <a:pos x="43" y="8"/>
                </a:cxn>
                <a:cxn ang="0">
                  <a:pos x="34" y="15"/>
                </a:cxn>
                <a:cxn ang="0">
                  <a:pos x="26" y="24"/>
                </a:cxn>
                <a:cxn ang="0">
                  <a:pos x="20" y="32"/>
                </a:cxn>
                <a:cxn ang="0">
                  <a:pos x="13" y="42"/>
                </a:cxn>
                <a:cxn ang="0">
                  <a:pos x="9" y="51"/>
                </a:cxn>
                <a:cxn ang="0">
                  <a:pos x="4" y="62"/>
                </a:cxn>
                <a:cxn ang="0">
                  <a:pos x="0" y="74"/>
                </a:cxn>
                <a:cxn ang="0">
                  <a:pos x="0" y="74"/>
                </a:cxn>
                <a:cxn ang="0">
                  <a:pos x="0" y="75"/>
                </a:cxn>
                <a:cxn ang="0">
                  <a:pos x="1" y="78"/>
                </a:cxn>
                <a:cxn ang="0">
                  <a:pos x="4" y="80"/>
                </a:cxn>
                <a:cxn ang="0">
                  <a:pos x="9" y="80"/>
                </a:cxn>
                <a:cxn ang="0">
                  <a:pos x="11" y="79"/>
                </a:cxn>
                <a:cxn ang="0">
                  <a:pos x="12" y="76"/>
                </a:cxn>
                <a:cxn ang="0">
                  <a:pos x="12" y="76"/>
                </a:cxn>
                <a:cxn ang="0">
                  <a:pos x="18" y="57"/>
                </a:cxn>
                <a:cxn ang="0">
                  <a:pos x="24" y="48"/>
                </a:cxn>
                <a:cxn ang="0">
                  <a:pos x="29" y="40"/>
                </a:cxn>
                <a:cxn ang="0">
                  <a:pos x="35" y="31"/>
                </a:cxn>
                <a:cxn ang="0">
                  <a:pos x="42" y="24"/>
                </a:cxn>
                <a:cxn ang="0">
                  <a:pos x="50" y="17"/>
                </a:cxn>
                <a:cxn ang="0">
                  <a:pos x="59" y="11"/>
                </a:cxn>
                <a:cxn ang="0">
                  <a:pos x="59" y="11"/>
                </a:cxn>
                <a:cxn ang="0">
                  <a:pos x="60" y="10"/>
                </a:cxn>
                <a:cxn ang="0">
                  <a:pos x="62" y="7"/>
                </a:cxn>
                <a:cxn ang="0">
                  <a:pos x="60" y="3"/>
                </a:cxn>
                <a:cxn ang="0">
                  <a:pos x="58" y="0"/>
                </a:cxn>
                <a:cxn ang="0">
                  <a:pos x="55" y="0"/>
                </a:cxn>
                <a:cxn ang="0">
                  <a:pos x="52" y="2"/>
                </a:cxn>
                <a:cxn ang="0">
                  <a:pos x="52" y="2"/>
                </a:cxn>
              </a:cxnLst>
              <a:rect l="0" t="0" r="r" b="b"/>
              <a:pathLst>
                <a:path w="62" h="80">
                  <a:moveTo>
                    <a:pt x="52" y="2"/>
                  </a:moveTo>
                  <a:lnTo>
                    <a:pt x="52" y="2"/>
                  </a:lnTo>
                  <a:lnTo>
                    <a:pt x="43" y="8"/>
                  </a:lnTo>
                  <a:lnTo>
                    <a:pt x="34" y="15"/>
                  </a:lnTo>
                  <a:lnTo>
                    <a:pt x="26" y="24"/>
                  </a:lnTo>
                  <a:lnTo>
                    <a:pt x="20" y="32"/>
                  </a:lnTo>
                  <a:lnTo>
                    <a:pt x="13" y="42"/>
                  </a:lnTo>
                  <a:lnTo>
                    <a:pt x="9" y="51"/>
                  </a:lnTo>
                  <a:lnTo>
                    <a:pt x="4" y="62"/>
                  </a:lnTo>
                  <a:lnTo>
                    <a:pt x="0" y="74"/>
                  </a:lnTo>
                  <a:lnTo>
                    <a:pt x="0" y="74"/>
                  </a:lnTo>
                  <a:lnTo>
                    <a:pt x="0" y="75"/>
                  </a:lnTo>
                  <a:lnTo>
                    <a:pt x="1" y="78"/>
                  </a:lnTo>
                  <a:lnTo>
                    <a:pt x="4" y="80"/>
                  </a:lnTo>
                  <a:lnTo>
                    <a:pt x="9" y="80"/>
                  </a:lnTo>
                  <a:lnTo>
                    <a:pt x="11" y="79"/>
                  </a:lnTo>
                  <a:lnTo>
                    <a:pt x="12" y="76"/>
                  </a:lnTo>
                  <a:lnTo>
                    <a:pt x="12" y="76"/>
                  </a:lnTo>
                  <a:lnTo>
                    <a:pt x="18" y="57"/>
                  </a:lnTo>
                  <a:lnTo>
                    <a:pt x="24" y="48"/>
                  </a:lnTo>
                  <a:lnTo>
                    <a:pt x="29" y="40"/>
                  </a:lnTo>
                  <a:lnTo>
                    <a:pt x="35" y="31"/>
                  </a:lnTo>
                  <a:lnTo>
                    <a:pt x="42" y="24"/>
                  </a:lnTo>
                  <a:lnTo>
                    <a:pt x="50" y="17"/>
                  </a:lnTo>
                  <a:lnTo>
                    <a:pt x="59" y="11"/>
                  </a:lnTo>
                  <a:lnTo>
                    <a:pt x="59" y="11"/>
                  </a:lnTo>
                  <a:lnTo>
                    <a:pt x="60" y="10"/>
                  </a:lnTo>
                  <a:lnTo>
                    <a:pt x="62" y="7"/>
                  </a:lnTo>
                  <a:lnTo>
                    <a:pt x="60" y="3"/>
                  </a:lnTo>
                  <a:lnTo>
                    <a:pt x="58" y="0"/>
                  </a:lnTo>
                  <a:lnTo>
                    <a:pt x="55" y="0"/>
                  </a:lnTo>
                  <a:lnTo>
                    <a:pt x="52" y="2"/>
                  </a:lnTo>
                  <a:lnTo>
                    <a:pt x="52" y="2"/>
                  </a:lnTo>
                  <a:close/>
                </a:path>
              </a:pathLst>
            </a:custGeom>
            <a:grpFill/>
            <a:ln w="9525">
              <a:noFill/>
              <a:round/>
            </a:ln>
          </p:spPr>
          <p:txBody>
            <a:bodyPr vert="horz" wrap="square" lIns="121920" tIns="60960" rIns="121920" bIns="60960" numCol="1" anchor="t" anchorCtr="0" compatLnSpc="1"/>
            <a:lstStyle/>
            <a:p>
              <a:endParaRPr lang="zh-CN" altLang="en-US" sz="2400">
                <a:solidFill>
                  <a:schemeClr val="bg1">
                    <a:lumMod val="50000"/>
                  </a:schemeClr>
                </a:solidFill>
                <a:latin typeface="微软雅黑" panose="020B0503020204020204" pitchFamily="34" charset="-122"/>
                <a:ea typeface="微软雅黑" panose="020B0503020204020204" pitchFamily="34" charset="-122"/>
              </a:endParaRPr>
            </a:p>
          </p:txBody>
        </p:sp>
        <p:sp>
          <p:nvSpPr>
            <p:cNvPr id="51" name="chenying0907 912"/>
            <p:cNvSpPr/>
            <p:nvPr/>
          </p:nvSpPr>
          <p:spPr bwMode="auto">
            <a:xfrm>
              <a:off x="3549651" y="3498851"/>
              <a:ext cx="23813" cy="34925"/>
            </a:xfrm>
            <a:custGeom>
              <a:avLst/>
              <a:gdLst/>
              <a:ahLst/>
              <a:cxnLst>
                <a:cxn ang="0">
                  <a:pos x="49" y="6"/>
                </a:cxn>
                <a:cxn ang="0">
                  <a:pos x="49" y="6"/>
                </a:cxn>
                <a:cxn ang="0">
                  <a:pos x="46" y="14"/>
                </a:cxn>
                <a:cxn ang="0">
                  <a:pos x="41" y="23"/>
                </a:cxn>
                <a:cxn ang="0">
                  <a:pos x="34" y="32"/>
                </a:cxn>
                <a:cxn ang="0">
                  <a:pos x="29" y="39"/>
                </a:cxn>
                <a:cxn ang="0">
                  <a:pos x="29" y="39"/>
                </a:cxn>
                <a:cxn ang="0">
                  <a:pos x="20" y="48"/>
                </a:cxn>
                <a:cxn ang="0">
                  <a:pos x="13" y="59"/>
                </a:cxn>
                <a:cxn ang="0">
                  <a:pos x="7" y="69"/>
                </a:cxn>
                <a:cxn ang="0">
                  <a:pos x="0" y="79"/>
                </a:cxn>
                <a:cxn ang="0">
                  <a:pos x="0" y="79"/>
                </a:cxn>
                <a:cxn ang="0">
                  <a:pos x="0" y="81"/>
                </a:cxn>
                <a:cxn ang="0">
                  <a:pos x="0" y="83"/>
                </a:cxn>
                <a:cxn ang="0">
                  <a:pos x="3" y="87"/>
                </a:cxn>
                <a:cxn ang="0">
                  <a:pos x="7" y="87"/>
                </a:cxn>
                <a:cxn ang="0">
                  <a:pos x="10" y="87"/>
                </a:cxn>
                <a:cxn ang="0">
                  <a:pos x="11" y="85"/>
                </a:cxn>
                <a:cxn ang="0">
                  <a:pos x="11" y="85"/>
                </a:cxn>
                <a:cxn ang="0">
                  <a:pos x="17" y="73"/>
                </a:cxn>
                <a:cxn ang="0">
                  <a:pos x="24" y="62"/>
                </a:cxn>
                <a:cxn ang="0">
                  <a:pos x="24" y="62"/>
                </a:cxn>
                <a:cxn ang="0">
                  <a:pos x="33" y="52"/>
                </a:cxn>
                <a:cxn ang="0">
                  <a:pos x="38" y="47"/>
                </a:cxn>
                <a:cxn ang="0">
                  <a:pos x="42" y="40"/>
                </a:cxn>
                <a:cxn ang="0">
                  <a:pos x="42" y="40"/>
                </a:cxn>
                <a:cxn ang="0">
                  <a:pos x="54" y="25"/>
                </a:cxn>
                <a:cxn ang="0">
                  <a:pos x="58" y="15"/>
                </a:cxn>
                <a:cxn ang="0">
                  <a:pos x="59" y="11"/>
                </a:cxn>
                <a:cxn ang="0">
                  <a:pos x="61" y="6"/>
                </a:cxn>
                <a:cxn ang="0">
                  <a:pos x="61" y="6"/>
                </a:cxn>
                <a:cxn ang="0">
                  <a:pos x="61" y="4"/>
                </a:cxn>
                <a:cxn ang="0">
                  <a:pos x="59" y="2"/>
                </a:cxn>
                <a:cxn ang="0">
                  <a:pos x="58" y="1"/>
                </a:cxn>
                <a:cxn ang="0">
                  <a:pos x="55" y="0"/>
                </a:cxn>
                <a:cxn ang="0">
                  <a:pos x="51" y="2"/>
                </a:cxn>
                <a:cxn ang="0">
                  <a:pos x="50" y="4"/>
                </a:cxn>
                <a:cxn ang="0">
                  <a:pos x="49" y="6"/>
                </a:cxn>
                <a:cxn ang="0">
                  <a:pos x="49" y="6"/>
                </a:cxn>
              </a:cxnLst>
              <a:rect l="0" t="0" r="r" b="b"/>
              <a:pathLst>
                <a:path w="61" h="87">
                  <a:moveTo>
                    <a:pt x="49" y="6"/>
                  </a:moveTo>
                  <a:lnTo>
                    <a:pt x="49" y="6"/>
                  </a:lnTo>
                  <a:lnTo>
                    <a:pt x="46" y="14"/>
                  </a:lnTo>
                  <a:lnTo>
                    <a:pt x="41" y="23"/>
                  </a:lnTo>
                  <a:lnTo>
                    <a:pt x="34" y="32"/>
                  </a:lnTo>
                  <a:lnTo>
                    <a:pt x="29" y="39"/>
                  </a:lnTo>
                  <a:lnTo>
                    <a:pt x="29" y="39"/>
                  </a:lnTo>
                  <a:lnTo>
                    <a:pt x="20" y="48"/>
                  </a:lnTo>
                  <a:lnTo>
                    <a:pt x="13" y="59"/>
                  </a:lnTo>
                  <a:lnTo>
                    <a:pt x="7" y="69"/>
                  </a:lnTo>
                  <a:lnTo>
                    <a:pt x="0" y="79"/>
                  </a:lnTo>
                  <a:lnTo>
                    <a:pt x="0" y="79"/>
                  </a:lnTo>
                  <a:lnTo>
                    <a:pt x="0" y="81"/>
                  </a:lnTo>
                  <a:lnTo>
                    <a:pt x="0" y="83"/>
                  </a:lnTo>
                  <a:lnTo>
                    <a:pt x="3" y="87"/>
                  </a:lnTo>
                  <a:lnTo>
                    <a:pt x="7" y="87"/>
                  </a:lnTo>
                  <a:lnTo>
                    <a:pt x="10" y="87"/>
                  </a:lnTo>
                  <a:lnTo>
                    <a:pt x="11" y="85"/>
                  </a:lnTo>
                  <a:lnTo>
                    <a:pt x="11" y="85"/>
                  </a:lnTo>
                  <a:lnTo>
                    <a:pt x="17" y="73"/>
                  </a:lnTo>
                  <a:lnTo>
                    <a:pt x="24" y="62"/>
                  </a:lnTo>
                  <a:lnTo>
                    <a:pt x="24" y="62"/>
                  </a:lnTo>
                  <a:lnTo>
                    <a:pt x="33" y="52"/>
                  </a:lnTo>
                  <a:lnTo>
                    <a:pt x="38" y="47"/>
                  </a:lnTo>
                  <a:lnTo>
                    <a:pt x="42" y="40"/>
                  </a:lnTo>
                  <a:lnTo>
                    <a:pt x="42" y="40"/>
                  </a:lnTo>
                  <a:lnTo>
                    <a:pt x="54" y="25"/>
                  </a:lnTo>
                  <a:lnTo>
                    <a:pt x="58" y="15"/>
                  </a:lnTo>
                  <a:lnTo>
                    <a:pt x="59" y="11"/>
                  </a:lnTo>
                  <a:lnTo>
                    <a:pt x="61" y="6"/>
                  </a:lnTo>
                  <a:lnTo>
                    <a:pt x="61" y="6"/>
                  </a:lnTo>
                  <a:lnTo>
                    <a:pt x="61" y="4"/>
                  </a:lnTo>
                  <a:lnTo>
                    <a:pt x="59" y="2"/>
                  </a:lnTo>
                  <a:lnTo>
                    <a:pt x="58" y="1"/>
                  </a:lnTo>
                  <a:lnTo>
                    <a:pt x="55" y="0"/>
                  </a:lnTo>
                  <a:lnTo>
                    <a:pt x="51" y="2"/>
                  </a:lnTo>
                  <a:lnTo>
                    <a:pt x="50" y="4"/>
                  </a:lnTo>
                  <a:lnTo>
                    <a:pt x="49" y="6"/>
                  </a:lnTo>
                  <a:lnTo>
                    <a:pt x="49" y="6"/>
                  </a:lnTo>
                  <a:close/>
                </a:path>
              </a:pathLst>
            </a:custGeom>
            <a:grpFill/>
            <a:ln w="9525">
              <a:noFill/>
              <a:round/>
            </a:ln>
          </p:spPr>
          <p:txBody>
            <a:bodyPr vert="horz" wrap="square" lIns="121920" tIns="60960" rIns="121920" bIns="60960" numCol="1" anchor="t" anchorCtr="0" compatLnSpc="1"/>
            <a:lstStyle/>
            <a:p>
              <a:endParaRPr lang="zh-CN" altLang="en-US" sz="2400">
                <a:solidFill>
                  <a:schemeClr val="bg1">
                    <a:lumMod val="50000"/>
                  </a:schemeClr>
                </a:solidFill>
                <a:latin typeface="微软雅黑" panose="020B0503020204020204" pitchFamily="34" charset="-122"/>
                <a:ea typeface="微软雅黑" panose="020B0503020204020204" pitchFamily="34" charset="-122"/>
              </a:endParaRPr>
            </a:p>
          </p:txBody>
        </p:sp>
        <p:sp>
          <p:nvSpPr>
            <p:cNvPr id="52" name="chenying0907 913"/>
            <p:cNvSpPr/>
            <p:nvPr/>
          </p:nvSpPr>
          <p:spPr bwMode="auto">
            <a:xfrm>
              <a:off x="3594101" y="3487738"/>
              <a:ext cx="28575" cy="36513"/>
            </a:xfrm>
            <a:custGeom>
              <a:avLst/>
              <a:gdLst/>
              <a:ahLst/>
              <a:cxnLst>
                <a:cxn ang="0">
                  <a:pos x="63" y="1"/>
                </a:cxn>
                <a:cxn ang="0">
                  <a:pos x="63" y="1"/>
                </a:cxn>
                <a:cxn ang="0">
                  <a:pos x="45" y="19"/>
                </a:cxn>
                <a:cxn ang="0">
                  <a:pos x="29" y="39"/>
                </a:cxn>
                <a:cxn ang="0">
                  <a:pos x="15" y="60"/>
                </a:cxn>
                <a:cxn ang="0">
                  <a:pos x="2" y="82"/>
                </a:cxn>
                <a:cxn ang="0">
                  <a:pos x="2" y="82"/>
                </a:cxn>
                <a:cxn ang="0">
                  <a:pos x="0" y="85"/>
                </a:cxn>
                <a:cxn ang="0">
                  <a:pos x="0" y="87"/>
                </a:cxn>
                <a:cxn ang="0">
                  <a:pos x="3" y="90"/>
                </a:cxn>
                <a:cxn ang="0">
                  <a:pos x="8" y="91"/>
                </a:cxn>
                <a:cxn ang="0">
                  <a:pos x="9" y="90"/>
                </a:cxn>
                <a:cxn ang="0">
                  <a:pos x="11" y="88"/>
                </a:cxn>
                <a:cxn ang="0">
                  <a:pos x="11" y="88"/>
                </a:cxn>
                <a:cxn ang="0">
                  <a:pos x="24" y="66"/>
                </a:cxn>
                <a:cxn ang="0">
                  <a:pos x="38" y="47"/>
                </a:cxn>
                <a:cxn ang="0">
                  <a:pos x="54" y="27"/>
                </a:cxn>
                <a:cxn ang="0">
                  <a:pos x="71" y="9"/>
                </a:cxn>
                <a:cxn ang="0">
                  <a:pos x="71" y="9"/>
                </a:cxn>
                <a:cxn ang="0">
                  <a:pos x="72" y="7"/>
                </a:cxn>
                <a:cxn ang="0">
                  <a:pos x="72" y="5"/>
                </a:cxn>
                <a:cxn ang="0">
                  <a:pos x="71" y="1"/>
                </a:cxn>
                <a:cxn ang="0">
                  <a:pos x="67" y="0"/>
                </a:cxn>
                <a:cxn ang="0">
                  <a:pos x="64" y="0"/>
                </a:cxn>
                <a:cxn ang="0">
                  <a:pos x="63" y="1"/>
                </a:cxn>
                <a:cxn ang="0">
                  <a:pos x="63" y="1"/>
                </a:cxn>
              </a:cxnLst>
              <a:rect l="0" t="0" r="r" b="b"/>
              <a:pathLst>
                <a:path w="72" h="91">
                  <a:moveTo>
                    <a:pt x="63" y="1"/>
                  </a:moveTo>
                  <a:lnTo>
                    <a:pt x="63" y="1"/>
                  </a:lnTo>
                  <a:lnTo>
                    <a:pt x="45" y="19"/>
                  </a:lnTo>
                  <a:lnTo>
                    <a:pt x="29" y="39"/>
                  </a:lnTo>
                  <a:lnTo>
                    <a:pt x="15" y="60"/>
                  </a:lnTo>
                  <a:lnTo>
                    <a:pt x="2" y="82"/>
                  </a:lnTo>
                  <a:lnTo>
                    <a:pt x="2" y="82"/>
                  </a:lnTo>
                  <a:lnTo>
                    <a:pt x="0" y="85"/>
                  </a:lnTo>
                  <a:lnTo>
                    <a:pt x="0" y="87"/>
                  </a:lnTo>
                  <a:lnTo>
                    <a:pt x="3" y="90"/>
                  </a:lnTo>
                  <a:lnTo>
                    <a:pt x="8" y="91"/>
                  </a:lnTo>
                  <a:lnTo>
                    <a:pt x="9" y="90"/>
                  </a:lnTo>
                  <a:lnTo>
                    <a:pt x="11" y="88"/>
                  </a:lnTo>
                  <a:lnTo>
                    <a:pt x="11" y="88"/>
                  </a:lnTo>
                  <a:lnTo>
                    <a:pt x="24" y="66"/>
                  </a:lnTo>
                  <a:lnTo>
                    <a:pt x="38" y="47"/>
                  </a:lnTo>
                  <a:lnTo>
                    <a:pt x="54" y="27"/>
                  </a:lnTo>
                  <a:lnTo>
                    <a:pt x="71" y="9"/>
                  </a:lnTo>
                  <a:lnTo>
                    <a:pt x="71" y="9"/>
                  </a:lnTo>
                  <a:lnTo>
                    <a:pt x="72" y="7"/>
                  </a:lnTo>
                  <a:lnTo>
                    <a:pt x="72" y="5"/>
                  </a:lnTo>
                  <a:lnTo>
                    <a:pt x="71" y="1"/>
                  </a:lnTo>
                  <a:lnTo>
                    <a:pt x="67" y="0"/>
                  </a:lnTo>
                  <a:lnTo>
                    <a:pt x="64" y="0"/>
                  </a:lnTo>
                  <a:lnTo>
                    <a:pt x="63" y="1"/>
                  </a:lnTo>
                  <a:lnTo>
                    <a:pt x="63" y="1"/>
                  </a:lnTo>
                  <a:close/>
                </a:path>
              </a:pathLst>
            </a:custGeom>
            <a:grpFill/>
            <a:ln w="9525">
              <a:noFill/>
              <a:round/>
            </a:ln>
          </p:spPr>
          <p:txBody>
            <a:bodyPr vert="horz" wrap="square" lIns="121920" tIns="60960" rIns="121920" bIns="60960" numCol="1" anchor="t" anchorCtr="0" compatLnSpc="1"/>
            <a:lstStyle/>
            <a:p>
              <a:endParaRPr lang="zh-CN" altLang="en-US" sz="2400">
                <a:solidFill>
                  <a:schemeClr val="bg1">
                    <a:lumMod val="50000"/>
                  </a:schemeClr>
                </a:solidFill>
                <a:latin typeface="微软雅黑" panose="020B0503020204020204" pitchFamily="34" charset="-122"/>
                <a:ea typeface="微软雅黑" panose="020B0503020204020204" pitchFamily="34" charset="-122"/>
              </a:endParaRPr>
            </a:p>
          </p:txBody>
        </p:sp>
        <p:sp>
          <p:nvSpPr>
            <p:cNvPr id="53" name="chenying0907 914"/>
            <p:cNvSpPr/>
            <p:nvPr/>
          </p:nvSpPr>
          <p:spPr bwMode="auto">
            <a:xfrm>
              <a:off x="3641726" y="3463926"/>
              <a:ext cx="25400" cy="36513"/>
            </a:xfrm>
            <a:custGeom>
              <a:avLst/>
              <a:gdLst/>
              <a:ahLst/>
              <a:cxnLst>
                <a:cxn ang="0">
                  <a:pos x="55" y="3"/>
                </a:cxn>
                <a:cxn ang="0">
                  <a:pos x="55" y="3"/>
                </a:cxn>
                <a:cxn ang="0">
                  <a:pos x="50" y="11"/>
                </a:cxn>
                <a:cxn ang="0">
                  <a:pos x="44" y="18"/>
                </a:cxn>
                <a:cxn ang="0">
                  <a:pos x="34" y="35"/>
                </a:cxn>
                <a:cxn ang="0">
                  <a:pos x="34" y="35"/>
                </a:cxn>
                <a:cxn ang="0">
                  <a:pos x="27" y="48"/>
                </a:cxn>
                <a:cxn ang="0">
                  <a:pos x="20" y="60"/>
                </a:cxn>
                <a:cxn ang="0">
                  <a:pos x="1" y="82"/>
                </a:cxn>
                <a:cxn ang="0">
                  <a:pos x="1" y="82"/>
                </a:cxn>
                <a:cxn ang="0">
                  <a:pos x="1" y="84"/>
                </a:cxn>
                <a:cxn ang="0">
                  <a:pos x="0" y="86"/>
                </a:cxn>
                <a:cxn ang="0">
                  <a:pos x="3" y="90"/>
                </a:cxn>
                <a:cxn ang="0">
                  <a:pos x="4" y="92"/>
                </a:cxn>
                <a:cxn ang="0">
                  <a:pos x="6" y="92"/>
                </a:cxn>
                <a:cxn ang="0">
                  <a:pos x="8" y="92"/>
                </a:cxn>
                <a:cxn ang="0">
                  <a:pos x="10" y="90"/>
                </a:cxn>
                <a:cxn ang="0">
                  <a:pos x="10" y="90"/>
                </a:cxn>
                <a:cxn ang="0">
                  <a:pos x="25" y="71"/>
                </a:cxn>
                <a:cxn ang="0">
                  <a:pos x="39" y="51"/>
                </a:cxn>
                <a:cxn ang="0">
                  <a:pos x="39" y="51"/>
                </a:cxn>
                <a:cxn ang="0">
                  <a:pos x="44" y="41"/>
                </a:cxn>
                <a:cxn ang="0">
                  <a:pos x="51" y="30"/>
                </a:cxn>
                <a:cxn ang="0">
                  <a:pos x="56" y="20"/>
                </a:cxn>
                <a:cxn ang="0">
                  <a:pos x="63" y="11"/>
                </a:cxn>
                <a:cxn ang="0">
                  <a:pos x="63" y="11"/>
                </a:cxn>
                <a:cxn ang="0">
                  <a:pos x="64" y="8"/>
                </a:cxn>
                <a:cxn ang="0">
                  <a:pos x="64" y="5"/>
                </a:cxn>
                <a:cxn ang="0">
                  <a:pos x="63" y="3"/>
                </a:cxn>
                <a:cxn ang="0">
                  <a:pos x="61" y="1"/>
                </a:cxn>
                <a:cxn ang="0">
                  <a:pos x="59" y="0"/>
                </a:cxn>
                <a:cxn ang="0">
                  <a:pos x="57" y="1"/>
                </a:cxn>
                <a:cxn ang="0">
                  <a:pos x="55" y="3"/>
                </a:cxn>
                <a:cxn ang="0">
                  <a:pos x="55" y="3"/>
                </a:cxn>
              </a:cxnLst>
              <a:rect l="0" t="0" r="r" b="b"/>
              <a:pathLst>
                <a:path w="64" h="92">
                  <a:moveTo>
                    <a:pt x="55" y="3"/>
                  </a:moveTo>
                  <a:lnTo>
                    <a:pt x="55" y="3"/>
                  </a:lnTo>
                  <a:lnTo>
                    <a:pt x="50" y="11"/>
                  </a:lnTo>
                  <a:lnTo>
                    <a:pt x="44" y="18"/>
                  </a:lnTo>
                  <a:lnTo>
                    <a:pt x="34" y="35"/>
                  </a:lnTo>
                  <a:lnTo>
                    <a:pt x="34" y="35"/>
                  </a:lnTo>
                  <a:lnTo>
                    <a:pt x="27" y="48"/>
                  </a:lnTo>
                  <a:lnTo>
                    <a:pt x="20" y="60"/>
                  </a:lnTo>
                  <a:lnTo>
                    <a:pt x="1" y="82"/>
                  </a:lnTo>
                  <a:lnTo>
                    <a:pt x="1" y="82"/>
                  </a:lnTo>
                  <a:lnTo>
                    <a:pt x="1" y="84"/>
                  </a:lnTo>
                  <a:lnTo>
                    <a:pt x="0" y="86"/>
                  </a:lnTo>
                  <a:lnTo>
                    <a:pt x="3" y="90"/>
                  </a:lnTo>
                  <a:lnTo>
                    <a:pt x="4" y="92"/>
                  </a:lnTo>
                  <a:lnTo>
                    <a:pt x="6" y="92"/>
                  </a:lnTo>
                  <a:lnTo>
                    <a:pt x="8" y="92"/>
                  </a:lnTo>
                  <a:lnTo>
                    <a:pt x="10" y="90"/>
                  </a:lnTo>
                  <a:lnTo>
                    <a:pt x="10" y="90"/>
                  </a:lnTo>
                  <a:lnTo>
                    <a:pt x="25" y="71"/>
                  </a:lnTo>
                  <a:lnTo>
                    <a:pt x="39" y="51"/>
                  </a:lnTo>
                  <a:lnTo>
                    <a:pt x="39" y="51"/>
                  </a:lnTo>
                  <a:lnTo>
                    <a:pt x="44" y="41"/>
                  </a:lnTo>
                  <a:lnTo>
                    <a:pt x="51" y="30"/>
                  </a:lnTo>
                  <a:lnTo>
                    <a:pt x="56" y="20"/>
                  </a:lnTo>
                  <a:lnTo>
                    <a:pt x="63" y="11"/>
                  </a:lnTo>
                  <a:lnTo>
                    <a:pt x="63" y="11"/>
                  </a:lnTo>
                  <a:lnTo>
                    <a:pt x="64" y="8"/>
                  </a:lnTo>
                  <a:lnTo>
                    <a:pt x="64" y="5"/>
                  </a:lnTo>
                  <a:lnTo>
                    <a:pt x="63" y="3"/>
                  </a:lnTo>
                  <a:lnTo>
                    <a:pt x="61" y="1"/>
                  </a:lnTo>
                  <a:lnTo>
                    <a:pt x="59" y="0"/>
                  </a:lnTo>
                  <a:lnTo>
                    <a:pt x="57" y="1"/>
                  </a:lnTo>
                  <a:lnTo>
                    <a:pt x="55" y="3"/>
                  </a:lnTo>
                  <a:lnTo>
                    <a:pt x="55" y="3"/>
                  </a:lnTo>
                  <a:close/>
                </a:path>
              </a:pathLst>
            </a:custGeom>
            <a:grpFill/>
            <a:ln w="9525">
              <a:noFill/>
              <a:round/>
            </a:ln>
          </p:spPr>
          <p:txBody>
            <a:bodyPr vert="horz" wrap="square" lIns="121920" tIns="60960" rIns="121920" bIns="60960" numCol="1" anchor="t" anchorCtr="0" compatLnSpc="1"/>
            <a:lstStyle/>
            <a:p>
              <a:endParaRPr lang="zh-CN" altLang="en-US" sz="2400">
                <a:solidFill>
                  <a:schemeClr val="bg1">
                    <a:lumMod val="50000"/>
                  </a:schemeClr>
                </a:solidFill>
                <a:latin typeface="微软雅黑" panose="020B0503020204020204" pitchFamily="34" charset="-122"/>
                <a:ea typeface="微软雅黑" panose="020B0503020204020204" pitchFamily="34" charset="-122"/>
              </a:endParaRPr>
            </a:p>
          </p:txBody>
        </p:sp>
        <p:sp>
          <p:nvSpPr>
            <p:cNvPr id="54" name="chenying0907 915"/>
            <p:cNvSpPr/>
            <p:nvPr/>
          </p:nvSpPr>
          <p:spPr bwMode="auto">
            <a:xfrm>
              <a:off x="3375026" y="3309938"/>
              <a:ext cx="42863" cy="44450"/>
            </a:xfrm>
            <a:custGeom>
              <a:avLst/>
              <a:gdLst/>
              <a:ahLst/>
              <a:cxnLst>
                <a:cxn ang="0">
                  <a:pos x="55" y="0"/>
                </a:cxn>
                <a:cxn ang="0">
                  <a:pos x="55" y="0"/>
                </a:cxn>
                <a:cxn ang="0">
                  <a:pos x="42" y="2"/>
                </a:cxn>
                <a:cxn ang="0">
                  <a:pos x="32" y="6"/>
                </a:cxn>
                <a:cxn ang="0">
                  <a:pos x="22" y="11"/>
                </a:cxn>
                <a:cxn ang="0">
                  <a:pos x="15" y="19"/>
                </a:cxn>
                <a:cxn ang="0">
                  <a:pos x="8" y="26"/>
                </a:cxn>
                <a:cxn ang="0">
                  <a:pos x="4" y="37"/>
                </a:cxn>
                <a:cxn ang="0">
                  <a:pos x="2" y="47"/>
                </a:cxn>
                <a:cxn ang="0">
                  <a:pos x="0" y="58"/>
                </a:cxn>
                <a:cxn ang="0">
                  <a:pos x="2" y="68"/>
                </a:cxn>
                <a:cxn ang="0">
                  <a:pos x="4" y="79"/>
                </a:cxn>
                <a:cxn ang="0">
                  <a:pos x="8" y="88"/>
                </a:cxn>
                <a:cxn ang="0">
                  <a:pos x="15" y="97"/>
                </a:cxn>
                <a:cxn ang="0">
                  <a:pos x="22" y="104"/>
                </a:cxn>
                <a:cxn ang="0">
                  <a:pos x="32" y="110"/>
                </a:cxn>
                <a:cxn ang="0">
                  <a:pos x="42" y="113"/>
                </a:cxn>
                <a:cxn ang="0">
                  <a:pos x="55" y="114"/>
                </a:cxn>
                <a:cxn ang="0">
                  <a:pos x="55" y="114"/>
                </a:cxn>
                <a:cxn ang="0">
                  <a:pos x="68" y="113"/>
                </a:cxn>
                <a:cxn ang="0">
                  <a:pos x="80" y="110"/>
                </a:cxn>
                <a:cxn ang="0">
                  <a:pos x="89" y="104"/>
                </a:cxn>
                <a:cxn ang="0">
                  <a:pos x="97" y="97"/>
                </a:cxn>
                <a:cxn ang="0">
                  <a:pos x="104" y="88"/>
                </a:cxn>
                <a:cxn ang="0">
                  <a:pos x="108" y="79"/>
                </a:cxn>
                <a:cxn ang="0">
                  <a:pos x="110" y="68"/>
                </a:cxn>
                <a:cxn ang="0">
                  <a:pos x="111" y="58"/>
                </a:cxn>
                <a:cxn ang="0">
                  <a:pos x="110" y="47"/>
                </a:cxn>
                <a:cxn ang="0">
                  <a:pos x="108" y="37"/>
                </a:cxn>
                <a:cxn ang="0">
                  <a:pos x="104" y="26"/>
                </a:cxn>
                <a:cxn ang="0">
                  <a:pos x="97" y="19"/>
                </a:cxn>
                <a:cxn ang="0">
                  <a:pos x="89" y="11"/>
                </a:cxn>
                <a:cxn ang="0">
                  <a:pos x="80" y="6"/>
                </a:cxn>
                <a:cxn ang="0">
                  <a:pos x="68" y="2"/>
                </a:cxn>
                <a:cxn ang="0">
                  <a:pos x="55" y="0"/>
                </a:cxn>
                <a:cxn ang="0">
                  <a:pos x="55" y="0"/>
                </a:cxn>
              </a:cxnLst>
              <a:rect l="0" t="0" r="r" b="b"/>
              <a:pathLst>
                <a:path w="111" h="114">
                  <a:moveTo>
                    <a:pt x="55" y="0"/>
                  </a:moveTo>
                  <a:lnTo>
                    <a:pt x="55" y="0"/>
                  </a:lnTo>
                  <a:lnTo>
                    <a:pt x="42" y="2"/>
                  </a:lnTo>
                  <a:lnTo>
                    <a:pt x="32" y="6"/>
                  </a:lnTo>
                  <a:lnTo>
                    <a:pt x="22" y="11"/>
                  </a:lnTo>
                  <a:lnTo>
                    <a:pt x="15" y="19"/>
                  </a:lnTo>
                  <a:lnTo>
                    <a:pt x="8" y="26"/>
                  </a:lnTo>
                  <a:lnTo>
                    <a:pt x="4" y="37"/>
                  </a:lnTo>
                  <a:lnTo>
                    <a:pt x="2" y="47"/>
                  </a:lnTo>
                  <a:lnTo>
                    <a:pt x="0" y="58"/>
                  </a:lnTo>
                  <a:lnTo>
                    <a:pt x="2" y="68"/>
                  </a:lnTo>
                  <a:lnTo>
                    <a:pt x="4" y="79"/>
                  </a:lnTo>
                  <a:lnTo>
                    <a:pt x="8" y="88"/>
                  </a:lnTo>
                  <a:lnTo>
                    <a:pt x="15" y="97"/>
                  </a:lnTo>
                  <a:lnTo>
                    <a:pt x="22" y="104"/>
                  </a:lnTo>
                  <a:lnTo>
                    <a:pt x="32" y="110"/>
                  </a:lnTo>
                  <a:lnTo>
                    <a:pt x="42" y="113"/>
                  </a:lnTo>
                  <a:lnTo>
                    <a:pt x="55" y="114"/>
                  </a:lnTo>
                  <a:lnTo>
                    <a:pt x="55" y="114"/>
                  </a:lnTo>
                  <a:lnTo>
                    <a:pt x="68" y="113"/>
                  </a:lnTo>
                  <a:lnTo>
                    <a:pt x="80" y="110"/>
                  </a:lnTo>
                  <a:lnTo>
                    <a:pt x="89" y="104"/>
                  </a:lnTo>
                  <a:lnTo>
                    <a:pt x="97" y="97"/>
                  </a:lnTo>
                  <a:lnTo>
                    <a:pt x="104" y="88"/>
                  </a:lnTo>
                  <a:lnTo>
                    <a:pt x="108" y="79"/>
                  </a:lnTo>
                  <a:lnTo>
                    <a:pt x="110" y="68"/>
                  </a:lnTo>
                  <a:lnTo>
                    <a:pt x="111" y="58"/>
                  </a:lnTo>
                  <a:lnTo>
                    <a:pt x="110" y="47"/>
                  </a:lnTo>
                  <a:lnTo>
                    <a:pt x="108" y="37"/>
                  </a:lnTo>
                  <a:lnTo>
                    <a:pt x="104" y="26"/>
                  </a:lnTo>
                  <a:lnTo>
                    <a:pt x="97" y="19"/>
                  </a:lnTo>
                  <a:lnTo>
                    <a:pt x="89" y="11"/>
                  </a:lnTo>
                  <a:lnTo>
                    <a:pt x="80" y="6"/>
                  </a:lnTo>
                  <a:lnTo>
                    <a:pt x="68" y="2"/>
                  </a:lnTo>
                  <a:lnTo>
                    <a:pt x="55" y="0"/>
                  </a:lnTo>
                  <a:lnTo>
                    <a:pt x="55" y="0"/>
                  </a:lnTo>
                  <a:close/>
                </a:path>
              </a:pathLst>
            </a:custGeom>
            <a:grpFill/>
            <a:ln w="9525">
              <a:noFill/>
              <a:round/>
            </a:ln>
          </p:spPr>
          <p:txBody>
            <a:bodyPr vert="horz" wrap="square" lIns="121920" tIns="60960" rIns="121920" bIns="60960" numCol="1" anchor="t" anchorCtr="0" compatLnSpc="1"/>
            <a:lstStyle/>
            <a:p>
              <a:endParaRPr lang="zh-CN" altLang="en-US" sz="2400">
                <a:solidFill>
                  <a:schemeClr val="bg1">
                    <a:lumMod val="50000"/>
                  </a:schemeClr>
                </a:solidFill>
                <a:latin typeface="微软雅黑" panose="020B0503020204020204" pitchFamily="34" charset="-122"/>
                <a:ea typeface="微软雅黑" panose="020B0503020204020204" pitchFamily="34" charset="-122"/>
              </a:endParaRPr>
            </a:p>
          </p:txBody>
        </p:sp>
        <p:sp>
          <p:nvSpPr>
            <p:cNvPr id="55" name="chenying0907 916"/>
            <p:cNvSpPr/>
            <p:nvPr/>
          </p:nvSpPr>
          <p:spPr bwMode="auto">
            <a:xfrm>
              <a:off x="3533776" y="3309938"/>
              <a:ext cx="42863" cy="44450"/>
            </a:xfrm>
            <a:custGeom>
              <a:avLst/>
              <a:gdLst/>
              <a:ahLst/>
              <a:cxnLst>
                <a:cxn ang="0">
                  <a:pos x="54" y="0"/>
                </a:cxn>
                <a:cxn ang="0">
                  <a:pos x="54" y="0"/>
                </a:cxn>
                <a:cxn ang="0">
                  <a:pos x="41" y="2"/>
                </a:cxn>
                <a:cxn ang="0">
                  <a:pos x="30" y="6"/>
                </a:cxn>
                <a:cxn ang="0">
                  <a:pos x="20" y="11"/>
                </a:cxn>
                <a:cxn ang="0">
                  <a:pos x="13" y="19"/>
                </a:cxn>
                <a:cxn ang="0">
                  <a:pos x="7" y="26"/>
                </a:cxn>
                <a:cxn ang="0">
                  <a:pos x="2" y="37"/>
                </a:cxn>
                <a:cxn ang="0">
                  <a:pos x="0" y="47"/>
                </a:cxn>
                <a:cxn ang="0">
                  <a:pos x="0" y="58"/>
                </a:cxn>
                <a:cxn ang="0">
                  <a:pos x="0" y="68"/>
                </a:cxn>
                <a:cxn ang="0">
                  <a:pos x="2" y="79"/>
                </a:cxn>
                <a:cxn ang="0">
                  <a:pos x="7" y="88"/>
                </a:cxn>
                <a:cxn ang="0">
                  <a:pos x="13" y="97"/>
                </a:cxn>
                <a:cxn ang="0">
                  <a:pos x="20" y="104"/>
                </a:cxn>
                <a:cxn ang="0">
                  <a:pos x="30" y="110"/>
                </a:cxn>
                <a:cxn ang="0">
                  <a:pos x="41" y="113"/>
                </a:cxn>
                <a:cxn ang="0">
                  <a:pos x="54" y="114"/>
                </a:cxn>
                <a:cxn ang="0">
                  <a:pos x="54" y="114"/>
                </a:cxn>
                <a:cxn ang="0">
                  <a:pos x="68" y="113"/>
                </a:cxn>
                <a:cxn ang="0">
                  <a:pos x="78" y="110"/>
                </a:cxn>
                <a:cxn ang="0">
                  <a:pos x="88" y="104"/>
                </a:cxn>
                <a:cxn ang="0">
                  <a:pos x="95" y="97"/>
                </a:cxn>
                <a:cxn ang="0">
                  <a:pos x="102" y="88"/>
                </a:cxn>
                <a:cxn ang="0">
                  <a:pos x="105" y="79"/>
                </a:cxn>
                <a:cxn ang="0">
                  <a:pos x="108" y="68"/>
                </a:cxn>
                <a:cxn ang="0">
                  <a:pos x="109" y="58"/>
                </a:cxn>
                <a:cxn ang="0">
                  <a:pos x="108" y="47"/>
                </a:cxn>
                <a:cxn ang="0">
                  <a:pos x="105" y="37"/>
                </a:cxn>
                <a:cxn ang="0">
                  <a:pos x="102" y="26"/>
                </a:cxn>
                <a:cxn ang="0">
                  <a:pos x="95" y="19"/>
                </a:cxn>
                <a:cxn ang="0">
                  <a:pos x="88" y="11"/>
                </a:cxn>
                <a:cxn ang="0">
                  <a:pos x="78" y="6"/>
                </a:cxn>
                <a:cxn ang="0">
                  <a:pos x="68" y="2"/>
                </a:cxn>
                <a:cxn ang="0">
                  <a:pos x="54" y="0"/>
                </a:cxn>
                <a:cxn ang="0">
                  <a:pos x="54" y="0"/>
                </a:cxn>
              </a:cxnLst>
              <a:rect l="0" t="0" r="r" b="b"/>
              <a:pathLst>
                <a:path w="109" h="114">
                  <a:moveTo>
                    <a:pt x="54" y="0"/>
                  </a:moveTo>
                  <a:lnTo>
                    <a:pt x="54" y="0"/>
                  </a:lnTo>
                  <a:lnTo>
                    <a:pt x="41" y="2"/>
                  </a:lnTo>
                  <a:lnTo>
                    <a:pt x="30" y="6"/>
                  </a:lnTo>
                  <a:lnTo>
                    <a:pt x="20" y="11"/>
                  </a:lnTo>
                  <a:lnTo>
                    <a:pt x="13" y="19"/>
                  </a:lnTo>
                  <a:lnTo>
                    <a:pt x="7" y="26"/>
                  </a:lnTo>
                  <a:lnTo>
                    <a:pt x="2" y="37"/>
                  </a:lnTo>
                  <a:lnTo>
                    <a:pt x="0" y="47"/>
                  </a:lnTo>
                  <a:lnTo>
                    <a:pt x="0" y="58"/>
                  </a:lnTo>
                  <a:lnTo>
                    <a:pt x="0" y="68"/>
                  </a:lnTo>
                  <a:lnTo>
                    <a:pt x="2" y="79"/>
                  </a:lnTo>
                  <a:lnTo>
                    <a:pt x="7" y="88"/>
                  </a:lnTo>
                  <a:lnTo>
                    <a:pt x="13" y="97"/>
                  </a:lnTo>
                  <a:lnTo>
                    <a:pt x="20" y="104"/>
                  </a:lnTo>
                  <a:lnTo>
                    <a:pt x="30" y="110"/>
                  </a:lnTo>
                  <a:lnTo>
                    <a:pt x="41" y="113"/>
                  </a:lnTo>
                  <a:lnTo>
                    <a:pt x="54" y="114"/>
                  </a:lnTo>
                  <a:lnTo>
                    <a:pt x="54" y="114"/>
                  </a:lnTo>
                  <a:lnTo>
                    <a:pt x="68" y="113"/>
                  </a:lnTo>
                  <a:lnTo>
                    <a:pt x="78" y="110"/>
                  </a:lnTo>
                  <a:lnTo>
                    <a:pt x="88" y="104"/>
                  </a:lnTo>
                  <a:lnTo>
                    <a:pt x="95" y="97"/>
                  </a:lnTo>
                  <a:lnTo>
                    <a:pt x="102" y="88"/>
                  </a:lnTo>
                  <a:lnTo>
                    <a:pt x="105" y="79"/>
                  </a:lnTo>
                  <a:lnTo>
                    <a:pt x="108" y="68"/>
                  </a:lnTo>
                  <a:lnTo>
                    <a:pt x="109" y="58"/>
                  </a:lnTo>
                  <a:lnTo>
                    <a:pt x="108" y="47"/>
                  </a:lnTo>
                  <a:lnTo>
                    <a:pt x="105" y="37"/>
                  </a:lnTo>
                  <a:lnTo>
                    <a:pt x="102" y="26"/>
                  </a:lnTo>
                  <a:lnTo>
                    <a:pt x="95" y="19"/>
                  </a:lnTo>
                  <a:lnTo>
                    <a:pt x="88" y="11"/>
                  </a:lnTo>
                  <a:lnTo>
                    <a:pt x="78" y="6"/>
                  </a:lnTo>
                  <a:lnTo>
                    <a:pt x="68" y="2"/>
                  </a:lnTo>
                  <a:lnTo>
                    <a:pt x="54" y="0"/>
                  </a:lnTo>
                  <a:lnTo>
                    <a:pt x="54" y="0"/>
                  </a:lnTo>
                  <a:close/>
                </a:path>
              </a:pathLst>
            </a:custGeom>
            <a:grpFill/>
            <a:ln w="9525">
              <a:noFill/>
              <a:round/>
            </a:ln>
          </p:spPr>
          <p:txBody>
            <a:bodyPr vert="horz" wrap="square" lIns="121920" tIns="60960" rIns="121920" bIns="60960" numCol="1" anchor="t" anchorCtr="0" compatLnSpc="1"/>
            <a:lstStyle/>
            <a:p>
              <a:endParaRPr lang="zh-CN" altLang="en-US" sz="2400">
                <a:solidFill>
                  <a:schemeClr val="bg1">
                    <a:lumMod val="50000"/>
                  </a:schemeClr>
                </a:solidFill>
                <a:latin typeface="微软雅黑" panose="020B0503020204020204" pitchFamily="34" charset="-122"/>
                <a:ea typeface="微软雅黑" panose="020B0503020204020204" pitchFamily="34" charset="-122"/>
              </a:endParaRPr>
            </a:p>
          </p:txBody>
        </p:sp>
        <p:sp>
          <p:nvSpPr>
            <p:cNvPr id="56" name="chenying0907 917"/>
            <p:cNvSpPr>
              <a:spLocks noEditPoints="1"/>
            </p:cNvSpPr>
            <p:nvPr/>
          </p:nvSpPr>
          <p:spPr bwMode="auto">
            <a:xfrm>
              <a:off x="3213101" y="3067051"/>
              <a:ext cx="527050" cy="474663"/>
            </a:xfrm>
            <a:custGeom>
              <a:avLst/>
              <a:gdLst/>
              <a:ahLst/>
              <a:cxnLst>
                <a:cxn ang="0">
                  <a:pos x="509" y="1190"/>
                </a:cxn>
                <a:cxn ang="0">
                  <a:pos x="373" y="1160"/>
                </a:cxn>
                <a:cxn ang="0">
                  <a:pos x="292" y="1118"/>
                </a:cxn>
                <a:cxn ang="0">
                  <a:pos x="163" y="1012"/>
                </a:cxn>
                <a:cxn ang="0">
                  <a:pos x="97" y="938"/>
                </a:cxn>
                <a:cxn ang="0">
                  <a:pos x="45" y="821"/>
                </a:cxn>
                <a:cxn ang="0">
                  <a:pos x="16" y="706"/>
                </a:cxn>
                <a:cxn ang="0">
                  <a:pos x="2" y="565"/>
                </a:cxn>
                <a:cxn ang="0">
                  <a:pos x="8" y="433"/>
                </a:cxn>
                <a:cxn ang="0">
                  <a:pos x="33" y="331"/>
                </a:cxn>
                <a:cxn ang="0">
                  <a:pos x="87" y="218"/>
                </a:cxn>
                <a:cxn ang="0">
                  <a:pos x="164" y="131"/>
                </a:cxn>
                <a:cxn ang="0">
                  <a:pos x="242" y="78"/>
                </a:cxn>
                <a:cxn ang="0">
                  <a:pos x="363" y="33"/>
                </a:cxn>
                <a:cxn ang="0">
                  <a:pos x="541" y="9"/>
                </a:cxn>
                <a:cxn ang="0">
                  <a:pos x="671" y="6"/>
                </a:cxn>
                <a:cxn ang="0">
                  <a:pos x="709" y="0"/>
                </a:cxn>
                <a:cxn ang="0">
                  <a:pos x="902" y="27"/>
                </a:cxn>
                <a:cxn ang="0">
                  <a:pos x="1042" y="78"/>
                </a:cxn>
                <a:cxn ang="0">
                  <a:pos x="1140" y="137"/>
                </a:cxn>
                <a:cxn ang="0">
                  <a:pos x="1222" y="213"/>
                </a:cxn>
                <a:cxn ang="0">
                  <a:pos x="1293" y="309"/>
                </a:cxn>
                <a:cxn ang="0">
                  <a:pos x="1318" y="379"/>
                </a:cxn>
                <a:cxn ang="0">
                  <a:pos x="1329" y="493"/>
                </a:cxn>
                <a:cxn ang="0">
                  <a:pos x="1323" y="731"/>
                </a:cxn>
                <a:cxn ang="0">
                  <a:pos x="1310" y="850"/>
                </a:cxn>
                <a:cxn ang="0">
                  <a:pos x="1286" y="926"/>
                </a:cxn>
                <a:cxn ang="0">
                  <a:pos x="1217" y="1033"/>
                </a:cxn>
                <a:cxn ang="0">
                  <a:pos x="1148" y="1095"/>
                </a:cxn>
                <a:cxn ang="0">
                  <a:pos x="1046" y="1148"/>
                </a:cxn>
                <a:cxn ang="0">
                  <a:pos x="923" y="1182"/>
                </a:cxn>
                <a:cxn ang="0">
                  <a:pos x="780" y="1195"/>
                </a:cxn>
                <a:cxn ang="0">
                  <a:pos x="648" y="1197"/>
                </a:cxn>
                <a:cxn ang="0">
                  <a:pos x="465" y="60"/>
                </a:cxn>
                <a:cxn ang="0">
                  <a:pos x="331" y="89"/>
                </a:cxn>
                <a:cxn ang="0">
                  <a:pos x="210" y="153"/>
                </a:cxn>
                <a:cxn ang="0">
                  <a:pos x="155" y="203"/>
                </a:cxn>
                <a:cxn ang="0">
                  <a:pos x="97" y="290"/>
                </a:cxn>
                <a:cxn ang="0">
                  <a:pos x="53" y="447"/>
                </a:cxn>
                <a:cxn ang="0">
                  <a:pos x="49" y="590"/>
                </a:cxn>
                <a:cxn ang="0">
                  <a:pos x="67" y="718"/>
                </a:cxn>
                <a:cxn ang="0">
                  <a:pos x="118" y="888"/>
                </a:cxn>
                <a:cxn ang="0">
                  <a:pos x="215" y="1003"/>
                </a:cxn>
                <a:cxn ang="0">
                  <a:pos x="300" y="1068"/>
                </a:cxn>
                <a:cxn ang="0">
                  <a:pos x="363" y="1105"/>
                </a:cxn>
                <a:cxn ang="0">
                  <a:pos x="463" y="1134"/>
                </a:cxn>
                <a:cxn ang="0">
                  <a:pos x="641" y="1149"/>
                </a:cxn>
                <a:cxn ang="0">
                  <a:pos x="817" y="1147"/>
                </a:cxn>
                <a:cxn ang="0">
                  <a:pos x="983" y="1121"/>
                </a:cxn>
                <a:cxn ang="0">
                  <a:pos x="1110" y="1066"/>
                </a:cxn>
                <a:cxn ang="0">
                  <a:pos x="1184" y="999"/>
                </a:cxn>
                <a:cxn ang="0">
                  <a:pos x="1256" y="866"/>
                </a:cxn>
                <a:cxn ang="0">
                  <a:pos x="1277" y="707"/>
                </a:cxn>
                <a:cxn ang="0">
                  <a:pos x="1284" y="507"/>
                </a:cxn>
                <a:cxn ang="0">
                  <a:pos x="1263" y="362"/>
                </a:cxn>
                <a:cxn ang="0">
                  <a:pos x="1237" y="305"/>
                </a:cxn>
                <a:cxn ang="0">
                  <a:pos x="1144" y="193"/>
                </a:cxn>
                <a:cxn ang="0">
                  <a:pos x="1033" y="124"/>
                </a:cxn>
                <a:cxn ang="0">
                  <a:pos x="814" y="55"/>
                </a:cxn>
                <a:cxn ang="0">
                  <a:pos x="725" y="48"/>
                </a:cxn>
                <a:cxn ang="0">
                  <a:pos x="709" y="54"/>
                </a:cxn>
              </a:cxnLst>
              <a:rect l="0" t="0" r="r" b="b"/>
              <a:pathLst>
                <a:path w="1329" h="1197">
                  <a:moveTo>
                    <a:pt x="648" y="1197"/>
                  </a:moveTo>
                  <a:lnTo>
                    <a:pt x="648" y="1197"/>
                  </a:lnTo>
                  <a:lnTo>
                    <a:pt x="602" y="1197"/>
                  </a:lnTo>
                  <a:lnTo>
                    <a:pt x="556" y="1195"/>
                  </a:lnTo>
                  <a:lnTo>
                    <a:pt x="509" y="1190"/>
                  </a:lnTo>
                  <a:lnTo>
                    <a:pt x="462" y="1183"/>
                  </a:lnTo>
                  <a:lnTo>
                    <a:pt x="440" y="1180"/>
                  </a:lnTo>
                  <a:lnTo>
                    <a:pt x="418" y="1174"/>
                  </a:lnTo>
                  <a:lnTo>
                    <a:pt x="395" y="1168"/>
                  </a:lnTo>
                  <a:lnTo>
                    <a:pt x="373" y="1160"/>
                  </a:lnTo>
                  <a:lnTo>
                    <a:pt x="352" y="1151"/>
                  </a:lnTo>
                  <a:lnTo>
                    <a:pt x="331" y="1142"/>
                  </a:lnTo>
                  <a:lnTo>
                    <a:pt x="312" y="1130"/>
                  </a:lnTo>
                  <a:lnTo>
                    <a:pt x="292" y="1118"/>
                  </a:lnTo>
                  <a:lnTo>
                    <a:pt x="292" y="1118"/>
                  </a:lnTo>
                  <a:lnTo>
                    <a:pt x="246" y="1084"/>
                  </a:lnTo>
                  <a:lnTo>
                    <a:pt x="224" y="1067"/>
                  </a:lnTo>
                  <a:lnTo>
                    <a:pt x="203" y="1049"/>
                  </a:lnTo>
                  <a:lnTo>
                    <a:pt x="182" y="1030"/>
                  </a:lnTo>
                  <a:lnTo>
                    <a:pt x="163" y="1012"/>
                  </a:lnTo>
                  <a:lnTo>
                    <a:pt x="143" y="993"/>
                  </a:lnTo>
                  <a:lnTo>
                    <a:pt x="125" y="972"/>
                  </a:lnTo>
                  <a:lnTo>
                    <a:pt x="125" y="972"/>
                  </a:lnTo>
                  <a:lnTo>
                    <a:pt x="110" y="955"/>
                  </a:lnTo>
                  <a:lnTo>
                    <a:pt x="97" y="938"/>
                  </a:lnTo>
                  <a:lnTo>
                    <a:pt x="87" y="921"/>
                  </a:lnTo>
                  <a:lnTo>
                    <a:pt x="76" y="904"/>
                  </a:lnTo>
                  <a:lnTo>
                    <a:pt x="68" y="885"/>
                  </a:lnTo>
                  <a:lnTo>
                    <a:pt x="61" y="866"/>
                  </a:lnTo>
                  <a:lnTo>
                    <a:pt x="45" y="821"/>
                  </a:lnTo>
                  <a:lnTo>
                    <a:pt x="45" y="821"/>
                  </a:lnTo>
                  <a:lnTo>
                    <a:pt x="37" y="792"/>
                  </a:lnTo>
                  <a:lnTo>
                    <a:pt x="29" y="764"/>
                  </a:lnTo>
                  <a:lnTo>
                    <a:pt x="23" y="735"/>
                  </a:lnTo>
                  <a:lnTo>
                    <a:pt x="16" y="706"/>
                  </a:lnTo>
                  <a:lnTo>
                    <a:pt x="12" y="677"/>
                  </a:lnTo>
                  <a:lnTo>
                    <a:pt x="8" y="649"/>
                  </a:lnTo>
                  <a:lnTo>
                    <a:pt x="4" y="621"/>
                  </a:lnTo>
                  <a:lnTo>
                    <a:pt x="3" y="594"/>
                  </a:lnTo>
                  <a:lnTo>
                    <a:pt x="2" y="565"/>
                  </a:lnTo>
                  <a:lnTo>
                    <a:pt x="0" y="537"/>
                  </a:lnTo>
                  <a:lnTo>
                    <a:pt x="2" y="511"/>
                  </a:lnTo>
                  <a:lnTo>
                    <a:pt x="3" y="484"/>
                  </a:lnTo>
                  <a:lnTo>
                    <a:pt x="6" y="458"/>
                  </a:lnTo>
                  <a:lnTo>
                    <a:pt x="8" y="433"/>
                  </a:lnTo>
                  <a:lnTo>
                    <a:pt x="14" y="407"/>
                  </a:lnTo>
                  <a:lnTo>
                    <a:pt x="19" y="383"/>
                  </a:lnTo>
                  <a:lnTo>
                    <a:pt x="19" y="383"/>
                  </a:lnTo>
                  <a:lnTo>
                    <a:pt x="25" y="356"/>
                  </a:lnTo>
                  <a:lnTo>
                    <a:pt x="33" y="331"/>
                  </a:lnTo>
                  <a:lnTo>
                    <a:pt x="42" y="307"/>
                  </a:lnTo>
                  <a:lnTo>
                    <a:pt x="51" y="284"/>
                  </a:lnTo>
                  <a:lnTo>
                    <a:pt x="62" y="260"/>
                  </a:lnTo>
                  <a:lnTo>
                    <a:pt x="74" y="239"/>
                  </a:lnTo>
                  <a:lnTo>
                    <a:pt x="87" y="218"/>
                  </a:lnTo>
                  <a:lnTo>
                    <a:pt x="100" y="199"/>
                  </a:lnTo>
                  <a:lnTo>
                    <a:pt x="114" y="180"/>
                  </a:lnTo>
                  <a:lnTo>
                    <a:pt x="130" y="163"/>
                  </a:lnTo>
                  <a:lnTo>
                    <a:pt x="146" y="146"/>
                  </a:lnTo>
                  <a:lnTo>
                    <a:pt x="164" y="131"/>
                  </a:lnTo>
                  <a:lnTo>
                    <a:pt x="182" y="116"/>
                  </a:lnTo>
                  <a:lnTo>
                    <a:pt x="201" y="102"/>
                  </a:lnTo>
                  <a:lnTo>
                    <a:pt x="221" y="90"/>
                  </a:lnTo>
                  <a:lnTo>
                    <a:pt x="242" y="78"/>
                  </a:lnTo>
                  <a:lnTo>
                    <a:pt x="242" y="78"/>
                  </a:lnTo>
                  <a:lnTo>
                    <a:pt x="266" y="67"/>
                  </a:lnTo>
                  <a:lnTo>
                    <a:pt x="290" y="56"/>
                  </a:lnTo>
                  <a:lnTo>
                    <a:pt x="313" y="47"/>
                  </a:lnTo>
                  <a:lnTo>
                    <a:pt x="338" y="39"/>
                  </a:lnTo>
                  <a:lnTo>
                    <a:pt x="363" y="33"/>
                  </a:lnTo>
                  <a:lnTo>
                    <a:pt x="388" y="27"/>
                  </a:lnTo>
                  <a:lnTo>
                    <a:pt x="412" y="22"/>
                  </a:lnTo>
                  <a:lnTo>
                    <a:pt x="437" y="18"/>
                  </a:lnTo>
                  <a:lnTo>
                    <a:pt x="488" y="13"/>
                  </a:lnTo>
                  <a:lnTo>
                    <a:pt x="541" y="9"/>
                  </a:lnTo>
                  <a:lnTo>
                    <a:pt x="594" y="8"/>
                  </a:lnTo>
                  <a:lnTo>
                    <a:pt x="649" y="8"/>
                  </a:lnTo>
                  <a:lnTo>
                    <a:pt x="670" y="8"/>
                  </a:lnTo>
                  <a:lnTo>
                    <a:pt x="671" y="6"/>
                  </a:lnTo>
                  <a:lnTo>
                    <a:pt x="671" y="6"/>
                  </a:lnTo>
                  <a:lnTo>
                    <a:pt x="678" y="3"/>
                  </a:lnTo>
                  <a:lnTo>
                    <a:pt x="687" y="0"/>
                  </a:lnTo>
                  <a:lnTo>
                    <a:pt x="687" y="0"/>
                  </a:lnTo>
                  <a:lnTo>
                    <a:pt x="709" y="0"/>
                  </a:lnTo>
                  <a:lnTo>
                    <a:pt x="709" y="0"/>
                  </a:lnTo>
                  <a:lnTo>
                    <a:pt x="747" y="1"/>
                  </a:lnTo>
                  <a:lnTo>
                    <a:pt x="785" y="4"/>
                  </a:lnTo>
                  <a:lnTo>
                    <a:pt x="825" y="9"/>
                  </a:lnTo>
                  <a:lnTo>
                    <a:pt x="862" y="17"/>
                  </a:lnTo>
                  <a:lnTo>
                    <a:pt x="902" y="27"/>
                  </a:lnTo>
                  <a:lnTo>
                    <a:pt x="941" y="39"/>
                  </a:lnTo>
                  <a:lnTo>
                    <a:pt x="980" y="52"/>
                  </a:lnTo>
                  <a:lnTo>
                    <a:pt x="1019" y="69"/>
                  </a:lnTo>
                  <a:lnTo>
                    <a:pt x="1019" y="69"/>
                  </a:lnTo>
                  <a:lnTo>
                    <a:pt x="1042" y="78"/>
                  </a:lnTo>
                  <a:lnTo>
                    <a:pt x="1063" y="89"/>
                  </a:lnTo>
                  <a:lnTo>
                    <a:pt x="1084" y="101"/>
                  </a:lnTo>
                  <a:lnTo>
                    <a:pt x="1102" y="111"/>
                  </a:lnTo>
                  <a:lnTo>
                    <a:pt x="1121" y="124"/>
                  </a:lnTo>
                  <a:lnTo>
                    <a:pt x="1140" y="137"/>
                  </a:lnTo>
                  <a:lnTo>
                    <a:pt x="1157" y="150"/>
                  </a:lnTo>
                  <a:lnTo>
                    <a:pt x="1174" y="165"/>
                  </a:lnTo>
                  <a:lnTo>
                    <a:pt x="1191" y="180"/>
                  </a:lnTo>
                  <a:lnTo>
                    <a:pt x="1206" y="196"/>
                  </a:lnTo>
                  <a:lnTo>
                    <a:pt x="1222" y="213"/>
                  </a:lnTo>
                  <a:lnTo>
                    <a:pt x="1237" y="230"/>
                  </a:lnTo>
                  <a:lnTo>
                    <a:pt x="1251" y="248"/>
                  </a:lnTo>
                  <a:lnTo>
                    <a:pt x="1265" y="268"/>
                  </a:lnTo>
                  <a:lnTo>
                    <a:pt x="1280" y="288"/>
                  </a:lnTo>
                  <a:lnTo>
                    <a:pt x="1293" y="309"/>
                  </a:lnTo>
                  <a:lnTo>
                    <a:pt x="1293" y="309"/>
                  </a:lnTo>
                  <a:lnTo>
                    <a:pt x="1298" y="319"/>
                  </a:lnTo>
                  <a:lnTo>
                    <a:pt x="1303" y="329"/>
                  </a:lnTo>
                  <a:lnTo>
                    <a:pt x="1312" y="354"/>
                  </a:lnTo>
                  <a:lnTo>
                    <a:pt x="1318" y="379"/>
                  </a:lnTo>
                  <a:lnTo>
                    <a:pt x="1323" y="405"/>
                  </a:lnTo>
                  <a:lnTo>
                    <a:pt x="1326" y="431"/>
                  </a:lnTo>
                  <a:lnTo>
                    <a:pt x="1328" y="455"/>
                  </a:lnTo>
                  <a:lnTo>
                    <a:pt x="1329" y="493"/>
                  </a:lnTo>
                  <a:lnTo>
                    <a:pt x="1329" y="493"/>
                  </a:lnTo>
                  <a:lnTo>
                    <a:pt x="1329" y="552"/>
                  </a:lnTo>
                  <a:lnTo>
                    <a:pt x="1329" y="612"/>
                  </a:lnTo>
                  <a:lnTo>
                    <a:pt x="1327" y="671"/>
                  </a:lnTo>
                  <a:lnTo>
                    <a:pt x="1326" y="701"/>
                  </a:lnTo>
                  <a:lnTo>
                    <a:pt x="1323" y="731"/>
                  </a:lnTo>
                  <a:lnTo>
                    <a:pt x="1323" y="731"/>
                  </a:lnTo>
                  <a:lnTo>
                    <a:pt x="1319" y="772"/>
                  </a:lnTo>
                  <a:lnTo>
                    <a:pt x="1319" y="772"/>
                  </a:lnTo>
                  <a:lnTo>
                    <a:pt x="1315" y="811"/>
                  </a:lnTo>
                  <a:lnTo>
                    <a:pt x="1310" y="850"/>
                  </a:lnTo>
                  <a:lnTo>
                    <a:pt x="1306" y="868"/>
                  </a:lnTo>
                  <a:lnTo>
                    <a:pt x="1301" y="888"/>
                  </a:lnTo>
                  <a:lnTo>
                    <a:pt x="1294" y="906"/>
                  </a:lnTo>
                  <a:lnTo>
                    <a:pt x="1286" y="926"/>
                  </a:lnTo>
                  <a:lnTo>
                    <a:pt x="1286" y="926"/>
                  </a:lnTo>
                  <a:lnTo>
                    <a:pt x="1273" y="949"/>
                  </a:lnTo>
                  <a:lnTo>
                    <a:pt x="1260" y="972"/>
                  </a:lnTo>
                  <a:lnTo>
                    <a:pt x="1247" y="994"/>
                  </a:lnTo>
                  <a:lnTo>
                    <a:pt x="1231" y="1013"/>
                  </a:lnTo>
                  <a:lnTo>
                    <a:pt x="1217" y="1033"/>
                  </a:lnTo>
                  <a:lnTo>
                    <a:pt x="1200" y="1050"/>
                  </a:lnTo>
                  <a:lnTo>
                    <a:pt x="1183" y="1067"/>
                  </a:lnTo>
                  <a:lnTo>
                    <a:pt x="1166" y="1081"/>
                  </a:lnTo>
                  <a:lnTo>
                    <a:pt x="1166" y="1081"/>
                  </a:lnTo>
                  <a:lnTo>
                    <a:pt x="1148" y="1095"/>
                  </a:lnTo>
                  <a:lnTo>
                    <a:pt x="1129" y="1106"/>
                  </a:lnTo>
                  <a:lnTo>
                    <a:pt x="1110" y="1118"/>
                  </a:lnTo>
                  <a:lnTo>
                    <a:pt x="1089" y="1129"/>
                  </a:lnTo>
                  <a:lnTo>
                    <a:pt x="1068" y="1139"/>
                  </a:lnTo>
                  <a:lnTo>
                    <a:pt x="1046" y="1148"/>
                  </a:lnTo>
                  <a:lnTo>
                    <a:pt x="1023" y="1156"/>
                  </a:lnTo>
                  <a:lnTo>
                    <a:pt x="1000" y="1164"/>
                  </a:lnTo>
                  <a:lnTo>
                    <a:pt x="975" y="1170"/>
                  </a:lnTo>
                  <a:lnTo>
                    <a:pt x="949" y="1177"/>
                  </a:lnTo>
                  <a:lnTo>
                    <a:pt x="923" y="1182"/>
                  </a:lnTo>
                  <a:lnTo>
                    <a:pt x="896" y="1186"/>
                  </a:lnTo>
                  <a:lnTo>
                    <a:pt x="868" y="1189"/>
                  </a:lnTo>
                  <a:lnTo>
                    <a:pt x="840" y="1193"/>
                  </a:lnTo>
                  <a:lnTo>
                    <a:pt x="810" y="1194"/>
                  </a:lnTo>
                  <a:lnTo>
                    <a:pt x="780" y="1195"/>
                  </a:lnTo>
                  <a:lnTo>
                    <a:pt x="780" y="1195"/>
                  </a:lnTo>
                  <a:lnTo>
                    <a:pt x="743" y="1195"/>
                  </a:lnTo>
                  <a:lnTo>
                    <a:pt x="743" y="1195"/>
                  </a:lnTo>
                  <a:lnTo>
                    <a:pt x="648" y="1197"/>
                  </a:lnTo>
                  <a:lnTo>
                    <a:pt x="648" y="1197"/>
                  </a:lnTo>
                  <a:close/>
                  <a:moveTo>
                    <a:pt x="630" y="54"/>
                  </a:moveTo>
                  <a:lnTo>
                    <a:pt x="630" y="54"/>
                  </a:lnTo>
                  <a:lnTo>
                    <a:pt x="575" y="54"/>
                  </a:lnTo>
                  <a:lnTo>
                    <a:pt x="520" y="56"/>
                  </a:lnTo>
                  <a:lnTo>
                    <a:pt x="465" y="60"/>
                  </a:lnTo>
                  <a:lnTo>
                    <a:pt x="437" y="64"/>
                  </a:lnTo>
                  <a:lnTo>
                    <a:pt x="410" y="69"/>
                  </a:lnTo>
                  <a:lnTo>
                    <a:pt x="384" y="74"/>
                  </a:lnTo>
                  <a:lnTo>
                    <a:pt x="358" y="81"/>
                  </a:lnTo>
                  <a:lnTo>
                    <a:pt x="331" y="89"/>
                  </a:lnTo>
                  <a:lnTo>
                    <a:pt x="305" y="98"/>
                  </a:lnTo>
                  <a:lnTo>
                    <a:pt x="280" y="110"/>
                  </a:lnTo>
                  <a:lnTo>
                    <a:pt x="257" y="122"/>
                  </a:lnTo>
                  <a:lnTo>
                    <a:pt x="232" y="136"/>
                  </a:lnTo>
                  <a:lnTo>
                    <a:pt x="210" y="153"/>
                  </a:lnTo>
                  <a:lnTo>
                    <a:pt x="210" y="153"/>
                  </a:lnTo>
                  <a:lnTo>
                    <a:pt x="194" y="165"/>
                  </a:lnTo>
                  <a:lnTo>
                    <a:pt x="181" y="176"/>
                  </a:lnTo>
                  <a:lnTo>
                    <a:pt x="168" y="190"/>
                  </a:lnTo>
                  <a:lnTo>
                    <a:pt x="155" y="203"/>
                  </a:lnTo>
                  <a:lnTo>
                    <a:pt x="143" y="217"/>
                  </a:lnTo>
                  <a:lnTo>
                    <a:pt x="133" y="230"/>
                  </a:lnTo>
                  <a:lnTo>
                    <a:pt x="123" y="244"/>
                  </a:lnTo>
                  <a:lnTo>
                    <a:pt x="114" y="260"/>
                  </a:lnTo>
                  <a:lnTo>
                    <a:pt x="97" y="290"/>
                  </a:lnTo>
                  <a:lnTo>
                    <a:pt x="84" y="322"/>
                  </a:lnTo>
                  <a:lnTo>
                    <a:pt x="74" y="353"/>
                  </a:lnTo>
                  <a:lnTo>
                    <a:pt x="65" y="384"/>
                  </a:lnTo>
                  <a:lnTo>
                    <a:pt x="58" y="416"/>
                  </a:lnTo>
                  <a:lnTo>
                    <a:pt x="53" y="447"/>
                  </a:lnTo>
                  <a:lnTo>
                    <a:pt x="49" y="479"/>
                  </a:lnTo>
                  <a:lnTo>
                    <a:pt x="48" y="507"/>
                  </a:lnTo>
                  <a:lnTo>
                    <a:pt x="48" y="536"/>
                  </a:lnTo>
                  <a:lnTo>
                    <a:pt x="48" y="564"/>
                  </a:lnTo>
                  <a:lnTo>
                    <a:pt x="49" y="590"/>
                  </a:lnTo>
                  <a:lnTo>
                    <a:pt x="50" y="613"/>
                  </a:lnTo>
                  <a:lnTo>
                    <a:pt x="50" y="613"/>
                  </a:lnTo>
                  <a:lnTo>
                    <a:pt x="53" y="638"/>
                  </a:lnTo>
                  <a:lnTo>
                    <a:pt x="57" y="663"/>
                  </a:lnTo>
                  <a:lnTo>
                    <a:pt x="67" y="718"/>
                  </a:lnTo>
                  <a:lnTo>
                    <a:pt x="80" y="777"/>
                  </a:lnTo>
                  <a:lnTo>
                    <a:pt x="99" y="841"/>
                  </a:lnTo>
                  <a:lnTo>
                    <a:pt x="99" y="841"/>
                  </a:lnTo>
                  <a:lnTo>
                    <a:pt x="106" y="864"/>
                  </a:lnTo>
                  <a:lnTo>
                    <a:pt x="118" y="888"/>
                  </a:lnTo>
                  <a:lnTo>
                    <a:pt x="133" y="913"/>
                  </a:lnTo>
                  <a:lnTo>
                    <a:pt x="150" y="936"/>
                  </a:lnTo>
                  <a:lnTo>
                    <a:pt x="169" y="960"/>
                  </a:lnTo>
                  <a:lnTo>
                    <a:pt x="191" y="982"/>
                  </a:lnTo>
                  <a:lnTo>
                    <a:pt x="215" y="1003"/>
                  </a:lnTo>
                  <a:lnTo>
                    <a:pt x="241" y="1023"/>
                  </a:lnTo>
                  <a:lnTo>
                    <a:pt x="241" y="1023"/>
                  </a:lnTo>
                  <a:lnTo>
                    <a:pt x="271" y="1046"/>
                  </a:lnTo>
                  <a:lnTo>
                    <a:pt x="271" y="1046"/>
                  </a:lnTo>
                  <a:lnTo>
                    <a:pt x="300" y="1068"/>
                  </a:lnTo>
                  <a:lnTo>
                    <a:pt x="314" y="1079"/>
                  </a:lnTo>
                  <a:lnTo>
                    <a:pt x="330" y="1088"/>
                  </a:lnTo>
                  <a:lnTo>
                    <a:pt x="330" y="1088"/>
                  </a:lnTo>
                  <a:lnTo>
                    <a:pt x="346" y="1097"/>
                  </a:lnTo>
                  <a:lnTo>
                    <a:pt x="363" y="1105"/>
                  </a:lnTo>
                  <a:lnTo>
                    <a:pt x="380" y="1112"/>
                  </a:lnTo>
                  <a:lnTo>
                    <a:pt x="397" y="1117"/>
                  </a:lnTo>
                  <a:lnTo>
                    <a:pt x="431" y="1126"/>
                  </a:lnTo>
                  <a:lnTo>
                    <a:pt x="463" y="1134"/>
                  </a:lnTo>
                  <a:lnTo>
                    <a:pt x="463" y="1134"/>
                  </a:lnTo>
                  <a:lnTo>
                    <a:pt x="494" y="1138"/>
                  </a:lnTo>
                  <a:lnTo>
                    <a:pt x="522" y="1142"/>
                  </a:lnTo>
                  <a:lnTo>
                    <a:pt x="552" y="1146"/>
                  </a:lnTo>
                  <a:lnTo>
                    <a:pt x="581" y="1147"/>
                  </a:lnTo>
                  <a:lnTo>
                    <a:pt x="641" y="1149"/>
                  </a:lnTo>
                  <a:lnTo>
                    <a:pt x="704" y="1149"/>
                  </a:lnTo>
                  <a:lnTo>
                    <a:pt x="739" y="1149"/>
                  </a:lnTo>
                  <a:lnTo>
                    <a:pt x="739" y="1149"/>
                  </a:lnTo>
                  <a:lnTo>
                    <a:pt x="779" y="1149"/>
                  </a:lnTo>
                  <a:lnTo>
                    <a:pt x="817" y="1147"/>
                  </a:lnTo>
                  <a:lnTo>
                    <a:pt x="853" y="1144"/>
                  </a:lnTo>
                  <a:lnTo>
                    <a:pt x="889" y="1140"/>
                  </a:lnTo>
                  <a:lnTo>
                    <a:pt x="921" y="1135"/>
                  </a:lnTo>
                  <a:lnTo>
                    <a:pt x="953" y="1129"/>
                  </a:lnTo>
                  <a:lnTo>
                    <a:pt x="983" y="1121"/>
                  </a:lnTo>
                  <a:lnTo>
                    <a:pt x="1012" y="1113"/>
                  </a:lnTo>
                  <a:lnTo>
                    <a:pt x="1038" y="1102"/>
                  </a:lnTo>
                  <a:lnTo>
                    <a:pt x="1064" y="1091"/>
                  </a:lnTo>
                  <a:lnTo>
                    <a:pt x="1087" y="1079"/>
                  </a:lnTo>
                  <a:lnTo>
                    <a:pt x="1110" y="1066"/>
                  </a:lnTo>
                  <a:lnTo>
                    <a:pt x="1131" y="1050"/>
                  </a:lnTo>
                  <a:lnTo>
                    <a:pt x="1150" y="1034"/>
                  </a:lnTo>
                  <a:lnTo>
                    <a:pt x="1169" y="1017"/>
                  </a:lnTo>
                  <a:lnTo>
                    <a:pt x="1184" y="999"/>
                  </a:lnTo>
                  <a:lnTo>
                    <a:pt x="1184" y="999"/>
                  </a:lnTo>
                  <a:lnTo>
                    <a:pt x="1204" y="974"/>
                  </a:lnTo>
                  <a:lnTo>
                    <a:pt x="1221" y="948"/>
                  </a:lnTo>
                  <a:lnTo>
                    <a:pt x="1235" y="922"/>
                  </a:lnTo>
                  <a:lnTo>
                    <a:pt x="1247" y="894"/>
                  </a:lnTo>
                  <a:lnTo>
                    <a:pt x="1256" y="866"/>
                  </a:lnTo>
                  <a:lnTo>
                    <a:pt x="1264" y="836"/>
                  </a:lnTo>
                  <a:lnTo>
                    <a:pt x="1269" y="802"/>
                  </a:lnTo>
                  <a:lnTo>
                    <a:pt x="1273" y="766"/>
                  </a:lnTo>
                  <a:lnTo>
                    <a:pt x="1273" y="766"/>
                  </a:lnTo>
                  <a:lnTo>
                    <a:pt x="1277" y="707"/>
                  </a:lnTo>
                  <a:lnTo>
                    <a:pt x="1281" y="649"/>
                  </a:lnTo>
                  <a:lnTo>
                    <a:pt x="1282" y="590"/>
                  </a:lnTo>
                  <a:lnTo>
                    <a:pt x="1284" y="532"/>
                  </a:lnTo>
                  <a:lnTo>
                    <a:pt x="1284" y="532"/>
                  </a:lnTo>
                  <a:lnTo>
                    <a:pt x="1284" y="507"/>
                  </a:lnTo>
                  <a:lnTo>
                    <a:pt x="1282" y="481"/>
                  </a:lnTo>
                  <a:lnTo>
                    <a:pt x="1280" y="452"/>
                  </a:lnTo>
                  <a:lnTo>
                    <a:pt x="1277" y="422"/>
                  </a:lnTo>
                  <a:lnTo>
                    <a:pt x="1271" y="392"/>
                  </a:lnTo>
                  <a:lnTo>
                    <a:pt x="1263" y="362"/>
                  </a:lnTo>
                  <a:lnTo>
                    <a:pt x="1257" y="346"/>
                  </a:lnTo>
                  <a:lnTo>
                    <a:pt x="1251" y="332"/>
                  </a:lnTo>
                  <a:lnTo>
                    <a:pt x="1244" y="318"/>
                  </a:lnTo>
                  <a:lnTo>
                    <a:pt x="1237" y="305"/>
                  </a:lnTo>
                  <a:lnTo>
                    <a:pt x="1237" y="305"/>
                  </a:lnTo>
                  <a:lnTo>
                    <a:pt x="1222" y="280"/>
                  </a:lnTo>
                  <a:lnTo>
                    <a:pt x="1204" y="256"/>
                  </a:lnTo>
                  <a:lnTo>
                    <a:pt x="1186" y="234"/>
                  </a:lnTo>
                  <a:lnTo>
                    <a:pt x="1165" y="213"/>
                  </a:lnTo>
                  <a:lnTo>
                    <a:pt x="1144" y="193"/>
                  </a:lnTo>
                  <a:lnTo>
                    <a:pt x="1121" y="175"/>
                  </a:lnTo>
                  <a:lnTo>
                    <a:pt x="1099" y="159"/>
                  </a:lnTo>
                  <a:lnTo>
                    <a:pt x="1076" y="146"/>
                  </a:lnTo>
                  <a:lnTo>
                    <a:pt x="1076" y="146"/>
                  </a:lnTo>
                  <a:lnTo>
                    <a:pt x="1033" y="124"/>
                  </a:lnTo>
                  <a:lnTo>
                    <a:pt x="989" y="105"/>
                  </a:lnTo>
                  <a:lnTo>
                    <a:pt x="946" y="89"/>
                  </a:lnTo>
                  <a:lnTo>
                    <a:pt x="902" y="74"/>
                  </a:lnTo>
                  <a:lnTo>
                    <a:pt x="859" y="64"/>
                  </a:lnTo>
                  <a:lnTo>
                    <a:pt x="814" y="55"/>
                  </a:lnTo>
                  <a:lnTo>
                    <a:pt x="771" y="50"/>
                  </a:lnTo>
                  <a:lnTo>
                    <a:pt x="729" y="46"/>
                  </a:lnTo>
                  <a:lnTo>
                    <a:pt x="726" y="46"/>
                  </a:lnTo>
                  <a:lnTo>
                    <a:pt x="725" y="48"/>
                  </a:lnTo>
                  <a:lnTo>
                    <a:pt x="725" y="48"/>
                  </a:lnTo>
                  <a:lnTo>
                    <a:pt x="721" y="51"/>
                  </a:lnTo>
                  <a:lnTo>
                    <a:pt x="717" y="52"/>
                  </a:lnTo>
                  <a:lnTo>
                    <a:pt x="713" y="54"/>
                  </a:lnTo>
                  <a:lnTo>
                    <a:pt x="709" y="54"/>
                  </a:lnTo>
                  <a:lnTo>
                    <a:pt x="709" y="54"/>
                  </a:lnTo>
                  <a:lnTo>
                    <a:pt x="670" y="54"/>
                  </a:lnTo>
                  <a:lnTo>
                    <a:pt x="670" y="54"/>
                  </a:lnTo>
                  <a:lnTo>
                    <a:pt x="630" y="54"/>
                  </a:lnTo>
                  <a:lnTo>
                    <a:pt x="630" y="54"/>
                  </a:lnTo>
                  <a:close/>
                </a:path>
              </a:pathLst>
            </a:custGeom>
            <a:grpFill/>
            <a:ln w="9525">
              <a:noFill/>
              <a:round/>
            </a:ln>
          </p:spPr>
          <p:txBody>
            <a:bodyPr vert="horz" wrap="square" lIns="121920" tIns="60960" rIns="121920" bIns="60960" numCol="1" anchor="t" anchorCtr="0" compatLnSpc="1"/>
            <a:lstStyle/>
            <a:p>
              <a:endParaRPr lang="zh-CN" altLang="en-US" sz="2400">
                <a:solidFill>
                  <a:schemeClr val="bg1">
                    <a:lumMod val="50000"/>
                  </a:schemeClr>
                </a:solidFill>
                <a:latin typeface="微软雅黑" panose="020B0503020204020204" pitchFamily="34" charset="-122"/>
                <a:ea typeface="微软雅黑" panose="020B0503020204020204" pitchFamily="34" charset="-122"/>
              </a:endParaRPr>
            </a:p>
          </p:txBody>
        </p:sp>
        <p:sp>
          <p:nvSpPr>
            <p:cNvPr id="57" name="chenying0907 918"/>
            <p:cNvSpPr/>
            <p:nvPr/>
          </p:nvSpPr>
          <p:spPr bwMode="auto">
            <a:xfrm>
              <a:off x="3213101" y="3149601"/>
              <a:ext cx="519113" cy="127000"/>
            </a:xfrm>
            <a:custGeom>
              <a:avLst/>
              <a:gdLst/>
              <a:ahLst/>
              <a:cxnLst>
                <a:cxn ang="0">
                  <a:pos x="103" y="321"/>
                </a:cxn>
                <a:cxn ang="0">
                  <a:pos x="15" y="309"/>
                </a:cxn>
                <a:cxn ang="0">
                  <a:pos x="6" y="306"/>
                </a:cxn>
                <a:cxn ang="0">
                  <a:pos x="0" y="292"/>
                </a:cxn>
                <a:cxn ang="0">
                  <a:pos x="2" y="281"/>
                </a:cxn>
                <a:cxn ang="0">
                  <a:pos x="14" y="268"/>
                </a:cxn>
                <a:cxn ang="0">
                  <a:pos x="23" y="265"/>
                </a:cxn>
                <a:cxn ang="0">
                  <a:pos x="55" y="270"/>
                </a:cxn>
                <a:cxn ang="0">
                  <a:pos x="137" y="277"/>
                </a:cxn>
                <a:cxn ang="0">
                  <a:pos x="202" y="273"/>
                </a:cxn>
                <a:cxn ang="0">
                  <a:pos x="308" y="256"/>
                </a:cxn>
                <a:cxn ang="0">
                  <a:pos x="430" y="224"/>
                </a:cxn>
                <a:cxn ang="0">
                  <a:pos x="481" y="206"/>
                </a:cxn>
                <a:cxn ang="0">
                  <a:pos x="548" y="173"/>
                </a:cxn>
                <a:cxn ang="0">
                  <a:pos x="608" y="128"/>
                </a:cxn>
                <a:cxn ang="0">
                  <a:pos x="625" y="113"/>
                </a:cxn>
                <a:cxn ang="0">
                  <a:pos x="660" y="92"/>
                </a:cxn>
                <a:cxn ang="0">
                  <a:pos x="718" y="48"/>
                </a:cxn>
                <a:cxn ang="0">
                  <a:pos x="765" y="10"/>
                </a:cxn>
                <a:cxn ang="0">
                  <a:pos x="766" y="9"/>
                </a:cxn>
                <a:cxn ang="0">
                  <a:pos x="781" y="0"/>
                </a:cxn>
                <a:cxn ang="0">
                  <a:pos x="791" y="0"/>
                </a:cxn>
                <a:cxn ang="0">
                  <a:pos x="802" y="6"/>
                </a:cxn>
                <a:cxn ang="0">
                  <a:pos x="806" y="15"/>
                </a:cxn>
                <a:cxn ang="0">
                  <a:pos x="821" y="48"/>
                </a:cxn>
                <a:cxn ang="0">
                  <a:pos x="846" y="74"/>
                </a:cxn>
                <a:cxn ang="0">
                  <a:pos x="883" y="100"/>
                </a:cxn>
                <a:cxn ang="0">
                  <a:pos x="942" y="142"/>
                </a:cxn>
                <a:cxn ang="0">
                  <a:pos x="1020" y="190"/>
                </a:cxn>
                <a:cxn ang="0">
                  <a:pos x="1066" y="218"/>
                </a:cxn>
                <a:cxn ang="0">
                  <a:pos x="1114" y="238"/>
                </a:cxn>
                <a:cxn ang="0">
                  <a:pos x="1148" y="243"/>
                </a:cxn>
                <a:cxn ang="0">
                  <a:pos x="1218" y="247"/>
                </a:cxn>
                <a:cxn ang="0">
                  <a:pos x="1286" y="249"/>
                </a:cxn>
                <a:cxn ang="0">
                  <a:pos x="1300" y="255"/>
                </a:cxn>
                <a:cxn ang="0">
                  <a:pos x="1307" y="265"/>
                </a:cxn>
                <a:cxn ang="0">
                  <a:pos x="1307" y="282"/>
                </a:cxn>
                <a:cxn ang="0">
                  <a:pos x="1296" y="294"/>
                </a:cxn>
                <a:cxn ang="0">
                  <a:pos x="1287" y="295"/>
                </a:cxn>
                <a:cxn ang="0">
                  <a:pos x="1250" y="295"/>
                </a:cxn>
                <a:cxn ang="0">
                  <a:pos x="1142" y="290"/>
                </a:cxn>
                <a:cxn ang="0">
                  <a:pos x="1109" y="283"/>
                </a:cxn>
                <a:cxn ang="0">
                  <a:pos x="1055" y="261"/>
                </a:cxn>
                <a:cxn ang="0">
                  <a:pos x="1004" y="232"/>
                </a:cxn>
                <a:cxn ang="0">
                  <a:pos x="940" y="196"/>
                </a:cxn>
                <a:cxn ang="0">
                  <a:pos x="876" y="151"/>
                </a:cxn>
                <a:cxn ang="0">
                  <a:pos x="817" y="109"/>
                </a:cxn>
                <a:cxn ang="0">
                  <a:pos x="785" y="79"/>
                </a:cxn>
                <a:cxn ang="0">
                  <a:pos x="768" y="65"/>
                </a:cxn>
                <a:cxn ang="0">
                  <a:pos x="673" y="139"/>
                </a:cxn>
                <a:cxn ang="0">
                  <a:pos x="605" y="192"/>
                </a:cxn>
                <a:cxn ang="0">
                  <a:pos x="547" y="230"/>
                </a:cxn>
                <a:cxn ang="0">
                  <a:pos x="484" y="255"/>
                </a:cxn>
                <a:cxn ang="0">
                  <a:pos x="371" y="287"/>
                </a:cxn>
                <a:cxn ang="0">
                  <a:pos x="256" y="312"/>
                </a:cxn>
                <a:cxn ang="0">
                  <a:pos x="134" y="321"/>
                </a:cxn>
              </a:cxnLst>
              <a:rect l="0" t="0" r="r" b="b"/>
              <a:pathLst>
                <a:path w="1308" h="321">
                  <a:moveTo>
                    <a:pt x="134" y="321"/>
                  </a:moveTo>
                  <a:lnTo>
                    <a:pt x="134" y="321"/>
                  </a:lnTo>
                  <a:lnTo>
                    <a:pt x="103" y="321"/>
                  </a:lnTo>
                  <a:lnTo>
                    <a:pt x="73" y="319"/>
                  </a:lnTo>
                  <a:lnTo>
                    <a:pt x="44" y="315"/>
                  </a:lnTo>
                  <a:lnTo>
                    <a:pt x="15" y="309"/>
                  </a:lnTo>
                  <a:lnTo>
                    <a:pt x="15" y="309"/>
                  </a:lnTo>
                  <a:lnTo>
                    <a:pt x="10" y="308"/>
                  </a:lnTo>
                  <a:lnTo>
                    <a:pt x="6" y="306"/>
                  </a:lnTo>
                  <a:lnTo>
                    <a:pt x="4" y="303"/>
                  </a:lnTo>
                  <a:lnTo>
                    <a:pt x="1" y="299"/>
                  </a:lnTo>
                  <a:lnTo>
                    <a:pt x="0" y="292"/>
                  </a:lnTo>
                  <a:lnTo>
                    <a:pt x="0" y="289"/>
                  </a:lnTo>
                  <a:lnTo>
                    <a:pt x="0" y="289"/>
                  </a:lnTo>
                  <a:lnTo>
                    <a:pt x="2" y="281"/>
                  </a:lnTo>
                  <a:lnTo>
                    <a:pt x="8" y="273"/>
                  </a:lnTo>
                  <a:lnTo>
                    <a:pt x="10" y="270"/>
                  </a:lnTo>
                  <a:lnTo>
                    <a:pt x="14" y="268"/>
                  </a:lnTo>
                  <a:lnTo>
                    <a:pt x="18" y="266"/>
                  </a:lnTo>
                  <a:lnTo>
                    <a:pt x="23" y="265"/>
                  </a:lnTo>
                  <a:lnTo>
                    <a:pt x="23" y="265"/>
                  </a:lnTo>
                  <a:lnTo>
                    <a:pt x="29" y="266"/>
                  </a:lnTo>
                  <a:lnTo>
                    <a:pt x="29" y="266"/>
                  </a:lnTo>
                  <a:lnTo>
                    <a:pt x="55" y="270"/>
                  </a:lnTo>
                  <a:lnTo>
                    <a:pt x="81" y="274"/>
                  </a:lnTo>
                  <a:lnTo>
                    <a:pt x="108" y="275"/>
                  </a:lnTo>
                  <a:lnTo>
                    <a:pt x="137" y="277"/>
                  </a:lnTo>
                  <a:lnTo>
                    <a:pt x="137" y="277"/>
                  </a:lnTo>
                  <a:lnTo>
                    <a:pt x="168" y="275"/>
                  </a:lnTo>
                  <a:lnTo>
                    <a:pt x="202" y="273"/>
                  </a:lnTo>
                  <a:lnTo>
                    <a:pt x="236" y="269"/>
                  </a:lnTo>
                  <a:lnTo>
                    <a:pt x="272" y="264"/>
                  </a:lnTo>
                  <a:lnTo>
                    <a:pt x="308" y="256"/>
                  </a:lnTo>
                  <a:lnTo>
                    <a:pt x="348" y="247"/>
                  </a:lnTo>
                  <a:lnTo>
                    <a:pt x="387" y="236"/>
                  </a:lnTo>
                  <a:lnTo>
                    <a:pt x="430" y="224"/>
                  </a:lnTo>
                  <a:lnTo>
                    <a:pt x="430" y="224"/>
                  </a:lnTo>
                  <a:lnTo>
                    <a:pt x="456" y="215"/>
                  </a:lnTo>
                  <a:lnTo>
                    <a:pt x="481" y="206"/>
                  </a:lnTo>
                  <a:lnTo>
                    <a:pt x="505" y="197"/>
                  </a:lnTo>
                  <a:lnTo>
                    <a:pt x="527" y="187"/>
                  </a:lnTo>
                  <a:lnTo>
                    <a:pt x="548" y="173"/>
                  </a:lnTo>
                  <a:lnTo>
                    <a:pt x="569" y="160"/>
                  </a:lnTo>
                  <a:lnTo>
                    <a:pt x="588" y="145"/>
                  </a:lnTo>
                  <a:lnTo>
                    <a:pt x="608" y="128"/>
                  </a:lnTo>
                  <a:lnTo>
                    <a:pt x="608" y="128"/>
                  </a:lnTo>
                  <a:lnTo>
                    <a:pt x="616" y="120"/>
                  </a:lnTo>
                  <a:lnTo>
                    <a:pt x="625" y="113"/>
                  </a:lnTo>
                  <a:lnTo>
                    <a:pt x="646" y="100"/>
                  </a:lnTo>
                  <a:lnTo>
                    <a:pt x="646" y="100"/>
                  </a:lnTo>
                  <a:lnTo>
                    <a:pt x="660" y="92"/>
                  </a:lnTo>
                  <a:lnTo>
                    <a:pt x="673" y="83"/>
                  </a:lnTo>
                  <a:lnTo>
                    <a:pt x="673" y="83"/>
                  </a:lnTo>
                  <a:lnTo>
                    <a:pt x="718" y="48"/>
                  </a:lnTo>
                  <a:lnTo>
                    <a:pt x="760" y="14"/>
                  </a:lnTo>
                  <a:lnTo>
                    <a:pt x="760" y="14"/>
                  </a:lnTo>
                  <a:lnTo>
                    <a:pt x="765" y="10"/>
                  </a:lnTo>
                  <a:lnTo>
                    <a:pt x="765" y="10"/>
                  </a:lnTo>
                  <a:lnTo>
                    <a:pt x="766" y="9"/>
                  </a:lnTo>
                  <a:lnTo>
                    <a:pt x="766" y="9"/>
                  </a:lnTo>
                  <a:lnTo>
                    <a:pt x="770" y="5"/>
                  </a:lnTo>
                  <a:lnTo>
                    <a:pt x="775" y="2"/>
                  </a:lnTo>
                  <a:lnTo>
                    <a:pt x="781" y="0"/>
                  </a:lnTo>
                  <a:lnTo>
                    <a:pt x="787" y="0"/>
                  </a:lnTo>
                  <a:lnTo>
                    <a:pt x="787" y="0"/>
                  </a:lnTo>
                  <a:lnTo>
                    <a:pt x="791" y="0"/>
                  </a:lnTo>
                  <a:lnTo>
                    <a:pt x="796" y="2"/>
                  </a:lnTo>
                  <a:lnTo>
                    <a:pt x="799" y="3"/>
                  </a:lnTo>
                  <a:lnTo>
                    <a:pt x="802" y="6"/>
                  </a:lnTo>
                  <a:lnTo>
                    <a:pt x="804" y="10"/>
                  </a:lnTo>
                  <a:lnTo>
                    <a:pt x="806" y="15"/>
                  </a:lnTo>
                  <a:lnTo>
                    <a:pt x="806" y="15"/>
                  </a:lnTo>
                  <a:lnTo>
                    <a:pt x="809" y="27"/>
                  </a:lnTo>
                  <a:lnTo>
                    <a:pt x="815" y="39"/>
                  </a:lnTo>
                  <a:lnTo>
                    <a:pt x="821" y="48"/>
                  </a:lnTo>
                  <a:lnTo>
                    <a:pt x="829" y="57"/>
                  </a:lnTo>
                  <a:lnTo>
                    <a:pt x="837" y="66"/>
                  </a:lnTo>
                  <a:lnTo>
                    <a:pt x="846" y="74"/>
                  </a:lnTo>
                  <a:lnTo>
                    <a:pt x="866" y="88"/>
                  </a:lnTo>
                  <a:lnTo>
                    <a:pt x="866" y="88"/>
                  </a:lnTo>
                  <a:lnTo>
                    <a:pt x="883" y="100"/>
                  </a:lnTo>
                  <a:lnTo>
                    <a:pt x="883" y="100"/>
                  </a:lnTo>
                  <a:lnTo>
                    <a:pt x="913" y="122"/>
                  </a:lnTo>
                  <a:lnTo>
                    <a:pt x="942" y="142"/>
                  </a:lnTo>
                  <a:lnTo>
                    <a:pt x="1002" y="179"/>
                  </a:lnTo>
                  <a:lnTo>
                    <a:pt x="1002" y="179"/>
                  </a:lnTo>
                  <a:lnTo>
                    <a:pt x="1020" y="190"/>
                  </a:lnTo>
                  <a:lnTo>
                    <a:pt x="1020" y="190"/>
                  </a:lnTo>
                  <a:lnTo>
                    <a:pt x="1050" y="209"/>
                  </a:lnTo>
                  <a:lnTo>
                    <a:pt x="1066" y="218"/>
                  </a:lnTo>
                  <a:lnTo>
                    <a:pt x="1082" y="226"/>
                  </a:lnTo>
                  <a:lnTo>
                    <a:pt x="1097" y="232"/>
                  </a:lnTo>
                  <a:lnTo>
                    <a:pt x="1114" y="238"/>
                  </a:lnTo>
                  <a:lnTo>
                    <a:pt x="1131" y="240"/>
                  </a:lnTo>
                  <a:lnTo>
                    <a:pt x="1148" y="243"/>
                  </a:lnTo>
                  <a:lnTo>
                    <a:pt x="1148" y="243"/>
                  </a:lnTo>
                  <a:lnTo>
                    <a:pt x="1184" y="244"/>
                  </a:lnTo>
                  <a:lnTo>
                    <a:pt x="1218" y="247"/>
                  </a:lnTo>
                  <a:lnTo>
                    <a:pt x="1218" y="247"/>
                  </a:lnTo>
                  <a:lnTo>
                    <a:pt x="1252" y="248"/>
                  </a:lnTo>
                  <a:lnTo>
                    <a:pt x="1286" y="249"/>
                  </a:lnTo>
                  <a:lnTo>
                    <a:pt x="1286" y="249"/>
                  </a:lnTo>
                  <a:lnTo>
                    <a:pt x="1291" y="251"/>
                  </a:lnTo>
                  <a:lnTo>
                    <a:pt x="1296" y="252"/>
                  </a:lnTo>
                  <a:lnTo>
                    <a:pt x="1300" y="255"/>
                  </a:lnTo>
                  <a:lnTo>
                    <a:pt x="1303" y="257"/>
                  </a:lnTo>
                  <a:lnTo>
                    <a:pt x="1305" y="261"/>
                  </a:lnTo>
                  <a:lnTo>
                    <a:pt x="1307" y="265"/>
                  </a:lnTo>
                  <a:lnTo>
                    <a:pt x="1308" y="274"/>
                  </a:lnTo>
                  <a:lnTo>
                    <a:pt x="1308" y="274"/>
                  </a:lnTo>
                  <a:lnTo>
                    <a:pt x="1307" y="282"/>
                  </a:lnTo>
                  <a:lnTo>
                    <a:pt x="1303" y="289"/>
                  </a:lnTo>
                  <a:lnTo>
                    <a:pt x="1300" y="291"/>
                  </a:lnTo>
                  <a:lnTo>
                    <a:pt x="1296" y="294"/>
                  </a:lnTo>
                  <a:lnTo>
                    <a:pt x="1292" y="295"/>
                  </a:lnTo>
                  <a:lnTo>
                    <a:pt x="1287" y="295"/>
                  </a:lnTo>
                  <a:lnTo>
                    <a:pt x="1287" y="295"/>
                  </a:lnTo>
                  <a:lnTo>
                    <a:pt x="1287" y="295"/>
                  </a:lnTo>
                  <a:lnTo>
                    <a:pt x="1250" y="295"/>
                  </a:lnTo>
                  <a:lnTo>
                    <a:pt x="1250" y="295"/>
                  </a:lnTo>
                  <a:lnTo>
                    <a:pt x="1214" y="295"/>
                  </a:lnTo>
                  <a:lnTo>
                    <a:pt x="1177" y="294"/>
                  </a:lnTo>
                  <a:lnTo>
                    <a:pt x="1142" y="290"/>
                  </a:lnTo>
                  <a:lnTo>
                    <a:pt x="1125" y="287"/>
                  </a:lnTo>
                  <a:lnTo>
                    <a:pt x="1109" y="283"/>
                  </a:lnTo>
                  <a:lnTo>
                    <a:pt x="1109" y="283"/>
                  </a:lnTo>
                  <a:lnTo>
                    <a:pt x="1095" y="279"/>
                  </a:lnTo>
                  <a:lnTo>
                    <a:pt x="1082" y="274"/>
                  </a:lnTo>
                  <a:lnTo>
                    <a:pt x="1055" y="261"/>
                  </a:lnTo>
                  <a:lnTo>
                    <a:pt x="1029" y="248"/>
                  </a:lnTo>
                  <a:lnTo>
                    <a:pt x="1004" y="232"/>
                  </a:lnTo>
                  <a:lnTo>
                    <a:pt x="1004" y="232"/>
                  </a:lnTo>
                  <a:lnTo>
                    <a:pt x="962" y="209"/>
                  </a:lnTo>
                  <a:lnTo>
                    <a:pt x="962" y="209"/>
                  </a:lnTo>
                  <a:lnTo>
                    <a:pt x="940" y="196"/>
                  </a:lnTo>
                  <a:lnTo>
                    <a:pt x="918" y="181"/>
                  </a:lnTo>
                  <a:lnTo>
                    <a:pt x="876" y="151"/>
                  </a:lnTo>
                  <a:lnTo>
                    <a:pt x="876" y="151"/>
                  </a:lnTo>
                  <a:lnTo>
                    <a:pt x="847" y="130"/>
                  </a:lnTo>
                  <a:lnTo>
                    <a:pt x="817" y="109"/>
                  </a:lnTo>
                  <a:lnTo>
                    <a:pt x="817" y="109"/>
                  </a:lnTo>
                  <a:lnTo>
                    <a:pt x="806" y="100"/>
                  </a:lnTo>
                  <a:lnTo>
                    <a:pt x="794" y="91"/>
                  </a:lnTo>
                  <a:lnTo>
                    <a:pt x="785" y="79"/>
                  </a:lnTo>
                  <a:lnTo>
                    <a:pt x="777" y="68"/>
                  </a:lnTo>
                  <a:lnTo>
                    <a:pt x="773" y="61"/>
                  </a:lnTo>
                  <a:lnTo>
                    <a:pt x="768" y="65"/>
                  </a:lnTo>
                  <a:lnTo>
                    <a:pt x="768" y="65"/>
                  </a:lnTo>
                  <a:lnTo>
                    <a:pt x="720" y="103"/>
                  </a:lnTo>
                  <a:lnTo>
                    <a:pt x="673" y="139"/>
                  </a:lnTo>
                  <a:lnTo>
                    <a:pt x="673" y="139"/>
                  </a:lnTo>
                  <a:lnTo>
                    <a:pt x="605" y="192"/>
                  </a:lnTo>
                  <a:lnTo>
                    <a:pt x="605" y="192"/>
                  </a:lnTo>
                  <a:lnTo>
                    <a:pt x="586" y="206"/>
                  </a:lnTo>
                  <a:lnTo>
                    <a:pt x="566" y="218"/>
                  </a:lnTo>
                  <a:lnTo>
                    <a:pt x="547" y="230"/>
                  </a:lnTo>
                  <a:lnTo>
                    <a:pt x="526" y="239"/>
                  </a:lnTo>
                  <a:lnTo>
                    <a:pt x="505" y="247"/>
                  </a:lnTo>
                  <a:lnTo>
                    <a:pt x="484" y="255"/>
                  </a:lnTo>
                  <a:lnTo>
                    <a:pt x="442" y="268"/>
                  </a:lnTo>
                  <a:lnTo>
                    <a:pt x="442" y="268"/>
                  </a:lnTo>
                  <a:lnTo>
                    <a:pt x="371" y="287"/>
                  </a:lnTo>
                  <a:lnTo>
                    <a:pt x="333" y="296"/>
                  </a:lnTo>
                  <a:lnTo>
                    <a:pt x="295" y="304"/>
                  </a:lnTo>
                  <a:lnTo>
                    <a:pt x="256" y="312"/>
                  </a:lnTo>
                  <a:lnTo>
                    <a:pt x="216" y="317"/>
                  </a:lnTo>
                  <a:lnTo>
                    <a:pt x="175" y="320"/>
                  </a:lnTo>
                  <a:lnTo>
                    <a:pt x="134" y="321"/>
                  </a:lnTo>
                  <a:lnTo>
                    <a:pt x="134" y="321"/>
                  </a:lnTo>
                  <a:close/>
                </a:path>
              </a:pathLst>
            </a:custGeom>
            <a:grpFill/>
            <a:ln w="9525">
              <a:noFill/>
              <a:round/>
            </a:ln>
          </p:spPr>
          <p:txBody>
            <a:bodyPr vert="horz" wrap="square" lIns="121920" tIns="60960" rIns="121920" bIns="60960" numCol="1" anchor="t" anchorCtr="0" compatLnSpc="1"/>
            <a:lstStyle/>
            <a:p>
              <a:endParaRPr lang="zh-CN" altLang="en-US" sz="2400">
                <a:solidFill>
                  <a:schemeClr val="bg1">
                    <a:lumMod val="50000"/>
                  </a:schemeClr>
                </a:solidFill>
                <a:latin typeface="微软雅黑" panose="020B0503020204020204" pitchFamily="34" charset="-122"/>
                <a:ea typeface="微软雅黑" panose="020B0503020204020204" pitchFamily="34" charset="-122"/>
              </a:endParaRPr>
            </a:p>
          </p:txBody>
        </p:sp>
        <p:sp>
          <p:nvSpPr>
            <p:cNvPr id="58" name="chenying0907 919"/>
            <p:cNvSpPr/>
            <p:nvPr/>
          </p:nvSpPr>
          <p:spPr bwMode="auto">
            <a:xfrm>
              <a:off x="3368676" y="3514726"/>
              <a:ext cx="252413" cy="92075"/>
            </a:xfrm>
            <a:custGeom>
              <a:avLst/>
              <a:gdLst/>
              <a:ahLst/>
              <a:cxnLst>
                <a:cxn ang="0">
                  <a:pos x="112" y="229"/>
                </a:cxn>
                <a:cxn ang="0">
                  <a:pos x="92" y="223"/>
                </a:cxn>
                <a:cxn ang="0">
                  <a:pos x="69" y="206"/>
                </a:cxn>
                <a:cxn ang="0">
                  <a:pos x="51" y="181"/>
                </a:cxn>
                <a:cxn ang="0">
                  <a:pos x="19" y="100"/>
                </a:cxn>
                <a:cxn ang="0">
                  <a:pos x="1" y="50"/>
                </a:cxn>
                <a:cxn ang="0">
                  <a:pos x="0" y="36"/>
                </a:cxn>
                <a:cxn ang="0">
                  <a:pos x="3" y="26"/>
                </a:cxn>
                <a:cxn ang="0">
                  <a:pos x="18" y="15"/>
                </a:cxn>
                <a:cxn ang="0">
                  <a:pos x="30" y="15"/>
                </a:cxn>
                <a:cxn ang="0">
                  <a:pos x="40" y="25"/>
                </a:cxn>
                <a:cxn ang="0">
                  <a:pos x="54" y="68"/>
                </a:cxn>
                <a:cxn ang="0">
                  <a:pos x="65" y="101"/>
                </a:cxn>
                <a:cxn ang="0">
                  <a:pos x="92" y="158"/>
                </a:cxn>
                <a:cxn ang="0">
                  <a:pos x="105" y="175"/>
                </a:cxn>
                <a:cxn ang="0">
                  <a:pos x="119" y="182"/>
                </a:cxn>
                <a:cxn ang="0">
                  <a:pos x="132" y="182"/>
                </a:cxn>
                <a:cxn ang="0">
                  <a:pos x="153" y="170"/>
                </a:cxn>
                <a:cxn ang="0">
                  <a:pos x="177" y="149"/>
                </a:cxn>
                <a:cxn ang="0">
                  <a:pos x="198" y="127"/>
                </a:cxn>
                <a:cxn ang="0">
                  <a:pos x="228" y="92"/>
                </a:cxn>
                <a:cxn ang="0">
                  <a:pos x="260" y="63"/>
                </a:cxn>
                <a:cxn ang="0">
                  <a:pos x="279" y="54"/>
                </a:cxn>
                <a:cxn ang="0">
                  <a:pos x="285" y="46"/>
                </a:cxn>
                <a:cxn ang="0">
                  <a:pos x="302" y="38"/>
                </a:cxn>
                <a:cxn ang="0">
                  <a:pos x="315" y="42"/>
                </a:cxn>
                <a:cxn ang="0">
                  <a:pos x="324" y="54"/>
                </a:cxn>
                <a:cxn ang="0">
                  <a:pos x="327" y="58"/>
                </a:cxn>
                <a:cxn ang="0">
                  <a:pos x="379" y="107"/>
                </a:cxn>
                <a:cxn ang="0">
                  <a:pos x="413" y="141"/>
                </a:cxn>
                <a:cxn ang="0">
                  <a:pos x="451" y="172"/>
                </a:cxn>
                <a:cxn ang="0">
                  <a:pos x="465" y="175"/>
                </a:cxn>
                <a:cxn ang="0">
                  <a:pos x="494" y="165"/>
                </a:cxn>
                <a:cxn ang="0">
                  <a:pos x="525" y="136"/>
                </a:cxn>
                <a:cxn ang="0">
                  <a:pos x="578" y="62"/>
                </a:cxn>
                <a:cxn ang="0">
                  <a:pos x="591" y="30"/>
                </a:cxn>
                <a:cxn ang="0">
                  <a:pos x="592" y="17"/>
                </a:cxn>
                <a:cxn ang="0">
                  <a:pos x="600" y="5"/>
                </a:cxn>
                <a:cxn ang="0">
                  <a:pos x="616" y="0"/>
                </a:cxn>
                <a:cxn ang="0">
                  <a:pos x="625" y="3"/>
                </a:cxn>
                <a:cxn ang="0">
                  <a:pos x="631" y="7"/>
                </a:cxn>
                <a:cxn ang="0">
                  <a:pos x="637" y="17"/>
                </a:cxn>
                <a:cxn ang="0">
                  <a:pos x="637" y="33"/>
                </a:cxn>
                <a:cxn ang="0">
                  <a:pos x="629" y="63"/>
                </a:cxn>
                <a:cxn ang="0">
                  <a:pos x="595" y="121"/>
                </a:cxn>
                <a:cxn ang="0">
                  <a:pos x="554" y="168"/>
                </a:cxn>
                <a:cxn ang="0">
                  <a:pos x="545" y="178"/>
                </a:cxn>
                <a:cxn ang="0">
                  <a:pos x="502" y="219"/>
                </a:cxn>
                <a:cxn ang="0">
                  <a:pos x="473" y="229"/>
                </a:cxn>
                <a:cxn ang="0">
                  <a:pos x="464" y="228"/>
                </a:cxn>
                <a:cxn ang="0">
                  <a:pos x="435" y="216"/>
                </a:cxn>
                <a:cxn ang="0">
                  <a:pos x="388" y="182"/>
                </a:cxn>
                <a:cxn ang="0">
                  <a:pos x="349" y="145"/>
                </a:cxn>
                <a:cxn ang="0">
                  <a:pos x="329" y="128"/>
                </a:cxn>
                <a:cxn ang="0">
                  <a:pos x="298" y="98"/>
                </a:cxn>
                <a:cxn ang="0">
                  <a:pos x="289" y="100"/>
                </a:cxn>
                <a:cxn ang="0">
                  <a:pos x="273" y="110"/>
                </a:cxn>
                <a:cxn ang="0">
                  <a:pos x="256" y="134"/>
                </a:cxn>
                <a:cxn ang="0">
                  <a:pos x="240" y="155"/>
                </a:cxn>
                <a:cxn ang="0">
                  <a:pos x="215" y="177"/>
                </a:cxn>
                <a:cxn ang="0">
                  <a:pos x="185" y="202"/>
                </a:cxn>
                <a:cxn ang="0">
                  <a:pos x="146" y="226"/>
                </a:cxn>
                <a:cxn ang="0">
                  <a:pos x="124" y="230"/>
                </a:cxn>
              </a:cxnLst>
              <a:rect l="0" t="0" r="r" b="b"/>
              <a:pathLst>
                <a:path w="637" h="230">
                  <a:moveTo>
                    <a:pt x="124" y="230"/>
                  </a:moveTo>
                  <a:lnTo>
                    <a:pt x="124" y="230"/>
                  </a:lnTo>
                  <a:lnTo>
                    <a:pt x="112" y="229"/>
                  </a:lnTo>
                  <a:lnTo>
                    <a:pt x="112" y="229"/>
                  </a:lnTo>
                  <a:lnTo>
                    <a:pt x="103" y="226"/>
                  </a:lnTo>
                  <a:lnTo>
                    <a:pt x="92" y="223"/>
                  </a:lnTo>
                  <a:lnTo>
                    <a:pt x="85" y="217"/>
                  </a:lnTo>
                  <a:lnTo>
                    <a:pt x="77" y="212"/>
                  </a:lnTo>
                  <a:lnTo>
                    <a:pt x="69" y="206"/>
                  </a:lnTo>
                  <a:lnTo>
                    <a:pt x="62" y="198"/>
                  </a:lnTo>
                  <a:lnTo>
                    <a:pt x="57" y="190"/>
                  </a:lnTo>
                  <a:lnTo>
                    <a:pt x="51" y="181"/>
                  </a:lnTo>
                  <a:lnTo>
                    <a:pt x="41" y="161"/>
                  </a:lnTo>
                  <a:lnTo>
                    <a:pt x="32" y="141"/>
                  </a:lnTo>
                  <a:lnTo>
                    <a:pt x="19" y="100"/>
                  </a:lnTo>
                  <a:lnTo>
                    <a:pt x="19" y="100"/>
                  </a:lnTo>
                  <a:lnTo>
                    <a:pt x="10" y="73"/>
                  </a:lnTo>
                  <a:lnTo>
                    <a:pt x="1" y="50"/>
                  </a:lnTo>
                  <a:lnTo>
                    <a:pt x="1" y="50"/>
                  </a:lnTo>
                  <a:lnTo>
                    <a:pt x="0" y="42"/>
                  </a:lnTo>
                  <a:lnTo>
                    <a:pt x="0" y="36"/>
                  </a:lnTo>
                  <a:lnTo>
                    <a:pt x="1" y="30"/>
                  </a:lnTo>
                  <a:lnTo>
                    <a:pt x="3" y="26"/>
                  </a:lnTo>
                  <a:lnTo>
                    <a:pt x="3" y="26"/>
                  </a:lnTo>
                  <a:lnTo>
                    <a:pt x="7" y="21"/>
                  </a:lnTo>
                  <a:lnTo>
                    <a:pt x="13" y="17"/>
                  </a:lnTo>
                  <a:lnTo>
                    <a:pt x="18" y="15"/>
                  </a:lnTo>
                  <a:lnTo>
                    <a:pt x="24" y="15"/>
                  </a:lnTo>
                  <a:lnTo>
                    <a:pt x="24" y="15"/>
                  </a:lnTo>
                  <a:lnTo>
                    <a:pt x="30" y="15"/>
                  </a:lnTo>
                  <a:lnTo>
                    <a:pt x="34" y="17"/>
                  </a:lnTo>
                  <a:lnTo>
                    <a:pt x="37" y="21"/>
                  </a:lnTo>
                  <a:lnTo>
                    <a:pt x="40" y="25"/>
                  </a:lnTo>
                  <a:lnTo>
                    <a:pt x="40" y="25"/>
                  </a:lnTo>
                  <a:lnTo>
                    <a:pt x="48" y="47"/>
                  </a:lnTo>
                  <a:lnTo>
                    <a:pt x="54" y="68"/>
                  </a:lnTo>
                  <a:lnTo>
                    <a:pt x="54" y="68"/>
                  </a:lnTo>
                  <a:lnTo>
                    <a:pt x="65" y="101"/>
                  </a:lnTo>
                  <a:lnTo>
                    <a:pt x="65" y="101"/>
                  </a:lnTo>
                  <a:lnTo>
                    <a:pt x="73" y="119"/>
                  </a:lnTo>
                  <a:lnTo>
                    <a:pt x="82" y="139"/>
                  </a:lnTo>
                  <a:lnTo>
                    <a:pt x="92" y="158"/>
                  </a:lnTo>
                  <a:lnTo>
                    <a:pt x="99" y="168"/>
                  </a:lnTo>
                  <a:lnTo>
                    <a:pt x="105" y="175"/>
                  </a:lnTo>
                  <a:lnTo>
                    <a:pt x="105" y="175"/>
                  </a:lnTo>
                  <a:lnTo>
                    <a:pt x="109" y="178"/>
                  </a:lnTo>
                  <a:lnTo>
                    <a:pt x="115" y="181"/>
                  </a:lnTo>
                  <a:lnTo>
                    <a:pt x="119" y="182"/>
                  </a:lnTo>
                  <a:lnTo>
                    <a:pt x="124" y="182"/>
                  </a:lnTo>
                  <a:lnTo>
                    <a:pt x="124" y="182"/>
                  </a:lnTo>
                  <a:lnTo>
                    <a:pt x="132" y="182"/>
                  </a:lnTo>
                  <a:lnTo>
                    <a:pt x="138" y="179"/>
                  </a:lnTo>
                  <a:lnTo>
                    <a:pt x="146" y="175"/>
                  </a:lnTo>
                  <a:lnTo>
                    <a:pt x="153" y="170"/>
                  </a:lnTo>
                  <a:lnTo>
                    <a:pt x="166" y="160"/>
                  </a:lnTo>
                  <a:lnTo>
                    <a:pt x="177" y="149"/>
                  </a:lnTo>
                  <a:lnTo>
                    <a:pt x="177" y="149"/>
                  </a:lnTo>
                  <a:lnTo>
                    <a:pt x="184" y="143"/>
                  </a:lnTo>
                  <a:lnTo>
                    <a:pt x="184" y="143"/>
                  </a:lnTo>
                  <a:lnTo>
                    <a:pt x="198" y="127"/>
                  </a:lnTo>
                  <a:lnTo>
                    <a:pt x="214" y="109"/>
                  </a:lnTo>
                  <a:lnTo>
                    <a:pt x="214" y="109"/>
                  </a:lnTo>
                  <a:lnTo>
                    <a:pt x="228" y="92"/>
                  </a:lnTo>
                  <a:lnTo>
                    <a:pt x="243" y="76"/>
                  </a:lnTo>
                  <a:lnTo>
                    <a:pt x="251" y="68"/>
                  </a:lnTo>
                  <a:lnTo>
                    <a:pt x="260" y="63"/>
                  </a:lnTo>
                  <a:lnTo>
                    <a:pt x="268" y="58"/>
                  </a:lnTo>
                  <a:lnTo>
                    <a:pt x="277" y="55"/>
                  </a:lnTo>
                  <a:lnTo>
                    <a:pt x="279" y="54"/>
                  </a:lnTo>
                  <a:lnTo>
                    <a:pt x="281" y="51"/>
                  </a:lnTo>
                  <a:lnTo>
                    <a:pt x="281" y="51"/>
                  </a:lnTo>
                  <a:lnTo>
                    <a:pt x="285" y="46"/>
                  </a:lnTo>
                  <a:lnTo>
                    <a:pt x="290" y="42"/>
                  </a:lnTo>
                  <a:lnTo>
                    <a:pt x="296" y="39"/>
                  </a:lnTo>
                  <a:lnTo>
                    <a:pt x="302" y="38"/>
                  </a:lnTo>
                  <a:lnTo>
                    <a:pt x="302" y="38"/>
                  </a:lnTo>
                  <a:lnTo>
                    <a:pt x="308" y="39"/>
                  </a:lnTo>
                  <a:lnTo>
                    <a:pt x="315" y="42"/>
                  </a:lnTo>
                  <a:lnTo>
                    <a:pt x="321" y="47"/>
                  </a:lnTo>
                  <a:lnTo>
                    <a:pt x="323" y="50"/>
                  </a:lnTo>
                  <a:lnTo>
                    <a:pt x="324" y="54"/>
                  </a:lnTo>
                  <a:lnTo>
                    <a:pt x="325" y="56"/>
                  </a:lnTo>
                  <a:lnTo>
                    <a:pt x="327" y="58"/>
                  </a:lnTo>
                  <a:lnTo>
                    <a:pt x="327" y="58"/>
                  </a:lnTo>
                  <a:lnTo>
                    <a:pt x="340" y="68"/>
                  </a:lnTo>
                  <a:lnTo>
                    <a:pt x="353" y="81"/>
                  </a:lnTo>
                  <a:lnTo>
                    <a:pt x="379" y="107"/>
                  </a:lnTo>
                  <a:lnTo>
                    <a:pt x="379" y="107"/>
                  </a:lnTo>
                  <a:lnTo>
                    <a:pt x="396" y="124"/>
                  </a:lnTo>
                  <a:lnTo>
                    <a:pt x="413" y="141"/>
                  </a:lnTo>
                  <a:lnTo>
                    <a:pt x="431" y="158"/>
                  </a:lnTo>
                  <a:lnTo>
                    <a:pt x="451" y="172"/>
                  </a:lnTo>
                  <a:lnTo>
                    <a:pt x="451" y="172"/>
                  </a:lnTo>
                  <a:lnTo>
                    <a:pt x="457" y="174"/>
                  </a:lnTo>
                  <a:lnTo>
                    <a:pt x="465" y="175"/>
                  </a:lnTo>
                  <a:lnTo>
                    <a:pt x="465" y="175"/>
                  </a:lnTo>
                  <a:lnTo>
                    <a:pt x="474" y="174"/>
                  </a:lnTo>
                  <a:lnTo>
                    <a:pt x="484" y="170"/>
                  </a:lnTo>
                  <a:lnTo>
                    <a:pt x="494" y="165"/>
                  </a:lnTo>
                  <a:lnTo>
                    <a:pt x="504" y="157"/>
                  </a:lnTo>
                  <a:lnTo>
                    <a:pt x="515" y="148"/>
                  </a:lnTo>
                  <a:lnTo>
                    <a:pt x="525" y="136"/>
                  </a:lnTo>
                  <a:lnTo>
                    <a:pt x="545" y="113"/>
                  </a:lnTo>
                  <a:lnTo>
                    <a:pt x="563" y="87"/>
                  </a:lnTo>
                  <a:lnTo>
                    <a:pt x="578" y="62"/>
                  </a:lnTo>
                  <a:lnTo>
                    <a:pt x="583" y="50"/>
                  </a:lnTo>
                  <a:lnTo>
                    <a:pt x="588" y="39"/>
                  </a:lnTo>
                  <a:lnTo>
                    <a:pt x="591" y="30"/>
                  </a:lnTo>
                  <a:lnTo>
                    <a:pt x="592" y="22"/>
                  </a:lnTo>
                  <a:lnTo>
                    <a:pt x="592" y="22"/>
                  </a:lnTo>
                  <a:lnTo>
                    <a:pt x="592" y="17"/>
                  </a:lnTo>
                  <a:lnTo>
                    <a:pt x="593" y="13"/>
                  </a:lnTo>
                  <a:lnTo>
                    <a:pt x="596" y="9"/>
                  </a:lnTo>
                  <a:lnTo>
                    <a:pt x="600" y="5"/>
                  </a:lnTo>
                  <a:lnTo>
                    <a:pt x="603" y="4"/>
                  </a:lnTo>
                  <a:lnTo>
                    <a:pt x="606" y="2"/>
                  </a:lnTo>
                  <a:lnTo>
                    <a:pt x="616" y="0"/>
                  </a:lnTo>
                  <a:lnTo>
                    <a:pt x="616" y="0"/>
                  </a:lnTo>
                  <a:lnTo>
                    <a:pt x="620" y="2"/>
                  </a:lnTo>
                  <a:lnTo>
                    <a:pt x="625" y="3"/>
                  </a:lnTo>
                  <a:lnTo>
                    <a:pt x="629" y="4"/>
                  </a:lnTo>
                  <a:lnTo>
                    <a:pt x="631" y="7"/>
                  </a:lnTo>
                  <a:lnTo>
                    <a:pt x="631" y="7"/>
                  </a:lnTo>
                  <a:lnTo>
                    <a:pt x="634" y="11"/>
                  </a:lnTo>
                  <a:lnTo>
                    <a:pt x="637" y="13"/>
                  </a:lnTo>
                  <a:lnTo>
                    <a:pt x="637" y="17"/>
                  </a:lnTo>
                  <a:lnTo>
                    <a:pt x="637" y="22"/>
                  </a:lnTo>
                  <a:lnTo>
                    <a:pt x="637" y="22"/>
                  </a:lnTo>
                  <a:lnTo>
                    <a:pt x="637" y="33"/>
                  </a:lnTo>
                  <a:lnTo>
                    <a:pt x="634" y="43"/>
                  </a:lnTo>
                  <a:lnTo>
                    <a:pt x="631" y="53"/>
                  </a:lnTo>
                  <a:lnTo>
                    <a:pt x="629" y="63"/>
                  </a:lnTo>
                  <a:lnTo>
                    <a:pt x="620" y="83"/>
                  </a:lnTo>
                  <a:lnTo>
                    <a:pt x="608" y="102"/>
                  </a:lnTo>
                  <a:lnTo>
                    <a:pt x="595" y="121"/>
                  </a:lnTo>
                  <a:lnTo>
                    <a:pt x="582" y="138"/>
                  </a:lnTo>
                  <a:lnTo>
                    <a:pt x="567" y="153"/>
                  </a:lnTo>
                  <a:lnTo>
                    <a:pt x="554" y="168"/>
                  </a:lnTo>
                  <a:lnTo>
                    <a:pt x="554" y="168"/>
                  </a:lnTo>
                  <a:lnTo>
                    <a:pt x="545" y="178"/>
                  </a:lnTo>
                  <a:lnTo>
                    <a:pt x="545" y="178"/>
                  </a:lnTo>
                  <a:lnTo>
                    <a:pt x="529" y="195"/>
                  </a:lnTo>
                  <a:lnTo>
                    <a:pt x="511" y="211"/>
                  </a:lnTo>
                  <a:lnTo>
                    <a:pt x="502" y="219"/>
                  </a:lnTo>
                  <a:lnTo>
                    <a:pt x="493" y="224"/>
                  </a:lnTo>
                  <a:lnTo>
                    <a:pt x="482" y="228"/>
                  </a:lnTo>
                  <a:lnTo>
                    <a:pt x="473" y="229"/>
                  </a:lnTo>
                  <a:lnTo>
                    <a:pt x="473" y="229"/>
                  </a:lnTo>
                  <a:lnTo>
                    <a:pt x="473" y="229"/>
                  </a:lnTo>
                  <a:lnTo>
                    <a:pt x="464" y="228"/>
                  </a:lnTo>
                  <a:lnTo>
                    <a:pt x="464" y="228"/>
                  </a:lnTo>
                  <a:lnTo>
                    <a:pt x="450" y="223"/>
                  </a:lnTo>
                  <a:lnTo>
                    <a:pt x="435" y="216"/>
                  </a:lnTo>
                  <a:lnTo>
                    <a:pt x="423" y="209"/>
                  </a:lnTo>
                  <a:lnTo>
                    <a:pt x="412" y="200"/>
                  </a:lnTo>
                  <a:lnTo>
                    <a:pt x="388" y="182"/>
                  </a:lnTo>
                  <a:lnTo>
                    <a:pt x="366" y="161"/>
                  </a:lnTo>
                  <a:lnTo>
                    <a:pt x="366" y="161"/>
                  </a:lnTo>
                  <a:lnTo>
                    <a:pt x="349" y="145"/>
                  </a:lnTo>
                  <a:lnTo>
                    <a:pt x="332" y="130"/>
                  </a:lnTo>
                  <a:lnTo>
                    <a:pt x="329" y="128"/>
                  </a:lnTo>
                  <a:lnTo>
                    <a:pt x="329" y="128"/>
                  </a:lnTo>
                  <a:lnTo>
                    <a:pt x="313" y="115"/>
                  </a:lnTo>
                  <a:lnTo>
                    <a:pt x="299" y="101"/>
                  </a:lnTo>
                  <a:lnTo>
                    <a:pt x="298" y="98"/>
                  </a:lnTo>
                  <a:lnTo>
                    <a:pt x="295" y="98"/>
                  </a:lnTo>
                  <a:lnTo>
                    <a:pt x="295" y="98"/>
                  </a:lnTo>
                  <a:lnTo>
                    <a:pt x="289" y="100"/>
                  </a:lnTo>
                  <a:lnTo>
                    <a:pt x="283" y="102"/>
                  </a:lnTo>
                  <a:lnTo>
                    <a:pt x="277" y="106"/>
                  </a:lnTo>
                  <a:lnTo>
                    <a:pt x="273" y="110"/>
                  </a:lnTo>
                  <a:lnTo>
                    <a:pt x="264" y="122"/>
                  </a:lnTo>
                  <a:lnTo>
                    <a:pt x="256" y="134"/>
                  </a:lnTo>
                  <a:lnTo>
                    <a:pt x="256" y="134"/>
                  </a:lnTo>
                  <a:lnTo>
                    <a:pt x="247" y="147"/>
                  </a:lnTo>
                  <a:lnTo>
                    <a:pt x="247" y="147"/>
                  </a:lnTo>
                  <a:lnTo>
                    <a:pt x="240" y="155"/>
                  </a:lnTo>
                  <a:lnTo>
                    <a:pt x="232" y="162"/>
                  </a:lnTo>
                  <a:lnTo>
                    <a:pt x="215" y="177"/>
                  </a:lnTo>
                  <a:lnTo>
                    <a:pt x="215" y="177"/>
                  </a:lnTo>
                  <a:lnTo>
                    <a:pt x="204" y="187"/>
                  </a:lnTo>
                  <a:lnTo>
                    <a:pt x="204" y="187"/>
                  </a:lnTo>
                  <a:lnTo>
                    <a:pt x="185" y="202"/>
                  </a:lnTo>
                  <a:lnTo>
                    <a:pt x="167" y="216"/>
                  </a:lnTo>
                  <a:lnTo>
                    <a:pt x="157" y="221"/>
                  </a:lnTo>
                  <a:lnTo>
                    <a:pt x="146" y="226"/>
                  </a:lnTo>
                  <a:lnTo>
                    <a:pt x="134" y="229"/>
                  </a:lnTo>
                  <a:lnTo>
                    <a:pt x="124" y="230"/>
                  </a:lnTo>
                  <a:lnTo>
                    <a:pt x="124" y="230"/>
                  </a:lnTo>
                  <a:close/>
                </a:path>
              </a:pathLst>
            </a:custGeom>
            <a:grpFill/>
            <a:ln w="9525">
              <a:noFill/>
              <a:round/>
            </a:ln>
          </p:spPr>
          <p:txBody>
            <a:bodyPr vert="horz" wrap="square" lIns="121920" tIns="60960" rIns="121920" bIns="60960" numCol="1" anchor="t" anchorCtr="0" compatLnSpc="1"/>
            <a:lstStyle/>
            <a:p>
              <a:endParaRPr lang="zh-CN" altLang="en-US" sz="2400">
                <a:solidFill>
                  <a:schemeClr val="bg1">
                    <a:lumMod val="50000"/>
                  </a:schemeClr>
                </a:solidFill>
                <a:latin typeface="微软雅黑" panose="020B0503020204020204" pitchFamily="34" charset="-122"/>
                <a:ea typeface="微软雅黑" panose="020B0503020204020204" pitchFamily="34" charset="-122"/>
              </a:endParaRPr>
            </a:p>
          </p:txBody>
        </p:sp>
        <p:sp>
          <p:nvSpPr>
            <p:cNvPr id="59" name="chenying0907 920"/>
            <p:cNvSpPr/>
            <p:nvPr/>
          </p:nvSpPr>
          <p:spPr bwMode="auto">
            <a:xfrm>
              <a:off x="3444876" y="3551238"/>
              <a:ext cx="80963" cy="52388"/>
            </a:xfrm>
            <a:custGeom>
              <a:avLst/>
              <a:gdLst/>
              <a:ahLst/>
              <a:cxnLst>
                <a:cxn ang="0">
                  <a:pos x="204" y="100"/>
                </a:cxn>
                <a:cxn ang="0">
                  <a:pos x="197" y="63"/>
                </a:cxn>
                <a:cxn ang="0">
                  <a:pos x="188" y="26"/>
                </a:cxn>
                <a:cxn ang="0">
                  <a:pos x="187" y="21"/>
                </a:cxn>
                <a:cxn ang="0">
                  <a:pos x="182" y="14"/>
                </a:cxn>
                <a:cxn ang="0">
                  <a:pos x="174" y="10"/>
                </a:cxn>
                <a:cxn ang="0">
                  <a:pos x="162" y="10"/>
                </a:cxn>
                <a:cxn ang="0">
                  <a:pos x="150" y="17"/>
                </a:cxn>
                <a:cxn ang="0">
                  <a:pos x="145" y="23"/>
                </a:cxn>
                <a:cxn ang="0">
                  <a:pos x="144" y="32"/>
                </a:cxn>
                <a:cxn ang="0">
                  <a:pos x="144" y="38"/>
                </a:cxn>
                <a:cxn ang="0">
                  <a:pos x="157" y="86"/>
                </a:cxn>
                <a:cxn ang="0">
                  <a:pos x="142" y="87"/>
                </a:cxn>
                <a:cxn ang="0">
                  <a:pos x="101" y="85"/>
                </a:cxn>
                <a:cxn ang="0">
                  <a:pos x="77" y="85"/>
                </a:cxn>
                <a:cxn ang="0">
                  <a:pos x="53" y="85"/>
                </a:cxn>
                <a:cxn ang="0">
                  <a:pos x="48" y="83"/>
                </a:cxn>
                <a:cxn ang="0">
                  <a:pos x="50" y="74"/>
                </a:cxn>
                <a:cxn ang="0">
                  <a:pos x="57" y="52"/>
                </a:cxn>
                <a:cxn ang="0">
                  <a:pos x="64" y="29"/>
                </a:cxn>
                <a:cxn ang="0">
                  <a:pos x="64" y="23"/>
                </a:cxn>
                <a:cxn ang="0">
                  <a:pos x="63" y="14"/>
                </a:cxn>
                <a:cxn ang="0">
                  <a:pos x="53" y="4"/>
                </a:cxn>
                <a:cxn ang="0">
                  <a:pos x="38" y="0"/>
                </a:cxn>
                <a:cxn ang="0">
                  <a:pos x="30" y="2"/>
                </a:cxn>
                <a:cxn ang="0">
                  <a:pos x="23" y="8"/>
                </a:cxn>
                <a:cxn ang="0">
                  <a:pos x="21" y="17"/>
                </a:cxn>
                <a:cxn ang="0">
                  <a:pos x="17" y="32"/>
                </a:cxn>
                <a:cxn ang="0">
                  <a:pos x="5" y="70"/>
                </a:cxn>
                <a:cxn ang="0">
                  <a:pos x="0" y="98"/>
                </a:cxn>
                <a:cxn ang="0">
                  <a:pos x="2" y="112"/>
                </a:cxn>
                <a:cxn ang="0">
                  <a:pos x="12" y="123"/>
                </a:cxn>
                <a:cxn ang="0">
                  <a:pos x="30" y="129"/>
                </a:cxn>
                <a:cxn ang="0">
                  <a:pos x="42" y="129"/>
                </a:cxn>
                <a:cxn ang="0">
                  <a:pos x="102" y="129"/>
                </a:cxn>
                <a:cxn ang="0">
                  <a:pos x="161" y="131"/>
                </a:cxn>
                <a:cxn ang="0">
                  <a:pos x="174" y="129"/>
                </a:cxn>
                <a:cxn ang="0">
                  <a:pos x="187" y="125"/>
                </a:cxn>
                <a:cxn ang="0">
                  <a:pos x="195" y="121"/>
                </a:cxn>
                <a:cxn ang="0">
                  <a:pos x="191" y="121"/>
                </a:cxn>
                <a:cxn ang="0">
                  <a:pos x="193" y="120"/>
                </a:cxn>
                <a:cxn ang="0">
                  <a:pos x="196" y="117"/>
                </a:cxn>
                <a:cxn ang="0">
                  <a:pos x="203" y="110"/>
                </a:cxn>
                <a:cxn ang="0">
                  <a:pos x="204" y="100"/>
                </a:cxn>
              </a:cxnLst>
              <a:rect l="0" t="0" r="r" b="b"/>
              <a:pathLst>
                <a:path w="204" h="131">
                  <a:moveTo>
                    <a:pt x="204" y="100"/>
                  </a:moveTo>
                  <a:lnTo>
                    <a:pt x="204" y="100"/>
                  </a:lnTo>
                  <a:lnTo>
                    <a:pt x="201" y="82"/>
                  </a:lnTo>
                  <a:lnTo>
                    <a:pt x="197" y="63"/>
                  </a:lnTo>
                  <a:lnTo>
                    <a:pt x="192" y="44"/>
                  </a:lnTo>
                  <a:lnTo>
                    <a:pt x="188" y="26"/>
                  </a:lnTo>
                  <a:lnTo>
                    <a:pt x="188" y="26"/>
                  </a:lnTo>
                  <a:lnTo>
                    <a:pt x="187" y="21"/>
                  </a:lnTo>
                  <a:lnTo>
                    <a:pt x="184" y="17"/>
                  </a:lnTo>
                  <a:lnTo>
                    <a:pt x="182" y="14"/>
                  </a:lnTo>
                  <a:lnTo>
                    <a:pt x="178" y="12"/>
                  </a:lnTo>
                  <a:lnTo>
                    <a:pt x="174" y="10"/>
                  </a:lnTo>
                  <a:lnTo>
                    <a:pt x="170" y="9"/>
                  </a:lnTo>
                  <a:lnTo>
                    <a:pt x="162" y="10"/>
                  </a:lnTo>
                  <a:lnTo>
                    <a:pt x="154" y="14"/>
                  </a:lnTo>
                  <a:lnTo>
                    <a:pt x="150" y="17"/>
                  </a:lnTo>
                  <a:lnTo>
                    <a:pt x="148" y="19"/>
                  </a:lnTo>
                  <a:lnTo>
                    <a:pt x="145" y="23"/>
                  </a:lnTo>
                  <a:lnTo>
                    <a:pt x="144" y="27"/>
                  </a:lnTo>
                  <a:lnTo>
                    <a:pt x="144" y="32"/>
                  </a:lnTo>
                  <a:lnTo>
                    <a:pt x="144" y="38"/>
                  </a:lnTo>
                  <a:lnTo>
                    <a:pt x="144" y="38"/>
                  </a:lnTo>
                  <a:lnTo>
                    <a:pt x="150" y="61"/>
                  </a:lnTo>
                  <a:lnTo>
                    <a:pt x="157" y="86"/>
                  </a:lnTo>
                  <a:lnTo>
                    <a:pt x="157" y="86"/>
                  </a:lnTo>
                  <a:lnTo>
                    <a:pt x="142" y="87"/>
                  </a:lnTo>
                  <a:lnTo>
                    <a:pt x="128" y="86"/>
                  </a:lnTo>
                  <a:lnTo>
                    <a:pt x="101" y="85"/>
                  </a:lnTo>
                  <a:lnTo>
                    <a:pt x="101" y="85"/>
                  </a:lnTo>
                  <a:lnTo>
                    <a:pt x="77" y="85"/>
                  </a:lnTo>
                  <a:lnTo>
                    <a:pt x="53" y="85"/>
                  </a:lnTo>
                  <a:lnTo>
                    <a:pt x="53" y="85"/>
                  </a:lnTo>
                  <a:lnTo>
                    <a:pt x="48" y="83"/>
                  </a:lnTo>
                  <a:lnTo>
                    <a:pt x="48" y="83"/>
                  </a:lnTo>
                  <a:lnTo>
                    <a:pt x="50" y="74"/>
                  </a:lnTo>
                  <a:lnTo>
                    <a:pt x="50" y="74"/>
                  </a:lnTo>
                  <a:lnTo>
                    <a:pt x="53" y="63"/>
                  </a:lnTo>
                  <a:lnTo>
                    <a:pt x="57" y="52"/>
                  </a:lnTo>
                  <a:lnTo>
                    <a:pt x="61" y="40"/>
                  </a:lnTo>
                  <a:lnTo>
                    <a:pt x="64" y="29"/>
                  </a:lnTo>
                  <a:lnTo>
                    <a:pt x="64" y="29"/>
                  </a:lnTo>
                  <a:lnTo>
                    <a:pt x="64" y="23"/>
                  </a:lnTo>
                  <a:lnTo>
                    <a:pt x="64" y="18"/>
                  </a:lnTo>
                  <a:lnTo>
                    <a:pt x="63" y="14"/>
                  </a:lnTo>
                  <a:lnTo>
                    <a:pt x="60" y="10"/>
                  </a:lnTo>
                  <a:lnTo>
                    <a:pt x="53" y="4"/>
                  </a:lnTo>
                  <a:lnTo>
                    <a:pt x="46" y="1"/>
                  </a:lnTo>
                  <a:lnTo>
                    <a:pt x="38" y="0"/>
                  </a:lnTo>
                  <a:lnTo>
                    <a:pt x="34" y="0"/>
                  </a:lnTo>
                  <a:lnTo>
                    <a:pt x="30" y="2"/>
                  </a:lnTo>
                  <a:lnTo>
                    <a:pt x="26" y="4"/>
                  </a:lnTo>
                  <a:lnTo>
                    <a:pt x="23" y="8"/>
                  </a:lnTo>
                  <a:lnTo>
                    <a:pt x="22" y="12"/>
                  </a:lnTo>
                  <a:lnTo>
                    <a:pt x="21" y="17"/>
                  </a:lnTo>
                  <a:lnTo>
                    <a:pt x="21" y="17"/>
                  </a:lnTo>
                  <a:lnTo>
                    <a:pt x="17" y="32"/>
                  </a:lnTo>
                  <a:lnTo>
                    <a:pt x="10" y="51"/>
                  </a:lnTo>
                  <a:lnTo>
                    <a:pt x="5" y="70"/>
                  </a:lnTo>
                  <a:lnTo>
                    <a:pt x="1" y="89"/>
                  </a:lnTo>
                  <a:lnTo>
                    <a:pt x="0" y="98"/>
                  </a:lnTo>
                  <a:lnTo>
                    <a:pt x="1" y="106"/>
                  </a:lnTo>
                  <a:lnTo>
                    <a:pt x="2" y="112"/>
                  </a:lnTo>
                  <a:lnTo>
                    <a:pt x="6" y="119"/>
                  </a:lnTo>
                  <a:lnTo>
                    <a:pt x="12" y="123"/>
                  </a:lnTo>
                  <a:lnTo>
                    <a:pt x="19" y="127"/>
                  </a:lnTo>
                  <a:lnTo>
                    <a:pt x="30" y="129"/>
                  </a:lnTo>
                  <a:lnTo>
                    <a:pt x="42" y="129"/>
                  </a:lnTo>
                  <a:lnTo>
                    <a:pt x="42" y="129"/>
                  </a:lnTo>
                  <a:lnTo>
                    <a:pt x="72" y="128"/>
                  </a:lnTo>
                  <a:lnTo>
                    <a:pt x="102" y="129"/>
                  </a:lnTo>
                  <a:lnTo>
                    <a:pt x="132" y="131"/>
                  </a:lnTo>
                  <a:lnTo>
                    <a:pt x="161" y="131"/>
                  </a:lnTo>
                  <a:lnTo>
                    <a:pt x="161" y="131"/>
                  </a:lnTo>
                  <a:lnTo>
                    <a:pt x="174" y="129"/>
                  </a:lnTo>
                  <a:lnTo>
                    <a:pt x="180" y="128"/>
                  </a:lnTo>
                  <a:lnTo>
                    <a:pt x="187" y="125"/>
                  </a:lnTo>
                  <a:lnTo>
                    <a:pt x="187" y="125"/>
                  </a:lnTo>
                  <a:lnTo>
                    <a:pt x="195" y="121"/>
                  </a:lnTo>
                  <a:lnTo>
                    <a:pt x="196" y="120"/>
                  </a:lnTo>
                  <a:lnTo>
                    <a:pt x="191" y="121"/>
                  </a:lnTo>
                  <a:lnTo>
                    <a:pt x="191" y="121"/>
                  </a:lnTo>
                  <a:lnTo>
                    <a:pt x="193" y="120"/>
                  </a:lnTo>
                  <a:lnTo>
                    <a:pt x="196" y="117"/>
                  </a:lnTo>
                  <a:lnTo>
                    <a:pt x="196" y="117"/>
                  </a:lnTo>
                  <a:lnTo>
                    <a:pt x="200" y="114"/>
                  </a:lnTo>
                  <a:lnTo>
                    <a:pt x="203" y="110"/>
                  </a:lnTo>
                  <a:lnTo>
                    <a:pt x="204" y="104"/>
                  </a:lnTo>
                  <a:lnTo>
                    <a:pt x="204" y="100"/>
                  </a:lnTo>
                  <a:lnTo>
                    <a:pt x="204" y="100"/>
                  </a:lnTo>
                  <a:close/>
                </a:path>
              </a:pathLst>
            </a:custGeom>
            <a:grpFill/>
            <a:ln w="9525">
              <a:noFill/>
              <a:round/>
            </a:ln>
          </p:spPr>
          <p:txBody>
            <a:bodyPr vert="horz" wrap="square" lIns="121920" tIns="60960" rIns="121920" bIns="60960" numCol="1" anchor="t" anchorCtr="0" compatLnSpc="1"/>
            <a:lstStyle/>
            <a:p>
              <a:endParaRPr lang="zh-CN" altLang="en-US" sz="2400">
                <a:solidFill>
                  <a:schemeClr val="bg1">
                    <a:lumMod val="50000"/>
                  </a:schemeClr>
                </a:solidFill>
                <a:latin typeface="微软雅黑" panose="020B0503020204020204" pitchFamily="34" charset="-122"/>
                <a:ea typeface="微软雅黑" panose="020B0503020204020204" pitchFamily="34" charset="-122"/>
              </a:endParaRPr>
            </a:p>
          </p:txBody>
        </p:sp>
        <p:sp>
          <p:nvSpPr>
            <p:cNvPr id="60" name="chenying0907 921"/>
            <p:cNvSpPr/>
            <p:nvPr/>
          </p:nvSpPr>
          <p:spPr bwMode="auto">
            <a:xfrm>
              <a:off x="3436938" y="3586163"/>
              <a:ext cx="96838" cy="152400"/>
            </a:xfrm>
            <a:custGeom>
              <a:avLst/>
              <a:gdLst/>
              <a:ahLst/>
              <a:cxnLst>
                <a:cxn ang="0">
                  <a:pos x="228" y="124"/>
                </a:cxn>
                <a:cxn ang="0">
                  <a:pos x="218" y="80"/>
                </a:cxn>
                <a:cxn ang="0">
                  <a:pos x="206" y="41"/>
                </a:cxn>
                <a:cxn ang="0">
                  <a:pos x="206" y="30"/>
                </a:cxn>
                <a:cxn ang="0">
                  <a:pos x="205" y="16"/>
                </a:cxn>
                <a:cxn ang="0">
                  <a:pos x="188" y="1"/>
                </a:cxn>
                <a:cxn ang="0">
                  <a:pos x="172" y="3"/>
                </a:cxn>
                <a:cxn ang="0">
                  <a:pos x="163" y="13"/>
                </a:cxn>
                <a:cxn ang="0">
                  <a:pos x="160" y="26"/>
                </a:cxn>
                <a:cxn ang="0">
                  <a:pos x="167" y="61"/>
                </a:cxn>
                <a:cxn ang="0">
                  <a:pos x="177" y="105"/>
                </a:cxn>
                <a:cxn ang="0">
                  <a:pos x="188" y="190"/>
                </a:cxn>
                <a:cxn ang="0">
                  <a:pos x="193" y="234"/>
                </a:cxn>
                <a:cxn ang="0">
                  <a:pos x="192" y="268"/>
                </a:cxn>
                <a:cxn ang="0">
                  <a:pos x="189" y="276"/>
                </a:cxn>
                <a:cxn ang="0">
                  <a:pos x="137" y="327"/>
                </a:cxn>
                <a:cxn ang="0">
                  <a:pos x="120" y="335"/>
                </a:cxn>
                <a:cxn ang="0">
                  <a:pos x="82" y="298"/>
                </a:cxn>
                <a:cxn ang="0">
                  <a:pos x="60" y="275"/>
                </a:cxn>
                <a:cxn ang="0">
                  <a:pos x="47" y="267"/>
                </a:cxn>
                <a:cxn ang="0">
                  <a:pos x="57" y="225"/>
                </a:cxn>
                <a:cxn ang="0">
                  <a:pos x="62" y="199"/>
                </a:cxn>
                <a:cxn ang="0">
                  <a:pos x="73" y="118"/>
                </a:cxn>
                <a:cxn ang="0">
                  <a:pos x="87" y="46"/>
                </a:cxn>
                <a:cxn ang="0">
                  <a:pos x="91" y="17"/>
                </a:cxn>
                <a:cxn ang="0">
                  <a:pos x="86" y="5"/>
                </a:cxn>
                <a:cxn ang="0">
                  <a:pos x="70" y="0"/>
                </a:cxn>
                <a:cxn ang="0">
                  <a:pos x="51" y="8"/>
                </a:cxn>
                <a:cxn ang="0">
                  <a:pos x="45" y="22"/>
                </a:cxn>
                <a:cxn ang="0">
                  <a:pos x="34" y="84"/>
                </a:cxn>
                <a:cxn ang="0">
                  <a:pos x="20" y="145"/>
                </a:cxn>
                <a:cxn ang="0">
                  <a:pos x="2" y="247"/>
                </a:cxn>
                <a:cxn ang="0">
                  <a:pos x="0" y="265"/>
                </a:cxn>
                <a:cxn ang="0">
                  <a:pos x="10" y="292"/>
                </a:cxn>
                <a:cxn ang="0">
                  <a:pos x="45" y="331"/>
                </a:cxn>
                <a:cxn ang="0">
                  <a:pos x="90" y="369"/>
                </a:cxn>
                <a:cxn ang="0">
                  <a:pos x="103" y="375"/>
                </a:cxn>
                <a:cxn ang="0">
                  <a:pos x="109" y="382"/>
                </a:cxn>
                <a:cxn ang="0">
                  <a:pos x="121" y="383"/>
                </a:cxn>
                <a:cxn ang="0">
                  <a:pos x="149" y="374"/>
                </a:cxn>
                <a:cxn ang="0">
                  <a:pos x="197" y="341"/>
                </a:cxn>
                <a:cxn ang="0">
                  <a:pos x="228" y="305"/>
                </a:cxn>
                <a:cxn ang="0">
                  <a:pos x="240" y="279"/>
                </a:cxn>
                <a:cxn ang="0">
                  <a:pos x="240" y="238"/>
                </a:cxn>
                <a:cxn ang="0">
                  <a:pos x="230" y="140"/>
                </a:cxn>
              </a:cxnLst>
              <a:rect l="0" t="0" r="r" b="b"/>
              <a:pathLst>
                <a:path w="242" h="383">
                  <a:moveTo>
                    <a:pt x="230" y="140"/>
                  </a:moveTo>
                  <a:lnTo>
                    <a:pt x="230" y="140"/>
                  </a:lnTo>
                  <a:lnTo>
                    <a:pt x="228" y="124"/>
                  </a:lnTo>
                  <a:lnTo>
                    <a:pt x="226" y="110"/>
                  </a:lnTo>
                  <a:lnTo>
                    <a:pt x="218" y="80"/>
                  </a:lnTo>
                  <a:lnTo>
                    <a:pt x="218" y="80"/>
                  </a:lnTo>
                  <a:lnTo>
                    <a:pt x="215" y="68"/>
                  </a:lnTo>
                  <a:lnTo>
                    <a:pt x="210" y="54"/>
                  </a:lnTo>
                  <a:lnTo>
                    <a:pt x="206" y="41"/>
                  </a:lnTo>
                  <a:lnTo>
                    <a:pt x="206" y="34"/>
                  </a:lnTo>
                  <a:lnTo>
                    <a:pt x="206" y="30"/>
                  </a:lnTo>
                  <a:lnTo>
                    <a:pt x="206" y="30"/>
                  </a:lnTo>
                  <a:lnTo>
                    <a:pt x="206" y="25"/>
                  </a:lnTo>
                  <a:lnTo>
                    <a:pt x="206" y="20"/>
                  </a:lnTo>
                  <a:lnTo>
                    <a:pt x="205" y="16"/>
                  </a:lnTo>
                  <a:lnTo>
                    <a:pt x="202" y="12"/>
                  </a:lnTo>
                  <a:lnTo>
                    <a:pt x="196" y="5"/>
                  </a:lnTo>
                  <a:lnTo>
                    <a:pt x="188" y="1"/>
                  </a:lnTo>
                  <a:lnTo>
                    <a:pt x="180" y="1"/>
                  </a:lnTo>
                  <a:lnTo>
                    <a:pt x="175" y="1"/>
                  </a:lnTo>
                  <a:lnTo>
                    <a:pt x="172" y="3"/>
                  </a:lnTo>
                  <a:lnTo>
                    <a:pt x="168" y="5"/>
                  </a:lnTo>
                  <a:lnTo>
                    <a:pt x="166" y="8"/>
                  </a:lnTo>
                  <a:lnTo>
                    <a:pt x="163" y="13"/>
                  </a:lnTo>
                  <a:lnTo>
                    <a:pt x="162" y="17"/>
                  </a:lnTo>
                  <a:lnTo>
                    <a:pt x="162" y="17"/>
                  </a:lnTo>
                  <a:lnTo>
                    <a:pt x="160" y="26"/>
                  </a:lnTo>
                  <a:lnTo>
                    <a:pt x="162" y="33"/>
                  </a:lnTo>
                  <a:lnTo>
                    <a:pt x="163" y="47"/>
                  </a:lnTo>
                  <a:lnTo>
                    <a:pt x="167" y="61"/>
                  </a:lnTo>
                  <a:lnTo>
                    <a:pt x="171" y="77"/>
                  </a:lnTo>
                  <a:lnTo>
                    <a:pt x="171" y="77"/>
                  </a:lnTo>
                  <a:lnTo>
                    <a:pt x="177" y="105"/>
                  </a:lnTo>
                  <a:lnTo>
                    <a:pt x="181" y="133"/>
                  </a:lnTo>
                  <a:lnTo>
                    <a:pt x="185" y="161"/>
                  </a:lnTo>
                  <a:lnTo>
                    <a:pt x="188" y="190"/>
                  </a:lnTo>
                  <a:lnTo>
                    <a:pt x="188" y="190"/>
                  </a:lnTo>
                  <a:lnTo>
                    <a:pt x="189" y="208"/>
                  </a:lnTo>
                  <a:lnTo>
                    <a:pt x="193" y="234"/>
                  </a:lnTo>
                  <a:lnTo>
                    <a:pt x="194" y="247"/>
                  </a:lnTo>
                  <a:lnTo>
                    <a:pt x="194" y="259"/>
                  </a:lnTo>
                  <a:lnTo>
                    <a:pt x="192" y="268"/>
                  </a:lnTo>
                  <a:lnTo>
                    <a:pt x="191" y="272"/>
                  </a:lnTo>
                  <a:lnTo>
                    <a:pt x="189" y="276"/>
                  </a:lnTo>
                  <a:lnTo>
                    <a:pt x="189" y="276"/>
                  </a:lnTo>
                  <a:lnTo>
                    <a:pt x="164" y="303"/>
                  </a:lnTo>
                  <a:lnTo>
                    <a:pt x="151" y="316"/>
                  </a:lnTo>
                  <a:lnTo>
                    <a:pt x="137" y="327"/>
                  </a:lnTo>
                  <a:lnTo>
                    <a:pt x="137" y="327"/>
                  </a:lnTo>
                  <a:lnTo>
                    <a:pt x="129" y="331"/>
                  </a:lnTo>
                  <a:lnTo>
                    <a:pt x="120" y="335"/>
                  </a:lnTo>
                  <a:lnTo>
                    <a:pt x="120" y="335"/>
                  </a:lnTo>
                  <a:lnTo>
                    <a:pt x="94" y="311"/>
                  </a:lnTo>
                  <a:lnTo>
                    <a:pt x="82" y="298"/>
                  </a:lnTo>
                  <a:lnTo>
                    <a:pt x="70" y="285"/>
                  </a:lnTo>
                  <a:lnTo>
                    <a:pt x="70" y="285"/>
                  </a:lnTo>
                  <a:lnTo>
                    <a:pt x="60" y="275"/>
                  </a:lnTo>
                  <a:lnTo>
                    <a:pt x="51" y="267"/>
                  </a:lnTo>
                  <a:lnTo>
                    <a:pt x="48" y="265"/>
                  </a:lnTo>
                  <a:lnTo>
                    <a:pt x="47" y="267"/>
                  </a:lnTo>
                  <a:lnTo>
                    <a:pt x="47" y="267"/>
                  </a:lnTo>
                  <a:lnTo>
                    <a:pt x="47" y="267"/>
                  </a:lnTo>
                  <a:lnTo>
                    <a:pt x="57" y="225"/>
                  </a:lnTo>
                  <a:lnTo>
                    <a:pt x="57" y="225"/>
                  </a:lnTo>
                  <a:lnTo>
                    <a:pt x="60" y="212"/>
                  </a:lnTo>
                  <a:lnTo>
                    <a:pt x="62" y="199"/>
                  </a:lnTo>
                  <a:lnTo>
                    <a:pt x="65" y="171"/>
                  </a:lnTo>
                  <a:lnTo>
                    <a:pt x="68" y="144"/>
                  </a:lnTo>
                  <a:lnTo>
                    <a:pt x="73" y="118"/>
                  </a:lnTo>
                  <a:lnTo>
                    <a:pt x="73" y="118"/>
                  </a:lnTo>
                  <a:lnTo>
                    <a:pt x="83" y="69"/>
                  </a:lnTo>
                  <a:lnTo>
                    <a:pt x="87" y="46"/>
                  </a:lnTo>
                  <a:lnTo>
                    <a:pt x="91" y="22"/>
                  </a:lnTo>
                  <a:lnTo>
                    <a:pt x="91" y="22"/>
                  </a:lnTo>
                  <a:lnTo>
                    <a:pt x="91" y="17"/>
                  </a:lnTo>
                  <a:lnTo>
                    <a:pt x="90" y="12"/>
                  </a:lnTo>
                  <a:lnTo>
                    <a:pt x="88" y="8"/>
                  </a:lnTo>
                  <a:lnTo>
                    <a:pt x="86" y="5"/>
                  </a:lnTo>
                  <a:lnTo>
                    <a:pt x="82" y="3"/>
                  </a:lnTo>
                  <a:lnTo>
                    <a:pt x="78" y="1"/>
                  </a:lnTo>
                  <a:lnTo>
                    <a:pt x="70" y="0"/>
                  </a:lnTo>
                  <a:lnTo>
                    <a:pt x="62" y="1"/>
                  </a:lnTo>
                  <a:lnTo>
                    <a:pt x="54" y="5"/>
                  </a:lnTo>
                  <a:lnTo>
                    <a:pt x="51" y="8"/>
                  </a:lnTo>
                  <a:lnTo>
                    <a:pt x="48" y="12"/>
                  </a:lnTo>
                  <a:lnTo>
                    <a:pt x="47" y="17"/>
                  </a:lnTo>
                  <a:lnTo>
                    <a:pt x="45" y="22"/>
                  </a:lnTo>
                  <a:lnTo>
                    <a:pt x="45" y="22"/>
                  </a:lnTo>
                  <a:lnTo>
                    <a:pt x="40" y="52"/>
                  </a:lnTo>
                  <a:lnTo>
                    <a:pt x="34" y="84"/>
                  </a:lnTo>
                  <a:lnTo>
                    <a:pt x="27" y="114"/>
                  </a:lnTo>
                  <a:lnTo>
                    <a:pt x="20" y="145"/>
                  </a:lnTo>
                  <a:lnTo>
                    <a:pt x="20" y="145"/>
                  </a:lnTo>
                  <a:lnTo>
                    <a:pt x="14" y="196"/>
                  </a:lnTo>
                  <a:lnTo>
                    <a:pt x="9" y="222"/>
                  </a:lnTo>
                  <a:lnTo>
                    <a:pt x="2" y="247"/>
                  </a:lnTo>
                  <a:lnTo>
                    <a:pt x="2" y="247"/>
                  </a:lnTo>
                  <a:lnTo>
                    <a:pt x="0" y="256"/>
                  </a:lnTo>
                  <a:lnTo>
                    <a:pt x="0" y="265"/>
                  </a:lnTo>
                  <a:lnTo>
                    <a:pt x="2" y="275"/>
                  </a:lnTo>
                  <a:lnTo>
                    <a:pt x="5" y="284"/>
                  </a:lnTo>
                  <a:lnTo>
                    <a:pt x="10" y="292"/>
                  </a:lnTo>
                  <a:lnTo>
                    <a:pt x="15" y="299"/>
                  </a:lnTo>
                  <a:lnTo>
                    <a:pt x="30" y="316"/>
                  </a:lnTo>
                  <a:lnTo>
                    <a:pt x="45" y="331"/>
                  </a:lnTo>
                  <a:lnTo>
                    <a:pt x="61" y="345"/>
                  </a:lnTo>
                  <a:lnTo>
                    <a:pt x="77" y="357"/>
                  </a:lnTo>
                  <a:lnTo>
                    <a:pt x="90" y="369"/>
                  </a:lnTo>
                  <a:lnTo>
                    <a:pt x="90" y="369"/>
                  </a:lnTo>
                  <a:lnTo>
                    <a:pt x="96" y="374"/>
                  </a:lnTo>
                  <a:lnTo>
                    <a:pt x="103" y="375"/>
                  </a:lnTo>
                  <a:lnTo>
                    <a:pt x="103" y="375"/>
                  </a:lnTo>
                  <a:lnTo>
                    <a:pt x="105" y="379"/>
                  </a:lnTo>
                  <a:lnTo>
                    <a:pt x="109" y="382"/>
                  </a:lnTo>
                  <a:lnTo>
                    <a:pt x="115" y="383"/>
                  </a:lnTo>
                  <a:lnTo>
                    <a:pt x="121" y="383"/>
                  </a:lnTo>
                  <a:lnTo>
                    <a:pt x="121" y="383"/>
                  </a:lnTo>
                  <a:lnTo>
                    <a:pt x="129" y="382"/>
                  </a:lnTo>
                  <a:lnTo>
                    <a:pt x="138" y="378"/>
                  </a:lnTo>
                  <a:lnTo>
                    <a:pt x="149" y="374"/>
                  </a:lnTo>
                  <a:lnTo>
                    <a:pt x="158" y="369"/>
                  </a:lnTo>
                  <a:lnTo>
                    <a:pt x="177" y="357"/>
                  </a:lnTo>
                  <a:lnTo>
                    <a:pt x="197" y="341"/>
                  </a:lnTo>
                  <a:lnTo>
                    <a:pt x="214" y="323"/>
                  </a:lnTo>
                  <a:lnTo>
                    <a:pt x="222" y="314"/>
                  </a:lnTo>
                  <a:lnTo>
                    <a:pt x="228" y="305"/>
                  </a:lnTo>
                  <a:lnTo>
                    <a:pt x="234" y="296"/>
                  </a:lnTo>
                  <a:lnTo>
                    <a:pt x="238" y="286"/>
                  </a:lnTo>
                  <a:lnTo>
                    <a:pt x="240" y="279"/>
                  </a:lnTo>
                  <a:lnTo>
                    <a:pt x="242" y="269"/>
                  </a:lnTo>
                  <a:lnTo>
                    <a:pt x="242" y="269"/>
                  </a:lnTo>
                  <a:lnTo>
                    <a:pt x="240" y="238"/>
                  </a:lnTo>
                  <a:lnTo>
                    <a:pt x="238" y="205"/>
                  </a:lnTo>
                  <a:lnTo>
                    <a:pt x="230" y="140"/>
                  </a:lnTo>
                  <a:lnTo>
                    <a:pt x="230" y="140"/>
                  </a:lnTo>
                  <a:close/>
                </a:path>
              </a:pathLst>
            </a:custGeom>
            <a:grpFill/>
            <a:ln w="9525">
              <a:noFill/>
              <a:round/>
            </a:ln>
          </p:spPr>
          <p:txBody>
            <a:bodyPr vert="horz" wrap="square" lIns="121920" tIns="60960" rIns="121920" bIns="60960" numCol="1" anchor="t" anchorCtr="0" compatLnSpc="1"/>
            <a:lstStyle/>
            <a:p>
              <a:endParaRPr lang="zh-CN" altLang="en-US" sz="2400">
                <a:solidFill>
                  <a:schemeClr val="bg1">
                    <a:lumMod val="50000"/>
                  </a:schemeClr>
                </a:solidFill>
                <a:latin typeface="微软雅黑" panose="020B0503020204020204" pitchFamily="34" charset="-122"/>
                <a:ea typeface="微软雅黑" panose="020B0503020204020204" pitchFamily="34" charset="-122"/>
              </a:endParaRPr>
            </a:p>
          </p:txBody>
        </p:sp>
        <p:sp>
          <p:nvSpPr>
            <p:cNvPr id="61" name="chenying0907 922"/>
            <p:cNvSpPr/>
            <p:nvPr/>
          </p:nvSpPr>
          <p:spPr bwMode="auto">
            <a:xfrm>
              <a:off x="3230563" y="3502026"/>
              <a:ext cx="523875" cy="285750"/>
            </a:xfrm>
            <a:custGeom>
              <a:avLst/>
              <a:gdLst/>
              <a:ahLst/>
              <a:cxnLst>
                <a:cxn ang="0">
                  <a:pos x="1287" y="425"/>
                </a:cxn>
                <a:cxn ang="0">
                  <a:pos x="1255" y="322"/>
                </a:cxn>
                <a:cxn ang="0">
                  <a:pos x="1205" y="201"/>
                </a:cxn>
                <a:cxn ang="0">
                  <a:pos x="1140" y="98"/>
                </a:cxn>
                <a:cxn ang="0">
                  <a:pos x="1061" y="17"/>
                </a:cxn>
                <a:cxn ang="0">
                  <a:pos x="1028" y="0"/>
                </a:cxn>
                <a:cxn ang="0">
                  <a:pos x="1009" y="19"/>
                </a:cxn>
                <a:cxn ang="0">
                  <a:pos x="1015" y="40"/>
                </a:cxn>
                <a:cxn ang="0">
                  <a:pos x="1074" y="90"/>
                </a:cxn>
                <a:cxn ang="0">
                  <a:pos x="1143" y="189"/>
                </a:cxn>
                <a:cxn ang="0">
                  <a:pos x="1201" y="305"/>
                </a:cxn>
                <a:cxn ang="0">
                  <a:pos x="1223" y="384"/>
                </a:cxn>
                <a:cxn ang="0">
                  <a:pos x="1255" y="503"/>
                </a:cxn>
                <a:cxn ang="0">
                  <a:pos x="1269" y="594"/>
                </a:cxn>
                <a:cxn ang="0">
                  <a:pos x="1234" y="650"/>
                </a:cxn>
                <a:cxn ang="0">
                  <a:pos x="1126" y="660"/>
                </a:cxn>
                <a:cxn ang="0">
                  <a:pos x="935" y="667"/>
                </a:cxn>
                <a:cxn ang="0">
                  <a:pos x="665" y="675"/>
                </a:cxn>
                <a:cxn ang="0">
                  <a:pos x="659" y="675"/>
                </a:cxn>
                <a:cxn ang="0">
                  <a:pos x="585" y="675"/>
                </a:cxn>
                <a:cxn ang="0">
                  <a:pos x="382" y="667"/>
                </a:cxn>
                <a:cxn ang="0">
                  <a:pos x="191" y="660"/>
                </a:cxn>
                <a:cxn ang="0">
                  <a:pos x="47" y="647"/>
                </a:cxn>
                <a:cxn ang="0">
                  <a:pos x="51" y="575"/>
                </a:cxn>
                <a:cxn ang="0">
                  <a:pos x="64" y="482"/>
                </a:cxn>
                <a:cxn ang="0">
                  <a:pos x="100" y="365"/>
                </a:cxn>
                <a:cxn ang="0">
                  <a:pos x="126" y="285"/>
                </a:cxn>
                <a:cxn ang="0">
                  <a:pos x="186" y="169"/>
                </a:cxn>
                <a:cxn ang="0">
                  <a:pos x="261" y="73"/>
                </a:cxn>
                <a:cxn ang="0">
                  <a:pos x="306" y="36"/>
                </a:cxn>
                <a:cxn ang="0">
                  <a:pos x="305" y="12"/>
                </a:cxn>
                <a:cxn ang="0">
                  <a:pos x="284" y="0"/>
                </a:cxn>
                <a:cxn ang="0">
                  <a:pos x="240" y="31"/>
                </a:cxn>
                <a:cxn ang="0">
                  <a:pos x="165" y="116"/>
                </a:cxn>
                <a:cxn ang="0">
                  <a:pos x="100" y="225"/>
                </a:cxn>
                <a:cxn ang="0">
                  <a:pos x="63" y="322"/>
                </a:cxn>
                <a:cxn ang="0">
                  <a:pos x="25" y="446"/>
                </a:cxn>
                <a:cxn ang="0">
                  <a:pos x="12" y="533"/>
                </a:cxn>
                <a:cxn ang="0">
                  <a:pos x="2" y="651"/>
                </a:cxn>
                <a:cxn ang="0">
                  <a:pos x="12" y="681"/>
                </a:cxn>
                <a:cxn ang="0">
                  <a:pos x="26" y="692"/>
                </a:cxn>
                <a:cxn ang="0">
                  <a:pos x="105" y="697"/>
                </a:cxn>
                <a:cxn ang="0">
                  <a:pos x="268" y="706"/>
                </a:cxn>
                <a:cxn ang="0">
                  <a:pos x="402" y="714"/>
                </a:cxn>
                <a:cxn ang="0">
                  <a:pos x="659" y="720"/>
                </a:cxn>
                <a:cxn ang="0">
                  <a:pos x="879" y="716"/>
                </a:cxn>
                <a:cxn ang="0">
                  <a:pos x="1001" y="707"/>
                </a:cxn>
                <a:cxn ang="0">
                  <a:pos x="1179" y="701"/>
                </a:cxn>
                <a:cxn ang="0">
                  <a:pos x="1286" y="693"/>
                </a:cxn>
                <a:cxn ang="0">
                  <a:pos x="1302" y="685"/>
                </a:cxn>
                <a:cxn ang="0">
                  <a:pos x="1315" y="662"/>
                </a:cxn>
                <a:cxn ang="0">
                  <a:pos x="1314" y="580"/>
                </a:cxn>
              </a:cxnLst>
              <a:rect l="0" t="0" r="r" b="b"/>
              <a:pathLst>
                <a:path w="1317" h="720">
                  <a:moveTo>
                    <a:pt x="1300" y="489"/>
                  </a:moveTo>
                  <a:lnTo>
                    <a:pt x="1300" y="489"/>
                  </a:lnTo>
                  <a:lnTo>
                    <a:pt x="1298" y="467"/>
                  </a:lnTo>
                  <a:lnTo>
                    <a:pt x="1293" y="446"/>
                  </a:lnTo>
                  <a:lnTo>
                    <a:pt x="1287" y="425"/>
                  </a:lnTo>
                  <a:lnTo>
                    <a:pt x="1280" y="405"/>
                  </a:lnTo>
                  <a:lnTo>
                    <a:pt x="1265" y="363"/>
                  </a:lnTo>
                  <a:lnTo>
                    <a:pt x="1260" y="342"/>
                  </a:lnTo>
                  <a:lnTo>
                    <a:pt x="1255" y="322"/>
                  </a:lnTo>
                  <a:lnTo>
                    <a:pt x="1255" y="322"/>
                  </a:lnTo>
                  <a:lnTo>
                    <a:pt x="1248" y="299"/>
                  </a:lnTo>
                  <a:lnTo>
                    <a:pt x="1240" y="274"/>
                  </a:lnTo>
                  <a:lnTo>
                    <a:pt x="1230" y="250"/>
                  </a:lnTo>
                  <a:lnTo>
                    <a:pt x="1218" y="225"/>
                  </a:lnTo>
                  <a:lnTo>
                    <a:pt x="1205" y="201"/>
                  </a:lnTo>
                  <a:lnTo>
                    <a:pt x="1192" y="178"/>
                  </a:lnTo>
                  <a:lnTo>
                    <a:pt x="1166" y="136"/>
                  </a:lnTo>
                  <a:lnTo>
                    <a:pt x="1166" y="136"/>
                  </a:lnTo>
                  <a:lnTo>
                    <a:pt x="1153" y="116"/>
                  </a:lnTo>
                  <a:lnTo>
                    <a:pt x="1140" y="98"/>
                  </a:lnTo>
                  <a:lnTo>
                    <a:pt x="1125" y="81"/>
                  </a:lnTo>
                  <a:lnTo>
                    <a:pt x="1111" y="64"/>
                  </a:lnTo>
                  <a:lnTo>
                    <a:pt x="1095" y="47"/>
                  </a:lnTo>
                  <a:lnTo>
                    <a:pt x="1078" y="31"/>
                  </a:lnTo>
                  <a:lnTo>
                    <a:pt x="1061" y="17"/>
                  </a:lnTo>
                  <a:lnTo>
                    <a:pt x="1041" y="4"/>
                  </a:lnTo>
                  <a:lnTo>
                    <a:pt x="1041" y="4"/>
                  </a:lnTo>
                  <a:lnTo>
                    <a:pt x="1038" y="1"/>
                  </a:lnTo>
                  <a:lnTo>
                    <a:pt x="1034" y="0"/>
                  </a:lnTo>
                  <a:lnTo>
                    <a:pt x="1028" y="0"/>
                  </a:lnTo>
                  <a:lnTo>
                    <a:pt x="1024" y="1"/>
                  </a:lnTo>
                  <a:lnTo>
                    <a:pt x="1021" y="2"/>
                  </a:lnTo>
                  <a:lnTo>
                    <a:pt x="1018" y="5"/>
                  </a:lnTo>
                  <a:lnTo>
                    <a:pt x="1013" y="12"/>
                  </a:lnTo>
                  <a:lnTo>
                    <a:pt x="1009" y="19"/>
                  </a:lnTo>
                  <a:lnTo>
                    <a:pt x="1009" y="23"/>
                  </a:lnTo>
                  <a:lnTo>
                    <a:pt x="1009" y="27"/>
                  </a:lnTo>
                  <a:lnTo>
                    <a:pt x="1010" y="33"/>
                  </a:lnTo>
                  <a:lnTo>
                    <a:pt x="1011" y="36"/>
                  </a:lnTo>
                  <a:lnTo>
                    <a:pt x="1015" y="40"/>
                  </a:lnTo>
                  <a:lnTo>
                    <a:pt x="1019" y="43"/>
                  </a:lnTo>
                  <a:lnTo>
                    <a:pt x="1019" y="43"/>
                  </a:lnTo>
                  <a:lnTo>
                    <a:pt x="1039" y="57"/>
                  </a:lnTo>
                  <a:lnTo>
                    <a:pt x="1057" y="73"/>
                  </a:lnTo>
                  <a:lnTo>
                    <a:pt x="1074" y="90"/>
                  </a:lnTo>
                  <a:lnTo>
                    <a:pt x="1091" y="108"/>
                  </a:lnTo>
                  <a:lnTo>
                    <a:pt x="1106" y="128"/>
                  </a:lnTo>
                  <a:lnTo>
                    <a:pt x="1120" y="148"/>
                  </a:lnTo>
                  <a:lnTo>
                    <a:pt x="1132" y="169"/>
                  </a:lnTo>
                  <a:lnTo>
                    <a:pt x="1143" y="189"/>
                  </a:lnTo>
                  <a:lnTo>
                    <a:pt x="1143" y="189"/>
                  </a:lnTo>
                  <a:lnTo>
                    <a:pt x="1163" y="227"/>
                  </a:lnTo>
                  <a:lnTo>
                    <a:pt x="1183" y="265"/>
                  </a:lnTo>
                  <a:lnTo>
                    <a:pt x="1192" y="285"/>
                  </a:lnTo>
                  <a:lnTo>
                    <a:pt x="1201" y="305"/>
                  </a:lnTo>
                  <a:lnTo>
                    <a:pt x="1208" y="325"/>
                  </a:lnTo>
                  <a:lnTo>
                    <a:pt x="1213" y="345"/>
                  </a:lnTo>
                  <a:lnTo>
                    <a:pt x="1213" y="345"/>
                  </a:lnTo>
                  <a:lnTo>
                    <a:pt x="1218" y="365"/>
                  </a:lnTo>
                  <a:lnTo>
                    <a:pt x="1223" y="384"/>
                  </a:lnTo>
                  <a:lnTo>
                    <a:pt x="1238" y="424"/>
                  </a:lnTo>
                  <a:lnTo>
                    <a:pt x="1243" y="443"/>
                  </a:lnTo>
                  <a:lnTo>
                    <a:pt x="1249" y="463"/>
                  </a:lnTo>
                  <a:lnTo>
                    <a:pt x="1253" y="482"/>
                  </a:lnTo>
                  <a:lnTo>
                    <a:pt x="1255" y="503"/>
                  </a:lnTo>
                  <a:lnTo>
                    <a:pt x="1255" y="503"/>
                  </a:lnTo>
                  <a:lnTo>
                    <a:pt x="1256" y="520"/>
                  </a:lnTo>
                  <a:lnTo>
                    <a:pt x="1260" y="537"/>
                  </a:lnTo>
                  <a:lnTo>
                    <a:pt x="1266" y="575"/>
                  </a:lnTo>
                  <a:lnTo>
                    <a:pt x="1269" y="594"/>
                  </a:lnTo>
                  <a:lnTo>
                    <a:pt x="1272" y="612"/>
                  </a:lnTo>
                  <a:lnTo>
                    <a:pt x="1272" y="630"/>
                  </a:lnTo>
                  <a:lnTo>
                    <a:pt x="1270" y="647"/>
                  </a:lnTo>
                  <a:lnTo>
                    <a:pt x="1270" y="647"/>
                  </a:lnTo>
                  <a:lnTo>
                    <a:pt x="1234" y="650"/>
                  </a:lnTo>
                  <a:lnTo>
                    <a:pt x="1198" y="654"/>
                  </a:lnTo>
                  <a:lnTo>
                    <a:pt x="1162" y="658"/>
                  </a:lnTo>
                  <a:lnTo>
                    <a:pt x="1143" y="659"/>
                  </a:lnTo>
                  <a:lnTo>
                    <a:pt x="1126" y="660"/>
                  </a:lnTo>
                  <a:lnTo>
                    <a:pt x="1126" y="660"/>
                  </a:lnTo>
                  <a:lnTo>
                    <a:pt x="1078" y="660"/>
                  </a:lnTo>
                  <a:lnTo>
                    <a:pt x="1031" y="662"/>
                  </a:lnTo>
                  <a:lnTo>
                    <a:pt x="984" y="663"/>
                  </a:lnTo>
                  <a:lnTo>
                    <a:pt x="935" y="667"/>
                  </a:lnTo>
                  <a:lnTo>
                    <a:pt x="935" y="667"/>
                  </a:lnTo>
                  <a:lnTo>
                    <a:pt x="901" y="669"/>
                  </a:lnTo>
                  <a:lnTo>
                    <a:pt x="867" y="672"/>
                  </a:lnTo>
                  <a:lnTo>
                    <a:pt x="801" y="673"/>
                  </a:lnTo>
                  <a:lnTo>
                    <a:pt x="733" y="675"/>
                  </a:lnTo>
                  <a:lnTo>
                    <a:pt x="665" y="675"/>
                  </a:lnTo>
                  <a:lnTo>
                    <a:pt x="665" y="675"/>
                  </a:lnTo>
                  <a:lnTo>
                    <a:pt x="663" y="675"/>
                  </a:lnTo>
                  <a:lnTo>
                    <a:pt x="663" y="675"/>
                  </a:lnTo>
                  <a:lnTo>
                    <a:pt x="659" y="675"/>
                  </a:lnTo>
                  <a:lnTo>
                    <a:pt x="659" y="675"/>
                  </a:lnTo>
                  <a:lnTo>
                    <a:pt x="654" y="675"/>
                  </a:lnTo>
                  <a:lnTo>
                    <a:pt x="654" y="675"/>
                  </a:lnTo>
                  <a:lnTo>
                    <a:pt x="653" y="675"/>
                  </a:lnTo>
                  <a:lnTo>
                    <a:pt x="653" y="675"/>
                  </a:lnTo>
                  <a:lnTo>
                    <a:pt x="585" y="675"/>
                  </a:lnTo>
                  <a:lnTo>
                    <a:pt x="517" y="673"/>
                  </a:lnTo>
                  <a:lnTo>
                    <a:pt x="450" y="672"/>
                  </a:lnTo>
                  <a:lnTo>
                    <a:pt x="416" y="669"/>
                  </a:lnTo>
                  <a:lnTo>
                    <a:pt x="382" y="667"/>
                  </a:lnTo>
                  <a:lnTo>
                    <a:pt x="382" y="667"/>
                  </a:lnTo>
                  <a:lnTo>
                    <a:pt x="334" y="663"/>
                  </a:lnTo>
                  <a:lnTo>
                    <a:pt x="287" y="662"/>
                  </a:lnTo>
                  <a:lnTo>
                    <a:pt x="240" y="660"/>
                  </a:lnTo>
                  <a:lnTo>
                    <a:pt x="191" y="660"/>
                  </a:lnTo>
                  <a:lnTo>
                    <a:pt x="191" y="660"/>
                  </a:lnTo>
                  <a:lnTo>
                    <a:pt x="174" y="659"/>
                  </a:lnTo>
                  <a:lnTo>
                    <a:pt x="156" y="658"/>
                  </a:lnTo>
                  <a:lnTo>
                    <a:pt x="119" y="654"/>
                  </a:lnTo>
                  <a:lnTo>
                    <a:pt x="84" y="650"/>
                  </a:lnTo>
                  <a:lnTo>
                    <a:pt x="47" y="647"/>
                  </a:lnTo>
                  <a:lnTo>
                    <a:pt x="47" y="647"/>
                  </a:lnTo>
                  <a:lnTo>
                    <a:pt x="46" y="630"/>
                  </a:lnTo>
                  <a:lnTo>
                    <a:pt x="46" y="612"/>
                  </a:lnTo>
                  <a:lnTo>
                    <a:pt x="49" y="594"/>
                  </a:lnTo>
                  <a:lnTo>
                    <a:pt x="51" y="575"/>
                  </a:lnTo>
                  <a:lnTo>
                    <a:pt x="58" y="537"/>
                  </a:lnTo>
                  <a:lnTo>
                    <a:pt x="62" y="520"/>
                  </a:lnTo>
                  <a:lnTo>
                    <a:pt x="63" y="503"/>
                  </a:lnTo>
                  <a:lnTo>
                    <a:pt x="63" y="503"/>
                  </a:lnTo>
                  <a:lnTo>
                    <a:pt x="64" y="482"/>
                  </a:lnTo>
                  <a:lnTo>
                    <a:pt x="68" y="463"/>
                  </a:lnTo>
                  <a:lnTo>
                    <a:pt x="75" y="443"/>
                  </a:lnTo>
                  <a:lnTo>
                    <a:pt x="80" y="424"/>
                  </a:lnTo>
                  <a:lnTo>
                    <a:pt x="94" y="384"/>
                  </a:lnTo>
                  <a:lnTo>
                    <a:pt x="100" y="365"/>
                  </a:lnTo>
                  <a:lnTo>
                    <a:pt x="105" y="345"/>
                  </a:lnTo>
                  <a:lnTo>
                    <a:pt x="105" y="345"/>
                  </a:lnTo>
                  <a:lnTo>
                    <a:pt x="110" y="325"/>
                  </a:lnTo>
                  <a:lnTo>
                    <a:pt x="118" y="305"/>
                  </a:lnTo>
                  <a:lnTo>
                    <a:pt x="126" y="285"/>
                  </a:lnTo>
                  <a:lnTo>
                    <a:pt x="135" y="265"/>
                  </a:lnTo>
                  <a:lnTo>
                    <a:pt x="155" y="227"/>
                  </a:lnTo>
                  <a:lnTo>
                    <a:pt x="174" y="189"/>
                  </a:lnTo>
                  <a:lnTo>
                    <a:pt x="174" y="189"/>
                  </a:lnTo>
                  <a:lnTo>
                    <a:pt x="186" y="169"/>
                  </a:lnTo>
                  <a:lnTo>
                    <a:pt x="198" y="148"/>
                  </a:lnTo>
                  <a:lnTo>
                    <a:pt x="212" y="128"/>
                  </a:lnTo>
                  <a:lnTo>
                    <a:pt x="227" y="108"/>
                  </a:lnTo>
                  <a:lnTo>
                    <a:pt x="244" y="90"/>
                  </a:lnTo>
                  <a:lnTo>
                    <a:pt x="261" y="73"/>
                  </a:lnTo>
                  <a:lnTo>
                    <a:pt x="279" y="57"/>
                  </a:lnTo>
                  <a:lnTo>
                    <a:pt x="298" y="43"/>
                  </a:lnTo>
                  <a:lnTo>
                    <a:pt x="298" y="43"/>
                  </a:lnTo>
                  <a:lnTo>
                    <a:pt x="302" y="40"/>
                  </a:lnTo>
                  <a:lnTo>
                    <a:pt x="306" y="36"/>
                  </a:lnTo>
                  <a:lnTo>
                    <a:pt x="308" y="33"/>
                  </a:lnTo>
                  <a:lnTo>
                    <a:pt x="309" y="27"/>
                  </a:lnTo>
                  <a:lnTo>
                    <a:pt x="309" y="23"/>
                  </a:lnTo>
                  <a:lnTo>
                    <a:pt x="309" y="19"/>
                  </a:lnTo>
                  <a:lnTo>
                    <a:pt x="305" y="12"/>
                  </a:lnTo>
                  <a:lnTo>
                    <a:pt x="300" y="5"/>
                  </a:lnTo>
                  <a:lnTo>
                    <a:pt x="297" y="2"/>
                  </a:lnTo>
                  <a:lnTo>
                    <a:pt x="293" y="1"/>
                  </a:lnTo>
                  <a:lnTo>
                    <a:pt x="289" y="0"/>
                  </a:lnTo>
                  <a:lnTo>
                    <a:pt x="284" y="0"/>
                  </a:lnTo>
                  <a:lnTo>
                    <a:pt x="280" y="1"/>
                  </a:lnTo>
                  <a:lnTo>
                    <a:pt x="276" y="4"/>
                  </a:lnTo>
                  <a:lnTo>
                    <a:pt x="276" y="4"/>
                  </a:lnTo>
                  <a:lnTo>
                    <a:pt x="257" y="17"/>
                  </a:lnTo>
                  <a:lnTo>
                    <a:pt x="240" y="31"/>
                  </a:lnTo>
                  <a:lnTo>
                    <a:pt x="223" y="47"/>
                  </a:lnTo>
                  <a:lnTo>
                    <a:pt x="207" y="64"/>
                  </a:lnTo>
                  <a:lnTo>
                    <a:pt x="192" y="81"/>
                  </a:lnTo>
                  <a:lnTo>
                    <a:pt x="178" y="98"/>
                  </a:lnTo>
                  <a:lnTo>
                    <a:pt x="165" y="116"/>
                  </a:lnTo>
                  <a:lnTo>
                    <a:pt x="152" y="136"/>
                  </a:lnTo>
                  <a:lnTo>
                    <a:pt x="152" y="136"/>
                  </a:lnTo>
                  <a:lnTo>
                    <a:pt x="126" y="178"/>
                  </a:lnTo>
                  <a:lnTo>
                    <a:pt x="113" y="201"/>
                  </a:lnTo>
                  <a:lnTo>
                    <a:pt x="100" y="225"/>
                  </a:lnTo>
                  <a:lnTo>
                    <a:pt x="88" y="250"/>
                  </a:lnTo>
                  <a:lnTo>
                    <a:pt x="77" y="274"/>
                  </a:lnTo>
                  <a:lnTo>
                    <a:pt x="70" y="299"/>
                  </a:lnTo>
                  <a:lnTo>
                    <a:pt x="63" y="322"/>
                  </a:lnTo>
                  <a:lnTo>
                    <a:pt x="63" y="322"/>
                  </a:lnTo>
                  <a:lnTo>
                    <a:pt x="58" y="342"/>
                  </a:lnTo>
                  <a:lnTo>
                    <a:pt x="53" y="363"/>
                  </a:lnTo>
                  <a:lnTo>
                    <a:pt x="38" y="405"/>
                  </a:lnTo>
                  <a:lnTo>
                    <a:pt x="30" y="425"/>
                  </a:lnTo>
                  <a:lnTo>
                    <a:pt x="25" y="446"/>
                  </a:lnTo>
                  <a:lnTo>
                    <a:pt x="20" y="467"/>
                  </a:lnTo>
                  <a:lnTo>
                    <a:pt x="17" y="489"/>
                  </a:lnTo>
                  <a:lnTo>
                    <a:pt x="17" y="489"/>
                  </a:lnTo>
                  <a:lnTo>
                    <a:pt x="16" y="510"/>
                  </a:lnTo>
                  <a:lnTo>
                    <a:pt x="12" y="533"/>
                  </a:lnTo>
                  <a:lnTo>
                    <a:pt x="4" y="580"/>
                  </a:lnTo>
                  <a:lnTo>
                    <a:pt x="0" y="605"/>
                  </a:lnTo>
                  <a:lnTo>
                    <a:pt x="0" y="629"/>
                  </a:lnTo>
                  <a:lnTo>
                    <a:pt x="0" y="641"/>
                  </a:lnTo>
                  <a:lnTo>
                    <a:pt x="2" y="651"/>
                  </a:lnTo>
                  <a:lnTo>
                    <a:pt x="3" y="662"/>
                  </a:lnTo>
                  <a:lnTo>
                    <a:pt x="7" y="672"/>
                  </a:lnTo>
                  <a:lnTo>
                    <a:pt x="7" y="672"/>
                  </a:lnTo>
                  <a:lnTo>
                    <a:pt x="9" y="677"/>
                  </a:lnTo>
                  <a:lnTo>
                    <a:pt x="12" y="681"/>
                  </a:lnTo>
                  <a:lnTo>
                    <a:pt x="16" y="685"/>
                  </a:lnTo>
                  <a:lnTo>
                    <a:pt x="20" y="686"/>
                  </a:lnTo>
                  <a:lnTo>
                    <a:pt x="20" y="686"/>
                  </a:lnTo>
                  <a:lnTo>
                    <a:pt x="24" y="689"/>
                  </a:lnTo>
                  <a:lnTo>
                    <a:pt x="26" y="692"/>
                  </a:lnTo>
                  <a:lnTo>
                    <a:pt x="32" y="693"/>
                  </a:lnTo>
                  <a:lnTo>
                    <a:pt x="36" y="693"/>
                  </a:lnTo>
                  <a:lnTo>
                    <a:pt x="36" y="693"/>
                  </a:lnTo>
                  <a:lnTo>
                    <a:pt x="70" y="694"/>
                  </a:lnTo>
                  <a:lnTo>
                    <a:pt x="105" y="697"/>
                  </a:lnTo>
                  <a:lnTo>
                    <a:pt x="139" y="701"/>
                  </a:lnTo>
                  <a:lnTo>
                    <a:pt x="173" y="705"/>
                  </a:lnTo>
                  <a:lnTo>
                    <a:pt x="173" y="705"/>
                  </a:lnTo>
                  <a:lnTo>
                    <a:pt x="221" y="706"/>
                  </a:lnTo>
                  <a:lnTo>
                    <a:pt x="268" y="706"/>
                  </a:lnTo>
                  <a:lnTo>
                    <a:pt x="317" y="707"/>
                  </a:lnTo>
                  <a:lnTo>
                    <a:pt x="340" y="709"/>
                  </a:lnTo>
                  <a:lnTo>
                    <a:pt x="364" y="711"/>
                  </a:lnTo>
                  <a:lnTo>
                    <a:pt x="364" y="711"/>
                  </a:lnTo>
                  <a:lnTo>
                    <a:pt x="402" y="714"/>
                  </a:lnTo>
                  <a:lnTo>
                    <a:pt x="438" y="716"/>
                  </a:lnTo>
                  <a:lnTo>
                    <a:pt x="475" y="719"/>
                  </a:lnTo>
                  <a:lnTo>
                    <a:pt x="512" y="719"/>
                  </a:lnTo>
                  <a:lnTo>
                    <a:pt x="585" y="720"/>
                  </a:lnTo>
                  <a:lnTo>
                    <a:pt x="659" y="720"/>
                  </a:lnTo>
                  <a:lnTo>
                    <a:pt x="659" y="720"/>
                  </a:lnTo>
                  <a:lnTo>
                    <a:pt x="733" y="720"/>
                  </a:lnTo>
                  <a:lnTo>
                    <a:pt x="806" y="719"/>
                  </a:lnTo>
                  <a:lnTo>
                    <a:pt x="843" y="719"/>
                  </a:lnTo>
                  <a:lnTo>
                    <a:pt x="879" y="716"/>
                  </a:lnTo>
                  <a:lnTo>
                    <a:pt x="916" y="714"/>
                  </a:lnTo>
                  <a:lnTo>
                    <a:pt x="954" y="711"/>
                  </a:lnTo>
                  <a:lnTo>
                    <a:pt x="954" y="711"/>
                  </a:lnTo>
                  <a:lnTo>
                    <a:pt x="977" y="709"/>
                  </a:lnTo>
                  <a:lnTo>
                    <a:pt x="1001" y="707"/>
                  </a:lnTo>
                  <a:lnTo>
                    <a:pt x="1049" y="706"/>
                  </a:lnTo>
                  <a:lnTo>
                    <a:pt x="1098" y="706"/>
                  </a:lnTo>
                  <a:lnTo>
                    <a:pt x="1145" y="705"/>
                  </a:lnTo>
                  <a:lnTo>
                    <a:pt x="1145" y="705"/>
                  </a:lnTo>
                  <a:lnTo>
                    <a:pt x="1179" y="701"/>
                  </a:lnTo>
                  <a:lnTo>
                    <a:pt x="1213" y="697"/>
                  </a:lnTo>
                  <a:lnTo>
                    <a:pt x="1248" y="694"/>
                  </a:lnTo>
                  <a:lnTo>
                    <a:pt x="1282" y="693"/>
                  </a:lnTo>
                  <a:lnTo>
                    <a:pt x="1282" y="693"/>
                  </a:lnTo>
                  <a:lnTo>
                    <a:pt x="1286" y="693"/>
                  </a:lnTo>
                  <a:lnTo>
                    <a:pt x="1291" y="692"/>
                  </a:lnTo>
                  <a:lnTo>
                    <a:pt x="1294" y="689"/>
                  </a:lnTo>
                  <a:lnTo>
                    <a:pt x="1298" y="686"/>
                  </a:lnTo>
                  <a:lnTo>
                    <a:pt x="1298" y="686"/>
                  </a:lnTo>
                  <a:lnTo>
                    <a:pt x="1302" y="685"/>
                  </a:lnTo>
                  <a:lnTo>
                    <a:pt x="1306" y="681"/>
                  </a:lnTo>
                  <a:lnTo>
                    <a:pt x="1308" y="677"/>
                  </a:lnTo>
                  <a:lnTo>
                    <a:pt x="1311" y="672"/>
                  </a:lnTo>
                  <a:lnTo>
                    <a:pt x="1311" y="672"/>
                  </a:lnTo>
                  <a:lnTo>
                    <a:pt x="1315" y="662"/>
                  </a:lnTo>
                  <a:lnTo>
                    <a:pt x="1316" y="651"/>
                  </a:lnTo>
                  <a:lnTo>
                    <a:pt x="1317" y="641"/>
                  </a:lnTo>
                  <a:lnTo>
                    <a:pt x="1317" y="629"/>
                  </a:lnTo>
                  <a:lnTo>
                    <a:pt x="1317" y="605"/>
                  </a:lnTo>
                  <a:lnTo>
                    <a:pt x="1314" y="580"/>
                  </a:lnTo>
                  <a:lnTo>
                    <a:pt x="1306" y="533"/>
                  </a:lnTo>
                  <a:lnTo>
                    <a:pt x="1302" y="510"/>
                  </a:lnTo>
                  <a:lnTo>
                    <a:pt x="1300" y="489"/>
                  </a:lnTo>
                  <a:lnTo>
                    <a:pt x="1300" y="489"/>
                  </a:lnTo>
                  <a:close/>
                </a:path>
              </a:pathLst>
            </a:custGeom>
            <a:grpFill/>
            <a:ln w="9525">
              <a:noFill/>
              <a:round/>
            </a:ln>
          </p:spPr>
          <p:txBody>
            <a:bodyPr vert="horz" wrap="square" lIns="121920" tIns="60960" rIns="121920" bIns="60960" numCol="1" anchor="t" anchorCtr="0" compatLnSpc="1"/>
            <a:lstStyle/>
            <a:p>
              <a:endParaRPr lang="zh-CN" altLang="en-US" sz="2400">
                <a:solidFill>
                  <a:schemeClr val="bg1">
                    <a:lumMod val="50000"/>
                  </a:schemeClr>
                </a:solidFill>
                <a:latin typeface="微软雅黑" panose="020B0503020204020204" pitchFamily="34" charset="-122"/>
                <a:ea typeface="微软雅黑" panose="020B0503020204020204" pitchFamily="34" charset="-122"/>
              </a:endParaRPr>
            </a:p>
          </p:txBody>
        </p:sp>
        <p:sp>
          <p:nvSpPr>
            <p:cNvPr id="62" name="chenying0907 923"/>
            <p:cNvSpPr>
              <a:spLocks noEditPoints="1"/>
            </p:cNvSpPr>
            <p:nvPr/>
          </p:nvSpPr>
          <p:spPr bwMode="auto">
            <a:xfrm>
              <a:off x="3565526" y="3633788"/>
              <a:ext cx="120650" cy="47625"/>
            </a:xfrm>
            <a:custGeom>
              <a:avLst/>
              <a:gdLst/>
              <a:ahLst/>
              <a:cxnLst>
                <a:cxn ang="0">
                  <a:pos x="300" y="30"/>
                </a:cxn>
                <a:cxn ang="0">
                  <a:pos x="298" y="21"/>
                </a:cxn>
                <a:cxn ang="0">
                  <a:pos x="294" y="14"/>
                </a:cxn>
                <a:cxn ang="0">
                  <a:pos x="280" y="8"/>
                </a:cxn>
                <a:cxn ang="0">
                  <a:pos x="274" y="8"/>
                </a:cxn>
                <a:cxn ang="0">
                  <a:pos x="214" y="3"/>
                </a:cxn>
                <a:cxn ang="0">
                  <a:pos x="94" y="0"/>
                </a:cxn>
                <a:cxn ang="0">
                  <a:pos x="34" y="0"/>
                </a:cxn>
                <a:cxn ang="0">
                  <a:pos x="27" y="1"/>
                </a:cxn>
                <a:cxn ang="0">
                  <a:pos x="18" y="1"/>
                </a:cxn>
                <a:cxn ang="0">
                  <a:pos x="9" y="5"/>
                </a:cxn>
                <a:cxn ang="0">
                  <a:pos x="2" y="12"/>
                </a:cxn>
                <a:cxn ang="0">
                  <a:pos x="0" y="22"/>
                </a:cxn>
                <a:cxn ang="0">
                  <a:pos x="1" y="41"/>
                </a:cxn>
                <a:cxn ang="0">
                  <a:pos x="7" y="76"/>
                </a:cxn>
                <a:cxn ang="0">
                  <a:pos x="14" y="92"/>
                </a:cxn>
                <a:cxn ang="0">
                  <a:pos x="18" y="95"/>
                </a:cxn>
                <a:cxn ang="0">
                  <a:pos x="28" y="103"/>
                </a:cxn>
                <a:cxn ang="0">
                  <a:pos x="48" y="109"/>
                </a:cxn>
                <a:cxn ang="0">
                  <a:pos x="95" y="112"/>
                </a:cxn>
                <a:cxn ang="0">
                  <a:pos x="121" y="114"/>
                </a:cxn>
                <a:cxn ang="0">
                  <a:pos x="201" y="119"/>
                </a:cxn>
                <a:cxn ang="0">
                  <a:pos x="242" y="116"/>
                </a:cxn>
                <a:cxn ang="0">
                  <a:pos x="280" y="109"/>
                </a:cxn>
                <a:cxn ang="0">
                  <a:pos x="285" y="107"/>
                </a:cxn>
                <a:cxn ang="0">
                  <a:pos x="294" y="101"/>
                </a:cxn>
                <a:cxn ang="0">
                  <a:pos x="300" y="86"/>
                </a:cxn>
                <a:cxn ang="0">
                  <a:pos x="303" y="63"/>
                </a:cxn>
                <a:cxn ang="0">
                  <a:pos x="300" y="30"/>
                </a:cxn>
                <a:cxn ang="0">
                  <a:pos x="121" y="68"/>
                </a:cxn>
                <a:cxn ang="0">
                  <a:pos x="87" y="64"/>
                </a:cxn>
                <a:cxn ang="0">
                  <a:pos x="53" y="60"/>
                </a:cxn>
                <a:cxn ang="0">
                  <a:pos x="49" y="56"/>
                </a:cxn>
                <a:cxn ang="0">
                  <a:pos x="47" y="46"/>
                </a:cxn>
                <a:cxn ang="0">
                  <a:pos x="205" y="48"/>
                </a:cxn>
                <a:cxn ang="0">
                  <a:pos x="257" y="52"/>
                </a:cxn>
                <a:cxn ang="0">
                  <a:pos x="257" y="67"/>
                </a:cxn>
                <a:cxn ang="0">
                  <a:pos x="223" y="69"/>
                </a:cxn>
                <a:cxn ang="0">
                  <a:pos x="155" y="71"/>
                </a:cxn>
                <a:cxn ang="0">
                  <a:pos x="121" y="68"/>
                </a:cxn>
              </a:cxnLst>
              <a:rect l="0" t="0" r="r" b="b"/>
              <a:pathLst>
                <a:path w="303" h="119">
                  <a:moveTo>
                    <a:pt x="300" y="30"/>
                  </a:moveTo>
                  <a:lnTo>
                    <a:pt x="300" y="30"/>
                  </a:lnTo>
                  <a:lnTo>
                    <a:pt x="300" y="25"/>
                  </a:lnTo>
                  <a:lnTo>
                    <a:pt x="298" y="21"/>
                  </a:lnTo>
                  <a:lnTo>
                    <a:pt x="297" y="18"/>
                  </a:lnTo>
                  <a:lnTo>
                    <a:pt x="294" y="14"/>
                  </a:lnTo>
                  <a:lnTo>
                    <a:pt x="287" y="10"/>
                  </a:lnTo>
                  <a:lnTo>
                    <a:pt x="280" y="8"/>
                  </a:lnTo>
                  <a:lnTo>
                    <a:pt x="280" y="8"/>
                  </a:lnTo>
                  <a:lnTo>
                    <a:pt x="274" y="8"/>
                  </a:lnTo>
                  <a:lnTo>
                    <a:pt x="274" y="8"/>
                  </a:lnTo>
                  <a:lnTo>
                    <a:pt x="214" y="3"/>
                  </a:lnTo>
                  <a:lnTo>
                    <a:pt x="154" y="1"/>
                  </a:lnTo>
                  <a:lnTo>
                    <a:pt x="94" y="0"/>
                  </a:lnTo>
                  <a:lnTo>
                    <a:pt x="34" y="0"/>
                  </a:lnTo>
                  <a:lnTo>
                    <a:pt x="34" y="0"/>
                  </a:lnTo>
                  <a:lnTo>
                    <a:pt x="27" y="1"/>
                  </a:lnTo>
                  <a:lnTo>
                    <a:pt x="27" y="1"/>
                  </a:lnTo>
                  <a:lnTo>
                    <a:pt x="22" y="0"/>
                  </a:lnTo>
                  <a:lnTo>
                    <a:pt x="18" y="1"/>
                  </a:lnTo>
                  <a:lnTo>
                    <a:pt x="13" y="3"/>
                  </a:lnTo>
                  <a:lnTo>
                    <a:pt x="9" y="5"/>
                  </a:lnTo>
                  <a:lnTo>
                    <a:pt x="5" y="8"/>
                  </a:lnTo>
                  <a:lnTo>
                    <a:pt x="2" y="12"/>
                  </a:lnTo>
                  <a:lnTo>
                    <a:pt x="1" y="17"/>
                  </a:lnTo>
                  <a:lnTo>
                    <a:pt x="0" y="22"/>
                  </a:lnTo>
                  <a:lnTo>
                    <a:pt x="0" y="22"/>
                  </a:lnTo>
                  <a:lnTo>
                    <a:pt x="1" y="41"/>
                  </a:lnTo>
                  <a:lnTo>
                    <a:pt x="2" y="58"/>
                  </a:lnTo>
                  <a:lnTo>
                    <a:pt x="7" y="76"/>
                  </a:lnTo>
                  <a:lnTo>
                    <a:pt x="10" y="84"/>
                  </a:lnTo>
                  <a:lnTo>
                    <a:pt x="14" y="92"/>
                  </a:lnTo>
                  <a:lnTo>
                    <a:pt x="14" y="92"/>
                  </a:lnTo>
                  <a:lnTo>
                    <a:pt x="18" y="95"/>
                  </a:lnTo>
                  <a:lnTo>
                    <a:pt x="23" y="99"/>
                  </a:lnTo>
                  <a:lnTo>
                    <a:pt x="28" y="103"/>
                  </a:lnTo>
                  <a:lnTo>
                    <a:pt x="34" y="106"/>
                  </a:lnTo>
                  <a:lnTo>
                    <a:pt x="48" y="109"/>
                  </a:lnTo>
                  <a:lnTo>
                    <a:pt x="64" y="111"/>
                  </a:lnTo>
                  <a:lnTo>
                    <a:pt x="95" y="112"/>
                  </a:lnTo>
                  <a:lnTo>
                    <a:pt x="121" y="114"/>
                  </a:lnTo>
                  <a:lnTo>
                    <a:pt x="121" y="114"/>
                  </a:lnTo>
                  <a:lnTo>
                    <a:pt x="161" y="116"/>
                  </a:lnTo>
                  <a:lnTo>
                    <a:pt x="201" y="119"/>
                  </a:lnTo>
                  <a:lnTo>
                    <a:pt x="221" y="118"/>
                  </a:lnTo>
                  <a:lnTo>
                    <a:pt x="242" y="116"/>
                  </a:lnTo>
                  <a:lnTo>
                    <a:pt x="261" y="114"/>
                  </a:lnTo>
                  <a:lnTo>
                    <a:pt x="280" y="109"/>
                  </a:lnTo>
                  <a:lnTo>
                    <a:pt x="280" y="109"/>
                  </a:lnTo>
                  <a:lnTo>
                    <a:pt x="285" y="107"/>
                  </a:lnTo>
                  <a:lnTo>
                    <a:pt x="290" y="105"/>
                  </a:lnTo>
                  <a:lnTo>
                    <a:pt x="294" y="101"/>
                  </a:lnTo>
                  <a:lnTo>
                    <a:pt x="297" y="97"/>
                  </a:lnTo>
                  <a:lnTo>
                    <a:pt x="300" y="86"/>
                  </a:lnTo>
                  <a:lnTo>
                    <a:pt x="302" y="75"/>
                  </a:lnTo>
                  <a:lnTo>
                    <a:pt x="303" y="63"/>
                  </a:lnTo>
                  <a:lnTo>
                    <a:pt x="302" y="51"/>
                  </a:lnTo>
                  <a:lnTo>
                    <a:pt x="300" y="30"/>
                  </a:lnTo>
                  <a:lnTo>
                    <a:pt x="300" y="30"/>
                  </a:lnTo>
                  <a:close/>
                  <a:moveTo>
                    <a:pt x="121" y="68"/>
                  </a:moveTo>
                  <a:lnTo>
                    <a:pt x="121" y="68"/>
                  </a:lnTo>
                  <a:lnTo>
                    <a:pt x="87" y="64"/>
                  </a:lnTo>
                  <a:lnTo>
                    <a:pt x="53" y="60"/>
                  </a:lnTo>
                  <a:lnTo>
                    <a:pt x="53" y="60"/>
                  </a:lnTo>
                  <a:lnTo>
                    <a:pt x="51" y="59"/>
                  </a:lnTo>
                  <a:lnTo>
                    <a:pt x="49" y="56"/>
                  </a:lnTo>
                  <a:lnTo>
                    <a:pt x="47" y="46"/>
                  </a:lnTo>
                  <a:lnTo>
                    <a:pt x="47" y="46"/>
                  </a:lnTo>
                  <a:lnTo>
                    <a:pt x="153" y="47"/>
                  </a:lnTo>
                  <a:lnTo>
                    <a:pt x="205" y="48"/>
                  </a:lnTo>
                  <a:lnTo>
                    <a:pt x="257" y="52"/>
                  </a:lnTo>
                  <a:lnTo>
                    <a:pt x="257" y="52"/>
                  </a:lnTo>
                  <a:lnTo>
                    <a:pt x="257" y="59"/>
                  </a:lnTo>
                  <a:lnTo>
                    <a:pt x="257" y="67"/>
                  </a:lnTo>
                  <a:lnTo>
                    <a:pt x="257" y="67"/>
                  </a:lnTo>
                  <a:lnTo>
                    <a:pt x="223" y="69"/>
                  </a:lnTo>
                  <a:lnTo>
                    <a:pt x="189" y="71"/>
                  </a:lnTo>
                  <a:lnTo>
                    <a:pt x="155" y="71"/>
                  </a:lnTo>
                  <a:lnTo>
                    <a:pt x="121" y="68"/>
                  </a:lnTo>
                  <a:lnTo>
                    <a:pt x="121" y="68"/>
                  </a:lnTo>
                  <a:close/>
                </a:path>
              </a:pathLst>
            </a:custGeom>
            <a:grpFill/>
            <a:ln w="9525">
              <a:noFill/>
              <a:round/>
            </a:ln>
          </p:spPr>
          <p:txBody>
            <a:bodyPr vert="horz" wrap="square" lIns="121920" tIns="60960" rIns="121920" bIns="60960" numCol="1" anchor="t" anchorCtr="0" compatLnSpc="1"/>
            <a:lstStyle/>
            <a:p>
              <a:endParaRPr lang="zh-CN" altLang="en-US" sz="2400">
                <a:solidFill>
                  <a:schemeClr val="bg1">
                    <a:lumMod val="50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02126" y="990916"/>
            <a:ext cx="1552566" cy="4239895"/>
          </a:xfrm>
          <a:prstGeom prst="rect">
            <a:avLst/>
          </a:prstGeom>
          <a:noFill/>
        </p:spPr>
        <p:txBody>
          <a:bodyPr vert="horz" wrap="square" rtlCol="0">
            <a:spAutoFit/>
          </a:bodyPr>
          <a:lstStyle/>
          <a:p>
            <a:pPr lvl="1"/>
            <a:r>
              <a:rPr lang="en-US" altLang="zh-CN" sz="26955" dirty="0">
                <a:solidFill>
                  <a:srgbClr val="404040"/>
                </a:solidFill>
                <a:latin typeface="方正兰亭准黑_GBK" panose="02000000000000000000" pitchFamily="2" charset="-122"/>
                <a:ea typeface="方正兰亭准黑_GBK" panose="02000000000000000000" pitchFamily="2" charset="-122"/>
              </a:rPr>
              <a:t>2</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442108">
            <a:off x="3131010" y="2740897"/>
            <a:ext cx="3976747" cy="2114013"/>
          </a:xfrm>
          <a:prstGeom prst="rect">
            <a:avLst/>
          </a:prstGeom>
        </p:spPr>
      </p:pic>
      <p:cxnSp>
        <p:nvCxnSpPr>
          <p:cNvPr id="4" name="直接连接符 3"/>
          <p:cNvCxnSpPr/>
          <p:nvPr/>
        </p:nvCxnSpPr>
        <p:spPr>
          <a:xfrm flipV="1">
            <a:off x="2877445" y="2598268"/>
            <a:ext cx="1793592" cy="2391457"/>
          </a:xfrm>
          <a:prstGeom prst="line">
            <a:avLst/>
          </a:prstGeom>
          <a:ln w="12700">
            <a:solidFill>
              <a:srgbClr val="1357AE"/>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925616" y="2746491"/>
            <a:ext cx="3484880" cy="1091565"/>
          </a:xfrm>
          <a:prstGeom prst="rect">
            <a:avLst/>
          </a:prstGeom>
          <a:noFill/>
        </p:spPr>
        <p:txBody>
          <a:bodyPr vert="horz" wrap="none" rtlCol="0">
            <a:spAutoFit/>
          </a:bodyPr>
          <a:lstStyle/>
          <a:p>
            <a:r>
              <a:rPr lang="zh-CN" altLang="en-US" sz="6500" dirty="0">
                <a:solidFill>
                  <a:srgbClr val="404040"/>
                </a:solidFill>
                <a:latin typeface="方正兰亭准黑_GBK" panose="02000000000000000000" pitchFamily="2" charset="-122"/>
                <a:ea typeface="方正兰亭准黑_GBK" panose="02000000000000000000" pitchFamily="2" charset="-122"/>
              </a:rPr>
              <a:t>项目介绍</a:t>
            </a:r>
          </a:p>
        </p:txBody>
      </p:sp>
      <p:sp>
        <p:nvSpPr>
          <p:cNvPr id="56" name="文本框 55"/>
          <p:cNvSpPr txBox="1"/>
          <p:nvPr/>
        </p:nvSpPr>
        <p:spPr>
          <a:xfrm>
            <a:off x="5092065" y="4177665"/>
            <a:ext cx="2520315" cy="368935"/>
          </a:xfrm>
          <a:prstGeom prst="rect">
            <a:avLst/>
          </a:prstGeom>
          <a:noFill/>
        </p:spPr>
        <p:txBody>
          <a:bodyPr wrap="square" lIns="0" tIns="0" rIns="0" bIns="0" rtlCol="0">
            <a:spAutoFit/>
          </a:bodyPr>
          <a:lstStyle/>
          <a:p>
            <a:pPr marL="1714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项目类别</a:t>
            </a:r>
          </a:p>
        </p:txBody>
      </p:sp>
      <p:sp>
        <p:nvSpPr>
          <p:cNvPr id="6" name="文本框 5"/>
          <p:cNvSpPr txBox="1"/>
          <p:nvPr/>
        </p:nvSpPr>
        <p:spPr>
          <a:xfrm>
            <a:off x="5092065" y="4723130"/>
            <a:ext cx="2893695" cy="368935"/>
          </a:xfrm>
          <a:prstGeom prst="rect">
            <a:avLst/>
          </a:prstGeom>
          <a:noFill/>
        </p:spPr>
        <p:txBody>
          <a:bodyPr wrap="square" lIns="0" tIns="0" rIns="0" bIns="0" rtlCol="0">
            <a:spAutoFit/>
          </a:bodyPr>
          <a:lstStyle/>
          <a:p>
            <a:pPr marL="1714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lang="zh-CN" altLang="en-US" sz="2400" noProof="0" dirty="0">
                <a:ln>
                  <a:noFill/>
                </a:ln>
                <a:solidFill>
                  <a:srgbClr val="000000"/>
                </a:solidFill>
                <a:effectLst/>
                <a:uLnTx/>
                <a:uFillTx/>
                <a:latin typeface="微软雅黑" panose="020B0503020204020204" pitchFamily="34" charset="-122"/>
                <a:ea typeface="微软雅黑" panose="020B0503020204020204" pitchFamily="34" charset="-122"/>
                <a:sym typeface="+mn-ea"/>
              </a:rPr>
              <a:t>背景资料</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endParaRPr>
          </a:p>
        </p:txBody>
      </p:sp>
      <p:sp>
        <p:nvSpPr>
          <p:cNvPr id="7" name="文本框 6"/>
          <p:cNvSpPr txBox="1"/>
          <p:nvPr/>
        </p:nvSpPr>
        <p:spPr>
          <a:xfrm>
            <a:off x="5092065" y="5268595"/>
            <a:ext cx="2893695" cy="368935"/>
          </a:xfrm>
          <a:prstGeom prst="rect">
            <a:avLst/>
          </a:prstGeom>
          <a:noFill/>
        </p:spPr>
        <p:txBody>
          <a:bodyPr wrap="square" lIns="0" tIns="0" rIns="0" bIns="0" rtlCol="0">
            <a:spAutoFit/>
          </a:bodyPr>
          <a:lstStyle/>
          <a:p>
            <a:pPr marL="1714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项目摘要</a:t>
            </a: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500"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2" presetClass="entr" presetSubtype="8" fill="hold" grpId="0" nodeType="withEffect">
                                  <p:stCondLst>
                                    <p:cond delay="0"/>
                                  </p:stCondLst>
                                  <p:childTnLst>
                                    <p:set>
                                      <p:cBhvr>
                                        <p:cTn id="11" dur="1" fill="hold">
                                          <p:stCondLst>
                                            <p:cond delay="0"/>
                                          </p:stCondLst>
                                        </p:cTn>
                                        <p:tgtEl>
                                          <p:spTgt spid="56"/>
                                        </p:tgtEl>
                                        <p:attrNameLst>
                                          <p:attrName>style.visibility</p:attrName>
                                        </p:attrNameLst>
                                      </p:cBhvr>
                                      <p:to>
                                        <p:strVal val="visible"/>
                                      </p:to>
                                    </p:set>
                                    <p:anim calcmode="lin" valueType="num">
                                      <p:cBhvr additive="base">
                                        <p:cTn id="12" dur="500" fill="hold"/>
                                        <p:tgtEl>
                                          <p:spTgt spid="56"/>
                                        </p:tgtEl>
                                        <p:attrNameLst>
                                          <p:attrName>ppt_x</p:attrName>
                                        </p:attrNameLst>
                                      </p:cBhvr>
                                      <p:tavLst>
                                        <p:tav tm="0">
                                          <p:val>
                                            <p:strVal val="0-#ppt_w/2"/>
                                          </p:val>
                                        </p:tav>
                                        <p:tav tm="100000">
                                          <p:val>
                                            <p:strVal val="#ppt_x"/>
                                          </p:val>
                                        </p:tav>
                                      </p:tavLst>
                                    </p:anim>
                                    <p:anim calcmode="lin" valueType="num">
                                      <p:cBhvr additive="base">
                                        <p:cTn id="13" dur="500" fill="hold"/>
                                        <p:tgtEl>
                                          <p:spTgt spid="56"/>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0-#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0-#ppt_w/2"/>
                                          </p:val>
                                        </p:tav>
                                        <p:tav tm="100000">
                                          <p:val>
                                            <p:strVal val="#ppt_x"/>
                                          </p:val>
                                        </p:tav>
                                      </p:tavLst>
                                    </p:anim>
                                    <p:anim calcmode="lin" valueType="num">
                                      <p:cBhvr additive="base">
                                        <p:cTn id="21"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6" grpId="0"/>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55688" y="2064477"/>
            <a:ext cx="10080625" cy="305616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85000"/>
                  <a:lumOff val="15000"/>
                </a:schemeClr>
              </a:solidFill>
            </a:endParaRPr>
          </a:p>
        </p:txBody>
      </p:sp>
      <p:sp>
        <p:nvSpPr>
          <p:cNvPr id="4" name="矩形: 圆角 3"/>
          <p:cNvSpPr/>
          <p:nvPr/>
        </p:nvSpPr>
        <p:spPr>
          <a:xfrm>
            <a:off x="9049657" y="5262836"/>
            <a:ext cx="435428" cy="435428"/>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31" name="椭圆 4"/>
          <p:cNvSpPr/>
          <p:nvPr/>
        </p:nvSpPr>
        <p:spPr>
          <a:xfrm>
            <a:off x="9149670" y="5362849"/>
            <a:ext cx="235402" cy="235401"/>
          </a:xfrm>
          <a:custGeom>
            <a:avLst/>
            <a:gdLst>
              <a:gd name="connsiteX0" fmla="*/ 199497 w 331788"/>
              <a:gd name="connsiteY0" fmla="*/ 265112 h 331787"/>
              <a:gd name="connsiteX1" fmla="*/ 209798 w 331788"/>
              <a:gd name="connsiteY1" fmla="*/ 279217 h 331787"/>
              <a:gd name="connsiteX2" fmla="*/ 238126 w 331788"/>
              <a:gd name="connsiteY2" fmla="*/ 315118 h 331787"/>
              <a:gd name="connsiteX3" fmla="*/ 166018 w 331788"/>
              <a:gd name="connsiteY3" fmla="*/ 331787 h 331787"/>
              <a:gd name="connsiteX4" fmla="*/ 122238 w 331788"/>
              <a:gd name="connsiteY4" fmla="*/ 325376 h 331787"/>
              <a:gd name="connsiteX5" fmla="*/ 199497 w 331788"/>
              <a:gd name="connsiteY5" fmla="*/ 265112 h 331787"/>
              <a:gd name="connsiteX6" fmla="*/ 190500 w 331788"/>
              <a:gd name="connsiteY6" fmla="*/ 228600 h 331787"/>
              <a:gd name="connsiteX7" fmla="*/ 201490 w 331788"/>
              <a:gd name="connsiteY7" fmla="*/ 228600 h 331787"/>
              <a:gd name="connsiteX8" fmla="*/ 206375 w 331788"/>
              <a:gd name="connsiteY8" fmla="*/ 236394 h 331787"/>
              <a:gd name="connsiteX9" fmla="*/ 200269 w 331788"/>
              <a:gd name="connsiteY9" fmla="*/ 242888 h 331787"/>
              <a:gd name="connsiteX10" fmla="*/ 190500 w 331788"/>
              <a:gd name="connsiteY10" fmla="*/ 228600 h 331787"/>
              <a:gd name="connsiteX11" fmla="*/ 146452 w 331788"/>
              <a:gd name="connsiteY11" fmla="*/ 228600 h 331787"/>
              <a:gd name="connsiteX12" fmla="*/ 164590 w 331788"/>
              <a:gd name="connsiteY12" fmla="*/ 229897 h 331787"/>
              <a:gd name="connsiteX13" fmla="*/ 165885 w 331788"/>
              <a:gd name="connsiteY13" fmla="*/ 229897 h 331787"/>
              <a:gd name="connsiteX14" fmla="*/ 173659 w 331788"/>
              <a:gd name="connsiteY14" fmla="*/ 229897 h 331787"/>
              <a:gd name="connsiteX15" fmla="*/ 190501 w 331788"/>
              <a:gd name="connsiteY15" fmla="*/ 253240 h 331787"/>
              <a:gd name="connsiteX16" fmla="*/ 103699 w 331788"/>
              <a:gd name="connsiteY16" fmla="*/ 320675 h 331787"/>
              <a:gd name="connsiteX17" fmla="*/ 77788 w 331788"/>
              <a:gd name="connsiteY17" fmla="*/ 306410 h 331787"/>
              <a:gd name="connsiteX18" fmla="*/ 112768 w 331788"/>
              <a:gd name="connsiteY18" fmla="*/ 244162 h 331787"/>
              <a:gd name="connsiteX19" fmla="*/ 121837 w 331788"/>
              <a:gd name="connsiteY19" fmla="*/ 245459 h 331787"/>
              <a:gd name="connsiteX20" fmla="*/ 146452 w 331788"/>
              <a:gd name="connsiteY20" fmla="*/ 228600 h 331787"/>
              <a:gd name="connsiteX21" fmla="*/ 323851 w 331788"/>
              <a:gd name="connsiteY21" fmla="*/ 217487 h 331787"/>
              <a:gd name="connsiteX22" fmla="*/ 249631 w 331788"/>
              <a:gd name="connsiteY22" fmla="*/ 307975 h 331787"/>
              <a:gd name="connsiteX23" fmla="*/ 207963 w 331788"/>
              <a:gd name="connsiteY23" fmla="*/ 253682 h 331787"/>
              <a:gd name="connsiteX24" fmla="*/ 218380 w 331788"/>
              <a:gd name="connsiteY24" fmla="*/ 243341 h 331787"/>
              <a:gd name="connsiteX25" fmla="*/ 227495 w 331788"/>
              <a:gd name="connsiteY25" fmla="*/ 244634 h 331787"/>
              <a:gd name="connsiteX26" fmla="*/ 253537 w 331788"/>
              <a:gd name="connsiteY26" fmla="*/ 225243 h 331787"/>
              <a:gd name="connsiteX27" fmla="*/ 323851 w 331788"/>
              <a:gd name="connsiteY27" fmla="*/ 217487 h 331787"/>
              <a:gd name="connsiteX28" fmla="*/ 3175 w 331788"/>
              <a:gd name="connsiteY28" fmla="*/ 196850 h 331787"/>
              <a:gd name="connsiteX29" fmla="*/ 93642 w 331788"/>
              <a:gd name="connsiteY29" fmla="*/ 222902 h 331787"/>
              <a:gd name="connsiteX30" fmla="*/ 100013 w 331788"/>
              <a:gd name="connsiteY30" fmla="*/ 235927 h 331787"/>
              <a:gd name="connsiteX31" fmla="*/ 65610 w 331788"/>
              <a:gd name="connsiteY31" fmla="*/ 298450 h 331787"/>
              <a:gd name="connsiteX32" fmla="*/ 3175 w 331788"/>
              <a:gd name="connsiteY32" fmla="*/ 196850 h 331787"/>
              <a:gd name="connsiteX33" fmla="*/ 146517 w 331788"/>
              <a:gd name="connsiteY33" fmla="*/ 192087 h 331787"/>
              <a:gd name="connsiteX34" fmla="*/ 163513 w 331788"/>
              <a:gd name="connsiteY34" fmla="*/ 215900 h 331787"/>
              <a:gd name="connsiteX35" fmla="*/ 147825 w 331788"/>
              <a:gd name="connsiteY35" fmla="*/ 214577 h 331787"/>
              <a:gd name="connsiteX36" fmla="*/ 141288 w 331788"/>
              <a:gd name="connsiteY36" fmla="*/ 200025 h 331787"/>
              <a:gd name="connsiteX37" fmla="*/ 146517 w 331788"/>
              <a:gd name="connsiteY37" fmla="*/ 192087 h 331787"/>
              <a:gd name="connsiteX38" fmla="*/ 277877 w 331788"/>
              <a:gd name="connsiteY38" fmla="*/ 160337 h 331787"/>
              <a:gd name="connsiteX39" fmla="*/ 314326 w 331788"/>
              <a:gd name="connsiteY39" fmla="*/ 204624 h 331787"/>
              <a:gd name="connsiteX40" fmla="*/ 253143 w 331788"/>
              <a:gd name="connsiteY40" fmla="*/ 211137 h 331787"/>
              <a:gd name="connsiteX41" fmla="*/ 249238 w 331788"/>
              <a:gd name="connsiteY41" fmla="*/ 203322 h 331787"/>
              <a:gd name="connsiteX42" fmla="*/ 277877 w 331788"/>
              <a:gd name="connsiteY42" fmla="*/ 160337 h 331787"/>
              <a:gd name="connsiteX43" fmla="*/ 290513 w 331788"/>
              <a:gd name="connsiteY43" fmla="*/ 153987 h 331787"/>
              <a:gd name="connsiteX44" fmla="*/ 331788 w 331788"/>
              <a:gd name="connsiteY44" fmla="*/ 167061 h 331787"/>
              <a:gd name="connsiteX45" fmla="*/ 329125 w 331788"/>
              <a:gd name="connsiteY45" fmla="*/ 198437 h 331787"/>
              <a:gd name="connsiteX46" fmla="*/ 290513 w 331788"/>
              <a:gd name="connsiteY46" fmla="*/ 153987 h 331787"/>
              <a:gd name="connsiteX47" fmla="*/ 113341 w 331788"/>
              <a:gd name="connsiteY47" fmla="*/ 139700 h 331787"/>
              <a:gd name="connsiteX48" fmla="*/ 130085 w 331788"/>
              <a:gd name="connsiteY48" fmla="*/ 169324 h 331787"/>
              <a:gd name="connsiteX49" fmla="*/ 136525 w 331788"/>
              <a:gd name="connsiteY49" fmla="*/ 178340 h 331787"/>
              <a:gd name="connsiteX50" fmla="*/ 128797 w 331788"/>
              <a:gd name="connsiteY50" fmla="*/ 191219 h 331787"/>
              <a:gd name="connsiteX51" fmla="*/ 121069 w 331788"/>
              <a:gd name="connsiteY51" fmla="*/ 189932 h 331787"/>
              <a:gd name="connsiteX52" fmla="*/ 95310 w 331788"/>
              <a:gd name="connsiteY52" fmla="*/ 207963 h 331787"/>
              <a:gd name="connsiteX53" fmla="*/ 1288 w 331788"/>
              <a:gd name="connsiteY53" fmla="*/ 179628 h 331787"/>
              <a:gd name="connsiteX54" fmla="*/ 0 w 331788"/>
              <a:gd name="connsiteY54" fmla="*/ 165460 h 331787"/>
              <a:gd name="connsiteX55" fmla="*/ 1288 w 331788"/>
              <a:gd name="connsiteY55" fmla="*/ 151292 h 331787"/>
              <a:gd name="connsiteX56" fmla="*/ 113341 w 331788"/>
              <a:gd name="connsiteY56" fmla="*/ 139700 h 331787"/>
              <a:gd name="connsiteX57" fmla="*/ 186315 w 331788"/>
              <a:gd name="connsiteY57" fmla="*/ 138112 h 331787"/>
              <a:gd name="connsiteX58" fmla="*/ 268288 w 331788"/>
              <a:gd name="connsiteY58" fmla="*/ 149780 h 331787"/>
              <a:gd name="connsiteX59" fmla="*/ 238829 w 331788"/>
              <a:gd name="connsiteY59" fmla="*/ 193860 h 331787"/>
              <a:gd name="connsiteX60" fmla="*/ 227301 w 331788"/>
              <a:gd name="connsiteY60" fmla="*/ 191267 h 331787"/>
              <a:gd name="connsiteX61" fmla="*/ 200404 w 331788"/>
              <a:gd name="connsiteY61" fmla="*/ 214604 h 331787"/>
              <a:gd name="connsiteX62" fmla="*/ 179911 w 331788"/>
              <a:gd name="connsiteY62" fmla="*/ 215900 h 331787"/>
              <a:gd name="connsiteX63" fmla="*/ 155575 w 331788"/>
              <a:gd name="connsiteY63" fmla="*/ 179599 h 331787"/>
              <a:gd name="connsiteX64" fmla="*/ 173507 w 331788"/>
              <a:gd name="connsiteY64" fmla="*/ 154966 h 331787"/>
              <a:gd name="connsiteX65" fmla="*/ 186315 w 331788"/>
              <a:gd name="connsiteY65" fmla="*/ 138112 h 331787"/>
              <a:gd name="connsiteX66" fmla="*/ 168276 w 331788"/>
              <a:gd name="connsiteY66" fmla="*/ 138112 h 331787"/>
              <a:gd name="connsiteX67" fmla="*/ 161661 w 331788"/>
              <a:gd name="connsiteY67" fmla="*/ 145566 h 331787"/>
              <a:gd name="connsiteX68" fmla="*/ 145786 w 331788"/>
              <a:gd name="connsiteY68" fmla="*/ 166687 h 331787"/>
              <a:gd name="connsiteX69" fmla="*/ 141817 w 331788"/>
              <a:gd name="connsiteY69" fmla="*/ 161718 h 331787"/>
              <a:gd name="connsiteX70" fmla="*/ 128588 w 331788"/>
              <a:gd name="connsiteY70" fmla="*/ 139354 h 331787"/>
              <a:gd name="connsiteX71" fmla="*/ 168276 w 331788"/>
              <a:gd name="connsiteY71" fmla="*/ 138112 h 331787"/>
              <a:gd name="connsiteX72" fmla="*/ 220028 w 331788"/>
              <a:gd name="connsiteY72" fmla="*/ 103187 h 331787"/>
              <a:gd name="connsiteX73" fmla="*/ 232728 w 331788"/>
              <a:gd name="connsiteY73" fmla="*/ 105784 h 331787"/>
              <a:gd name="connsiteX74" fmla="*/ 237808 w 331788"/>
              <a:gd name="connsiteY74" fmla="*/ 105784 h 331787"/>
              <a:gd name="connsiteX75" fmla="*/ 246698 w 331788"/>
              <a:gd name="connsiteY75" fmla="*/ 118773 h 331787"/>
              <a:gd name="connsiteX76" fmla="*/ 255588 w 331788"/>
              <a:gd name="connsiteY76" fmla="*/ 131762 h 331787"/>
              <a:gd name="connsiteX77" fmla="*/ 198438 w 331788"/>
              <a:gd name="connsiteY77" fmla="*/ 125267 h 331787"/>
              <a:gd name="connsiteX78" fmla="*/ 220028 w 331788"/>
              <a:gd name="connsiteY78" fmla="*/ 103187 h 331787"/>
              <a:gd name="connsiteX79" fmla="*/ 317236 w 331788"/>
              <a:gd name="connsiteY79" fmla="*/ 98425 h 331787"/>
              <a:gd name="connsiteX80" fmla="*/ 331788 w 331788"/>
              <a:gd name="connsiteY80" fmla="*/ 152400 h 331787"/>
              <a:gd name="connsiteX81" fmla="*/ 292100 w 331788"/>
              <a:gd name="connsiteY81" fmla="*/ 140552 h 331787"/>
              <a:gd name="connsiteX82" fmla="*/ 317236 w 331788"/>
              <a:gd name="connsiteY82" fmla="*/ 98425 h 331787"/>
              <a:gd name="connsiteX83" fmla="*/ 286068 w 331788"/>
              <a:gd name="connsiteY83" fmla="*/ 52387 h 331787"/>
              <a:gd name="connsiteX84" fmla="*/ 309563 w 331788"/>
              <a:gd name="connsiteY84" fmla="*/ 84748 h 331787"/>
              <a:gd name="connsiteX85" fmla="*/ 278236 w 331788"/>
              <a:gd name="connsiteY85" fmla="*/ 136525 h 331787"/>
              <a:gd name="connsiteX86" fmla="*/ 276931 w 331788"/>
              <a:gd name="connsiteY86" fmla="*/ 136525 h 331787"/>
              <a:gd name="connsiteX87" fmla="*/ 258657 w 331788"/>
              <a:gd name="connsiteY87" fmla="*/ 110636 h 331787"/>
              <a:gd name="connsiteX88" fmla="*/ 250825 w 331788"/>
              <a:gd name="connsiteY88" fmla="*/ 98986 h 331787"/>
              <a:gd name="connsiteX89" fmla="*/ 259962 w 331788"/>
              <a:gd name="connsiteY89" fmla="*/ 78275 h 331787"/>
              <a:gd name="connsiteX90" fmla="*/ 258657 w 331788"/>
              <a:gd name="connsiteY90" fmla="*/ 70509 h 331787"/>
              <a:gd name="connsiteX91" fmla="*/ 286068 w 331788"/>
              <a:gd name="connsiteY91" fmla="*/ 52387 h 331787"/>
              <a:gd name="connsiteX92" fmla="*/ 73025 w 331788"/>
              <a:gd name="connsiteY92" fmla="*/ 28575 h 331787"/>
              <a:gd name="connsiteX93" fmla="*/ 107950 w 331788"/>
              <a:gd name="connsiteY93" fmla="*/ 126377 h 331787"/>
              <a:gd name="connsiteX94" fmla="*/ 3175 w 331788"/>
              <a:gd name="connsiteY94" fmla="*/ 138113 h 331787"/>
              <a:gd name="connsiteX95" fmla="*/ 73025 w 331788"/>
              <a:gd name="connsiteY95" fmla="*/ 28575 h 331787"/>
              <a:gd name="connsiteX96" fmla="*/ 203200 w 331788"/>
              <a:gd name="connsiteY96" fmla="*/ 4762 h 331787"/>
              <a:gd name="connsiteX97" fmla="*/ 274638 w 331788"/>
              <a:gd name="connsiteY97" fmla="*/ 41817 h 331787"/>
              <a:gd name="connsiteX98" fmla="*/ 251258 w 331788"/>
              <a:gd name="connsiteY98" fmla="*/ 57150 h 331787"/>
              <a:gd name="connsiteX99" fmla="*/ 233074 w 331788"/>
              <a:gd name="connsiteY99" fmla="*/ 50761 h 331787"/>
              <a:gd name="connsiteX100" fmla="*/ 225281 w 331788"/>
              <a:gd name="connsiteY100" fmla="*/ 52039 h 331787"/>
              <a:gd name="connsiteX101" fmla="*/ 203200 w 331788"/>
              <a:gd name="connsiteY101" fmla="*/ 4762 h 331787"/>
              <a:gd name="connsiteX102" fmla="*/ 165260 w 331788"/>
              <a:gd name="connsiteY102" fmla="*/ 0 h 331787"/>
              <a:gd name="connsiteX103" fmla="*/ 185786 w 331788"/>
              <a:gd name="connsiteY103" fmla="*/ 1290 h 331787"/>
              <a:gd name="connsiteX104" fmla="*/ 212725 w 331788"/>
              <a:gd name="connsiteY104" fmla="*/ 59333 h 331787"/>
              <a:gd name="connsiteX105" fmla="*/ 205028 w 331788"/>
              <a:gd name="connsiteY105" fmla="*/ 77390 h 331787"/>
              <a:gd name="connsiteX106" fmla="*/ 208876 w 331788"/>
              <a:gd name="connsiteY106" fmla="*/ 91579 h 331787"/>
              <a:gd name="connsiteX107" fmla="*/ 179371 w 331788"/>
              <a:gd name="connsiteY107" fmla="*/ 122535 h 331787"/>
              <a:gd name="connsiteX108" fmla="*/ 176806 w 331788"/>
              <a:gd name="connsiteY108" fmla="*/ 122535 h 331787"/>
              <a:gd name="connsiteX109" fmla="*/ 122927 w 331788"/>
              <a:gd name="connsiteY109" fmla="*/ 123825 h 331787"/>
              <a:gd name="connsiteX110" fmla="*/ 85725 w 331788"/>
              <a:gd name="connsiteY110" fmla="*/ 20637 h 331787"/>
              <a:gd name="connsiteX111" fmla="*/ 165260 w 331788"/>
              <a:gd name="connsiteY111"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1788" h="331787">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85000"/>
                  <a:lumOff val="15000"/>
                </a:schemeClr>
              </a:solidFill>
            </a:endParaRPr>
          </a:p>
        </p:txBody>
      </p:sp>
      <p:sp>
        <p:nvSpPr>
          <p:cNvPr id="8" name="矩形: 圆角 7"/>
          <p:cNvSpPr/>
          <p:nvPr/>
        </p:nvSpPr>
        <p:spPr>
          <a:xfrm>
            <a:off x="9565640" y="5262836"/>
            <a:ext cx="435428" cy="435428"/>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33" name="椭圆 8"/>
          <p:cNvSpPr/>
          <p:nvPr/>
        </p:nvSpPr>
        <p:spPr>
          <a:xfrm>
            <a:off x="9665653" y="5362849"/>
            <a:ext cx="235402" cy="235402"/>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85000"/>
                  <a:lumOff val="15000"/>
                </a:schemeClr>
              </a:solidFill>
            </a:endParaRPr>
          </a:p>
        </p:txBody>
      </p:sp>
      <p:sp>
        <p:nvSpPr>
          <p:cNvPr id="11" name="矩形: 圆角 10"/>
          <p:cNvSpPr/>
          <p:nvPr/>
        </p:nvSpPr>
        <p:spPr>
          <a:xfrm>
            <a:off x="10081623" y="5262836"/>
            <a:ext cx="435428" cy="435428"/>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32" name="椭圆 11"/>
          <p:cNvSpPr/>
          <p:nvPr/>
        </p:nvSpPr>
        <p:spPr>
          <a:xfrm>
            <a:off x="10181636" y="5363975"/>
            <a:ext cx="235402" cy="233149"/>
          </a:xfrm>
          <a:custGeom>
            <a:avLst/>
            <a:gdLst>
              <a:gd name="connsiteX0" fmla="*/ 292147 w 331788"/>
              <a:gd name="connsiteY0" fmla="*/ 109538 h 328613"/>
              <a:gd name="connsiteX1" fmla="*/ 327025 w 331788"/>
              <a:gd name="connsiteY1" fmla="*/ 145621 h 328613"/>
              <a:gd name="connsiteX2" fmla="*/ 327025 w 331788"/>
              <a:gd name="connsiteY2" fmla="*/ 229385 h 328613"/>
              <a:gd name="connsiteX3" fmla="*/ 293438 w 331788"/>
              <a:gd name="connsiteY3" fmla="*/ 264179 h 328613"/>
              <a:gd name="connsiteX4" fmla="*/ 252101 w 331788"/>
              <a:gd name="connsiteY4" fmla="*/ 264179 h 328613"/>
              <a:gd name="connsiteX5" fmla="*/ 252101 w 331788"/>
              <a:gd name="connsiteY5" fmla="*/ 319593 h 328613"/>
              <a:gd name="connsiteX6" fmla="*/ 243059 w 331788"/>
              <a:gd name="connsiteY6" fmla="*/ 328613 h 328613"/>
              <a:gd name="connsiteX7" fmla="*/ 205596 w 331788"/>
              <a:gd name="connsiteY7" fmla="*/ 328613 h 328613"/>
              <a:gd name="connsiteX8" fmla="*/ 195262 w 331788"/>
              <a:gd name="connsiteY8" fmla="*/ 319593 h 328613"/>
              <a:gd name="connsiteX9" fmla="*/ 195262 w 331788"/>
              <a:gd name="connsiteY9" fmla="*/ 235829 h 328613"/>
              <a:gd name="connsiteX10" fmla="*/ 224973 w 331788"/>
              <a:gd name="connsiteY10" fmla="*/ 207478 h 328613"/>
              <a:gd name="connsiteX11" fmla="*/ 255976 w 331788"/>
              <a:gd name="connsiteY11" fmla="*/ 207478 h 328613"/>
              <a:gd name="connsiteX12" fmla="*/ 255976 w 331788"/>
              <a:gd name="connsiteY12" fmla="*/ 145621 h 328613"/>
              <a:gd name="connsiteX13" fmla="*/ 292147 w 331788"/>
              <a:gd name="connsiteY13" fmla="*/ 109538 h 328613"/>
              <a:gd name="connsiteX14" fmla="*/ 38473 w 331788"/>
              <a:gd name="connsiteY14" fmla="*/ 109538 h 328613"/>
              <a:gd name="connsiteX15" fmla="*/ 75079 w 331788"/>
              <a:gd name="connsiteY15" fmla="*/ 145621 h 328613"/>
              <a:gd name="connsiteX16" fmla="*/ 75079 w 331788"/>
              <a:gd name="connsiteY16" fmla="*/ 207478 h 328613"/>
              <a:gd name="connsiteX17" fmla="*/ 106456 w 331788"/>
              <a:gd name="connsiteY17" fmla="*/ 207478 h 328613"/>
              <a:gd name="connsiteX18" fmla="*/ 136525 w 331788"/>
              <a:gd name="connsiteY18" fmla="*/ 235829 h 328613"/>
              <a:gd name="connsiteX19" fmla="*/ 136525 w 331788"/>
              <a:gd name="connsiteY19" fmla="*/ 319593 h 328613"/>
              <a:gd name="connsiteX20" fmla="*/ 126066 w 331788"/>
              <a:gd name="connsiteY20" fmla="*/ 328613 h 328613"/>
              <a:gd name="connsiteX21" fmla="*/ 88153 w 331788"/>
              <a:gd name="connsiteY21" fmla="*/ 328613 h 328613"/>
              <a:gd name="connsiteX22" fmla="*/ 79001 w 331788"/>
              <a:gd name="connsiteY22" fmla="*/ 319593 h 328613"/>
              <a:gd name="connsiteX23" fmla="*/ 79001 w 331788"/>
              <a:gd name="connsiteY23" fmla="*/ 264179 h 328613"/>
              <a:gd name="connsiteX24" fmla="*/ 37166 w 331788"/>
              <a:gd name="connsiteY24" fmla="*/ 264179 h 328613"/>
              <a:gd name="connsiteX25" fmla="*/ 3175 w 331788"/>
              <a:gd name="connsiteY25" fmla="*/ 229385 h 328613"/>
              <a:gd name="connsiteX26" fmla="*/ 3175 w 331788"/>
              <a:gd name="connsiteY26" fmla="*/ 145621 h 328613"/>
              <a:gd name="connsiteX27" fmla="*/ 38473 w 331788"/>
              <a:gd name="connsiteY27" fmla="*/ 109538 h 328613"/>
              <a:gd name="connsiteX28" fmla="*/ 160734 w 331788"/>
              <a:gd name="connsiteY28" fmla="*/ 88900 h 328613"/>
              <a:gd name="connsiteX29" fmla="*/ 171053 w 331788"/>
              <a:gd name="connsiteY29" fmla="*/ 88900 h 328613"/>
              <a:gd name="connsiteX30" fmla="*/ 173633 w 331788"/>
              <a:gd name="connsiteY30" fmla="*/ 90195 h 328613"/>
              <a:gd name="connsiteX31" fmla="*/ 174923 w 331788"/>
              <a:gd name="connsiteY31" fmla="*/ 95375 h 328613"/>
              <a:gd name="connsiteX32" fmla="*/ 169763 w 331788"/>
              <a:gd name="connsiteY32" fmla="*/ 103146 h 328613"/>
              <a:gd name="connsiteX33" fmla="*/ 172343 w 331788"/>
              <a:gd name="connsiteY33" fmla="*/ 123867 h 328613"/>
              <a:gd name="connsiteX34" fmla="*/ 167184 w 331788"/>
              <a:gd name="connsiteY34" fmla="*/ 136818 h 328613"/>
              <a:gd name="connsiteX35" fmla="*/ 164604 w 331788"/>
              <a:gd name="connsiteY35" fmla="*/ 136818 h 328613"/>
              <a:gd name="connsiteX36" fmla="*/ 159444 w 331788"/>
              <a:gd name="connsiteY36" fmla="*/ 123867 h 328613"/>
              <a:gd name="connsiteX37" fmla="*/ 162024 w 331788"/>
              <a:gd name="connsiteY37" fmla="*/ 103146 h 328613"/>
              <a:gd name="connsiteX38" fmla="*/ 156865 w 331788"/>
              <a:gd name="connsiteY38" fmla="*/ 95375 h 328613"/>
              <a:gd name="connsiteX39" fmla="*/ 158155 w 331788"/>
              <a:gd name="connsiteY39" fmla="*/ 90195 h 328613"/>
              <a:gd name="connsiteX40" fmla="*/ 160734 w 331788"/>
              <a:gd name="connsiteY40" fmla="*/ 88900 h 328613"/>
              <a:gd name="connsiteX41" fmla="*/ 136182 w 331788"/>
              <a:gd name="connsiteY41" fmla="*/ 88900 h 328613"/>
              <a:gd name="connsiteX42" fmla="*/ 138766 w 331788"/>
              <a:gd name="connsiteY42" fmla="*/ 91502 h 328613"/>
              <a:gd name="connsiteX43" fmla="*/ 165893 w 331788"/>
              <a:gd name="connsiteY43" fmla="*/ 165652 h 328613"/>
              <a:gd name="connsiteX44" fmla="*/ 193021 w 331788"/>
              <a:gd name="connsiteY44" fmla="*/ 91502 h 328613"/>
              <a:gd name="connsiteX45" fmla="*/ 196897 w 331788"/>
              <a:gd name="connsiteY45" fmla="*/ 90201 h 328613"/>
              <a:gd name="connsiteX46" fmla="*/ 208523 w 331788"/>
              <a:gd name="connsiteY46" fmla="*/ 92802 h 328613"/>
              <a:gd name="connsiteX47" fmla="*/ 231775 w 331788"/>
              <a:gd name="connsiteY47" fmla="*/ 125325 h 328613"/>
              <a:gd name="connsiteX48" fmla="*/ 231775 w 331788"/>
              <a:gd name="connsiteY48" fmla="*/ 176059 h 328613"/>
              <a:gd name="connsiteX49" fmla="*/ 226608 w 331788"/>
              <a:gd name="connsiteY49" fmla="*/ 182563 h 328613"/>
              <a:gd name="connsiteX50" fmla="*/ 105179 w 331788"/>
              <a:gd name="connsiteY50" fmla="*/ 182563 h 328613"/>
              <a:gd name="connsiteX51" fmla="*/ 100012 w 331788"/>
              <a:gd name="connsiteY51" fmla="*/ 176059 h 328613"/>
              <a:gd name="connsiteX52" fmla="*/ 100012 w 331788"/>
              <a:gd name="connsiteY52" fmla="*/ 125325 h 328613"/>
              <a:gd name="connsiteX53" fmla="*/ 123264 w 331788"/>
              <a:gd name="connsiteY53" fmla="*/ 92802 h 328613"/>
              <a:gd name="connsiteX54" fmla="*/ 134890 w 331788"/>
              <a:gd name="connsiteY54" fmla="*/ 90201 h 328613"/>
              <a:gd name="connsiteX55" fmla="*/ 136182 w 331788"/>
              <a:gd name="connsiteY55" fmla="*/ 88900 h 328613"/>
              <a:gd name="connsiteX56" fmla="*/ 292100 w 331788"/>
              <a:gd name="connsiteY56" fmla="*/ 19050 h 328613"/>
              <a:gd name="connsiteX57" fmla="*/ 331788 w 331788"/>
              <a:gd name="connsiteY57" fmla="*/ 58738 h 328613"/>
              <a:gd name="connsiteX58" fmla="*/ 292100 w 331788"/>
              <a:gd name="connsiteY58" fmla="*/ 98426 h 328613"/>
              <a:gd name="connsiteX59" fmla="*/ 252412 w 331788"/>
              <a:gd name="connsiteY59" fmla="*/ 58738 h 328613"/>
              <a:gd name="connsiteX60" fmla="*/ 292100 w 331788"/>
              <a:gd name="connsiteY60" fmla="*/ 19050 h 328613"/>
              <a:gd name="connsiteX61" fmla="*/ 39688 w 331788"/>
              <a:gd name="connsiteY61" fmla="*/ 19050 h 328613"/>
              <a:gd name="connsiteX62" fmla="*/ 79376 w 331788"/>
              <a:gd name="connsiteY62" fmla="*/ 58738 h 328613"/>
              <a:gd name="connsiteX63" fmla="*/ 39688 w 331788"/>
              <a:gd name="connsiteY63" fmla="*/ 98426 h 328613"/>
              <a:gd name="connsiteX64" fmla="*/ 0 w 331788"/>
              <a:gd name="connsiteY64" fmla="*/ 58738 h 328613"/>
              <a:gd name="connsiteX65" fmla="*/ 39688 w 331788"/>
              <a:gd name="connsiteY65" fmla="*/ 19050 h 328613"/>
              <a:gd name="connsiteX66" fmla="*/ 165894 w 331788"/>
              <a:gd name="connsiteY66" fmla="*/ 0 h 328613"/>
              <a:gd name="connsiteX67" fmla="*/ 204788 w 331788"/>
              <a:gd name="connsiteY67" fmla="*/ 39688 h 328613"/>
              <a:gd name="connsiteX68" fmla="*/ 165894 w 331788"/>
              <a:gd name="connsiteY68" fmla="*/ 79376 h 328613"/>
              <a:gd name="connsiteX69" fmla="*/ 127000 w 331788"/>
              <a:gd name="connsiteY69" fmla="*/ 39688 h 328613"/>
              <a:gd name="connsiteX70" fmla="*/ 165894 w 331788"/>
              <a:gd name="connsiteY70"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31788" h="328613">
                <a:moveTo>
                  <a:pt x="292147" y="109538"/>
                </a:moveTo>
                <a:cubicBezTo>
                  <a:pt x="311524" y="109538"/>
                  <a:pt x="327025" y="126291"/>
                  <a:pt x="327025" y="145621"/>
                </a:cubicBezTo>
                <a:cubicBezTo>
                  <a:pt x="327025" y="145621"/>
                  <a:pt x="327025" y="145621"/>
                  <a:pt x="327025" y="229385"/>
                </a:cubicBezTo>
                <a:cubicBezTo>
                  <a:pt x="327025" y="248715"/>
                  <a:pt x="311524" y="264179"/>
                  <a:pt x="293438" y="264179"/>
                </a:cubicBezTo>
                <a:cubicBezTo>
                  <a:pt x="293438" y="264179"/>
                  <a:pt x="293438" y="264179"/>
                  <a:pt x="252101" y="264179"/>
                </a:cubicBezTo>
                <a:cubicBezTo>
                  <a:pt x="252101" y="264179"/>
                  <a:pt x="252101" y="264179"/>
                  <a:pt x="252101" y="319593"/>
                </a:cubicBezTo>
                <a:cubicBezTo>
                  <a:pt x="252101" y="324747"/>
                  <a:pt x="248226" y="328613"/>
                  <a:pt x="243059" y="328613"/>
                </a:cubicBezTo>
                <a:cubicBezTo>
                  <a:pt x="243059" y="328613"/>
                  <a:pt x="243059" y="328613"/>
                  <a:pt x="205596" y="328613"/>
                </a:cubicBezTo>
                <a:cubicBezTo>
                  <a:pt x="199138" y="328613"/>
                  <a:pt x="195262" y="324747"/>
                  <a:pt x="195262" y="319593"/>
                </a:cubicBezTo>
                <a:cubicBezTo>
                  <a:pt x="195262" y="319593"/>
                  <a:pt x="195262" y="319593"/>
                  <a:pt x="195262" y="235829"/>
                </a:cubicBezTo>
                <a:cubicBezTo>
                  <a:pt x="195262" y="220364"/>
                  <a:pt x="208180" y="207478"/>
                  <a:pt x="224973" y="207478"/>
                </a:cubicBezTo>
                <a:cubicBezTo>
                  <a:pt x="224973" y="207478"/>
                  <a:pt x="224973" y="207478"/>
                  <a:pt x="255976" y="207478"/>
                </a:cubicBezTo>
                <a:cubicBezTo>
                  <a:pt x="255976" y="207478"/>
                  <a:pt x="255976" y="207478"/>
                  <a:pt x="255976" y="145621"/>
                </a:cubicBezTo>
                <a:cubicBezTo>
                  <a:pt x="255976" y="126291"/>
                  <a:pt x="271478" y="109538"/>
                  <a:pt x="292147" y="109538"/>
                </a:cubicBezTo>
                <a:close/>
                <a:moveTo>
                  <a:pt x="38473" y="109538"/>
                </a:moveTo>
                <a:cubicBezTo>
                  <a:pt x="59391" y="109538"/>
                  <a:pt x="75079" y="126291"/>
                  <a:pt x="75079" y="145621"/>
                </a:cubicBezTo>
                <a:cubicBezTo>
                  <a:pt x="75079" y="145621"/>
                  <a:pt x="75079" y="145621"/>
                  <a:pt x="75079" y="207478"/>
                </a:cubicBezTo>
                <a:cubicBezTo>
                  <a:pt x="75079" y="207478"/>
                  <a:pt x="75079" y="207478"/>
                  <a:pt x="106456" y="207478"/>
                </a:cubicBezTo>
                <a:cubicBezTo>
                  <a:pt x="123451" y="207478"/>
                  <a:pt x="136525" y="220364"/>
                  <a:pt x="136525" y="235829"/>
                </a:cubicBezTo>
                <a:cubicBezTo>
                  <a:pt x="136525" y="235829"/>
                  <a:pt x="136525" y="235829"/>
                  <a:pt x="136525" y="319593"/>
                </a:cubicBezTo>
                <a:cubicBezTo>
                  <a:pt x="136525" y="324747"/>
                  <a:pt x="132603" y="328613"/>
                  <a:pt x="126066" y="328613"/>
                </a:cubicBezTo>
                <a:cubicBezTo>
                  <a:pt x="126066" y="328613"/>
                  <a:pt x="126066" y="328613"/>
                  <a:pt x="88153" y="328613"/>
                </a:cubicBezTo>
                <a:cubicBezTo>
                  <a:pt x="82923" y="328613"/>
                  <a:pt x="79001" y="324747"/>
                  <a:pt x="79001" y="319593"/>
                </a:cubicBezTo>
                <a:cubicBezTo>
                  <a:pt x="79001" y="319593"/>
                  <a:pt x="79001" y="319593"/>
                  <a:pt x="79001" y="264179"/>
                </a:cubicBezTo>
                <a:cubicBezTo>
                  <a:pt x="79001" y="264179"/>
                  <a:pt x="79001" y="264179"/>
                  <a:pt x="37166" y="264179"/>
                </a:cubicBezTo>
                <a:cubicBezTo>
                  <a:pt x="18863" y="264179"/>
                  <a:pt x="3175" y="248715"/>
                  <a:pt x="3175" y="229385"/>
                </a:cubicBezTo>
                <a:cubicBezTo>
                  <a:pt x="3175" y="229385"/>
                  <a:pt x="3175" y="229385"/>
                  <a:pt x="3175" y="145621"/>
                </a:cubicBezTo>
                <a:cubicBezTo>
                  <a:pt x="3175" y="126291"/>
                  <a:pt x="18863" y="109538"/>
                  <a:pt x="38473" y="109538"/>
                </a:cubicBezTo>
                <a:close/>
                <a:moveTo>
                  <a:pt x="160734" y="88900"/>
                </a:moveTo>
                <a:cubicBezTo>
                  <a:pt x="160734" y="88900"/>
                  <a:pt x="160734" y="88900"/>
                  <a:pt x="171053" y="88900"/>
                </a:cubicBezTo>
                <a:cubicBezTo>
                  <a:pt x="172343" y="88900"/>
                  <a:pt x="173633" y="90195"/>
                  <a:pt x="173633" y="90195"/>
                </a:cubicBezTo>
                <a:cubicBezTo>
                  <a:pt x="174923" y="92785"/>
                  <a:pt x="176213" y="94080"/>
                  <a:pt x="174923" y="95375"/>
                </a:cubicBezTo>
                <a:cubicBezTo>
                  <a:pt x="174923" y="95375"/>
                  <a:pt x="174923" y="95375"/>
                  <a:pt x="169763" y="103146"/>
                </a:cubicBezTo>
                <a:cubicBezTo>
                  <a:pt x="169763" y="103146"/>
                  <a:pt x="169763" y="103146"/>
                  <a:pt x="172343" y="123867"/>
                </a:cubicBezTo>
                <a:cubicBezTo>
                  <a:pt x="172343" y="123867"/>
                  <a:pt x="172343" y="123867"/>
                  <a:pt x="167184" y="136818"/>
                </a:cubicBezTo>
                <a:cubicBezTo>
                  <a:pt x="167184" y="138113"/>
                  <a:pt x="164604" y="138113"/>
                  <a:pt x="164604" y="136818"/>
                </a:cubicBezTo>
                <a:cubicBezTo>
                  <a:pt x="164604" y="136818"/>
                  <a:pt x="164604" y="136818"/>
                  <a:pt x="159444" y="123867"/>
                </a:cubicBezTo>
                <a:cubicBezTo>
                  <a:pt x="159444" y="123867"/>
                  <a:pt x="159444" y="123867"/>
                  <a:pt x="162024" y="103146"/>
                </a:cubicBezTo>
                <a:cubicBezTo>
                  <a:pt x="162024" y="103146"/>
                  <a:pt x="162024" y="103146"/>
                  <a:pt x="156865" y="95375"/>
                </a:cubicBezTo>
                <a:cubicBezTo>
                  <a:pt x="155575" y="94080"/>
                  <a:pt x="156865" y="92785"/>
                  <a:pt x="158155" y="90195"/>
                </a:cubicBezTo>
                <a:cubicBezTo>
                  <a:pt x="158155" y="90195"/>
                  <a:pt x="159444" y="88900"/>
                  <a:pt x="160734" y="88900"/>
                </a:cubicBezTo>
                <a:close/>
                <a:moveTo>
                  <a:pt x="136182" y="88900"/>
                </a:moveTo>
                <a:cubicBezTo>
                  <a:pt x="137474" y="88900"/>
                  <a:pt x="138766" y="90201"/>
                  <a:pt x="138766" y="91502"/>
                </a:cubicBezTo>
                <a:cubicBezTo>
                  <a:pt x="138766" y="91502"/>
                  <a:pt x="138766" y="91502"/>
                  <a:pt x="165893" y="165652"/>
                </a:cubicBezTo>
                <a:cubicBezTo>
                  <a:pt x="165893" y="165652"/>
                  <a:pt x="165893" y="165652"/>
                  <a:pt x="193021" y="91502"/>
                </a:cubicBezTo>
                <a:cubicBezTo>
                  <a:pt x="193021" y="90201"/>
                  <a:pt x="195605" y="88900"/>
                  <a:pt x="196897" y="90201"/>
                </a:cubicBezTo>
                <a:cubicBezTo>
                  <a:pt x="196897" y="90201"/>
                  <a:pt x="196897" y="90201"/>
                  <a:pt x="208523" y="92802"/>
                </a:cubicBezTo>
                <a:cubicBezTo>
                  <a:pt x="222733" y="98006"/>
                  <a:pt x="231775" y="111015"/>
                  <a:pt x="231775" y="125325"/>
                </a:cubicBezTo>
                <a:cubicBezTo>
                  <a:pt x="231775" y="125325"/>
                  <a:pt x="231775" y="125325"/>
                  <a:pt x="231775" y="176059"/>
                </a:cubicBezTo>
                <a:cubicBezTo>
                  <a:pt x="231775" y="179961"/>
                  <a:pt x="229192" y="182563"/>
                  <a:pt x="226608" y="182563"/>
                </a:cubicBezTo>
                <a:cubicBezTo>
                  <a:pt x="226608" y="182563"/>
                  <a:pt x="226608" y="182563"/>
                  <a:pt x="105179" y="182563"/>
                </a:cubicBezTo>
                <a:cubicBezTo>
                  <a:pt x="102595" y="182563"/>
                  <a:pt x="100012" y="179961"/>
                  <a:pt x="100012" y="176059"/>
                </a:cubicBezTo>
                <a:cubicBezTo>
                  <a:pt x="100012" y="176059"/>
                  <a:pt x="100012" y="176059"/>
                  <a:pt x="100012" y="125325"/>
                </a:cubicBezTo>
                <a:cubicBezTo>
                  <a:pt x="100012" y="111015"/>
                  <a:pt x="109054" y="98006"/>
                  <a:pt x="123264" y="92802"/>
                </a:cubicBezTo>
                <a:cubicBezTo>
                  <a:pt x="123264" y="92802"/>
                  <a:pt x="123264" y="92802"/>
                  <a:pt x="134890" y="90201"/>
                </a:cubicBezTo>
                <a:cubicBezTo>
                  <a:pt x="134890" y="88900"/>
                  <a:pt x="134890" y="88900"/>
                  <a:pt x="136182" y="88900"/>
                </a:cubicBezTo>
                <a:close/>
                <a:moveTo>
                  <a:pt x="292100" y="19050"/>
                </a:moveTo>
                <a:cubicBezTo>
                  <a:pt x="314019" y="19050"/>
                  <a:pt x="331788" y="36819"/>
                  <a:pt x="331788" y="58738"/>
                </a:cubicBezTo>
                <a:cubicBezTo>
                  <a:pt x="331788" y="80657"/>
                  <a:pt x="314019" y="98426"/>
                  <a:pt x="292100" y="98426"/>
                </a:cubicBezTo>
                <a:cubicBezTo>
                  <a:pt x="270181" y="98426"/>
                  <a:pt x="252412" y="80657"/>
                  <a:pt x="252412" y="58738"/>
                </a:cubicBezTo>
                <a:cubicBezTo>
                  <a:pt x="252412" y="36819"/>
                  <a:pt x="270181" y="19050"/>
                  <a:pt x="292100" y="19050"/>
                </a:cubicBezTo>
                <a:close/>
                <a:moveTo>
                  <a:pt x="39688" y="19050"/>
                </a:moveTo>
                <a:cubicBezTo>
                  <a:pt x="61607" y="19050"/>
                  <a:pt x="79376" y="36819"/>
                  <a:pt x="79376" y="58738"/>
                </a:cubicBezTo>
                <a:cubicBezTo>
                  <a:pt x="79376" y="80657"/>
                  <a:pt x="61607" y="98426"/>
                  <a:pt x="39688" y="98426"/>
                </a:cubicBezTo>
                <a:cubicBezTo>
                  <a:pt x="17769" y="98426"/>
                  <a:pt x="0" y="80657"/>
                  <a:pt x="0" y="58738"/>
                </a:cubicBezTo>
                <a:cubicBezTo>
                  <a:pt x="0" y="36819"/>
                  <a:pt x="17769" y="19050"/>
                  <a:pt x="39688" y="19050"/>
                </a:cubicBezTo>
                <a:close/>
                <a:moveTo>
                  <a:pt x="165894" y="0"/>
                </a:moveTo>
                <a:cubicBezTo>
                  <a:pt x="187375" y="0"/>
                  <a:pt x="204788" y="17769"/>
                  <a:pt x="204788" y="39688"/>
                </a:cubicBezTo>
                <a:cubicBezTo>
                  <a:pt x="204788" y="61607"/>
                  <a:pt x="187375" y="79376"/>
                  <a:pt x="165894" y="79376"/>
                </a:cubicBezTo>
                <a:cubicBezTo>
                  <a:pt x="144413" y="79376"/>
                  <a:pt x="127000" y="61607"/>
                  <a:pt x="127000" y="39688"/>
                </a:cubicBezTo>
                <a:cubicBezTo>
                  <a:pt x="127000" y="17769"/>
                  <a:pt x="144413" y="0"/>
                  <a:pt x="1658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85000"/>
                  <a:lumOff val="15000"/>
                </a:schemeClr>
              </a:solidFill>
            </a:endParaRPr>
          </a:p>
        </p:txBody>
      </p:sp>
      <p:sp>
        <p:nvSpPr>
          <p:cNvPr id="14" name="矩形: 圆角 13"/>
          <p:cNvSpPr/>
          <p:nvPr/>
        </p:nvSpPr>
        <p:spPr>
          <a:xfrm>
            <a:off x="10597606" y="5262836"/>
            <a:ext cx="435428" cy="435428"/>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34" name="椭圆 14"/>
          <p:cNvSpPr/>
          <p:nvPr/>
        </p:nvSpPr>
        <p:spPr>
          <a:xfrm>
            <a:off x="10716767" y="5362849"/>
            <a:ext cx="197107" cy="235402"/>
          </a:xfrm>
          <a:custGeom>
            <a:avLst/>
            <a:gdLst>
              <a:gd name="connsiteX0" fmla="*/ 132196 w 277813"/>
              <a:gd name="connsiteY0" fmla="*/ 133350 h 331788"/>
              <a:gd name="connsiteX1" fmla="*/ 132196 w 277813"/>
              <a:gd name="connsiteY1" fmla="*/ 152673 h 331788"/>
              <a:gd name="connsiteX2" fmla="*/ 99724 w 277813"/>
              <a:gd name="connsiteY2" fmla="*/ 186167 h 331788"/>
              <a:gd name="connsiteX3" fmla="*/ 134793 w 277813"/>
              <a:gd name="connsiteY3" fmla="*/ 220949 h 331788"/>
              <a:gd name="connsiteX4" fmla="*/ 154276 w 277813"/>
              <a:gd name="connsiteY4" fmla="*/ 237696 h 331788"/>
              <a:gd name="connsiteX5" fmla="*/ 136092 w 277813"/>
              <a:gd name="connsiteY5" fmla="*/ 249290 h 331788"/>
              <a:gd name="connsiteX6" fmla="*/ 104920 w 277813"/>
              <a:gd name="connsiteY6" fmla="*/ 241561 h 331788"/>
              <a:gd name="connsiteX7" fmla="*/ 98425 w 277813"/>
              <a:gd name="connsiteY7" fmla="*/ 263460 h 331788"/>
              <a:gd name="connsiteX8" fmla="*/ 130897 w 277813"/>
              <a:gd name="connsiteY8" fmla="*/ 272478 h 331788"/>
              <a:gd name="connsiteX9" fmla="*/ 130897 w 277813"/>
              <a:gd name="connsiteY9" fmla="*/ 290513 h 331788"/>
              <a:gd name="connsiteX10" fmla="*/ 150380 w 277813"/>
              <a:gd name="connsiteY10" fmla="*/ 290513 h 331788"/>
              <a:gd name="connsiteX11" fmla="*/ 150380 w 277813"/>
              <a:gd name="connsiteY11" fmla="*/ 271190 h 331788"/>
              <a:gd name="connsiteX12" fmla="*/ 184150 w 277813"/>
              <a:gd name="connsiteY12" fmla="*/ 235120 h 331788"/>
              <a:gd name="connsiteX13" fmla="*/ 152978 w 277813"/>
              <a:gd name="connsiteY13" fmla="*/ 199049 h 331788"/>
              <a:gd name="connsiteX14" fmla="*/ 129598 w 277813"/>
              <a:gd name="connsiteY14" fmla="*/ 182303 h 331788"/>
              <a:gd name="connsiteX15" fmla="*/ 146483 w 277813"/>
              <a:gd name="connsiteY15" fmla="*/ 171997 h 331788"/>
              <a:gd name="connsiteX16" fmla="*/ 173759 w 277813"/>
              <a:gd name="connsiteY16" fmla="*/ 178438 h 331788"/>
              <a:gd name="connsiteX17" fmla="*/ 178955 w 277813"/>
              <a:gd name="connsiteY17" fmla="*/ 156538 h 331788"/>
              <a:gd name="connsiteX18" fmla="*/ 151679 w 277813"/>
              <a:gd name="connsiteY18" fmla="*/ 151385 h 331788"/>
              <a:gd name="connsiteX19" fmla="*/ 151679 w 277813"/>
              <a:gd name="connsiteY19" fmla="*/ 133350 h 331788"/>
              <a:gd name="connsiteX20" fmla="*/ 132196 w 277813"/>
              <a:gd name="connsiteY20" fmla="*/ 133350 h 331788"/>
              <a:gd name="connsiteX21" fmla="*/ 136310 w 277813"/>
              <a:gd name="connsiteY21" fmla="*/ 0 h 331788"/>
              <a:gd name="connsiteX22" fmla="*/ 167467 w 277813"/>
              <a:gd name="connsiteY22" fmla="*/ 3888 h 331788"/>
              <a:gd name="connsiteX23" fmla="*/ 158380 w 277813"/>
              <a:gd name="connsiteY23" fmla="*/ 25921 h 331788"/>
              <a:gd name="connsiteX24" fmla="*/ 184343 w 277813"/>
              <a:gd name="connsiteY24" fmla="*/ 6480 h 331788"/>
              <a:gd name="connsiteX25" fmla="*/ 214202 w 277813"/>
              <a:gd name="connsiteY25" fmla="*/ 9072 h 331788"/>
              <a:gd name="connsiteX26" fmla="*/ 188238 w 277813"/>
              <a:gd name="connsiteY26" fmla="*/ 62210 h 331788"/>
              <a:gd name="connsiteX27" fmla="*/ 215500 w 277813"/>
              <a:gd name="connsiteY27" fmla="*/ 62210 h 331788"/>
              <a:gd name="connsiteX28" fmla="*/ 215500 w 277813"/>
              <a:gd name="connsiteY28" fmla="*/ 81651 h 331788"/>
              <a:gd name="connsiteX29" fmla="*/ 183045 w 277813"/>
              <a:gd name="connsiteY29" fmla="*/ 81651 h 331788"/>
              <a:gd name="connsiteX30" fmla="*/ 277813 w 277813"/>
              <a:gd name="connsiteY30" fmla="*/ 243657 h 331788"/>
              <a:gd name="connsiteX31" fmla="*/ 138907 w 277813"/>
              <a:gd name="connsiteY31" fmla="*/ 331788 h 331788"/>
              <a:gd name="connsiteX32" fmla="*/ 0 w 277813"/>
              <a:gd name="connsiteY32" fmla="*/ 243657 h 331788"/>
              <a:gd name="connsiteX33" fmla="*/ 94768 w 277813"/>
              <a:gd name="connsiteY33" fmla="*/ 81651 h 331788"/>
              <a:gd name="connsiteX34" fmla="*/ 68804 w 277813"/>
              <a:gd name="connsiteY34" fmla="*/ 81651 h 331788"/>
              <a:gd name="connsiteX35" fmla="*/ 68804 w 277813"/>
              <a:gd name="connsiteY35" fmla="*/ 60914 h 331788"/>
              <a:gd name="connsiteX36" fmla="*/ 96066 w 277813"/>
              <a:gd name="connsiteY36" fmla="*/ 62210 h 331788"/>
              <a:gd name="connsiteX37" fmla="*/ 66208 w 277813"/>
              <a:gd name="connsiteY37" fmla="*/ 5184 h 331788"/>
              <a:gd name="connsiteX38" fmla="*/ 110347 w 277813"/>
              <a:gd name="connsiteY38" fmla="*/ 6480 h 331788"/>
              <a:gd name="connsiteX39" fmla="*/ 127223 w 277813"/>
              <a:gd name="connsiteY39" fmla="*/ 28513 h 331788"/>
              <a:gd name="connsiteX40" fmla="*/ 136310 w 277813"/>
              <a:gd name="connsiteY4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7813" h="331788">
                <a:moveTo>
                  <a:pt x="132196" y="133350"/>
                </a:moveTo>
                <a:cubicBezTo>
                  <a:pt x="132196" y="133350"/>
                  <a:pt x="132196" y="133350"/>
                  <a:pt x="132196" y="152673"/>
                </a:cubicBezTo>
                <a:cubicBezTo>
                  <a:pt x="111414" y="156538"/>
                  <a:pt x="99724" y="169420"/>
                  <a:pt x="99724" y="186167"/>
                </a:cubicBezTo>
                <a:cubicBezTo>
                  <a:pt x="99724" y="204202"/>
                  <a:pt x="114012" y="214508"/>
                  <a:pt x="134793" y="220949"/>
                </a:cubicBezTo>
                <a:cubicBezTo>
                  <a:pt x="149081" y="226102"/>
                  <a:pt x="154276" y="231255"/>
                  <a:pt x="154276" y="237696"/>
                </a:cubicBezTo>
                <a:cubicBezTo>
                  <a:pt x="154276" y="245425"/>
                  <a:pt x="147782" y="249290"/>
                  <a:pt x="136092" y="249290"/>
                </a:cubicBezTo>
                <a:cubicBezTo>
                  <a:pt x="124403" y="249290"/>
                  <a:pt x="112713" y="245425"/>
                  <a:pt x="104920" y="241561"/>
                </a:cubicBezTo>
                <a:cubicBezTo>
                  <a:pt x="104920" y="241561"/>
                  <a:pt x="104920" y="241561"/>
                  <a:pt x="98425" y="263460"/>
                </a:cubicBezTo>
                <a:cubicBezTo>
                  <a:pt x="106218" y="267325"/>
                  <a:pt x="117908" y="271190"/>
                  <a:pt x="130897" y="272478"/>
                </a:cubicBezTo>
                <a:cubicBezTo>
                  <a:pt x="130897" y="272478"/>
                  <a:pt x="130897" y="272478"/>
                  <a:pt x="130897" y="290513"/>
                </a:cubicBezTo>
                <a:cubicBezTo>
                  <a:pt x="130897" y="290513"/>
                  <a:pt x="130897" y="290513"/>
                  <a:pt x="150380" y="290513"/>
                </a:cubicBezTo>
                <a:cubicBezTo>
                  <a:pt x="150380" y="290513"/>
                  <a:pt x="150380" y="290513"/>
                  <a:pt x="150380" y="271190"/>
                </a:cubicBezTo>
                <a:cubicBezTo>
                  <a:pt x="172460" y="267325"/>
                  <a:pt x="184150" y="251866"/>
                  <a:pt x="184150" y="235120"/>
                </a:cubicBezTo>
                <a:cubicBezTo>
                  <a:pt x="184150" y="218373"/>
                  <a:pt x="175058" y="208067"/>
                  <a:pt x="152978" y="199049"/>
                </a:cubicBezTo>
                <a:cubicBezTo>
                  <a:pt x="136092" y="193897"/>
                  <a:pt x="129598" y="188744"/>
                  <a:pt x="129598" y="182303"/>
                </a:cubicBezTo>
                <a:cubicBezTo>
                  <a:pt x="129598" y="177150"/>
                  <a:pt x="133495" y="171997"/>
                  <a:pt x="146483" y="171997"/>
                </a:cubicBezTo>
                <a:cubicBezTo>
                  <a:pt x="159472" y="171997"/>
                  <a:pt x="168564" y="177150"/>
                  <a:pt x="173759" y="178438"/>
                </a:cubicBezTo>
                <a:cubicBezTo>
                  <a:pt x="173759" y="178438"/>
                  <a:pt x="173759" y="178438"/>
                  <a:pt x="178955" y="156538"/>
                </a:cubicBezTo>
                <a:cubicBezTo>
                  <a:pt x="172460" y="153962"/>
                  <a:pt x="164667" y="151385"/>
                  <a:pt x="151679" y="151385"/>
                </a:cubicBezTo>
                <a:cubicBezTo>
                  <a:pt x="151679" y="151385"/>
                  <a:pt x="151679" y="151385"/>
                  <a:pt x="151679" y="133350"/>
                </a:cubicBezTo>
                <a:cubicBezTo>
                  <a:pt x="151679" y="133350"/>
                  <a:pt x="151679" y="133350"/>
                  <a:pt x="132196" y="133350"/>
                </a:cubicBezTo>
                <a:close/>
                <a:moveTo>
                  <a:pt x="136310" y="0"/>
                </a:moveTo>
                <a:cubicBezTo>
                  <a:pt x="136310" y="0"/>
                  <a:pt x="136310" y="0"/>
                  <a:pt x="167467" y="3888"/>
                </a:cubicBezTo>
                <a:cubicBezTo>
                  <a:pt x="167467" y="3888"/>
                  <a:pt x="167467" y="3888"/>
                  <a:pt x="158380" y="25921"/>
                </a:cubicBezTo>
                <a:cubicBezTo>
                  <a:pt x="158380" y="25921"/>
                  <a:pt x="158380" y="25921"/>
                  <a:pt x="184343" y="6480"/>
                </a:cubicBezTo>
                <a:cubicBezTo>
                  <a:pt x="184343" y="6480"/>
                  <a:pt x="184343" y="6480"/>
                  <a:pt x="214202" y="9072"/>
                </a:cubicBezTo>
                <a:cubicBezTo>
                  <a:pt x="214202" y="9072"/>
                  <a:pt x="214202" y="9072"/>
                  <a:pt x="188238" y="62210"/>
                </a:cubicBezTo>
                <a:cubicBezTo>
                  <a:pt x="188238" y="62210"/>
                  <a:pt x="188238" y="62210"/>
                  <a:pt x="215500" y="62210"/>
                </a:cubicBezTo>
                <a:cubicBezTo>
                  <a:pt x="215500" y="62210"/>
                  <a:pt x="215500" y="62210"/>
                  <a:pt x="215500" y="81651"/>
                </a:cubicBezTo>
                <a:cubicBezTo>
                  <a:pt x="215500" y="81651"/>
                  <a:pt x="215500" y="81651"/>
                  <a:pt x="183045" y="81651"/>
                </a:cubicBezTo>
                <a:cubicBezTo>
                  <a:pt x="237569" y="114052"/>
                  <a:pt x="277813" y="198295"/>
                  <a:pt x="277813" y="243657"/>
                </a:cubicBezTo>
                <a:cubicBezTo>
                  <a:pt x="277813" y="299387"/>
                  <a:pt x="215500" y="331788"/>
                  <a:pt x="138907" y="331788"/>
                </a:cubicBezTo>
                <a:cubicBezTo>
                  <a:pt x="62313" y="331788"/>
                  <a:pt x="0" y="299387"/>
                  <a:pt x="0" y="243657"/>
                </a:cubicBezTo>
                <a:cubicBezTo>
                  <a:pt x="0" y="198295"/>
                  <a:pt x="40244" y="114052"/>
                  <a:pt x="94768" y="81651"/>
                </a:cubicBezTo>
                <a:cubicBezTo>
                  <a:pt x="94768" y="81651"/>
                  <a:pt x="94768" y="81651"/>
                  <a:pt x="68804" y="81651"/>
                </a:cubicBezTo>
                <a:cubicBezTo>
                  <a:pt x="68804" y="81651"/>
                  <a:pt x="68804" y="81651"/>
                  <a:pt x="68804" y="60914"/>
                </a:cubicBezTo>
                <a:cubicBezTo>
                  <a:pt x="68804" y="60914"/>
                  <a:pt x="68804" y="60914"/>
                  <a:pt x="96066" y="62210"/>
                </a:cubicBezTo>
                <a:cubicBezTo>
                  <a:pt x="96066" y="62210"/>
                  <a:pt x="96066" y="62210"/>
                  <a:pt x="66208" y="5184"/>
                </a:cubicBezTo>
                <a:cubicBezTo>
                  <a:pt x="66208" y="5184"/>
                  <a:pt x="66208" y="5184"/>
                  <a:pt x="110347" y="6480"/>
                </a:cubicBezTo>
                <a:cubicBezTo>
                  <a:pt x="110347" y="6480"/>
                  <a:pt x="110347" y="6480"/>
                  <a:pt x="127223" y="28513"/>
                </a:cubicBezTo>
                <a:cubicBezTo>
                  <a:pt x="127223" y="28513"/>
                  <a:pt x="127223" y="28513"/>
                  <a:pt x="13631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85000"/>
                  <a:lumOff val="15000"/>
                </a:schemeClr>
              </a:solidFill>
            </a:endParaRPr>
          </a:p>
        </p:txBody>
      </p:sp>
      <p:grpSp>
        <p:nvGrpSpPr>
          <p:cNvPr id="28" name="组合 27"/>
          <p:cNvGrpSpPr/>
          <p:nvPr/>
        </p:nvGrpSpPr>
        <p:grpSpPr>
          <a:xfrm>
            <a:off x="8533674" y="5262836"/>
            <a:ext cx="435428" cy="435428"/>
            <a:chOff x="8533674" y="5262836"/>
            <a:chExt cx="435428" cy="435428"/>
          </a:xfrm>
        </p:grpSpPr>
        <p:sp>
          <p:nvSpPr>
            <p:cNvPr id="29" name="矩形: 圆角 28"/>
            <p:cNvSpPr/>
            <p:nvPr/>
          </p:nvSpPr>
          <p:spPr>
            <a:xfrm>
              <a:off x="8533674" y="5262836"/>
              <a:ext cx="435428" cy="435428"/>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85000"/>
                    <a:lumOff val="15000"/>
                  </a:schemeClr>
                </a:solidFill>
              </a:endParaRPr>
            </a:p>
          </p:txBody>
        </p:sp>
        <p:sp>
          <p:nvSpPr>
            <p:cNvPr id="30" name="椭圆 17"/>
            <p:cNvSpPr/>
            <p:nvPr/>
          </p:nvSpPr>
          <p:spPr>
            <a:xfrm>
              <a:off x="8641423" y="5362849"/>
              <a:ext cx="219929" cy="235402"/>
            </a:xfrm>
            <a:custGeom>
              <a:avLst/>
              <a:gdLst>
                <a:gd name="connsiteX0" fmla="*/ 270013 w 315913"/>
                <a:gd name="connsiteY0" fmla="*/ 244475 h 338138"/>
                <a:gd name="connsiteX1" fmla="*/ 315913 w 315913"/>
                <a:gd name="connsiteY1" fmla="*/ 290647 h 338138"/>
                <a:gd name="connsiteX2" fmla="*/ 315913 w 315913"/>
                <a:gd name="connsiteY2" fmla="*/ 331542 h 338138"/>
                <a:gd name="connsiteX3" fmla="*/ 313290 w 315913"/>
                <a:gd name="connsiteY3" fmla="*/ 335500 h 338138"/>
                <a:gd name="connsiteX4" fmla="*/ 309356 w 315913"/>
                <a:gd name="connsiteY4" fmla="*/ 338138 h 338138"/>
                <a:gd name="connsiteX5" fmla="*/ 231982 w 315913"/>
                <a:gd name="connsiteY5" fmla="*/ 338138 h 338138"/>
                <a:gd name="connsiteX6" fmla="*/ 225425 w 315913"/>
                <a:gd name="connsiteY6" fmla="*/ 331542 h 338138"/>
                <a:gd name="connsiteX7" fmla="*/ 225425 w 315913"/>
                <a:gd name="connsiteY7" fmla="*/ 290647 h 338138"/>
                <a:gd name="connsiteX8" fmla="*/ 270013 w 315913"/>
                <a:gd name="connsiteY8" fmla="*/ 244475 h 338138"/>
                <a:gd name="connsiteX9" fmla="*/ 157956 w 315913"/>
                <a:gd name="connsiteY9" fmla="*/ 244475 h 338138"/>
                <a:gd name="connsiteX10" fmla="*/ 203200 w 315913"/>
                <a:gd name="connsiteY10" fmla="*/ 290647 h 338138"/>
                <a:gd name="connsiteX11" fmla="*/ 203200 w 315913"/>
                <a:gd name="connsiteY11" fmla="*/ 331542 h 338138"/>
                <a:gd name="connsiteX12" fmla="*/ 201869 w 315913"/>
                <a:gd name="connsiteY12" fmla="*/ 335500 h 338138"/>
                <a:gd name="connsiteX13" fmla="*/ 196546 w 315913"/>
                <a:gd name="connsiteY13" fmla="*/ 338138 h 338138"/>
                <a:gd name="connsiteX14" fmla="*/ 119365 w 315913"/>
                <a:gd name="connsiteY14" fmla="*/ 338138 h 338138"/>
                <a:gd name="connsiteX15" fmla="*/ 112712 w 315913"/>
                <a:gd name="connsiteY15" fmla="*/ 331542 h 338138"/>
                <a:gd name="connsiteX16" fmla="*/ 112712 w 315913"/>
                <a:gd name="connsiteY16" fmla="*/ 290647 h 338138"/>
                <a:gd name="connsiteX17" fmla="*/ 157956 w 315913"/>
                <a:gd name="connsiteY17" fmla="*/ 244475 h 338138"/>
                <a:gd name="connsiteX18" fmla="*/ 45900 w 315913"/>
                <a:gd name="connsiteY18" fmla="*/ 244475 h 338138"/>
                <a:gd name="connsiteX19" fmla="*/ 90488 w 315913"/>
                <a:gd name="connsiteY19" fmla="*/ 290647 h 338138"/>
                <a:gd name="connsiteX20" fmla="*/ 90488 w 315913"/>
                <a:gd name="connsiteY20" fmla="*/ 331542 h 338138"/>
                <a:gd name="connsiteX21" fmla="*/ 89176 w 315913"/>
                <a:gd name="connsiteY21" fmla="*/ 335500 h 338138"/>
                <a:gd name="connsiteX22" fmla="*/ 83931 w 315913"/>
                <a:gd name="connsiteY22" fmla="*/ 338138 h 338138"/>
                <a:gd name="connsiteX23" fmla="*/ 6557 w 315913"/>
                <a:gd name="connsiteY23" fmla="*/ 338138 h 338138"/>
                <a:gd name="connsiteX24" fmla="*/ 0 w 315913"/>
                <a:gd name="connsiteY24" fmla="*/ 331542 h 338138"/>
                <a:gd name="connsiteX25" fmla="*/ 0 w 315913"/>
                <a:gd name="connsiteY25" fmla="*/ 290647 h 338138"/>
                <a:gd name="connsiteX26" fmla="*/ 45900 w 315913"/>
                <a:gd name="connsiteY26" fmla="*/ 244475 h 338138"/>
                <a:gd name="connsiteX27" fmla="*/ 271463 w 315913"/>
                <a:gd name="connsiteY27" fmla="*/ 180975 h 338138"/>
                <a:gd name="connsiteX28" fmla="*/ 301625 w 315913"/>
                <a:gd name="connsiteY28" fmla="*/ 211138 h 338138"/>
                <a:gd name="connsiteX29" fmla="*/ 271463 w 315913"/>
                <a:gd name="connsiteY29" fmla="*/ 241300 h 338138"/>
                <a:gd name="connsiteX30" fmla="*/ 241300 w 315913"/>
                <a:gd name="connsiteY30" fmla="*/ 211138 h 338138"/>
                <a:gd name="connsiteX31" fmla="*/ 271463 w 315913"/>
                <a:gd name="connsiteY31" fmla="*/ 180975 h 338138"/>
                <a:gd name="connsiteX32" fmla="*/ 159420 w 315913"/>
                <a:gd name="connsiteY32" fmla="*/ 180975 h 338138"/>
                <a:gd name="connsiteX33" fmla="*/ 188912 w 315913"/>
                <a:gd name="connsiteY33" fmla="*/ 211138 h 338138"/>
                <a:gd name="connsiteX34" fmla="*/ 159420 w 315913"/>
                <a:gd name="connsiteY34" fmla="*/ 241300 h 338138"/>
                <a:gd name="connsiteX35" fmla="*/ 128587 w 315913"/>
                <a:gd name="connsiteY35" fmla="*/ 211138 h 338138"/>
                <a:gd name="connsiteX36" fmla="*/ 159420 w 315913"/>
                <a:gd name="connsiteY36" fmla="*/ 180975 h 338138"/>
                <a:gd name="connsiteX37" fmla="*/ 46038 w 315913"/>
                <a:gd name="connsiteY37" fmla="*/ 180975 h 338138"/>
                <a:gd name="connsiteX38" fmla="*/ 76201 w 315913"/>
                <a:gd name="connsiteY38" fmla="*/ 211138 h 338138"/>
                <a:gd name="connsiteX39" fmla="*/ 46038 w 315913"/>
                <a:gd name="connsiteY39" fmla="*/ 241301 h 338138"/>
                <a:gd name="connsiteX40" fmla="*/ 15875 w 315913"/>
                <a:gd name="connsiteY40" fmla="*/ 211138 h 338138"/>
                <a:gd name="connsiteX41" fmla="*/ 46038 w 315913"/>
                <a:gd name="connsiteY41" fmla="*/ 180975 h 338138"/>
                <a:gd name="connsiteX42" fmla="*/ 270005 w 315913"/>
                <a:gd name="connsiteY42" fmla="*/ 77788 h 338138"/>
                <a:gd name="connsiteX43" fmla="*/ 238125 w 315913"/>
                <a:gd name="connsiteY43" fmla="*/ 109792 h 338138"/>
                <a:gd name="connsiteX44" fmla="*/ 238125 w 315913"/>
                <a:gd name="connsiteY44" fmla="*/ 144463 h 338138"/>
                <a:gd name="connsiteX45" fmla="*/ 303213 w 315913"/>
                <a:gd name="connsiteY45" fmla="*/ 144463 h 338138"/>
                <a:gd name="connsiteX46" fmla="*/ 303213 w 315913"/>
                <a:gd name="connsiteY46" fmla="*/ 109792 h 338138"/>
                <a:gd name="connsiteX47" fmla="*/ 270005 w 315913"/>
                <a:gd name="connsiteY47" fmla="*/ 77788 h 338138"/>
                <a:gd name="connsiteX48" fmla="*/ 270013 w 315913"/>
                <a:gd name="connsiteY48" fmla="*/ 65088 h 338138"/>
                <a:gd name="connsiteX49" fmla="*/ 315913 w 315913"/>
                <a:gd name="connsiteY49" fmla="*/ 109941 h 338138"/>
                <a:gd name="connsiteX50" fmla="*/ 315913 w 315913"/>
                <a:gd name="connsiteY50" fmla="*/ 150836 h 338138"/>
                <a:gd name="connsiteX51" fmla="*/ 313290 w 315913"/>
                <a:gd name="connsiteY51" fmla="*/ 156113 h 338138"/>
                <a:gd name="connsiteX52" fmla="*/ 309356 w 315913"/>
                <a:gd name="connsiteY52" fmla="*/ 158751 h 338138"/>
                <a:gd name="connsiteX53" fmla="*/ 231982 w 315913"/>
                <a:gd name="connsiteY53" fmla="*/ 158751 h 338138"/>
                <a:gd name="connsiteX54" fmla="*/ 225425 w 315913"/>
                <a:gd name="connsiteY54" fmla="*/ 150836 h 338138"/>
                <a:gd name="connsiteX55" fmla="*/ 225425 w 315913"/>
                <a:gd name="connsiteY55" fmla="*/ 109941 h 338138"/>
                <a:gd name="connsiteX56" fmla="*/ 270013 w 315913"/>
                <a:gd name="connsiteY56" fmla="*/ 65088 h 338138"/>
                <a:gd name="connsiteX57" fmla="*/ 157956 w 315913"/>
                <a:gd name="connsiteY57" fmla="*/ 65088 h 338138"/>
                <a:gd name="connsiteX58" fmla="*/ 203200 w 315913"/>
                <a:gd name="connsiteY58" fmla="*/ 109941 h 338138"/>
                <a:gd name="connsiteX59" fmla="*/ 203200 w 315913"/>
                <a:gd name="connsiteY59" fmla="*/ 150836 h 338138"/>
                <a:gd name="connsiteX60" fmla="*/ 201869 w 315913"/>
                <a:gd name="connsiteY60" fmla="*/ 156113 h 338138"/>
                <a:gd name="connsiteX61" fmla="*/ 196546 w 315913"/>
                <a:gd name="connsiteY61" fmla="*/ 158751 h 338138"/>
                <a:gd name="connsiteX62" fmla="*/ 119365 w 315913"/>
                <a:gd name="connsiteY62" fmla="*/ 158751 h 338138"/>
                <a:gd name="connsiteX63" fmla="*/ 112712 w 315913"/>
                <a:gd name="connsiteY63" fmla="*/ 150836 h 338138"/>
                <a:gd name="connsiteX64" fmla="*/ 112712 w 315913"/>
                <a:gd name="connsiteY64" fmla="*/ 109941 h 338138"/>
                <a:gd name="connsiteX65" fmla="*/ 157956 w 315913"/>
                <a:gd name="connsiteY65" fmla="*/ 65088 h 338138"/>
                <a:gd name="connsiteX66" fmla="*/ 45900 w 315913"/>
                <a:gd name="connsiteY66" fmla="*/ 65088 h 338138"/>
                <a:gd name="connsiteX67" fmla="*/ 90488 w 315913"/>
                <a:gd name="connsiteY67" fmla="*/ 109941 h 338138"/>
                <a:gd name="connsiteX68" fmla="*/ 90488 w 315913"/>
                <a:gd name="connsiteY68" fmla="*/ 150836 h 338138"/>
                <a:gd name="connsiteX69" fmla="*/ 89176 w 315913"/>
                <a:gd name="connsiteY69" fmla="*/ 156113 h 338138"/>
                <a:gd name="connsiteX70" fmla="*/ 83931 w 315913"/>
                <a:gd name="connsiteY70" fmla="*/ 158751 h 338138"/>
                <a:gd name="connsiteX71" fmla="*/ 6557 w 315913"/>
                <a:gd name="connsiteY71" fmla="*/ 158751 h 338138"/>
                <a:gd name="connsiteX72" fmla="*/ 0 w 315913"/>
                <a:gd name="connsiteY72" fmla="*/ 150836 h 338138"/>
                <a:gd name="connsiteX73" fmla="*/ 0 w 315913"/>
                <a:gd name="connsiteY73" fmla="*/ 109941 h 338138"/>
                <a:gd name="connsiteX74" fmla="*/ 45900 w 315913"/>
                <a:gd name="connsiteY74" fmla="*/ 65088 h 338138"/>
                <a:gd name="connsiteX75" fmla="*/ 270669 w 315913"/>
                <a:gd name="connsiteY75" fmla="*/ 14288 h 338138"/>
                <a:gd name="connsiteX76" fmla="*/ 254000 w 315913"/>
                <a:gd name="connsiteY76" fmla="*/ 30957 h 338138"/>
                <a:gd name="connsiteX77" fmla="*/ 270669 w 315913"/>
                <a:gd name="connsiteY77" fmla="*/ 47626 h 338138"/>
                <a:gd name="connsiteX78" fmla="*/ 287338 w 315913"/>
                <a:gd name="connsiteY78" fmla="*/ 30957 h 338138"/>
                <a:gd name="connsiteX79" fmla="*/ 270669 w 315913"/>
                <a:gd name="connsiteY79" fmla="*/ 14288 h 338138"/>
                <a:gd name="connsiteX80" fmla="*/ 271463 w 315913"/>
                <a:gd name="connsiteY80" fmla="*/ 0 h 338138"/>
                <a:gd name="connsiteX81" fmla="*/ 301625 w 315913"/>
                <a:gd name="connsiteY81" fmla="*/ 30957 h 338138"/>
                <a:gd name="connsiteX82" fmla="*/ 271463 w 315913"/>
                <a:gd name="connsiteY82" fmla="*/ 61913 h 338138"/>
                <a:gd name="connsiteX83" fmla="*/ 241300 w 315913"/>
                <a:gd name="connsiteY83" fmla="*/ 30957 h 338138"/>
                <a:gd name="connsiteX84" fmla="*/ 271463 w 315913"/>
                <a:gd name="connsiteY84" fmla="*/ 0 h 338138"/>
                <a:gd name="connsiteX85" fmla="*/ 159420 w 315913"/>
                <a:gd name="connsiteY85" fmla="*/ 0 h 338138"/>
                <a:gd name="connsiteX86" fmla="*/ 188912 w 315913"/>
                <a:gd name="connsiteY86" fmla="*/ 30957 h 338138"/>
                <a:gd name="connsiteX87" fmla="*/ 159420 w 315913"/>
                <a:gd name="connsiteY87" fmla="*/ 61913 h 338138"/>
                <a:gd name="connsiteX88" fmla="*/ 128587 w 315913"/>
                <a:gd name="connsiteY88" fmla="*/ 30957 h 338138"/>
                <a:gd name="connsiteX89" fmla="*/ 159420 w 315913"/>
                <a:gd name="connsiteY89" fmla="*/ 0 h 338138"/>
                <a:gd name="connsiteX90" fmla="*/ 46037 w 315913"/>
                <a:gd name="connsiteY90" fmla="*/ 0 h 338138"/>
                <a:gd name="connsiteX91" fmla="*/ 76200 w 315913"/>
                <a:gd name="connsiteY91" fmla="*/ 30957 h 338138"/>
                <a:gd name="connsiteX92" fmla="*/ 46037 w 315913"/>
                <a:gd name="connsiteY92" fmla="*/ 61913 h 338138"/>
                <a:gd name="connsiteX93" fmla="*/ 15875 w 315913"/>
                <a:gd name="connsiteY93" fmla="*/ 30957 h 338138"/>
                <a:gd name="connsiteX94" fmla="*/ 46037 w 315913"/>
                <a:gd name="connsiteY9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5913" h="338138">
                  <a:moveTo>
                    <a:pt x="270013" y="244475"/>
                  </a:moveTo>
                  <a:cubicBezTo>
                    <a:pt x="294930" y="244475"/>
                    <a:pt x="315913" y="265582"/>
                    <a:pt x="315913" y="290647"/>
                  </a:cubicBezTo>
                  <a:cubicBezTo>
                    <a:pt x="315913" y="290647"/>
                    <a:pt x="315913" y="290647"/>
                    <a:pt x="315913" y="331542"/>
                  </a:cubicBezTo>
                  <a:cubicBezTo>
                    <a:pt x="315913" y="332861"/>
                    <a:pt x="314602" y="335500"/>
                    <a:pt x="313290" y="335500"/>
                  </a:cubicBezTo>
                  <a:cubicBezTo>
                    <a:pt x="313290" y="336819"/>
                    <a:pt x="310667" y="338138"/>
                    <a:pt x="309356" y="338138"/>
                  </a:cubicBezTo>
                  <a:cubicBezTo>
                    <a:pt x="309356" y="338138"/>
                    <a:pt x="309356" y="338138"/>
                    <a:pt x="231982" y="338138"/>
                  </a:cubicBezTo>
                  <a:cubicBezTo>
                    <a:pt x="228048" y="338138"/>
                    <a:pt x="225425" y="335500"/>
                    <a:pt x="225425" y="331542"/>
                  </a:cubicBezTo>
                  <a:cubicBezTo>
                    <a:pt x="225425" y="331542"/>
                    <a:pt x="225425" y="331542"/>
                    <a:pt x="225425" y="290647"/>
                  </a:cubicBezTo>
                  <a:cubicBezTo>
                    <a:pt x="225425" y="265582"/>
                    <a:pt x="246408" y="244475"/>
                    <a:pt x="270013" y="244475"/>
                  </a:cubicBezTo>
                  <a:close/>
                  <a:moveTo>
                    <a:pt x="157956" y="244475"/>
                  </a:moveTo>
                  <a:cubicBezTo>
                    <a:pt x="183239" y="244475"/>
                    <a:pt x="203200" y="265582"/>
                    <a:pt x="203200" y="290647"/>
                  </a:cubicBezTo>
                  <a:cubicBezTo>
                    <a:pt x="203200" y="290647"/>
                    <a:pt x="203200" y="290647"/>
                    <a:pt x="203200" y="331542"/>
                  </a:cubicBezTo>
                  <a:cubicBezTo>
                    <a:pt x="203200" y="332861"/>
                    <a:pt x="203200" y="335500"/>
                    <a:pt x="201869" y="335500"/>
                  </a:cubicBezTo>
                  <a:cubicBezTo>
                    <a:pt x="200538" y="336819"/>
                    <a:pt x="199208" y="338138"/>
                    <a:pt x="196546" y="338138"/>
                  </a:cubicBezTo>
                  <a:cubicBezTo>
                    <a:pt x="196546" y="338138"/>
                    <a:pt x="196546" y="338138"/>
                    <a:pt x="119365" y="338138"/>
                  </a:cubicBezTo>
                  <a:cubicBezTo>
                    <a:pt x="115373" y="338138"/>
                    <a:pt x="112712" y="335500"/>
                    <a:pt x="112712" y="331542"/>
                  </a:cubicBezTo>
                  <a:cubicBezTo>
                    <a:pt x="112712" y="331542"/>
                    <a:pt x="112712" y="331542"/>
                    <a:pt x="112712" y="290647"/>
                  </a:cubicBezTo>
                  <a:cubicBezTo>
                    <a:pt x="112712" y="265582"/>
                    <a:pt x="132672" y="244475"/>
                    <a:pt x="157956" y="244475"/>
                  </a:cubicBezTo>
                  <a:close/>
                  <a:moveTo>
                    <a:pt x="45900" y="244475"/>
                  </a:moveTo>
                  <a:cubicBezTo>
                    <a:pt x="69505" y="244475"/>
                    <a:pt x="90488" y="265582"/>
                    <a:pt x="90488" y="290647"/>
                  </a:cubicBezTo>
                  <a:cubicBezTo>
                    <a:pt x="90488" y="290647"/>
                    <a:pt x="90488" y="290647"/>
                    <a:pt x="90488" y="331542"/>
                  </a:cubicBezTo>
                  <a:cubicBezTo>
                    <a:pt x="90488" y="332861"/>
                    <a:pt x="90488" y="335500"/>
                    <a:pt x="89176" y="335500"/>
                  </a:cubicBezTo>
                  <a:cubicBezTo>
                    <a:pt x="87865" y="336819"/>
                    <a:pt x="85242" y="338138"/>
                    <a:pt x="83931" y="338138"/>
                  </a:cubicBezTo>
                  <a:cubicBezTo>
                    <a:pt x="83931" y="338138"/>
                    <a:pt x="83931" y="338138"/>
                    <a:pt x="6557" y="338138"/>
                  </a:cubicBezTo>
                  <a:cubicBezTo>
                    <a:pt x="3934" y="338138"/>
                    <a:pt x="0" y="335500"/>
                    <a:pt x="0" y="331542"/>
                  </a:cubicBezTo>
                  <a:cubicBezTo>
                    <a:pt x="0" y="331542"/>
                    <a:pt x="0" y="331542"/>
                    <a:pt x="0" y="290647"/>
                  </a:cubicBezTo>
                  <a:cubicBezTo>
                    <a:pt x="0" y="265582"/>
                    <a:pt x="20983" y="244475"/>
                    <a:pt x="45900" y="244475"/>
                  </a:cubicBezTo>
                  <a:close/>
                  <a:moveTo>
                    <a:pt x="271463" y="180975"/>
                  </a:moveTo>
                  <a:cubicBezTo>
                    <a:pt x="287200" y="180975"/>
                    <a:pt x="301625" y="194089"/>
                    <a:pt x="301625" y="211138"/>
                  </a:cubicBezTo>
                  <a:cubicBezTo>
                    <a:pt x="301625" y="228186"/>
                    <a:pt x="287200" y="241300"/>
                    <a:pt x="271463" y="241300"/>
                  </a:cubicBezTo>
                  <a:cubicBezTo>
                    <a:pt x="254414" y="241300"/>
                    <a:pt x="241300" y="228186"/>
                    <a:pt x="241300" y="211138"/>
                  </a:cubicBezTo>
                  <a:cubicBezTo>
                    <a:pt x="241300" y="194089"/>
                    <a:pt x="254414" y="180975"/>
                    <a:pt x="271463" y="180975"/>
                  </a:cubicBezTo>
                  <a:close/>
                  <a:moveTo>
                    <a:pt x="159420" y="180975"/>
                  </a:moveTo>
                  <a:cubicBezTo>
                    <a:pt x="175506" y="180975"/>
                    <a:pt x="188912" y="194089"/>
                    <a:pt x="188912" y="211138"/>
                  </a:cubicBezTo>
                  <a:cubicBezTo>
                    <a:pt x="188912" y="228186"/>
                    <a:pt x="175506" y="241300"/>
                    <a:pt x="159420" y="241300"/>
                  </a:cubicBezTo>
                  <a:cubicBezTo>
                    <a:pt x="141992" y="241300"/>
                    <a:pt x="128587" y="228186"/>
                    <a:pt x="128587" y="211138"/>
                  </a:cubicBezTo>
                  <a:cubicBezTo>
                    <a:pt x="128587" y="194089"/>
                    <a:pt x="141992" y="180975"/>
                    <a:pt x="159420" y="180975"/>
                  </a:cubicBezTo>
                  <a:close/>
                  <a:moveTo>
                    <a:pt x="46038" y="180975"/>
                  </a:moveTo>
                  <a:cubicBezTo>
                    <a:pt x="62697" y="180975"/>
                    <a:pt x="76201" y="194479"/>
                    <a:pt x="76201" y="211138"/>
                  </a:cubicBezTo>
                  <a:cubicBezTo>
                    <a:pt x="76201" y="227797"/>
                    <a:pt x="62697" y="241301"/>
                    <a:pt x="46038" y="241301"/>
                  </a:cubicBezTo>
                  <a:cubicBezTo>
                    <a:pt x="29379" y="241301"/>
                    <a:pt x="15875" y="227797"/>
                    <a:pt x="15875" y="211138"/>
                  </a:cubicBezTo>
                  <a:cubicBezTo>
                    <a:pt x="15875" y="194479"/>
                    <a:pt x="29379" y="180975"/>
                    <a:pt x="46038" y="180975"/>
                  </a:cubicBezTo>
                  <a:close/>
                  <a:moveTo>
                    <a:pt x="270005" y="77788"/>
                  </a:moveTo>
                  <a:cubicBezTo>
                    <a:pt x="252736" y="77788"/>
                    <a:pt x="238125" y="92457"/>
                    <a:pt x="238125" y="109792"/>
                  </a:cubicBezTo>
                  <a:cubicBezTo>
                    <a:pt x="238125" y="109792"/>
                    <a:pt x="238125" y="109792"/>
                    <a:pt x="238125" y="144463"/>
                  </a:cubicBezTo>
                  <a:cubicBezTo>
                    <a:pt x="238125" y="144463"/>
                    <a:pt x="238125" y="144463"/>
                    <a:pt x="303213" y="144463"/>
                  </a:cubicBezTo>
                  <a:lnTo>
                    <a:pt x="303213" y="109792"/>
                  </a:lnTo>
                  <a:cubicBezTo>
                    <a:pt x="303213" y="92457"/>
                    <a:pt x="288602" y="77788"/>
                    <a:pt x="270005" y="77788"/>
                  </a:cubicBezTo>
                  <a:close/>
                  <a:moveTo>
                    <a:pt x="270013" y="65088"/>
                  </a:moveTo>
                  <a:cubicBezTo>
                    <a:pt x="294930" y="65088"/>
                    <a:pt x="315913" y="84876"/>
                    <a:pt x="315913" y="109941"/>
                  </a:cubicBezTo>
                  <a:cubicBezTo>
                    <a:pt x="315913" y="109941"/>
                    <a:pt x="315913" y="109941"/>
                    <a:pt x="315913" y="150836"/>
                  </a:cubicBezTo>
                  <a:cubicBezTo>
                    <a:pt x="315913" y="153474"/>
                    <a:pt x="314602" y="154794"/>
                    <a:pt x="313290" y="156113"/>
                  </a:cubicBezTo>
                  <a:cubicBezTo>
                    <a:pt x="313290" y="157432"/>
                    <a:pt x="310667" y="158751"/>
                    <a:pt x="309356" y="158751"/>
                  </a:cubicBezTo>
                  <a:cubicBezTo>
                    <a:pt x="309356" y="158751"/>
                    <a:pt x="309356" y="158751"/>
                    <a:pt x="231982" y="158751"/>
                  </a:cubicBezTo>
                  <a:cubicBezTo>
                    <a:pt x="228048" y="158751"/>
                    <a:pt x="225425" y="154794"/>
                    <a:pt x="225425" y="150836"/>
                  </a:cubicBezTo>
                  <a:cubicBezTo>
                    <a:pt x="225425" y="150836"/>
                    <a:pt x="225425" y="150836"/>
                    <a:pt x="225425" y="109941"/>
                  </a:cubicBezTo>
                  <a:cubicBezTo>
                    <a:pt x="225425" y="84876"/>
                    <a:pt x="246408" y="65088"/>
                    <a:pt x="270013" y="65088"/>
                  </a:cubicBezTo>
                  <a:close/>
                  <a:moveTo>
                    <a:pt x="157956" y="65088"/>
                  </a:moveTo>
                  <a:cubicBezTo>
                    <a:pt x="183239" y="65088"/>
                    <a:pt x="203200" y="84876"/>
                    <a:pt x="203200" y="109941"/>
                  </a:cubicBezTo>
                  <a:cubicBezTo>
                    <a:pt x="203200" y="109941"/>
                    <a:pt x="203200" y="109941"/>
                    <a:pt x="203200" y="150836"/>
                  </a:cubicBezTo>
                  <a:cubicBezTo>
                    <a:pt x="203200" y="153474"/>
                    <a:pt x="203200" y="154794"/>
                    <a:pt x="201869" y="156113"/>
                  </a:cubicBezTo>
                  <a:cubicBezTo>
                    <a:pt x="200538" y="157432"/>
                    <a:pt x="199208" y="158751"/>
                    <a:pt x="196546" y="158751"/>
                  </a:cubicBezTo>
                  <a:cubicBezTo>
                    <a:pt x="196546" y="158751"/>
                    <a:pt x="196546" y="158751"/>
                    <a:pt x="119365" y="158751"/>
                  </a:cubicBezTo>
                  <a:cubicBezTo>
                    <a:pt x="115373" y="158751"/>
                    <a:pt x="112712" y="154794"/>
                    <a:pt x="112712" y="150836"/>
                  </a:cubicBezTo>
                  <a:cubicBezTo>
                    <a:pt x="112712" y="150836"/>
                    <a:pt x="112712" y="150836"/>
                    <a:pt x="112712" y="109941"/>
                  </a:cubicBezTo>
                  <a:cubicBezTo>
                    <a:pt x="112712" y="84876"/>
                    <a:pt x="132672" y="65088"/>
                    <a:pt x="157956" y="65088"/>
                  </a:cubicBezTo>
                  <a:close/>
                  <a:moveTo>
                    <a:pt x="45900" y="65088"/>
                  </a:moveTo>
                  <a:cubicBezTo>
                    <a:pt x="69505" y="65088"/>
                    <a:pt x="90488" y="84876"/>
                    <a:pt x="90488" y="109941"/>
                  </a:cubicBezTo>
                  <a:cubicBezTo>
                    <a:pt x="90488" y="109941"/>
                    <a:pt x="90488" y="109941"/>
                    <a:pt x="90488" y="150836"/>
                  </a:cubicBezTo>
                  <a:cubicBezTo>
                    <a:pt x="90488" y="153474"/>
                    <a:pt x="90488" y="154794"/>
                    <a:pt x="89176" y="156113"/>
                  </a:cubicBezTo>
                  <a:cubicBezTo>
                    <a:pt x="87865" y="157432"/>
                    <a:pt x="85242" y="158751"/>
                    <a:pt x="83931" y="158751"/>
                  </a:cubicBezTo>
                  <a:cubicBezTo>
                    <a:pt x="83931" y="158751"/>
                    <a:pt x="83931" y="158751"/>
                    <a:pt x="6557" y="158751"/>
                  </a:cubicBezTo>
                  <a:cubicBezTo>
                    <a:pt x="3934" y="158751"/>
                    <a:pt x="0" y="154794"/>
                    <a:pt x="0" y="150836"/>
                  </a:cubicBezTo>
                  <a:cubicBezTo>
                    <a:pt x="0" y="150836"/>
                    <a:pt x="0" y="150836"/>
                    <a:pt x="0" y="109941"/>
                  </a:cubicBezTo>
                  <a:cubicBezTo>
                    <a:pt x="0" y="84876"/>
                    <a:pt x="20983" y="65088"/>
                    <a:pt x="45900" y="65088"/>
                  </a:cubicBezTo>
                  <a:close/>
                  <a:moveTo>
                    <a:pt x="270669" y="14288"/>
                  </a:moveTo>
                  <a:cubicBezTo>
                    <a:pt x="261463" y="14288"/>
                    <a:pt x="254000" y="21751"/>
                    <a:pt x="254000" y="30957"/>
                  </a:cubicBezTo>
                  <a:cubicBezTo>
                    <a:pt x="254000" y="40163"/>
                    <a:pt x="261463" y="47626"/>
                    <a:pt x="270669" y="47626"/>
                  </a:cubicBezTo>
                  <a:cubicBezTo>
                    <a:pt x="279875" y="47626"/>
                    <a:pt x="287338" y="40163"/>
                    <a:pt x="287338" y="30957"/>
                  </a:cubicBezTo>
                  <a:cubicBezTo>
                    <a:pt x="287338" y="21751"/>
                    <a:pt x="279875" y="14288"/>
                    <a:pt x="270669" y="14288"/>
                  </a:cubicBezTo>
                  <a:close/>
                  <a:moveTo>
                    <a:pt x="271463" y="0"/>
                  </a:moveTo>
                  <a:cubicBezTo>
                    <a:pt x="287200" y="0"/>
                    <a:pt x="301625" y="13459"/>
                    <a:pt x="301625" y="30957"/>
                  </a:cubicBezTo>
                  <a:cubicBezTo>
                    <a:pt x="301625" y="48454"/>
                    <a:pt x="287200" y="61913"/>
                    <a:pt x="271463" y="61913"/>
                  </a:cubicBezTo>
                  <a:cubicBezTo>
                    <a:pt x="254414" y="61913"/>
                    <a:pt x="241300" y="48454"/>
                    <a:pt x="241300" y="30957"/>
                  </a:cubicBezTo>
                  <a:cubicBezTo>
                    <a:pt x="241300" y="13459"/>
                    <a:pt x="254414" y="0"/>
                    <a:pt x="271463" y="0"/>
                  </a:cubicBezTo>
                  <a:close/>
                  <a:moveTo>
                    <a:pt x="159420" y="0"/>
                  </a:moveTo>
                  <a:cubicBezTo>
                    <a:pt x="175506" y="0"/>
                    <a:pt x="188912" y="13459"/>
                    <a:pt x="188912" y="30957"/>
                  </a:cubicBezTo>
                  <a:cubicBezTo>
                    <a:pt x="188912" y="48454"/>
                    <a:pt x="175506" y="61913"/>
                    <a:pt x="159420" y="61913"/>
                  </a:cubicBezTo>
                  <a:cubicBezTo>
                    <a:pt x="141992" y="61913"/>
                    <a:pt x="128587" y="48454"/>
                    <a:pt x="128587" y="30957"/>
                  </a:cubicBezTo>
                  <a:cubicBezTo>
                    <a:pt x="128587" y="13459"/>
                    <a:pt x="141992" y="0"/>
                    <a:pt x="159420" y="0"/>
                  </a:cubicBezTo>
                  <a:close/>
                  <a:moveTo>
                    <a:pt x="46037" y="0"/>
                  </a:moveTo>
                  <a:cubicBezTo>
                    <a:pt x="63086" y="0"/>
                    <a:pt x="76200" y="13459"/>
                    <a:pt x="76200" y="30957"/>
                  </a:cubicBezTo>
                  <a:cubicBezTo>
                    <a:pt x="76200" y="48454"/>
                    <a:pt x="63086" y="61913"/>
                    <a:pt x="46037" y="61913"/>
                  </a:cubicBezTo>
                  <a:cubicBezTo>
                    <a:pt x="28989" y="61913"/>
                    <a:pt x="15875" y="48454"/>
                    <a:pt x="15875" y="30957"/>
                  </a:cubicBezTo>
                  <a:cubicBezTo>
                    <a:pt x="15875" y="13459"/>
                    <a:pt x="28989" y="0"/>
                    <a:pt x="4603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85000"/>
                    <a:lumOff val="15000"/>
                  </a:schemeClr>
                </a:solidFill>
              </a:endParaRPr>
            </a:p>
          </p:txBody>
        </p:sp>
      </p:grpSp>
      <p:pic>
        <p:nvPicPr>
          <p:cNvPr id="27" name="图片占位符 26"/>
          <p:cNvPicPr>
            <a:picLocks noGrp="1" noChangeAspect="1"/>
          </p:cNvPicPr>
          <p:nvPr>
            <p:ph type="pic" sz="quarter" idx="4294967295"/>
          </p:nvPr>
        </p:nvPicPr>
        <p:blipFill>
          <a:blip r:embed="rId3">
            <a:grayscl/>
            <a:extLst>
              <a:ext uri="{28A0092B-C50C-407E-A947-70E740481C1C}">
                <a14:useLocalDpi xmlns:a14="http://schemas.microsoft.com/office/drawing/2010/main" val="0"/>
              </a:ext>
            </a:extLst>
          </a:blip>
          <a:srcRect t="4908" b="4908"/>
          <a:stretch>
            <a:fillRect/>
          </a:stretch>
        </p:blipFill>
        <p:spPr>
          <a:xfrm>
            <a:off x="1174750" y="2275205"/>
            <a:ext cx="4383405" cy="2634615"/>
          </a:xfrm>
        </p:spPr>
      </p:pic>
      <p:sp>
        <p:nvSpPr>
          <p:cNvPr id="25" name="灯片编号占位符 24"/>
          <p:cNvSpPr>
            <a:spLocks noGrp="1"/>
          </p:cNvSpPr>
          <p:nvPr>
            <p:ph type="sldNum" sz="quarter" idx="4294967295"/>
          </p:nvPr>
        </p:nvSpPr>
        <p:spPr>
          <a:xfrm>
            <a:off x="9491980" y="6314440"/>
            <a:ext cx="2700020" cy="316865"/>
          </a:xfrm>
        </p:spPr>
        <p:txBody>
          <a:bodyPr/>
          <a:lstStyle/>
          <a:p>
            <a:fld id="{1E5B29A9-5820-46BE-83DA-BE1F926704E3}" type="slidenum">
              <a:rPr lang="zh-CN" altLang="en-US" smtClean="0">
                <a:solidFill>
                  <a:schemeClr val="tx1">
                    <a:lumMod val="85000"/>
                    <a:lumOff val="15000"/>
                  </a:schemeClr>
                </a:solidFill>
              </a:rPr>
              <a:t>7</a:t>
            </a:fld>
            <a:endParaRPr lang="zh-CN" altLang="en-US" dirty="0">
              <a:solidFill>
                <a:schemeClr val="tx1">
                  <a:lumMod val="85000"/>
                  <a:lumOff val="15000"/>
                </a:schemeClr>
              </a:solidFill>
            </a:endParaRPr>
          </a:p>
        </p:txBody>
      </p:sp>
      <p:sp>
        <p:nvSpPr>
          <p:cNvPr id="9" name="矩形 8"/>
          <p:cNvSpPr/>
          <p:nvPr/>
        </p:nvSpPr>
        <p:spPr>
          <a:xfrm>
            <a:off x="1995170" y="0"/>
            <a:ext cx="10196830" cy="11417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a:solidFill>
                <a:schemeClr val="tx1">
                  <a:lumMod val="85000"/>
                  <a:lumOff val="15000"/>
                </a:schemeClr>
              </a:solidFill>
              <a:latin typeface="Arial" panose="020B0604020202020204"/>
              <a:ea typeface="微软雅黑" panose="020B0503020204020204" pitchFamily="34" charset="-122"/>
            </a:endParaRPr>
          </a:p>
        </p:txBody>
      </p:sp>
      <p:sp>
        <p:nvSpPr>
          <p:cNvPr id="19" name="矩形 18"/>
          <p:cNvSpPr/>
          <p:nvPr/>
        </p:nvSpPr>
        <p:spPr>
          <a:xfrm>
            <a:off x="1964085" y="681336"/>
            <a:ext cx="2804223" cy="460375"/>
          </a:xfrm>
          <a:prstGeom prst="rect">
            <a:avLst/>
          </a:prstGeom>
        </p:spPr>
        <p:txBody>
          <a:bodyPr wrap="square">
            <a:spAutoFit/>
          </a:bodyPr>
          <a:lstStyle/>
          <a:p>
            <a:pPr algn="just" defTabSz="685800">
              <a:lnSpc>
                <a:spcPct val="120000"/>
              </a:lnSpc>
            </a:pPr>
            <a:r>
              <a:rPr lang="en-US" altLang="zh-CN" sz="2000" b="1" dirty="0">
                <a:solidFill>
                  <a:schemeClr val="tx1">
                    <a:lumMod val="85000"/>
                    <a:lumOff val="15000"/>
                  </a:schemeClr>
                </a:solidFill>
                <a:latin typeface="Arial" panose="020B0604020202020204"/>
                <a:ea typeface="微软雅黑" panose="020B0503020204020204" pitchFamily="34" charset="-122"/>
              </a:rPr>
              <a:t>2.1 </a:t>
            </a:r>
            <a:r>
              <a:rPr lang="zh-CN" altLang="en-US" sz="2000" b="1" dirty="0">
                <a:solidFill>
                  <a:schemeClr val="tx1">
                    <a:lumMod val="85000"/>
                    <a:lumOff val="15000"/>
                  </a:schemeClr>
                </a:solidFill>
                <a:latin typeface="Arial" panose="020B0604020202020204"/>
                <a:ea typeface="微软雅黑" panose="020B0503020204020204" pitchFamily="34" charset="-122"/>
              </a:rPr>
              <a:t>项目类别</a:t>
            </a:r>
          </a:p>
        </p:txBody>
      </p:sp>
      <p:grpSp>
        <p:nvGrpSpPr>
          <p:cNvPr id="3" name="组合 2"/>
          <p:cNvGrpSpPr/>
          <p:nvPr/>
        </p:nvGrpSpPr>
        <p:grpSpPr>
          <a:xfrm>
            <a:off x="6313487" y="2434749"/>
            <a:ext cx="3687763" cy="668337"/>
            <a:chOff x="1055687" y="3140869"/>
            <a:chExt cx="3687763" cy="668337"/>
          </a:xfrm>
        </p:grpSpPr>
        <p:sp>
          <p:nvSpPr>
            <p:cNvPr id="5" name="矩形 4"/>
            <p:cNvSpPr/>
            <p:nvPr/>
          </p:nvSpPr>
          <p:spPr>
            <a:xfrm>
              <a:off x="1055688" y="3140869"/>
              <a:ext cx="3687762" cy="66833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6" name="TextBox 19"/>
            <p:cNvSpPr txBox="1"/>
            <p:nvPr/>
          </p:nvSpPr>
          <p:spPr>
            <a:xfrm>
              <a:off x="1055687" y="3273116"/>
              <a:ext cx="3687763" cy="39878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2000" dirty="0">
                  <a:solidFill>
                    <a:schemeClr val="tx1">
                      <a:lumMod val="85000"/>
                      <a:lumOff val="15000"/>
                    </a:schemeClr>
                  </a:solidFill>
                  <a:latin typeface="+mn-ea"/>
                </a:rPr>
                <a:t>项目类别：成果孵化类</a:t>
              </a:r>
            </a:p>
          </p:txBody>
        </p:sp>
      </p:grpSp>
      <p:grpSp>
        <p:nvGrpSpPr>
          <p:cNvPr id="6" name="组合 5"/>
          <p:cNvGrpSpPr/>
          <p:nvPr/>
        </p:nvGrpSpPr>
        <p:grpSpPr>
          <a:xfrm>
            <a:off x="6313487" y="3260249"/>
            <a:ext cx="3687763" cy="668337"/>
            <a:chOff x="1055687" y="3140869"/>
            <a:chExt cx="3687763" cy="668337"/>
          </a:xfrm>
        </p:grpSpPr>
        <p:sp>
          <p:nvSpPr>
            <p:cNvPr id="7" name="矩形 6"/>
            <p:cNvSpPr/>
            <p:nvPr/>
          </p:nvSpPr>
          <p:spPr>
            <a:xfrm>
              <a:off x="1055688" y="3140869"/>
              <a:ext cx="3687762" cy="66833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0" name="TextBox 19"/>
            <p:cNvSpPr txBox="1"/>
            <p:nvPr/>
          </p:nvSpPr>
          <p:spPr>
            <a:xfrm>
              <a:off x="1055687" y="3273116"/>
              <a:ext cx="3687763" cy="39878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2000" dirty="0">
                  <a:solidFill>
                    <a:schemeClr val="tx1">
                      <a:lumMod val="85000"/>
                      <a:lumOff val="15000"/>
                    </a:schemeClr>
                  </a:solidFill>
                  <a:latin typeface="+mn-ea"/>
                </a:rPr>
                <a:t>学科类别：计算机类</a:t>
              </a:r>
            </a:p>
          </p:txBody>
        </p:sp>
      </p:grpSp>
      <p:grpSp>
        <p:nvGrpSpPr>
          <p:cNvPr id="12" name="组合 11"/>
          <p:cNvGrpSpPr/>
          <p:nvPr/>
        </p:nvGrpSpPr>
        <p:grpSpPr>
          <a:xfrm>
            <a:off x="6312852" y="4221639"/>
            <a:ext cx="3687763" cy="668337"/>
            <a:chOff x="1055687" y="3140869"/>
            <a:chExt cx="3687763" cy="668337"/>
          </a:xfrm>
        </p:grpSpPr>
        <p:sp>
          <p:nvSpPr>
            <p:cNvPr id="13" name="矩形 12"/>
            <p:cNvSpPr/>
            <p:nvPr/>
          </p:nvSpPr>
          <p:spPr>
            <a:xfrm>
              <a:off x="1055688" y="3140869"/>
              <a:ext cx="3687762" cy="66833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5" name="TextBox 19"/>
            <p:cNvSpPr txBox="1"/>
            <p:nvPr/>
          </p:nvSpPr>
          <p:spPr>
            <a:xfrm>
              <a:off x="1055687" y="3273116"/>
              <a:ext cx="3687763" cy="39878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2000" dirty="0">
                  <a:solidFill>
                    <a:schemeClr val="tx1">
                      <a:lumMod val="85000"/>
                      <a:lumOff val="15000"/>
                    </a:schemeClr>
                  </a:solidFill>
                  <a:latin typeface="+mn-ea"/>
                </a:rPr>
                <a:t>资金来源：资助</a:t>
              </a:r>
            </a:p>
          </p:txBody>
        </p:sp>
      </p:gr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0-#ppt_w/2"/>
                                          </p:val>
                                        </p:tav>
                                        <p:tav tm="100000">
                                          <p:val>
                                            <p:strVal val="#ppt_x"/>
                                          </p:val>
                                        </p:tav>
                                      </p:tavLst>
                                    </p:anim>
                                    <p:anim calcmode="lin" valueType="num">
                                      <p:cBhvr additive="base">
                                        <p:cTn id="16"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431764" y="2622273"/>
            <a:ext cx="2764985" cy="1569985"/>
            <a:chOff x="1470499" y="1595070"/>
            <a:chExt cx="2764985" cy="1569985"/>
          </a:xfrm>
          <a:noFill/>
        </p:grpSpPr>
        <p:sp>
          <p:nvSpPr>
            <p:cNvPr id="72" name="椭圆 31"/>
            <p:cNvSpPr/>
            <p:nvPr/>
          </p:nvSpPr>
          <p:spPr>
            <a:xfrm>
              <a:off x="1470499" y="1595070"/>
              <a:ext cx="2764985" cy="156998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grp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latin typeface="+mj-lt"/>
                <a:ea typeface="方正静蕾简体" panose="02000000000000000000" pitchFamily="2" charset="-122"/>
              </a:endParaRPr>
            </a:p>
          </p:txBody>
        </p:sp>
        <p:sp>
          <p:nvSpPr>
            <p:cNvPr id="73" name="TextBox 25"/>
            <p:cNvSpPr txBox="1"/>
            <p:nvPr/>
          </p:nvSpPr>
          <p:spPr>
            <a:xfrm>
              <a:off x="1596630" y="2438878"/>
              <a:ext cx="2516836" cy="423545"/>
            </a:xfrm>
            <a:prstGeom prst="rect">
              <a:avLst/>
            </a:prstGeom>
            <a:grpFill/>
          </p:spPr>
          <p:txBody>
            <a:bodyPr wrap="square" rtlCol="0">
              <a:spAutoFit/>
            </a:bodyPr>
            <a:lstStyle/>
            <a:p>
              <a:pPr lvl="0" algn="ctr">
                <a:lnSpc>
                  <a:spcPct val="120000"/>
                </a:lnSpc>
                <a:defRPr/>
              </a:pPr>
              <a:r>
                <a:rPr lang="zh-CN" altLang="en-US" dirty="0">
                  <a:solidFill>
                    <a:schemeClr val="tx1">
                      <a:lumMod val="75000"/>
                      <a:lumOff val="25000"/>
                    </a:schemeClr>
                  </a:solidFill>
                  <a:latin typeface="黑体" panose="02010609060101010101" charset="-122"/>
                  <a:ea typeface="黑体" panose="02010609060101010101" charset="-122"/>
                  <a:cs typeface="+mn-ea"/>
                  <a:sym typeface="+mn-lt"/>
                </a:rPr>
                <a:t>冷轧以热轧产品为原料</a:t>
              </a:r>
            </a:p>
          </p:txBody>
        </p:sp>
        <p:sp>
          <p:nvSpPr>
            <p:cNvPr id="74" name="TextBox 25"/>
            <p:cNvSpPr txBox="1"/>
            <p:nvPr/>
          </p:nvSpPr>
          <p:spPr>
            <a:xfrm>
              <a:off x="1596630" y="1845169"/>
              <a:ext cx="2516836" cy="398780"/>
            </a:xfrm>
            <a:prstGeom prst="rect">
              <a:avLst/>
            </a:prstGeom>
            <a:grpFill/>
          </p:spPr>
          <p:txBody>
            <a:bodyPr wrap="square" rtlCol="0">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原料准备</a:t>
              </a:r>
            </a:p>
          </p:txBody>
        </p:sp>
      </p:grpSp>
      <p:grpSp>
        <p:nvGrpSpPr>
          <p:cNvPr id="75" name="组合 74"/>
          <p:cNvGrpSpPr/>
          <p:nvPr/>
        </p:nvGrpSpPr>
        <p:grpSpPr>
          <a:xfrm>
            <a:off x="4713760" y="2643863"/>
            <a:ext cx="2764985" cy="1569985"/>
            <a:chOff x="4635020" y="1595070"/>
            <a:chExt cx="2764985" cy="1569985"/>
          </a:xfrm>
          <a:noFill/>
        </p:grpSpPr>
        <p:sp>
          <p:nvSpPr>
            <p:cNvPr id="76" name="椭圆 31"/>
            <p:cNvSpPr/>
            <p:nvPr/>
          </p:nvSpPr>
          <p:spPr>
            <a:xfrm>
              <a:off x="4635020" y="1595070"/>
              <a:ext cx="2764985" cy="156998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grp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latin typeface="+mj-lt"/>
                <a:ea typeface="方正静蕾简体" panose="02000000000000000000" pitchFamily="2" charset="-122"/>
              </a:endParaRPr>
            </a:p>
          </p:txBody>
        </p:sp>
        <p:sp>
          <p:nvSpPr>
            <p:cNvPr id="77" name="TextBox 33"/>
            <p:cNvSpPr txBox="1"/>
            <p:nvPr/>
          </p:nvSpPr>
          <p:spPr>
            <a:xfrm>
              <a:off x="4811619" y="2132166"/>
              <a:ext cx="2516836" cy="975995"/>
            </a:xfrm>
            <a:prstGeom prst="rect">
              <a:avLst/>
            </a:prstGeom>
            <a:grpFill/>
            <a:ln>
              <a:noFill/>
            </a:ln>
          </p:spPr>
          <p:txBody>
            <a:bodyPr wrap="square" rtlCol="0">
              <a:spAutoFit/>
            </a:bodyPr>
            <a:lstStyle/>
            <a:p>
              <a:pPr lvl="0" algn="ctr">
                <a:lnSpc>
                  <a:spcPct val="120000"/>
                </a:lnSpc>
                <a:defRPr/>
              </a:pPr>
              <a:r>
                <a:rPr lang="zh-CN" altLang="en-US" sz="1600" dirty="0">
                  <a:solidFill>
                    <a:prstClr val="black">
                      <a:lumMod val="75000"/>
                      <a:lumOff val="25000"/>
                    </a:prstClr>
                  </a:solidFill>
                  <a:latin typeface="黑体" panose="02010609060101010101" charset="-122"/>
                  <a:ea typeface="黑体" panose="02010609060101010101" charset="-122"/>
                  <a:cs typeface="+mn-ea"/>
                  <a:sym typeface="+mn-lt"/>
                </a:rPr>
                <a:t>酸洗除磷，以保证冷轧产品的表面洁净，同时除去表面的氧化膜</a:t>
              </a:r>
            </a:p>
          </p:txBody>
        </p:sp>
        <p:sp>
          <p:nvSpPr>
            <p:cNvPr id="78" name="TextBox 33"/>
            <p:cNvSpPr txBox="1"/>
            <p:nvPr/>
          </p:nvSpPr>
          <p:spPr>
            <a:xfrm>
              <a:off x="4811619" y="1769597"/>
              <a:ext cx="2516836" cy="398780"/>
            </a:xfrm>
            <a:prstGeom prst="rect">
              <a:avLst/>
            </a:prstGeom>
            <a:grpFill/>
            <a:ln>
              <a:noFill/>
            </a:ln>
          </p:spPr>
          <p:txBody>
            <a:bodyPr wrap="square" rtlCol="0">
              <a:spAutoFit/>
            </a:bodyPr>
            <a:lstStyle/>
            <a:p>
              <a:pPr algn="ctr"/>
              <a:r>
                <a:rPr lang="zh-CN" altLang="en-US" sz="2000" b="1" dirty="0">
                  <a:solidFill>
                    <a:prstClr val="black">
                      <a:lumMod val="75000"/>
                      <a:lumOff val="25000"/>
                    </a:prstClr>
                  </a:solidFill>
                  <a:latin typeface="微软雅黑" panose="020B0503020204020204" pitchFamily="34" charset="-122"/>
                  <a:ea typeface="微软雅黑" panose="020B0503020204020204" pitchFamily="34" charset="-122"/>
                  <a:cs typeface="+mn-ea"/>
                  <a:sym typeface="+mn-lt"/>
                </a:rPr>
                <a:t>酸洗</a:t>
              </a:r>
            </a:p>
          </p:txBody>
        </p:sp>
      </p:grpSp>
      <p:grpSp>
        <p:nvGrpSpPr>
          <p:cNvPr id="79" name="组合 78"/>
          <p:cNvGrpSpPr/>
          <p:nvPr/>
        </p:nvGrpSpPr>
        <p:grpSpPr>
          <a:xfrm>
            <a:off x="7933102" y="2622455"/>
            <a:ext cx="2764985" cy="1569985"/>
            <a:chOff x="7823247" y="1566042"/>
            <a:chExt cx="2764985" cy="1569985"/>
          </a:xfrm>
          <a:noFill/>
        </p:grpSpPr>
        <p:sp>
          <p:nvSpPr>
            <p:cNvPr id="80" name="椭圆 31"/>
            <p:cNvSpPr/>
            <p:nvPr/>
          </p:nvSpPr>
          <p:spPr>
            <a:xfrm>
              <a:off x="7823247" y="1566042"/>
              <a:ext cx="2764985" cy="156998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grp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latin typeface="+mj-lt"/>
                <a:ea typeface="方正静蕾简体" panose="02000000000000000000" pitchFamily="2" charset="-122"/>
              </a:endParaRPr>
            </a:p>
          </p:txBody>
        </p:sp>
        <p:sp>
          <p:nvSpPr>
            <p:cNvPr id="81" name="TextBox 38"/>
            <p:cNvSpPr txBox="1"/>
            <p:nvPr/>
          </p:nvSpPr>
          <p:spPr>
            <a:xfrm>
              <a:off x="7885902" y="2112488"/>
              <a:ext cx="2516836" cy="975995"/>
            </a:xfrm>
            <a:prstGeom prst="rect">
              <a:avLst/>
            </a:prstGeom>
            <a:grpFill/>
          </p:spPr>
          <p:txBody>
            <a:bodyPr wrap="square" rtlCol="0">
              <a:spAutoFit/>
            </a:bodyPr>
            <a:lstStyle/>
            <a:p>
              <a:pPr lvl="0" algn="ctr">
                <a:lnSpc>
                  <a:spcPct val="120000"/>
                </a:lnSpc>
                <a:defRPr/>
              </a:pPr>
              <a:r>
                <a:rPr lang="zh-CN" altLang="en-US" sz="1600" dirty="0">
                  <a:solidFill>
                    <a:prstClr val="black">
                      <a:lumMod val="75000"/>
                      <a:lumOff val="25000"/>
                    </a:prstClr>
                  </a:solidFill>
                  <a:latin typeface="黑体" panose="02010609060101010101" charset="-122"/>
                  <a:ea typeface="黑体" panose="02010609060101010101" charset="-122"/>
                  <a:cs typeface="黑体" panose="02010609060101010101" charset="-122"/>
                  <a:sym typeface="+mn-lt"/>
                </a:rPr>
                <a:t>核心部分冷轧, 在再结晶温度下进行加工硬化的轧制, 获得高性能的产品</a:t>
              </a:r>
            </a:p>
          </p:txBody>
        </p:sp>
        <p:sp>
          <p:nvSpPr>
            <p:cNvPr id="82" name="TextBox 38"/>
            <p:cNvSpPr txBox="1"/>
            <p:nvPr/>
          </p:nvSpPr>
          <p:spPr>
            <a:xfrm>
              <a:off x="7948132" y="1725789"/>
              <a:ext cx="2516836" cy="398780"/>
            </a:xfrm>
            <a:prstGeom prst="rect">
              <a:avLst/>
            </a:prstGeom>
            <a:grpFill/>
          </p:spPr>
          <p:txBody>
            <a:bodyPr wrap="square" rtlCol="0">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轧制</a:t>
              </a:r>
            </a:p>
          </p:txBody>
        </p:sp>
      </p:grpSp>
      <p:grpSp>
        <p:nvGrpSpPr>
          <p:cNvPr id="83" name="组合 82"/>
          <p:cNvGrpSpPr/>
          <p:nvPr/>
        </p:nvGrpSpPr>
        <p:grpSpPr>
          <a:xfrm>
            <a:off x="1455258" y="4521376"/>
            <a:ext cx="2764985" cy="1587576"/>
            <a:chOff x="1470498" y="3566573"/>
            <a:chExt cx="2764985" cy="1587576"/>
          </a:xfrm>
          <a:noFill/>
        </p:grpSpPr>
        <p:sp>
          <p:nvSpPr>
            <p:cNvPr id="84" name="椭圆 31"/>
            <p:cNvSpPr/>
            <p:nvPr/>
          </p:nvSpPr>
          <p:spPr>
            <a:xfrm>
              <a:off x="1470498" y="3566573"/>
              <a:ext cx="2764985" cy="156998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grp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latin typeface="+mj-lt"/>
                <a:ea typeface="方正静蕾简体" panose="02000000000000000000" pitchFamily="2" charset="-122"/>
              </a:endParaRPr>
            </a:p>
          </p:txBody>
        </p:sp>
        <p:sp>
          <p:nvSpPr>
            <p:cNvPr id="85" name="TextBox 41"/>
            <p:cNvSpPr txBox="1"/>
            <p:nvPr/>
          </p:nvSpPr>
          <p:spPr>
            <a:xfrm>
              <a:off x="1582720" y="3741703"/>
              <a:ext cx="2516836" cy="398780"/>
            </a:xfrm>
            <a:prstGeom prst="rect">
              <a:avLst/>
            </a:prstGeom>
            <a:grpFill/>
          </p:spPr>
          <p:txBody>
            <a:bodyPr wrap="square" rtlCol="0">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脱脂</a:t>
              </a:r>
            </a:p>
          </p:txBody>
        </p:sp>
        <p:sp>
          <p:nvSpPr>
            <p:cNvPr id="86" name="TextBox 41"/>
            <p:cNvSpPr txBox="1"/>
            <p:nvPr/>
          </p:nvSpPr>
          <p:spPr>
            <a:xfrm>
              <a:off x="1582720" y="4178154"/>
              <a:ext cx="2516836" cy="975995"/>
            </a:xfrm>
            <a:prstGeom prst="rect">
              <a:avLst/>
            </a:prstGeom>
            <a:grpFill/>
          </p:spPr>
          <p:txBody>
            <a:bodyPr wrap="square" rtlCol="0">
              <a:spAutoFit/>
            </a:bodyPr>
            <a:lstStyle/>
            <a:p>
              <a:pPr lvl="0" algn="ctr">
                <a:lnSpc>
                  <a:spcPct val="120000"/>
                </a:lnSpc>
                <a:defRPr/>
              </a:pPr>
              <a:r>
                <a:rPr lang="zh-CN" altLang="en-US" sz="1600" dirty="0">
                  <a:solidFill>
                    <a:prstClr val="black">
                      <a:lumMod val="75000"/>
                      <a:lumOff val="25000"/>
                    </a:prstClr>
                  </a:solidFill>
                  <a:latin typeface="黑体" panose="02010609060101010101" charset="-122"/>
                  <a:ea typeface="黑体" panose="02010609060101010101" charset="-122"/>
                  <a:cs typeface="+mn-ea"/>
                  <a:sym typeface="+mn-lt"/>
                </a:rPr>
                <a:t>去除轧制时附在表面的润滑油脂，以免退火时污染钢材表面</a:t>
              </a:r>
            </a:p>
          </p:txBody>
        </p:sp>
      </p:grpSp>
      <p:grpSp>
        <p:nvGrpSpPr>
          <p:cNvPr id="87" name="组合 86"/>
          <p:cNvGrpSpPr/>
          <p:nvPr/>
        </p:nvGrpSpPr>
        <p:grpSpPr>
          <a:xfrm>
            <a:off x="4694074" y="4522021"/>
            <a:ext cx="2764985" cy="1569985"/>
            <a:chOff x="4635019" y="3566573"/>
            <a:chExt cx="2764985" cy="1569985"/>
          </a:xfrm>
          <a:noFill/>
        </p:grpSpPr>
        <p:sp>
          <p:nvSpPr>
            <p:cNvPr id="88" name="椭圆 31"/>
            <p:cNvSpPr/>
            <p:nvPr/>
          </p:nvSpPr>
          <p:spPr>
            <a:xfrm>
              <a:off x="4635019" y="3566573"/>
              <a:ext cx="2764985" cy="156998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grp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latin typeface="+mj-lt"/>
                <a:ea typeface="方正静蕾简体" panose="02000000000000000000" pitchFamily="2" charset="-122"/>
              </a:endParaRPr>
            </a:p>
          </p:txBody>
        </p:sp>
        <p:sp>
          <p:nvSpPr>
            <p:cNvPr id="89" name="TextBox 44"/>
            <p:cNvSpPr txBox="1"/>
            <p:nvPr/>
          </p:nvSpPr>
          <p:spPr>
            <a:xfrm>
              <a:off x="4770946" y="3705140"/>
              <a:ext cx="2516836" cy="398780"/>
            </a:xfrm>
            <a:prstGeom prst="rect">
              <a:avLst/>
            </a:prstGeom>
            <a:grpFill/>
          </p:spPr>
          <p:txBody>
            <a:bodyPr wrap="square" rtlCol="0">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退火</a:t>
              </a:r>
            </a:p>
          </p:txBody>
        </p:sp>
        <p:sp>
          <p:nvSpPr>
            <p:cNvPr id="90" name="TextBox 44"/>
            <p:cNvSpPr txBox="1"/>
            <p:nvPr/>
          </p:nvSpPr>
          <p:spPr>
            <a:xfrm>
              <a:off x="4770946" y="4141591"/>
              <a:ext cx="2516836" cy="681355"/>
            </a:xfrm>
            <a:prstGeom prst="rect">
              <a:avLst/>
            </a:prstGeom>
            <a:grpFill/>
          </p:spPr>
          <p:txBody>
            <a:bodyPr wrap="square" rtlCol="0">
              <a:spAutoFit/>
            </a:bodyPr>
            <a:lstStyle/>
            <a:p>
              <a:pPr lvl="0" algn="ctr">
                <a:lnSpc>
                  <a:spcPct val="120000"/>
                </a:lnSpc>
                <a:defRPr/>
              </a:pPr>
              <a:r>
                <a:rPr lang="zh-CN" altLang="en-US" sz="1600" dirty="0">
                  <a:solidFill>
                    <a:prstClr val="black">
                      <a:lumMod val="75000"/>
                      <a:lumOff val="25000"/>
                    </a:prstClr>
                  </a:solidFill>
                  <a:latin typeface="黑体" panose="02010609060101010101" charset="-122"/>
                  <a:ea typeface="黑体" panose="02010609060101010101" charset="-122"/>
                  <a:cs typeface="+mn-ea"/>
                  <a:sym typeface="+mn-lt"/>
                </a:rPr>
                <a:t>恢复材料的塑性及降低金属的变形抗力</a:t>
              </a:r>
            </a:p>
          </p:txBody>
        </p:sp>
      </p:grpSp>
      <p:grpSp>
        <p:nvGrpSpPr>
          <p:cNvPr id="91" name="组合 90"/>
          <p:cNvGrpSpPr/>
          <p:nvPr/>
        </p:nvGrpSpPr>
        <p:grpSpPr>
          <a:xfrm>
            <a:off x="7933101" y="4485373"/>
            <a:ext cx="2764985" cy="1580041"/>
            <a:chOff x="7823246" y="3537545"/>
            <a:chExt cx="2764985" cy="1580041"/>
          </a:xfrm>
          <a:noFill/>
        </p:grpSpPr>
        <p:sp>
          <p:nvSpPr>
            <p:cNvPr id="92" name="椭圆 31"/>
            <p:cNvSpPr/>
            <p:nvPr/>
          </p:nvSpPr>
          <p:spPr>
            <a:xfrm>
              <a:off x="7823246" y="3537545"/>
              <a:ext cx="2764985" cy="156998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grp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latin typeface="+mj-lt"/>
                <a:ea typeface="方正静蕾简体" panose="02000000000000000000" pitchFamily="2" charset="-122"/>
              </a:endParaRPr>
            </a:p>
          </p:txBody>
        </p:sp>
        <p:sp>
          <p:nvSpPr>
            <p:cNvPr id="93" name="TextBox 47"/>
            <p:cNvSpPr txBox="1"/>
            <p:nvPr/>
          </p:nvSpPr>
          <p:spPr>
            <a:xfrm>
              <a:off x="7948132" y="3705140"/>
              <a:ext cx="2516836" cy="398780"/>
            </a:xfrm>
            <a:prstGeom prst="rect">
              <a:avLst/>
            </a:prstGeom>
            <a:grpFill/>
          </p:spPr>
          <p:txBody>
            <a:bodyPr wrap="square" rtlCol="0">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精整</a:t>
              </a:r>
            </a:p>
          </p:txBody>
        </p:sp>
        <p:sp>
          <p:nvSpPr>
            <p:cNvPr id="94" name="TextBox 47"/>
            <p:cNvSpPr txBox="1"/>
            <p:nvPr/>
          </p:nvSpPr>
          <p:spPr>
            <a:xfrm>
              <a:off x="7948132" y="4141591"/>
              <a:ext cx="2516836" cy="975995"/>
            </a:xfrm>
            <a:prstGeom prst="rect">
              <a:avLst/>
            </a:prstGeom>
            <a:grpFill/>
          </p:spPr>
          <p:txBody>
            <a:bodyPr wrap="square" rtlCol="0">
              <a:spAutoFit/>
            </a:bodyPr>
            <a:lstStyle/>
            <a:p>
              <a:pPr lvl="0" algn="ctr">
                <a:lnSpc>
                  <a:spcPct val="120000"/>
                </a:lnSpc>
                <a:defRPr/>
              </a:pPr>
              <a:r>
                <a:rPr lang="zh-CN" altLang="en-US" sz="1600" dirty="0">
                  <a:solidFill>
                    <a:prstClr val="black">
                      <a:lumMod val="75000"/>
                      <a:lumOff val="25000"/>
                    </a:prstClr>
                  </a:solidFill>
                  <a:latin typeface="黑体" panose="02010609060101010101" charset="-122"/>
                  <a:ea typeface="黑体" panose="02010609060101010101" charset="-122"/>
                  <a:cs typeface="+mn-ea"/>
                  <a:sym typeface="+mn-lt"/>
                </a:rPr>
                <a:t>精整包括检查、剪切、矫直（平整）、打印、分类包装等内容</a:t>
              </a:r>
            </a:p>
          </p:txBody>
        </p:sp>
      </p:grpSp>
      <p:sp>
        <p:nvSpPr>
          <p:cNvPr id="9" name="矩形 8"/>
          <p:cNvSpPr/>
          <p:nvPr/>
        </p:nvSpPr>
        <p:spPr>
          <a:xfrm>
            <a:off x="1995170" y="4445"/>
            <a:ext cx="10196830" cy="11417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a:solidFill>
                <a:prstClr val="white"/>
              </a:solidFill>
              <a:latin typeface="Arial" panose="020B0604020202020204"/>
              <a:ea typeface="微软雅黑" panose="020B0503020204020204" pitchFamily="34" charset="-122"/>
            </a:endParaRPr>
          </a:p>
        </p:txBody>
      </p:sp>
      <p:sp>
        <p:nvSpPr>
          <p:cNvPr id="19" name="矩形 18"/>
          <p:cNvSpPr/>
          <p:nvPr/>
        </p:nvSpPr>
        <p:spPr>
          <a:xfrm>
            <a:off x="1964085" y="681336"/>
            <a:ext cx="2804223" cy="460375"/>
          </a:xfrm>
          <a:prstGeom prst="rect">
            <a:avLst/>
          </a:prstGeom>
        </p:spPr>
        <p:txBody>
          <a:bodyPr wrap="square">
            <a:spAutoFit/>
          </a:bodyPr>
          <a:lstStyle/>
          <a:p>
            <a:pPr algn="just" defTabSz="685800">
              <a:lnSpc>
                <a:spcPct val="120000"/>
              </a:lnSpc>
            </a:pPr>
            <a:r>
              <a:rPr lang="en-US" altLang="zh-CN" sz="2000" b="1" dirty="0">
                <a:solidFill>
                  <a:prstClr val="black">
                    <a:lumMod val="65000"/>
                    <a:lumOff val="35000"/>
                  </a:prstClr>
                </a:solidFill>
                <a:latin typeface="Arial" panose="020B0604020202020204"/>
                <a:ea typeface="微软雅黑" panose="020B0503020204020204" pitchFamily="34" charset="-122"/>
              </a:rPr>
              <a:t>2.1 </a:t>
            </a:r>
            <a:r>
              <a:rPr lang="zh-CN" altLang="en-US" sz="2000" b="1" dirty="0">
                <a:solidFill>
                  <a:prstClr val="black">
                    <a:lumMod val="65000"/>
                    <a:lumOff val="35000"/>
                  </a:prstClr>
                </a:solidFill>
                <a:latin typeface="Arial" panose="020B0604020202020204"/>
                <a:ea typeface="微软雅黑" panose="020B0503020204020204" pitchFamily="34" charset="-122"/>
              </a:rPr>
              <a:t>背景资料</a:t>
            </a:r>
          </a:p>
        </p:txBody>
      </p:sp>
      <p:sp>
        <p:nvSpPr>
          <p:cNvPr id="22" name="文本框 21"/>
          <p:cNvSpPr txBox="1"/>
          <p:nvPr/>
        </p:nvSpPr>
        <p:spPr>
          <a:xfrm>
            <a:off x="354330" y="1669415"/>
            <a:ext cx="11837670" cy="553085"/>
          </a:xfrm>
          <a:prstGeom prst="rect">
            <a:avLst/>
          </a:prstGeom>
          <a:noFill/>
        </p:spPr>
        <p:txBody>
          <a:bodyPr wrap="square" rtlCol="0">
            <a:spAutoFit/>
            <a:scene3d>
              <a:camera prst="orthographicFront"/>
              <a:lightRig rig="threePt" dir="t"/>
            </a:scene3d>
            <a:sp3d contourW="12700"/>
          </a:bodyPr>
          <a:lstStyle/>
          <a:p>
            <a:pPr>
              <a:lnSpc>
                <a:spcPct val="125000"/>
              </a:lnSpc>
            </a:pPr>
            <a:r>
              <a:rPr lang="en-US" altLang="zh-CN" sz="2400" b="1">
                <a:solidFill>
                  <a:schemeClr val="tx1"/>
                </a:solidFill>
                <a:latin typeface="微软雅黑" panose="020B0503020204020204" pitchFamily="34" charset="-122"/>
                <a:ea typeface="微软雅黑" panose="020B0503020204020204" pitchFamily="34" charset="-122"/>
              </a:rPr>
              <a:t>冷轧的每个环节都必不可少，一般包括原料准备、酸洗、轧制、脱脂、退火、精整等。</a:t>
            </a: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798830" y="1726565"/>
            <a:ext cx="10594340" cy="414972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8" name="图片占位符 47"/>
          <p:cNvPicPr>
            <a:picLocks noGrp="1" noChangeAspect="1"/>
          </p:cNvPicPr>
          <p:nvPr>
            <p:ph type="pic" sz="quarter" idx="11"/>
          </p:nvPr>
        </p:nvPicPr>
        <p:blipFill>
          <a:blip r:embed="rId3">
            <a:grayscl/>
            <a:extLst>
              <a:ext uri="{28A0092B-C50C-407E-A947-70E740481C1C}">
                <a14:useLocalDpi xmlns:a14="http://schemas.microsoft.com/office/drawing/2010/main" val="0"/>
              </a:ext>
            </a:extLst>
          </a:blip>
          <a:srcRect l="9412" r="9412"/>
          <a:stretch>
            <a:fillRect/>
          </a:stretch>
        </p:blipFill>
        <p:spPr>
          <a:xfrm>
            <a:off x="1082066" y="2119653"/>
            <a:ext cx="4434789" cy="3634695"/>
          </a:xfrm>
        </p:spPr>
      </p:pic>
      <p:sp>
        <p:nvSpPr>
          <p:cNvPr id="46" name="灯片编号占位符 45"/>
          <p:cNvSpPr>
            <a:spLocks noGrp="1"/>
          </p:cNvSpPr>
          <p:nvPr>
            <p:ph type="sldNum" sz="quarter" idx="10"/>
          </p:nvPr>
        </p:nvSpPr>
        <p:spPr>
          <a:xfrm>
            <a:off x="8810925" y="6137870"/>
            <a:ext cx="2700000" cy="316800"/>
          </a:xfrm>
        </p:spPr>
        <p:txBody>
          <a:bodyPr/>
          <a:lstStyle/>
          <a:p>
            <a:fld id="{1E5B29A9-5820-46BE-83DA-BE1F926704E3}" type="slidenum">
              <a:rPr lang="zh-CN" altLang="en-US" smtClean="0"/>
              <a:t>9</a:t>
            </a:fld>
            <a:endParaRPr lang="zh-CN" altLang="en-US" dirty="0"/>
          </a:p>
        </p:txBody>
      </p:sp>
      <p:sp>
        <p:nvSpPr>
          <p:cNvPr id="2" name="矩形 1"/>
          <p:cNvSpPr/>
          <p:nvPr/>
        </p:nvSpPr>
        <p:spPr>
          <a:xfrm>
            <a:off x="1964085" y="681336"/>
            <a:ext cx="2804223" cy="460375"/>
          </a:xfrm>
          <a:prstGeom prst="rect">
            <a:avLst/>
          </a:prstGeom>
        </p:spPr>
        <p:txBody>
          <a:bodyPr wrap="square">
            <a:spAutoFit/>
          </a:bodyPr>
          <a:lstStyle/>
          <a:p>
            <a:pPr algn="just" defTabSz="685800">
              <a:lnSpc>
                <a:spcPct val="120000"/>
              </a:lnSpc>
            </a:pPr>
            <a:r>
              <a:rPr lang="en-US" altLang="zh-CN" sz="2000" b="1" dirty="0">
                <a:solidFill>
                  <a:prstClr val="black">
                    <a:lumMod val="65000"/>
                    <a:lumOff val="35000"/>
                  </a:prstClr>
                </a:solidFill>
                <a:latin typeface="Arial" panose="020B0604020202020204"/>
                <a:ea typeface="微软雅黑" panose="020B0503020204020204" pitchFamily="34" charset="-122"/>
              </a:rPr>
              <a:t>2.3 </a:t>
            </a:r>
            <a:r>
              <a:rPr lang="zh-CN" altLang="en-US" sz="2000" b="1" dirty="0">
                <a:solidFill>
                  <a:prstClr val="black">
                    <a:lumMod val="65000"/>
                    <a:lumOff val="35000"/>
                  </a:prstClr>
                </a:solidFill>
                <a:latin typeface="Arial" panose="020B0604020202020204"/>
                <a:ea typeface="微软雅黑" panose="020B0503020204020204" pitchFamily="34" charset="-122"/>
              </a:rPr>
              <a:t>项目摘要</a:t>
            </a:r>
          </a:p>
        </p:txBody>
      </p:sp>
      <p:sp>
        <p:nvSpPr>
          <p:cNvPr id="15" name="文本框 14"/>
          <p:cNvSpPr txBox="1"/>
          <p:nvPr/>
        </p:nvSpPr>
        <p:spPr>
          <a:xfrm>
            <a:off x="6229350" y="2198370"/>
            <a:ext cx="5163820" cy="3476625"/>
          </a:xfrm>
          <a:prstGeom prst="rect">
            <a:avLst/>
          </a:prstGeom>
          <a:noFill/>
        </p:spPr>
        <p:txBody>
          <a:bodyPr wrap="square" rtlCol="0">
            <a:spAutoFit/>
            <a:scene3d>
              <a:camera prst="orthographicFront"/>
              <a:lightRig rig="threePt" dir="t">
                <a:rot lat="0" lon="0" rev="0"/>
              </a:lightRig>
            </a:scene3d>
            <a:sp3d contourW="12700"/>
          </a:bodyPr>
          <a:lstStyle/>
          <a:p>
            <a:r>
              <a:rPr lang="zh-CN" altLang="en-US" sz="2000" b="1" dirty="0">
                <a:latin typeface="Geometr415 Blk BT" panose="020B0802020204020303" pitchFamily="34" charset="0"/>
              </a:rPr>
              <a:t>在当今社会，高端冷轧产品需求日益增大，从汽车面板，家具电器和高档建筑材料，生产这些高质量产品所需要的冷轧钢板中，关键的步骤之一为退火处理。适合的温度会减少粘接、冲压等问题，因此研究不同规格带钢的退火时间曲线就显得十分重要。对于高质量钢种，退火曲线要求更高，否则会影响产品质量。因此，有关退火自动化控制也越来越引起人们的重视。现要求根据带钢性能，用计算机智能控制退火并描述退火温度曲线，实现工艺智能化。</a:t>
            </a:r>
          </a:p>
        </p:txBody>
      </p:sp>
      <p:sp>
        <p:nvSpPr>
          <p:cNvPr id="17" name="矩形: 圆角 3"/>
          <p:cNvSpPr/>
          <p:nvPr/>
        </p:nvSpPr>
        <p:spPr>
          <a:xfrm>
            <a:off x="9229997" y="5956891"/>
            <a:ext cx="435428" cy="435428"/>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4"/>
          <p:cNvSpPr/>
          <p:nvPr/>
        </p:nvSpPr>
        <p:spPr>
          <a:xfrm>
            <a:off x="9330010" y="6056904"/>
            <a:ext cx="235402" cy="235401"/>
          </a:xfrm>
          <a:custGeom>
            <a:avLst/>
            <a:gdLst>
              <a:gd name="connsiteX0" fmla="*/ 199497 w 331788"/>
              <a:gd name="connsiteY0" fmla="*/ 265112 h 331787"/>
              <a:gd name="connsiteX1" fmla="*/ 209798 w 331788"/>
              <a:gd name="connsiteY1" fmla="*/ 279217 h 331787"/>
              <a:gd name="connsiteX2" fmla="*/ 238126 w 331788"/>
              <a:gd name="connsiteY2" fmla="*/ 315118 h 331787"/>
              <a:gd name="connsiteX3" fmla="*/ 166018 w 331788"/>
              <a:gd name="connsiteY3" fmla="*/ 331787 h 331787"/>
              <a:gd name="connsiteX4" fmla="*/ 122238 w 331788"/>
              <a:gd name="connsiteY4" fmla="*/ 325376 h 331787"/>
              <a:gd name="connsiteX5" fmla="*/ 199497 w 331788"/>
              <a:gd name="connsiteY5" fmla="*/ 265112 h 331787"/>
              <a:gd name="connsiteX6" fmla="*/ 190500 w 331788"/>
              <a:gd name="connsiteY6" fmla="*/ 228600 h 331787"/>
              <a:gd name="connsiteX7" fmla="*/ 201490 w 331788"/>
              <a:gd name="connsiteY7" fmla="*/ 228600 h 331787"/>
              <a:gd name="connsiteX8" fmla="*/ 206375 w 331788"/>
              <a:gd name="connsiteY8" fmla="*/ 236394 h 331787"/>
              <a:gd name="connsiteX9" fmla="*/ 200269 w 331788"/>
              <a:gd name="connsiteY9" fmla="*/ 242888 h 331787"/>
              <a:gd name="connsiteX10" fmla="*/ 190500 w 331788"/>
              <a:gd name="connsiteY10" fmla="*/ 228600 h 331787"/>
              <a:gd name="connsiteX11" fmla="*/ 146452 w 331788"/>
              <a:gd name="connsiteY11" fmla="*/ 228600 h 331787"/>
              <a:gd name="connsiteX12" fmla="*/ 164590 w 331788"/>
              <a:gd name="connsiteY12" fmla="*/ 229897 h 331787"/>
              <a:gd name="connsiteX13" fmla="*/ 165885 w 331788"/>
              <a:gd name="connsiteY13" fmla="*/ 229897 h 331787"/>
              <a:gd name="connsiteX14" fmla="*/ 173659 w 331788"/>
              <a:gd name="connsiteY14" fmla="*/ 229897 h 331787"/>
              <a:gd name="connsiteX15" fmla="*/ 190501 w 331788"/>
              <a:gd name="connsiteY15" fmla="*/ 253240 h 331787"/>
              <a:gd name="connsiteX16" fmla="*/ 103699 w 331788"/>
              <a:gd name="connsiteY16" fmla="*/ 320675 h 331787"/>
              <a:gd name="connsiteX17" fmla="*/ 77788 w 331788"/>
              <a:gd name="connsiteY17" fmla="*/ 306410 h 331787"/>
              <a:gd name="connsiteX18" fmla="*/ 112768 w 331788"/>
              <a:gd name="connsiteY18" fmla="*/ 244162 h 331787"/>
              <a:gd name="connsiteX19" fmla="*/ 121837 w 331788"/>
              <a:gd name="connsiteY19" fmla="*/ 245459 h 331787"/>
              <a:gd name="connsiteX20" fmla="*/ 146452 w 331788"/>
              <a:gd name="connsiteY20" fmla="*/ 228600 h 331787"/>
              <a:gd name="connsiteX21" fmla="*/ 323851 w 331788"/>
              <a:gd name="connsiteY21" fmla="*/ 217487 h 331787"/>
              <a:gd name="connsiteX22" fmla="*/ 249631 w 331788"/>
              <a:gd name="connsiteY22" fmla="*/ 307975 h 331787"/>
              <a:gd name="connsiteX23" fmla="*/ 207963 w 331788"/>
              <a:gd name="connsiteY23" fmla="*/ 253682 h 331787"/>
              <a:gd name="connsiteX24" fmla="*/ 218380 w 331788"/>
              <a:gd name="connsiteY24" fmla="*/ 243341 h 331787"/>
              <a:gd name="connsiteX25" fmla="*/ 227495 w 331788"/>
              <a:gd name="connsiteY25" fmla="*/ 244634 h 331787"/>
              <a:gd name="connsiteX26" fmla="*/ 253537 w 331788"/>
              <a:gd name="connsiteY26" fmla="*/ 225243 h 331787"/>
              <a:gd name="connsiteX27" fmla="*/ 323851 w 331788"/>
              <a:gd name="connsiteY27" fmla="*/ 217487 h 331787"/>
              <a:gd name="connsiteX28" fmla="*/ 3175 w 331788"/>
              <a:gd name="connsiteY28" fmla="*/ 196850 h 331787"/>
              <a:gd name="connsiteX29" fmla="*/ 93642 w 331788"/>
              <a:gd name="connsiteY29" fmla="*/ 222902 h 331787"/>
              <a:gd name="connsiteX30" fmla="*/ 100013 w 331788"/>
              <a:gd name="connsiteY30" fmla="*/ 235927 h 331787"/>
              <a:gd name="connsiteX31" fmla="*/ 65610 w 331788"/>
              <a:gd name="connsiteY31" fmla="*/ 298450 h 331787"/>
              <a:gd name="connsiteX32" fmla="*/ 3175 w 331788"/>
              <a:gd name="connsiteY32" fmla="*/ 196850 h 331787"/>
              <a:gd name="connsiteX33" fmla="*/ 146517 w 331788"/>
              <a:gd name="connsiteY33" fmla="*/ 192087 h 331787"/>
              <a:gd name="connsiteX34" fmla="*/ 163513 w 331788"/>
              <a:gd name="connsiteY34" fmla="*/ 215900 h 331787"/>
              <a:gd name="connsiteX35" fmla="*/ 147825 w 331788"/>
              <a:gd name="connsiteY35" fmla="*/ 214577 h 331787"/>
              <a:gd name="connsiteX36" fmla="*/ 141288 w 331788"/>
              <a:gd name="connsiteY36" fmla="*/ 200025 h 331787"/>
              <a:gd name="connsiteX37" fmla="*/ 146517 w 331788"/>
              <a:gd name="connsiteY37" fmla="*/ 192087 h 331787"/>
              <a:gd name="connsiteX38" fmla="*/ 277877 w 331788"/>
              <a:gd name="connsiteY38" fmla="*/ 160337 h 331787"/>
              <a:gd name="connsiteX39" fmla="*/ 314326 w 331788"/>
              <a:gd name="connsiteY39" fmla="*/ 204624 h 331787"/>
              <a:gd name="connsiteX40" fmla="*/ 253143 w 331788"/>
              <a:gd name="connsiteY40" fmla="*/ 211137 h 331787"/>
              <a:gd name="connsiteX41" fmla="*/ 249238 w 331788"/>
              <a:gd name="connsiteY41" fmla="*/ 203322 h 331787"/>
              <a:gd name="connsiteX42" fmla="*/ 277877 w 331788"/>
              <a:gd name="connsiteY42" fmla="*/ 160337 h 331787"/>
              <a:gd name="connsiteX43" fmla="*/ 290513 w 331788"/>
              <a:gd name="connsiteY43" fmla="*/ 153987 h 331787"/>
              <a:gd name="connsiteX44" fmla="*/ 331788 w 331788"/>
              <a:gd name="connsiteY44" fmla="*/ 167061 h 331787"/>
              <a:gd name="connsiteX45" fmla="*/ 329125 w 331788"/>
              <a:gd name="connsiteY45" fmla="*/ 198437 h 331787"/>
              <a:gd name="connsiteX46" fmla="*/ 290513 w 331788"/>
              <a:gd name="connsiteY46" fmla="*/ 153987 h 331787"/>
              <a:gd name="connsiteX47" fmla="*/ 113341 w 331788"/>
              <a:gd name="connsiteY47" fmla="*/ 139700 h 331787"/>
              <a:gd name="connsiteX48" fmla="*/ 130085 w 331788"/>
              <a:gd name="connsiteY48" fmla="*/ 169324 h 331787"/>
              <a:gd name="connsiteX49" fmla="*/ 136525 w 331788"/>
              <a:gd name="connsiteY49" fmla="*/ 178340 h 331787"/>
              <a:gd name="connsiteX50" fmla="*/ 128797 w 331788"/>
              <a:gd name="connsiteY50" fmla="*/ 191219 h 331787"/>
              <a:gd name="connsiteX51" fmla="*/ 121069 w 331788"/>
              <a:gd name="connsiteY51" fmla="*/ 189932 h 331787"/>
              <a:gd name="connsiteX52" fmla="*/ 95310 w 331788"/>
              <a:gd name="connsiteY52" fmla="*/ 207963 h 331787"/>
              <a:gd name="connsiteX53" fmla="*/ 1288 w 331788"/>
              <a:gd name="connsiteY53" fmla="*/ 179628 h 331787"/>
              <a:gd name="connsiteX54" fmla="*/ 0 w 331788"/>
              <a:gd name="connsiteY54" fmla="*/ 165460 h 331787"/>
              <a:gd name="connsiteX55" fmla="*/ 1288 w 331788"/>
              <a:gd name="connsiteY55" fmla="*/ 151292 h 331787"/>
              <a:gd name="connsiteX56" fmla="*/ 113341 w 331788"/>
              <a:gd name="connsiteY56" fmla="*/ 139700 h 331787"/>
              <a:gd name="connsiteX57" fmla="*/ 186315 w 331788"/>
              <a:gd name="connsiteY57" fmla="*/ 138112 h 331787"/>
              <a:gd name="connsiteX58" fmla="*/ 268288 w 331788"/>
              <a:gd name="connsiteY58" fmla="*/ 149780 h 331787"/>
              <a:gd name="connsiteX59" fmla="*/ 238829 w 331788"/>
              <a:gd name="connsiteY59" fmla="*/ 193860 h 331787"/>
              <a:gd name="connsiteX60" fmla="*/ 227301 w 331788"/>
              <a:gd name="connsiteY60" fmla="*/ 191267 h 331787"/>
              <a:gd name="connsiteX61" fmla="*/ 200404 w 331788"/>
              <a:gd name="connsiteY61" fmla="*/ 214604 h 331787"/>
              <a:gd name="connsiteX62" fmla="*/ 179911 w 331788"/>
              <a:gd name="connsiteY62" fmla="*/ 215900 h 331787"/>
              <a:gd name="connsiteX63" fmla="*/ 155575 w 331788"/>
              <a:gd name="connsiteY63" fmla="*/ 179599 h 331787"/>
              <a:gd name="connsiteX64" fmla="*/ 173507 w 331788"/>
              <a:gd name="connsiteY64" fmla="*/ 154966 h 331787"/>
              <a:gd name="connsiteX65" fmla="*/ 186315 w 331788"/>
              <a:gd name="connsiteY65" fmla="*/ 138112 h 331787"/>
              <a:gd name="connsiteX66" fmla="*/ 168276 w 331788"/>
              <a:gd name="connsiteY66" fmla="*/ 138112 h 331787"/>
              <a:gd name="connsiteX67" fmla="*/ 161661 w 331788"/>
              <a:gd name="connsiteY67" fmla="*/ 145566 h 331787"/>
              <a:gd name="connsiteX68" fmla="*/ 145786 w 331788"/>
              <a:gd name="connsiteY68" fmla="*/ 166687 h 331787"/>
              <a:gd name="connsiteX69" fmla="*/ 141817 w 331788"/>
              <a:gd name="connsiteY69" fmla="*/ 161718 h 331787"/>
              <a:gd name="connsiteX70" fmla="*/ 128588 w 331788"/>
              <a:gd name="connsiteY70" fmla="*/ 139354 h 331787"/>
              <a:gd name="connsiteX71" fmla="*/ 168276 w 331788"/>
              <a:gd name="connsiteY71" fmla="*/ 138112 h 331787"/>
              <a:gd name="connsiteX72" fmla="*/ 220028 w 331788"/>
              <a:gd name="connsiteY72" fmla="*/ 103187 h 331787"/>
              <a:gd name="connsiteX73" fmla="*/ 232728 w 331788"/>
              <a:gd name="connsiteY73" fmla="*/ 105784 h 331787"/>
              <a:gd name="connsiteX74" fmla="*/ 237808 w 331788"/>
              <a:gd name="connsiteY74" fmla="*/ 105784 h 331787"/>
              <a:gd name="connsiteX75" fmla="*/ 246698 w 331788"/>
              <a:gd name="connsiteY75" fmla="*/ 118773 h 331787"/>
              <a:gd name="connsiteX76" fmla="*/ 255588 w 331788"/>
              <a:gd name="connsiteY76" fmla="*/ 131762 h 331787"/>
              <a:gd name="connsiteX77" fmla="*/ 198438 w 331788"/>
              <a:gd name="connsiteY77" fmla="*/ 125267 h 331787"/>
              <a:gd name="connsiteX78" fmla="*/ 220028 w 331788"/>
              <a:gd name="connsiteY78" fmla="*/ 103187 h 331787"/>
              <a:gd name="connsiteX79" fmla="*/ 317236 w 331788"/>
              <a:gd name="connsiteY79" fmla="*/ 98425 h 331787"/>
              <a:gd name="connsiteX80" fmla="*/ 331788 w 331788"/>
              <a:gd name="connsiteY80" fmla="*/ 152400 h 331787"/>
              <a:gd name="connsiteX81" fmla="*/ 292100 w 331788"/>
              <a:gd name="connsiteY81" fmla="*/ 140552 h 331787"/>
              <a:gd name="connsiteX82" fmla="*/ 317236 w 331788"/>
              <a:gd name="connsiteY82" fmla="*/ 98425 h 331787"/>
              <a:gd name="connsiteX83" fmla="*/ 286068 w 331788"/>
              <a:gd name="connsiteY83" fmla="*/ 52387 h 331787"/>
              <a:gd name="connsiteX84" fmla="*/ 309563 w 331788"/>
              <a:gd name="connsiteY84" fmla="*/ 84748 h 331787"/>
              <a:gd name="connsiteX85" fmla="*/ 278236 w 331788"/>
              <a:gd name="connsiteY85" fmla="*/ 136525 h 331787"/>
              <a:gd name="connsiteX86" fmla="*/ 276931 w 331788"/>
              <a:gd name="connsiteY86" fmla="*/ 136525 h 331787"/>
              <a:gd name="connsiteX87" fmla="*/ 258657 w 331788"/>
              <a:gd name="connsiteY87" fmla="*/ 110636 h 331787"/>
              <a:gd name="connsiteX88" fmla="*/ 250825 w 331788"/>
              <a:gd name="connsiteY88" fmla="*/ 98986 h 331787"/>
              <a:gd name="connsiteX89" fmla="*/ 259962 w 331788"/>
              <a:gd name="connsiteY89" fmla="*/ 78275 h 331787"/>
              <a:gd name="connsiteX90" fmla="*/ 258657 w 331788"/>
              <a:gd name="connsiteY90" fmla="*/ 70509 h 331787"/>
              <a:gd name="connsiteX91" fmla="*/ 286068 w 331788"/>
              <a:gd name="connsiteY91" fmla="*/ 52387 h 331787"/>
              <a:gd name="connsiteX92" fmla="*/ 73025 w 331788"/>
              <a:gd name="connsiteY92" fmla="*/ 28575 h 331787"/>
              <a:gd name="connsiteX93" fmla="*/ 107950 w 331788"/>
              <a:gd name="connsiteY93" fmla="*/ 126377 h 331787"/>
              <a:gd name="connsiteX94" fmla="*/ 3175 w 331788"/>
              <a:gd name="connsiteY94" fmla="*/ 138113 h 331787"/>
              <a:gd name="connsiteX95" fmla="*/ 73025 w 331788"/>
              <a:gd name="connsiteY95" fmla="*/ 28575 h 331787"/>
              <a:gd name="connsiteX96" fmla="*/ 203200 w 331788"/>
              <a:gd name="connsiteY96" fmla="*/ 4762 h 331787"/>
              <a:gd name="connsiteX97" fmla="*/ 274638 w 331788"/>
              <a:gd name="connsiteY97" fmla="*/ 41817 h 331787"/>
              <a:gd name="connsiteX98" fmla="*/ 251258 w 331788"/>
              <a:gd name="connsiteY98" fmla="*/ 57150 h 331787"/>
              <a:gd name="connsiteX99" fmla="*/ 233074 w 331788"/>
              <a:gd name="connsiteY99" fmla="*/ 50761 h 331787"/>
              <a:gd name="connsiteX100" fmla="*/ 225281 w 331788"/>
              <a:gd name="connsiteY100" fmla="*/ 52039 h 331787"/>
              <a:gd name="connsiteX101" fmla="*/ 203200 w 331788"/>
              <a:gd name="connsiteY101" fmla="*/ 4762 h 331787"/>
              <a:gd name="connsiteX102" fmla="*/ 165260 w 331788"/>
              <a:gd name="connsiteY102" fmla="*/ 0 h 331787"/>
              <a:gd name="connsiteX103" fmla="*/ 185786 w 331788"/>
              <a:gd name="connsiteY103" fmla="*/ 1290 h 331787"/>
              <a:gd name="connsiteX104" fmla="*/ 212725 w 331788"/>
              <a:gd name="connsiteY104" fmla="*/ 59333 h 331787"/>
              <a:gd name="connsiteX105" fmla="*/ 205028 w 331788"/>
              <a:gd name="connsiteY105" fmla="*/ 77390 h 331787"/>
              <a:gd name="connsiteX106" fmla="*/ 208876 w 331788"/>
              <a:gd name="connsiteY106" fmla="*/ 91579 h 331787"/>
              <a:gd name="connsiteX107" fmla="*/ 179371 w 331788"/>
              <a:gd name="connsiteY107" fmla="*/ 122535 h 331787"/>
              <a:gd name="connsiteX108" fmla="*/ 176806 w 331788"/>
              <a:gd name="connsiteY108" fmla="*/ 122535 h 331787"/>
              <a:gd name="connsiteX109" fmla="*/ 122927 w 331788"/>
              <a:gd name="connsiteY109" fmla="*/ 123825 h 331787"/>
              <a:gd name="connsiteX110" fmla="*/ 85725 w 331788"/>
              <a:gd name="connsiteY110" fmla="*/ 20637 h 331787"/>
              <a:gd name="connsiteX111" fmla="*/ 165260 w 331788"/>
              <a:gd name="connsiteY111"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1788" h="331787">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矩形: 圆角 7"/>
          <p:cNvSpPr/>
          <p:nvPr/>
        </p:nvSpPr>
        <p:spPr>
          <a:xfrm>
            <a:off x="9745980" y="5956891"/>
            <a:ext cx="435428" cy="435428"/>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8"/>
          <p:cNvSpPr/>
          <p:nvPr/>
        </p:nvSpPr>
        <p:spPr>
          <a:xfrm>
            <a:off x="9845993" y="6056904"/>
            <a:ext cx="235402" cy="235402"/>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矩形: 圆角 10"/>
          <p:cNvSpPr/>
          <p:nvPr/>
        </p:nvSpPr>
        <p:spPr>
          <a:xfrm>
            <a:off x="10261963" y="5956891"/>
            <a:ext cx="435428" cy="435428"/>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11"/>
          <p:cNvSpPr/>
          <p:nvPr/>
        </p:nvSpPr>
        <p:spPr>
          <a:xfrm>
            <a:off x="10361976" y="6058030"/>
            <a:ext cx="235402" cy="233149"/>
          </a:xfrm>
          <a:custGeom>
            <a:avLst/>
            <a:gdLst>
              <a:gd name="connsiteX0" fmla="*/ 292147 w 331788"/>
              <a:gd name="connsiteY0" fmla="*/ 109538 h 328613"/>
              <a:gd name="connsiteX1" fmla="*/ 327025 w 331788"/>
              <a:gd name="connsiteY1" fmla="*/ 145621 h 328613"/>
              <a:gd name="connsiteX2" fmla="*/ 327025 w 331788"/>
              <a:gd name="connsiteY2" fmla="*/ 229385 h 328613"/>
              <a:gd name="connsiteX3" fmla="*/ 293438 w 331788"/>
              <a:gd name="connsiteY3" fmla="*/ 264179 h 328613"/>
              <a:gd name="connsiteX4" fmla="*/ 252101 w 331788"/>
              <a:gd name="connsiteY4" fmla="*/ 264179 h 328613"/>
              <a:gd name="connsiteX5" fmla="*/ 252101 w 331788"/>
              <a:gd name="connsiteY5" fmla="*/ 319593 h 328613"/>
              <a:gd name="connsiteX6" fmla="*/ 243059 w 331788"/>
              <a:gd name="connsiteY6" fmla="*/ 328613 h 328613"/>
              <a:gd name="connsiteX7" fmla="*/ 205596 w 331788"/>
              <a:gd name="connsiteY7" fmla="*/ 328613 h 328613"/>
              <a:gd name="connsiteX8" fmla="*/ 195262 w 331788"/>
              <a:gd name="connsiteY8" fmla="*/ 319593 h 328613"/>
              <a:gd name="connsiteX9" fmla="*/ 195262 w 331788"/>
              <a:gd name="connsiteY9" fmla="*/ 235829 h 328613"/>
              <a:gd name="connsiteX10" fmla="*/ 224973 w 331788"/>
              <a:gd name="connsiteY10" fmla="*/ 207478 h 328613"/>
              <a:gd name="connsiteX11" fmla="*/ 255976 w 331788"/>
              <a:gd name="connsiteY11" fmla="*/ 207478 h 328613"/>
              <a:gd name="connsiteX12" fmla="*/ 255976 w 331788"/>
              <a:gd name="connsiteY12" fmla="*/ 145621 h 328613"/>
              <a:gd name="connsiteX13" fmla="*/ 292147 w 331788"/>
              <a:gd name="connsiteY13" fmla="*/ 109538 h 328613"/>
              <a:gd name="connsiteX14" fmla="*/ 38473 w 331788"/>
              <a:gd name="connsiteY14" fmla="*/ 109538 h 328613"/>
              <a:gd name="connsiteX15" fmla="*/ 75079 w 331788"/>
              <a:gd name="connsiteY15" fmla="*/ 145621 h 328613"/>
              <a:gd name="connsiteX16" fmla="*/ 75079 w 331788"/>
              <a:gd name="connsiteY16" fmla="*/ 207478 h 328613"/>
              <a:gd name="connsiteX17" fmla="*/ 106456 w 331788"/>
              <a:gd name="connsiteY17" fmla="*/ 207478 h 328613"/>
              <a:gd name="connsiteX18" fmla="*/ 136525 w 331788"/>
              <a:gd name="connsiteY18" fmla="*/ 235829 h 328613"/>
              <a:gd name="connsiteX19" fmla="*/ 136525 w 331788"/>
              <a:gd name="connsiteY19" fmla="*/ 319593 h 328613"/>
              <a:gd name="connsiteX20" fmla="*/ 126066 w 331788"/>
              <a:gd name="connsiteY20" fmla="*/ 328613 h 328613"/>
              <a:gd name="connsiteX21" fmla="*/ 88153 w 331788"/>
              <a:gd name="connsiteY21" fmla="*/ 328613 h 328613"/>
              <a:gd name="connsiteX22" fmla="*/ 79001 w 331788"/>
              <a:gd name="connsiteY22" fmla="*/ 319593 h 328613"/>
              <a:gd name="connsiteX23" fmla="*/ 79001 w 331788"/>
              <a:gd name="connsiteY23" fmla="*/ 264179 h 328613"/>
              <a:gd name="connsiteX24" fmla="*/ 37166 w 331788"/>
              <a:gd name="connsiteY24" fmla="*/ 264179 h 328613"/>
              <a:gd name="connsiteX25" fmla="*/ 3175 w 331788"/>
              <a:gd name="connsiteY25" fmla="*/ 229385 h 328613"/>
              <a:gd name="connsiteX26" fmla="*/ 3175 w 331788"/>
              <a:gd name="connsiteY26" fmla="*/ 145621 h 328613"/>
              <a:gd name="connsiteX27" fmla="*/ 38473 w 331788"/>
              <a:gd name="connsiteY27" fmla="*/ 109538 h 328613"/>
              <a:gd name="connsiteX28" fmla="*/ 160734 w 331788"/>
              <a:gd name="connsiteY28" fmla="*/ 88900 h 328613"/>
              <a:gd name="connsiteX29" fmla="*/ 171053 w 331788"/>
              <a:gd name="connsiteY29" fmla="*/ 88900 h 328613"/>
              <a:gd name="connsiteX30" fmla="*/ 173633 w 331788"/>
              <a:gd name="connsiteY30" fmla="*/ 90195 h 328613"/>
              <a:gd name="connsiteX31" fmla="*/ 174923 w 331788"/>
              <a:gd name="connsiteY31" fmla="*/ 95375 h 328613"/>
              <a:gd name="connsiteX32" fmla="*/ 169763 w 331788"/>
              <a:gd name="connsiteY32" fmla="*/ 103146 h 328613"/>
              <a:gd name="connsiteX33" fmla="*/ 172343 w 331788"/>
              <a:gd name="connsiteY33" fmla="*/ 123867 h 328613"/>
              <a:gd name="connsiteX34" fmla="*/ 167184 w 331788"/>
              <a:gd name="connsiteY34" fmla="*/ 136818 h 328613"/>
              <a:gd name="connsiteX35" fmla="*/ 164604 w 331788"/>
              <a:gd name="connsiteY35" fmla="*/ 136818 h 328613"/>
              <a:gd name="connsiteX36" fmla="*/ 159444 w 331788"/>
              <a:gd name="connsiteY36" fmla="*/ 123867 h 328613"/>
              <a:gd name="connsiteX37" fmla="*/ 162024 w 331788"/>
              <a:gd name="connsiteY37" fmla="*/ 103146 h 328613"/>
              <a:gd name="connsiteX38" fmla="*/ 156865 w 331788"/>
              <a:gd name="connsiteY38" fmla="*/ 95375 h 328613"/>
              <a:gd name="connsiteX39" fmla="*/ 158155 w 331788"/>
              <a:gd name="connsiteY39" fmla="*/ 90195 h 328613"/>
              <a:gd name="connsiteX40" fmla="*/ 160734 w 331788"/>
              <a:gd name="connsiteY40" fmla="*/ 88900 h 328613"/>
              <a:gd name="connsiteX41" fmla="*/ 136182 w 331788"/>
              <a:gd name="connsiteY41" fmla="*/ 88900 h 328613"/>
              <a:gd name="connsiteX42" fmla="*/ 138766 w 331788"/>
              <a:gd name="connsiteY42" fmla="*/ 91502 h 328613"/>
              <a:gd name="connsiteX43" fmla="*/ 165893 w 331788"/>
              <a:gd name="connsiteY43" fmla="*/ 165652 h 328613"/>
              <a:gd name="connsiteX44" fmla="*/ 193021 w 331788"/>
              <a:gd name="connsiteY44" fmla="*/ 91502 h 328613"/>
              <a:gd name="connsiteX45" fmla="*/ 196897 w 331788"/>
              <a:gd name="connsiteY45" fmla="*/ 90201 h 328613"/>
              <a:gd name="connsiteX46" fmla="*/ 208523 w 331788"/>
              <a:gd name="connsiteY46" fmla="*/ 92802 h 328613"/>
              <a:gd name="connsiteX47" fmla="*/ 231775 w 331788"/>
              <a:gd name="connsiteY47" fmla="*/ 125325 h 328613"/>
              <a:gd name="connsiteX48" fmla="*/ 231775 w 331788"/>
              <a:gd name="connsiteY48" fmla="*/ 176059 h 328613"/>
              <a:gd name="connsiteX49" fmla="*/ 226608 w 331788"/>
              <a:gd name="connsiteY49" fmla="*/ 182563 h 328613"/>
              <a:gd name="connsiteX50" fmla="*/ 105179 w 331788"/>
              <a:gd name="connsiteY50" fmla="*/ 182563 h 328613"/>
              <a:gd name="connsiteX51" fmla="*/ 100012 w 331788"/>
              <a:gd name="connsiteY51" fmla="*/ 176059 h 328613"/>
              <a:gd name="connsiteX52" fmla="*/ 100012 w 331788"/>
              <a:gd name="connsiteY52" fmla="*/ 125325 h 328613"/>
              <a:gd name="connsiteX53" fmla="*/ 123264 w 331788"/>
              <a:gd name="connsiteY53" fmla="*/ 92802 h 328613"/>
              <a:gd name="connsiteX54" fmla="*/ 134890 w 331788"/>
              <a:gd name="connsiteY54" fmla="*/ 90201 h 328613"/>
              <a:gd name="connsiteX55" fmla="*/ 136182 w 331788"/>
              <a:gd name="connsiteY55" fmla="*/ 88900 h 328613"/>
              <a:gd name="connsiteX56" fmla="*/ 292100 w 331788"/>
              <a:gd name="connsiteY56" fmla="*/ 19050 h 328613"/>
              <a:gd name="connsiteX57" fmla="*/ 331788 w 331788"/>
              <a:gd name="connsiteY57" fmla="*/ 58738 h 328613"/>
              <a:gd name="connsiteX58" fmla="*/ 292100 w 331788"/>
              <a:gd name="connsiteY58" fmla="*/ 98426 h 328613"/>
              <a:gd name="connsiteX59" fmla="*/ 252412 w 331788"/>
              <a:gd name="connsiteY59" fmla="*/ 58738 h 328613"/>
              <a:gd name="connsiteX60" fmla="*/ 292100 w 331788"/>
              <a:gd name="connsiteY60" fmla="*/ 19050 h 328613"/>
              <a:gd name="connsiteX61" fmla="*/ 39688 w 331788"/>
              <a:gd name="connsiteY61" fmla="*/ 19050 h 328613"/>
              <a:gd name="connsiteX62" fmla="*/ 79376 w 331788"/>
              <a:gd name="connsiteY62" fmla="*/ 58738 h 328613"/>
              <a:gd name="connsiteX63" fmla="*/ 39688 w 331788"/>
              <a:gd name="connsiteY63" fmla="*/ 98426 h 328613"/>
              <a:gd name="connsiteX64" fmla="*/ 0 w 331788"/>
              <a:gd name="connsiteY64" fmla="*/ 58738 h 328613"/>
              <a:gd name="connsiteX65" fmla="*/ 39688 w 331788"/>
              <a:gd name="connsiteY65" fmla="*/ 19050 h 328613"/>
              <a:gd name="connsiteX66" fmla="*/ 165894 w 331788"/>
              <a:gd name="connsiteY66" fmla="*/ 0 h 328613"/>
              <a:gd name="connsiteX67" fmla="*/ 204788 w 331788"/>
              <a:gd name="connsiteY67" fmla="*/ 39688 h 328613"/>
              <a:gd name="connsiteX68" fmla="*/ 165894 w 331788"/>
              <a:gd name="connsiteY68" fmla="*/ 79376 h 328613"/>
              <a:gd name="connsiteX69" fmla="*/ 127000 w 331788"/>
              <a:gd name="connsiteY69" fmla="*/ 39688 h 328613"/>
              <a:gd name="connsiteX70" fmla="*/ 165894 w 331788"/>
              <a:gd name="connsiteY70"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31788" h="328613">
                <a:moveTo>
                  <a:pt x="292147" y="109538"/>
                </a:moveTo>
                <a:cubicBezTo>
                  <a:pt x="311524" y="109538"/>
                  <a:pt x="327025" y="126291"/>
                  <a:pt x="327025" y="145621"/>
                </a:cubicBezTo>
                <a:cubicBezTo>
                  <a:pt x="327025" y="145621"/>
                  <a:pt x="327025" y="145621"/>
                  <a:pt x="327025" y="229385"/>
                </a:cubicBezTo>
                <a:cubicBezTo>
                  <a:pt x="327025" y="248715"/>
                  <a:pt x="311524" y="264179"/>
                  <a:pt x="293438" y="264179"/>
                </a:cubicBezTo>
                <a:cubicBezTo>
                  <a:pt x="293438" y="264179"/>
                  <a:pt x="293438" y="264179"/>
                  <a:pt x="252101" y="264179"/>
                </a:cubicBezTo>
                <a:cubicBezTo>
                  <a:pt x="252101" y="264179"/>
                  <a:pt x="252101" y="264179"/>
                  <a:pt x="252101" y="319593"/>
                </a:cubicBezTo>
                <a:cubicBezTo>
                  <a:pt x="252101" y="324747"/>
                  <a:pt x="248226" y="328613"/>
                  <a:pt x="243059" y="328613"/>
                </a:cubicBezTo>
                <a:cubicBezTo>
                  <a:pt x="243059" y="328613"/>
                  <a:pt x="243059" y="328613"/>
                  <a:pt x="205596" y="328613"/>
                </a:cubicBezTo>
                <a:cubicBezTo>
                  <a:pt x="199138" y="328613"/>
                  <a:pt x="195262" y="324747"/>
                  <a:pt x="195262" y="319593"/>
                </a:cubicBezTo>
                <a:cubicBezTo>
                  <a:pt x="195262" y="319593"/>
                  <a:pt x="195262" y="319593"/>
                  <a:pt x="195262" y="235829"/>
                </a:cubicBezTo>
                <a:cubicBezTo>
                  <a:pt x="195262" y="220364"/>
                  <a:pt x="208180" y="207478"/>
                  <a:pt x="224973" y="207478"/>
                </a:cubicBezTo>
                <a:cubicBezTo>
                  <a:pt x="224973" y="207478"/>
                  <a:pt x="224973" y="207478"/>
                  <a:pt x="255976" y="207478"/>
                </a:cubicBezTo>
                <a:cubicBezTo>
                  <a:pt x="255976" y="207478"/>
                  <a:pt x="255976" y="207478"/>
                  <a:pt x="255976" y="145621"/>
                </a:cubicBezTo>
                <a:cubicBezTo>
                  <a:pt x="255976" y="126291"/>
                  <a:pt x="271478" y="109538"/>
                  <a:pt x="292147" y="109538"/>
                </a:cubicBezTo>
                <a:close/>
                <a:moveTo>
                  <a:pt x="38473" y="109538"/>
                </a:moveTo>
                <a:cubicBezTo>
                  <a:pt x="59391" y="109538"/>
                  <a:pt x="75079" y="126291"/>
                  <a:pt x="75079" y="145621"/>
                </a:cubicBezTo>
                <a:cubicBezTo>
                  <a:pt x="75079" y="145621"/>
                  <a:pt x="75079" y="145621"/>
                  <a:pt x="75079" y="207478"/>
                </a:cubicBezTo>
                <a:cubicBezTo>
                  <a:pt x="75079" y="207478"/>
                  <a:pt x="75079" y="207478"/>
                  <a:pt x="106456" y="207478"/>
                </a:cubicBezTo>
                <a:cubicBezTo>
                  <a:pt x="123451" y="207478"/>
                  <a:pt x="136525" y="220364"/>
                  <a:pt x="136525" y="235829"/>
                </a:cubicBezTo>
                <a:cubicBezTo>
                  <a:pt x="136525" y="235829"/>
                  <a:pt x="136525" y="235829"/>
                  <a:pt x="136525" y="319593"/>
                </a:cubicBezTo>
                <a:cubicBezTo>
                  <a:pt x="136525" y="324747"/>
                  <a:pt x="132603" y="328613"/>
                  <a:pt x="126066" y="328613"/>
                </a:cubicBezTo>
                <a:cubicBezTo>
                  <a:pt x="126066" y="328613"/>
                  <a:pt x="126066" y="328613"/>
                  <a:pt x="88153" y="328613"/>
                </a:cubicBezTo>
                <a:cubicBezTo>
                  <a:pt x="82923" y="328613"/>
                  <a:pt x="79001" y="324747"/>
                  <a:pt x="79001" y="319593"/>
                </a:cubicBezTo>
                <a:cubicBezTo>
                  <a:pt x="79001" y="319593"/>
                  <a:pt x="79001" y="319593"/>
                  <a:pt x="79001" y="264179"/>
                </a:cubicBezTo>
                <a:cubicBezTo>
                  <a:pt x="79001" y="264179"/>
                  <a:pt x="79001" y="264179"/>
                  <a:pt x="37166" y="264179"/>
                </a:cubicBezTo>
                <a:cubicBezTo>
                  <a:pt x="18863" y="264179"/>
                  <a:pt x="3175" y="248715"/>
                  <a:pt x="3175" y="229385"/>
                </a:cubicBezTo>
                <a:cubicBezTo>
                  <a:pt x="3175" y="229385"/>
                  <a:pt x="3175" y="229385"/>
                  <a:pt x="3175" y="145621"/>
                </a:cubicBezTo>
                <a:cubicBezTo>
                  <a:pt x="3175" y="126291"/>
                  <a:pt x="18863" y="109538"/>
                  <a:pt x="38473" y="109538"/>
                </a:cubicBezTo>
                <a:close/>
                <a:moveTo>
                  <a:pt x="160734" y="88900"/>
                </a:moveTo>
                <a:cubicBezTo>
                  <a:pt x="160734" y="88900"/>
                  <a:pt x="160734" y="88900"/>
                  <a:pt x="171053" y="88900"/>
                </a:cubicBezTo>
                <a:cubicBezTo>
                  <a:pt x="172343" y="88900"/>
                  <a:pt x="173633" y="90195"/>
                  <a:pt x="173633" y="90195"/>
                </a:cubicBezTo>
                <a:cubicBezTo>
                  <a:pt x="174923" y="92785"/>
                  <a:pt x="176213" y="94080"/>
                  <a:pt x="174923" y="95375"/>
                </a:cubicBezTo>
                <a:cubicBezTo>
                  <a:pt x="174923" y="95375"/>
                  <a:pt x="174923" y="95375"/>
                  <a:pt x="169763" y="103146"/>
                </a:cubicBezTo>
                <a:cubicBezTo>
                  <a:pt x="169763" y="103146"/>
                  <a:pt x="169763" y="103146"/>
                  <a:pt x="172343" y="123867"/>
                </a:cubicBezTo>
                <a:cubicBezTo>
                  <a:pt x="172343" y="123867"/>
                  <a:pt x="172343" y="123867"/>
                  <a:pt x="167184" y="136818"/>
                </a:cubicBezTo>
                <a:cubicBezTo>
                  <a:pt x="167184" y="138113"/>
                  <a:pt x="164604" y="138113"/>
                  <a:pt x="164604" y="136818"/>
                </a:cubicBezTo>
                <a:cubicBezTo>
                  <a:pt x="164604" y="136818"/>
                  <a:pt x="164604" y="136818"/>
                  <a:pt x="159444" y="123867"/>
                </a:cubicBezTo>
                <a:cubicBezTo>
                  <a:pt x="159444" y="123867"/>
                  <a:pt x="159444" y="123867"/>
                  <a:pt x="162024" y="103146"/>
                </a:cubicBezTo>
                <a:cubicBezTo>
                  <a:pt x="162024" y="103146"/>
                  <a:pt x="162024" y="103146"/>
                  <a:pt x="156865" y="95375"/>
                </a:cubicBezTo>
                <a:cubicBezTo>
                  <a:pt x="155575" y="94080"/>
                  <a:pt x="156865" y="92785"/>
                  <a:pt x="158155" y="90195"/>
                </a:cubicBezTo>
                <a:cubicBezTo>
                  <a:pt x="158155" y="90195"/>
                  <a:pt x="159444" y="88900"/>
                  <a:pt x="160734" y="88900"/>
                </a:cubicBezTo>
                <a:close/>
                <a:moveTo>
                  <a:pt x="136182" y="88900"/>
                </a:moveTo>
                <a:cubicBezTo>
                  <a:pt x="137474" y="88900"/>
                  <a:pt x="138766" y="90201"/>
                  <a:pt x="138766" y="91502"/>
                </a:cubicBezTo>
                <a:cubicBezTo>
                  <a:pt x="138766" y="91502"/>
                  <a:pt x="138766" y="91502"/>
                  <a:pt x="165893" y="165652"/>
                </a:cubicBezTo>
                <a:cubicBezTo>
                  <a:pt x="165893" y="165652"/>
                  <a:pt x="165893" y="165652"/>
                  <a:pt x="193021" y="91502"/>
                </a:cubicBezTo>
                <a:cubicBezTo>
                  <a:pt x="193021" y="90201"/>
                  <a:pt x="195605" y="88900"/>
                  <a:pt x="196897" y="90201"/>
                </a:cubicBezTo>
                <a:cubicBezTo>
                  <a:pt x="196897" y="90201"/>
                  <a:pt x="196897" y="90201"/>
                  <a:pt x="208523" y="92802"/>
                </a:cubicBezTo>
                <a:cubicBezTo>
                  <a:pt x="222733" y="98006"/>
                  <a:pt x="231775" y="111015"/>
                  <a:pt x="231775" y="125325"/>
                </a:cubicBezTo>
                <a:cubicBezTo>
                  <a:pt x="231775" y="125325"/>
                  <a:pt x="231775" y="125325"/>
                  <a:pt x="231775" y="176059"/>
                </a:cubicBezTo>
                <a:cubicBezTo>
                  <a:pt x="231775" y="179961"/>
                  <a:pt x="229192" y="182563"/>
                  <a:pt x="226608" y="182563"/>
                </a:cubicBezTo>
                <a:cubicBezTo>
                  <a:pt x="226608" y="182563"/>
                  <a:pt x="226608" y="182563"/>
                  <a:pt x="105179" y="182563"/>
                </a:cubicBezTo>
                <a:cubicBezTo>
                  <a:pt x="102595" y="182563"/>
                  <a:pt x="100012" y="179961"/>
                  <a:pt x="100012" y="176059"/>
                </a:cubicBezTo>
                <a:cubicBezTo>
                  <a:pt x="100012" y="176059"/>
                  <a:pt x="100012" y="176059"/>
                  <a:pt x="100012" y="125325"/>
                </a:cubicBezTo>
                <a:cubicBezTo>
                  <a:pt x="100012" y="111015"/>
                  <a:pt x="109054" y="98006"/>
                  <a:pt x="123264" y="92802"/>
                </a:cubicBezTo>
                <a:cubicBezTo>
                  <a:pt x="123264" y="92802"/>
                  <a:pt x="123264" y="92802"/>
                  <a:pt x="134890" y="90201"/>
                </a:cubicBezTo>
                <a:cubicBezTo>
                  <a:pt x="134890" y="88900"/>
                  <a:pt x="134890" y="88900"/>
                  <a:pt x="136182" y="88900"/>
                </a:cubicBezTo>
                <a:close/>
                <a:moveTo>
                  <a:pt x="292100" y="19050"/>
                </a:moveTo>
                <a:cubicBezTo>
                  <a:pt x="314019" y="19050"/>
                  <a:pt x="331788" y="36819"/>
                  <a:pt x="331788" y="58738"/>
                </a:cubicBezTo>
                <a:cubicBezTo>
                  <a:pt x="331788" y="80657"/>
                  <a:pt x="314019" y="98426"/>
                  <a:pt x="292100" y="98426"/>
                </a:cubicBezTo>
                <a:cubicBezTo>
                  <a:pt x="270181" y="98426"/>
                  <a:pt x="252412" y="80657"/>
                  <a:pt x="252412" y="58738"/>
                </a:cubicBezTo>
                <a:cubicBezTo>
                  <a:pt x="252412" y="36819"/>
                  <a:pt x="270181" y="19050"/>
                  <a:pt x="292100" y="19050"/>
                </a:cubicBezTo>
                <a:close/>
                <a:moveTo>
                  <a:pt x="39688" y="19050"/>
                </a:moveTo>
                <a:cubicBezTo>
                  <a:pt x="61607" y="19050"/>
                  <a:pt x="79376" y="36819"/>
                  <a:pt x="79376" y="58738"/>
                </a:cubicBezTo>
                <a:cubicBezTo>
                  <a:pt x="79376" y="80657"/>
                  <a:pt x="61607" y="98426"/>
                  <a:pt x="39688" y="98426"/>
                </a:cubicBezTo>
                <a:cubicBezTo>
                  <a:pt x="17769" y="98426"/>
                  <a:pt x="0" y="80657"/>
                  <a:pt x="0" y="58738"/>
                </a:cubicBezTo>
                <a:cubicBezTo>
                  <a:pt x="0" y="36819"/>
                  <a:pt x="17769" y="19050"/>
                  <a:pt x="39688" y="19050"/>
                </a:cubicBezTo>
                <a:close/>
                <a:moveTo>
                  <a:pt x="165894" y="0"/>
                </a:moveTo>
                <a:cubicBezTo>
                  <a:pt x="187375" y="0"/>
                  <a:pt x="204788" y="17769"/>
                  <a:pt x="204788" y="39688"/>
                </a:cubicBezTo>
                <a:cubicBezTo>
                  <a:pt x="204788" y="61607"/>
                  <a:pt x="187375" y="79376"/>
                  <a:pt x="165894" y="79376"/>
                </a:cubicBezTo>
                <a:cubicBezTo>
                  <a:pt x="144413" y="79376"/>
                  <a:pt x="127000" y="61607"/>
                  <a:pt x="127000" y="39688"/>
                </a:cubicBezTo>
                <a:cubicBezTo>
                  <a:pt x="127000" y="17769"/>
                  <a:pt x="144413" y="0"/>
                  <a:pt x="1658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矩形: 圆角 13"/>
          <p:cNvSpPr/>
          <p:nvPr/>
        </p:nvSpPr>
        <p:spPr>
          <a:xfrm>
            <a:off x="10777946" y="5956891"/>
            <a:ext cx="435428" cy="435428"/>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14"/>
          <p:cNvSpPr/>
          <p:nvPr/>
        </p:nvSpPr>
        <p:spPr>
          <a:xfrm>
            <a:off x="10897107" y="6056904"/>
            <a:ext cx="197107" cy="235402"/>
          </a:xfrm>
          <a:custGeom>
            <a:avLst/>
            <a:gdLst>
              <a:gd name="connsiteX0" fmla="*/ 132196 w 277813"/>
              <a:gd name="connsiteY0" fmla="*/ 133350 h 331788"/>
              <a:gd name="connsiteX1" fmla="*/ 132196 w 277813"/>
              <a:gd name="connsiteY1" fmla="*/ 152673 h 331788"/>
              <a:gd name="connsiteX2" fmla="*/ 99724 w 277813"/>
              <a:gd name="connsiteY2" fmla="*/ 186167 h 331788"/>
              <a:gd name="connsiteX3" fmla="*/ 134793 w 277813"/>
              <a:gd name="connsiteY3" fmla="*/ 220949 h 331788"/>
              <a:gd name="connsiteX4" fmla="*/ 154276 w 277813"/>
              <a:gd name="connsiteY4" fmla="*/ 237696 h 331788"/>
              <a:gd name="connsiteX5" fmla="*/ 136092 w 277813"/>
              <a:gd name="connsiteY5" fmla="*/ 249290 h 331788"/>
              <a:gd name="connsiteX6" fmla="*/ 104920 w 277813"/>
              <a:gd name="connsiteY6" fmla="*/ 241561 h 331788"/>
              <a:gd name="connsiteX7" fmla="*/ 98425 w 277813"/>
              <a:gd name="connsiteY7" fmla="*/ 263460 h 331788"/>
              <a:gd name="connsiteX8" fmla="*/ 130897 w 277813"/>
              <a:gd name="connsiteY8" fmla="*/ 272478 h 331788"/>
              <a:gd name="connsiteX9" fmla="*/ 130897 w 277813"/>
              <a:gd name="connsiteY9" fmla="*/ 290513 h 331788"/>
              <a:gd name="connsiteX10" fmla="*/ 150380 w 277813"/>
              <a:gd name="connsiteY10" fmla="*/ 290513 h 331788"/>
              <a:gd name="connsiteX11" fmla="*/ 150380 w 277813"/>
              <a:gd name="connsiteY11" fmla="*/ 271190 h 331788"/>
              <a:gd name="connsiteX12" fmla="*/ 184150 w 277813"/>
              <a:gd name="connsiteY12" fmla="*/ 235120 h 331788"/>
              <a:gd name="connsiteX13" fmla="*/ 152978 w 277813"/>
              <a:gd name="connsiteY13" fmla="*/ 199049 h 331788"/>
              <a:gd name="connsiteX14" fmla="*/ 129598 w 277813"/>
              <a:gd name="connsiteY14" fmla="*/ 182303 h 331788"/>
              <a:gd name="connsiteX15" fmla="*/ 146483 w 277813"/>
              <a:gd name="connsiteY15" fmla="*/ 171997 h 331788"/>
              <a:gd name="connsiteX16" fmla="*/ 173759 w 277813"/>
              <a:gd name="connsiteY16" fmla="*/ 178438 h 331788"/>
              <a:gd name="connsiteX17" fmla="*/ 178955 w 277813"/>
              <a:gd name="connsiteY17" fmla="*/ 156538 h 331788"/>
              <a:gd name="connsiteX18" fmla="*/ 151679 w 277813"/>
              <a:gd name="connsiteY18" fmla="*/ 151385 h 331788"/>
              <a:gd name="connsiteX19" fmla="*/ 151679 w 277813"/>
              <a:gd name="connsiteY19" fmla="*/ 133350 h 331788"/>
              <a:gd name="connsiteX20" fmla="*/ 132196 w 277813"/>
              <a:gd name="connsiteY20" fmla="*/ 133350 h 331788"/>
              <a:gd name="connsiteX21" fmla="*/ 136310 w 277813"/>
              <a:gd name="connsiteY21" fmla="*/ 0 h 331788"/>
              <a:gd name="connsiteX22" fmla="*/ 167467 w 277813"/>
              <a:gd name="connsiteY22" fmla="*/ 3888 h 331788"/>
              <a:gd name="connsiteX23" fmla="*/ 158380 w 277813"/>
              <a:gd name="connsiteY23" fmla="*/ 25921 h 331788"/>
              <a:gd name="connsiteX24" fmla="*/ 184343 w 277813"/>
              <a:gd name="connsiteY24" fmla="*/ 6480 h 331788"/>
              <a:gd name="connsiteX25" fmla="*/ 214202 w 277813"/>
              <a:gd name="connsiteY25" fmla="*/ 9072 h 331788"/>
              <a:gd name="connsiteX26" fmla="*/ 188238 w 277813"/>
              <a:gd name="connsiteY26" fmla="*/ 62210 h 331788"/>
              <a:gd name="connsiteX27" fmla="*/ 215500 w 277813"/>
              <a:gd name="connsiteY27" fmla="*/ 62210 h 331788"/>
              <a:gd name="connsiteX28" fmla="*/ 215500 w 277813"/>
              <a:gd name="connsiteY28" fmla="*/ 81651 h 331788"/>
              <a:gd name="connsiteX29" fmla="*/ 183045 w 277813"/>
              <a:gd name="connsiteY29" fmla="*/ 81651 h 331788"/>
              <a:gd name="connsiteX30" fmla="*/ 277813 w 277813"/>
              <a:gd name="connsiteY30" fmla="*/ 243657 h 331788"/>
              <a:gd name="connsiteX31" fmla="*/ 138907 w 277813"/>
              <a:gd name="connsiteY31" fmla="*/ 331788 h 331788"/>
              <a:gd name="connsiteX32" fmla="*/ 0 w 277813"/>
              <a:gd name="connsiteY32" fmla="*/ 243657 h 331788"/>
              <a:gd name="connsiteX33" fmla="*/ 94768 w 277813"/>
              <a:gd name="connsiteY33" fmla="*/ 81651 h 331788"/>
              <a:gd name="connsiteX34" fmla="*/ 68804 w 277813"/>
              <a:gd name="connsiteY34" fmla="*/ 81651 h 331788"/>
              <a:gd name="connsiteX35" fmla="*/ 68804 w 277813"/>
              <a:gd name="connsiteY35" fmla="*/ 60914 h 331788"/>
              <a:gd name="connsiteX36" fmla="*/ 96066 w 277813"/>
              <a:gd name="connsiteY36" fmla="*/ 62210 h 331788"/>
              <a:gd name="connsiteX37" fmla="*/ 66208 w 277813"/>
              <a:gd name="connsiteY37" fmla="*/ 5184 h 331788"/>
              <a:gd name="connsiteX38" fmla="*/ 110347 w 277813"/>
              <a:gd name="connsiteY38" fmla="*/ 6480 h 331788"/>
              <a:gd name="connsiteX39" fmla="*/ 127223 w 277813"/>
              <a:gd name="connsiteY39" fmla="*/ 28513 h 331788"/>
              <a:gd name="connsiteX40" fmla="*/ 136310 w 277813"/>
              <a:gd name="connsiteY4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7813" h="331788">
                <a:moveTo>
                  <a:pt x="132196" y="133350"/>
                </a:moveTo>
                <a:cubicBezTo>
                  <a:pt x="132196" y="133350"/>
                  <a:pt x="132196" y="133350"/>
                  <a:pt x="132196" y="152673"/>
                </a:cubicBezTo>
                <a:cubicBezTo>
                  <a:pt x="111414" y="156538"/>
                  <a:pt x="99724" y="169420"/>
                  <a:pt x="99724" y="186167"/>
                </a:cubicBezTo>
                <a:cubicBezTo>
                  <a:pt x="99724" y="204202"/>
                  <a:pt x="114012" y="214508"/>
                  <a:pt x="134793" y="220949"/>
                </a:cubicBezTo>
                <a:cubicBezTo>
                  <a:pt x="149081" y="226102"/>
                  <a:pt x="154276" y="231255"/>
                  <a:pt x="154276" y="237696"/>
                </a:cubicBezTo>
                <a:cubicBezTo>
                  <a:pt x="154276" y="245425"/>
                  <a:pt x="147782" y="249290"/>
                  <a:pt x="136092" y="249290"/>
                </a:cubicBezTo>
                <a:cubicBezTo>
                  <a:pt x="124403" y="249290"/>
                  <a:pt x="112713" y="245425"/>
                  <a:pt x="104920" y="241561"/>
                </a:cubicBezTo>
                <a:cubicBezTo>
                  <a:pt x="104920" y="241561"/>
                  <a:pt x="104920" y="241561"/>
                  <a:pt x="98425" y="263460"/>
                </a:cubicBezTo>
                <a:cubicBezTo>
                  <a:pt x="106218" y="267325"/>
                  <a:pt x="117908" y="271190"/>
                  <a:pt x="130897" y="272478"/>
                </a:cubicBezTo>
                <a:cubicBezTo>
                  <a:pt x="130897" y="272478"/>
                  <a:pt x="130897" y="272478"/>
                  <a:pt x="130897" y="290513"/>
                </a:cubicBezTo>
                <a:cubicBezTo>
                  <a:pt x="130897" y="290513"/>
                  <a:pt x="130897" y="290513"/>
                  <a:pt x="150380" y="290513"/>
                </a:cubicBezTo>
                <a:cubicBezTo>
                  <a:pt x="150380" y="290513"/>
                  <a:pt x="150380" y="290513"/>
                  <a:pt x="150380" y="271190"/>
                </a:cubicBezTo>
                <a:cubicBezTo>
                  <a:pt x="172460" y="267325"/>
                  <a:pt x="184150" y="251866"/>
                  <a:pt x="184150" y="235120"/>
                </a:cubicBezTo>
                <a:cubicBezTo>
                  <a:pt x="184150" y="218373"/>
                  <a:pt x="175058" y="208067"/>
                  <a:pt x="152978" y="199049"/>
                </a:cubicBezTo>
                <a:cubicBezTo>
                  <a:pt x="136092" y="193897"/>
                  <a:pt x="129598" y="188744"/>
                  <a:pt x="129598" y="182303"/>
                </a:cubicBezTo>
                <a:cubicBezTo>
                  <a:pt x="129598" y="177150"/>
                  <a:pt x="133495" y="171997"/>
                  <a:pt x="146483" y="171997"/>
                </a:cubicBezTo>
                <a:cubicBezTo>
                  <a:pt x="159472" y="171997"/>
                  <a:pt x="168564" y="177150"/>
                  <a:pt x="173759" y="178438"/>
                </a:cubicBezTo>
                <a:cubicBezTo>
                  <a:pt x="173759" y="178438"/>
                  <a:pt x="173759" y="178438"/>
                  <a:pt x="178955" y="156538"/>
                </a:cubicBezTo>
                <a:cubicBezTo>
                  <a:pt x="172460" y="153962"/>
                  <a:pt x="164667" y="151385"/>
                  <a:pt x="151679" y="151385"/>
                </a:cubicBezTo>
                <a:cubicBezTo>
                  <a:pt x="151679" y="151385"/>
                  <a:pt x="151679" y="151385"/>
                  <a:pt x="151679" y="133350"/>
                </a:cubicBezTo>
                <a:cubicBezTo>
                  <a:pt x="151679" y="133350"/>
                  <a:pt x="151679" y="133350"/>
                  <a:pt x="132196" y="133350"/>
                </a:cubicBezTo>
                <a:close/>
                <a:moveTo>
                  <a:pt x="136310" y="0"/>
                </a:moveTo>
                <a:cubicBezTo>
                  <a:pt x="136310" y="0"/>
                  <a:pt x="136310" y="0"/>
                  <a:pt x="167467" y="3888"/>
                </a:cubicBezTo>
                <a:cubicBezTo>
                  <a:pt x="167467" y="3888"/>
                  <a:pt x="167467" y="3888"/>
                  <a:pt x="158380" y="25921"/>
                </a:cubicBezTo>
                <a:cubicBezTo>
                  <a:pt x="158380" y="25921"/>
                  <a:pt x="158380" y="25921"/>
                  <a:pt x="184343" y="6480"/>
                </a:cubicBezTo>
                <a:cubicBezTo>
                  <a:pt x="184343" y="6480"/>
                  <a:pt x="184343" y="6480"/>
                  <a:pt x="214202" y="9072"/>
                </a:cubicBezTo>
                <a:cubicBezTo>
                  <a:pt x="214202" y="9072"/>
                  <a:pt x="214202" y="9072"/>
                  <a:pt x="188238" y="62210"/>
                </a:cubicBezTo>
                <a:cubicBezTo>
                  <a:pt x="188238" y="62210"/>
                  <a:pt x="188238" y="62210"/>
                  <a:pt x="215500" y="62210"/>
                </a:cubicBezTo>
                <a:cubicBezTo>
                  <a:pt x="215500" y="62210"/>
                  <a:pt x="215500" y="62210"/>
                  <a:pt x="215500" y="81651"/>
                </a:cubicBezTo>
                <a:cubicBezTo>
                  <a:pt x="215500" y="81651"/>
                  <a:pt x="215500" y="81651"/>
                  <a:pt x="183045" y="81651"/>
                </a:cubicBezTo>
                <a:cubicBezTo>
                  <a:pt x="237569" y="114052"/>
                  <a:pt x="277813" y="198295"/>
                  <a:pt x="277813" y="243657"/>
                </a:cubicBezTo>
                <a:cubicBezTo>
                  <a:pt x="277813" y="299387"/>
                  <a:pt x="215500" y="331788"/>
                  <a:pt x="138907" y="331788"/>
                </a:cubicBezTo>
                <a:cubicBezTo>
                  <a:pt x="62313" y="331788"/>
                  <a:pt x="0" y="299387"/>
                  <a:pt x="0" y="243657"/>
                </a:cubicBezTo>
                <a:cubicBezTo>
                  <a:pt x="0" y="198295"/>
                  <a:pt x="40244" y="114052"/>
                  <a:pt x="94768" y="81651"/>
                </a:cubicBezTo>
                <a:cubicBezTo>
                  <a:pt x="94768" y="81651"/>
                  <a:pt x="94768" y="81651"/>
                  <a:pt x="68804" y="81651"/>
                </a:cubicBezTo>
                <a:cubicBezTo>
                  <a:pt x="68804" y="81651"/>
                  <a:pt x="68804" y="81651"/>
                  <a:pt x="68804" y="60914"/>
                </a:cubicBezTo>
                <a:cubicBezTo>
                  <a:pt x="68804" y="60914"/>
                  <a:pt x="68804" y="60914"/>
                  <a:pt x="96066" y="62210"/>
                </a:cubicBezTo>
                <a:cubicBezTo>
                  <a:pt x="96066" y="62210"/>
                  <a:pt x="96066" y="62210"/>
                  <a:pt x="66208" y="5184"/>
                </a:cubicBezTo>
                <a:cubicBezTo>
                  <a:pt x="66208" y="5184"/>
                  <a:pt x="66208" y="5184"/>
                  <a:pt x="110347" y="6480"/>
                </a:cubicBezTo>
                <a:cubicBezTo>
                  <a:pt x="110347" y="6480"/>
                  <a:pt x="110347" y="6480"/>
                  <a:pt x="127223" y="28513"/>
                </a:cubicBezTo>
                <a:cubicBezTo>
                  <a:pt x="127223" y="28513"/>
                  <a:pt x="127223" y="28513"/>
                  <a:pt x="13631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26" name="组合 25"/>
          <p:cNvGrpSpPr/>
          <p:nvPr/>
        </p:nvGrpSpPr>
        <p:grpSpPr>
          <a:xfrm>
            <a:off x="8714014" y="5956891"/>
            <a:ext cx="435428" cy="435428"/>
            <a:chOff x="8533674" y="5262836"/>
            <a:chExt cx="435428" cy="435428"/>
          </a:xfrm>
        </p:grpSpPr>
        <p:sp>
          <p:nvSpPr>
            <p:cNvPr id="27" name="矩形: 圆角 28"/>
            <p:cNvSpPr/>
            <p:nvPr/>
          </p:nvSpPr>
          <p:spPr>
            <a:xfrm>
              <a:off x="8533674" y="5262836"/>
              <a:ext cx="435428" cy="435428"/>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3" name="椭圆 17"/>
            <p:cNvSpPr/>
            <p:nvPr/>
          </p:nvSpPr>
          <p:spPr>
            <a:xfrm>
              <a:off x="8641423" y="5362849"/>
              <a:ext cx="219929" cy="235402"/>
            </a:xfrm>
            <a:custGeom>
              <a:avLst/>
              <a:gdLst>
                <a:gd name="connsiteX0" fmla="*/ 270013 w 315913"/>
                <a:gd name="connsiteY0" fmla="*/ 244475 h 338138"/>
                <a:gd name="connsiteX1" fmla="*/ 315913 w 315913"/>
                <a:gd name="connsiteY1" fmla="*/ 290647 h 338138"/>
                <a:gd name="connsiteX2" fmla="*/ 315913 w 315913"/>
                <a:gd name="connsiteY2" fmla="*/ 331542 h 338138"/>
                <a:gd name="connsiteX3" fmla="*/ 313290 w 315913"/>
                <a:gd name="connsiteY3" fmla="*/ 335500 h 338138"/>
                <a:gd name="connsiteX4" fmla="*/ 309356 w 315913"/>
                <a:gd name="connsiteY4" fmla="*/ 338138 h 338138"/>
                <a:gd name="connsiteX5" fmla="*/ 231982 w 315913"/>
                <a:gd name="connsiteY5" fmla="*/ 338138 h 338138"/>
                <a:gd name="connsiteX6" fmla="*/ 225425 w 315913"/>
                <a:gd name="connsiteY6" fmla="*/ 331542 h 338138"/>
                <a:gd name="connsiteX7" fmla="*/ 225425 w 315913"/>
                <a:gd name="connsiteY7" fmla="*/ 290647 h 338138"/>
                <a:gd name="connsiteX8" fmla="*/ 270013 w 315913"/>
                <a:gd name="connsiteY8" fmla="*/ 244475 h 338138"/>
                <a:gd name="connsiteX9" fmla="*/ 157956 w 315913"/>
                <a:gd name="connsiteY9" fmla="*/ 244475 h 338138"/>
                <a:gd name="connsiteX10" fmla="*/ 203200 w 315913"/>
                <a:gd name="connsiteY10" fmla="*/ 290647 h 338138"/>
                <a:gd name="connsiteX11" fmla="*/ 203200 w 315913"/>
                <a:gd name="connsiteY11" fmla="*/ 331542 h 338138"/>
                <a:gd name="connsiteX12" fmla="*/ 201869 w 315913"/>
                <a:gd name="connsiteY12" fmla="*/ 335500 h 338138"/>
                <a:gd name="connsiteX13" fmla="*/ 196546 w 315913"/>
                <a:gd name="connsiteY13" fmla="*/ 338138 h 338138"/>
                <a:gd name="connsiteX14" fmla="*/ 119365 w 315913"/>
                <a:gd name="connsiteY14" fmla="*/ 338138 h 338138"/>
                <a:gd name="connsiteX15" fmla="*/ 112712 w 315913"/>
                <a:gd name="connsiteY15" fmla="*/ 331542 h 338138"/>
                <a:gd name="connsiteX16" fmla="*/ 112712 w 315913"/>
                <a:gd name="connsiteY16" fmla="*/ 290647 h 338138"/>
                <a:gd name="connsiteX17" fmla="*/ 157956 w 315913"/>
                <a:gd name="connsiteY17" fmla="*/ 244475 h 338138"/>
                <a:gd name="connsiteX18" fmla="*/ 45900 w 315913"/>
                <a:gd name="connsiteY18" fmla="*/ 244475 h 338138"/>
                <a:gd name="connsiteX19" fmla="*/ 90488 w 315913"/>
                <a:gd name="connsiteY19" fmla="*/ 290647 h 338138"/>
                <a:gd name="connsiteX20" fmla="*/ 90488 w 315913"/>
                <a:gd name="connsiteY20" fmla="*/ 331542 h 338138"/>
                <a:gd name="connsiteX21" fmla="*/ 89176 w 315913"/>
                <a:gd name="connsiteY21" fmla="*/ 335500 h 338138"/>
                <a:gd name="connsiteX22" fmla="*/ 83931 w 315913"/>
                <a:gd name="connsiteY22" fmla="*/ 338138 h 338138"/>
                <a:gd name="connsiteX23" fmla="*/ 6557 w 315913"/>
                <a:gd name="connsiteY23" fmla="*/ 338138 h 338138"/>
                <a:gd name="connsiteX24" fmla="*/ 0 w 315913"/>
                <a:gd name="connsiteY24" fmla="*/ 331542 h 338138"/>
                <a:gd name="connsiteX25" fmla="*/ 0 w 315913"/>
                <a:gd name="connsiteY25" fmla="*/ 290647 h 338138"/>
                <a:gd name="connsiteX26" fmla="*/ 45900 w 315913"/>
                <a:gd name="connsiteY26" fmla="*/ 244475 h 338138"/>
                <a:gd name="connsiteX27" fmla="*/ 271463 w 315913"/>
                <a:gd name="connsiteY27" fmla="*/ 180975 h 338138"/>
                <a:gd name="connsiteX28" fmla="*/ 301625 w 315913"/>
                <a:gd name="connsiteY28" fmla="*/ 211138 h 338138"/>
                <a:gd name="connsiteX29" fmla="*/ 271463 w 315913"/>
                <a:gd name="connsiteY29" fmla="*/ 241300 h 338138"/>
                <a:gd name="connsiteX30" fmla="*/ 241300 w 315913"/>
                <a:gd name="connsiteY30" fmla="*/ 211138 h 338138"/>
                <a:gd name="connsiteX31" fmla="*/ 271463 w 315913"/>
                <a:gd name="connsiteY31" fmla="*/ 180975 h 338138"/>
                <a:gd name="connsiteX32" fmla="*/ 159420 w 315913"/>
                <a:gd name="connsiteY32" fmla="*/ 180975 h 338138"/>
                <a:gd name="connsiteX33" fmla="*/ 188912 w 315913"/>
                <a:gd name="connsiteY33" fmla="*/ 211138 h 338138"/>
                <a:gd name="connsiteX34" fmla="*/ 159420 w 315913"/>
                <a:gd name="connsiteY34" fmla="*/ 241300 h 338138"/>
                <a:gd name="connsiteX35" fmla="*/ 128587 w 315913"/>
                <a:gd name="connsiteY35" fmla="*/ 211138 h 338138"/>
                <a:gd name="connsiteX36" fmla="*/ 159420 w 315913"/>
                <a:gd name="connsiteY36" fmla="*/ 180975 h 338138"/>
                <a:gd name="connsiteX37" fmla="*/ 46038 w 315913"/>
                <a:gd name="connsiteY37" fmla="*/ 180975 h 338138"/>
                <a:gd name="connsiteX38" fmla="*/ 76201 w 315913"/>
                <a:gd name="connsiteY38" fmla="*/ 211138 h 338138"/>
                <a:gd name="connsiteX39" fmla="*/ 46038 w 315913"/>
                <a:gd name="connsiteY39" fmla="*/ 241301 h 338138"/>
                <a:gd name="connsiteX40" fmla="*/ 15875 w 315913"/>
                <a:gd name="connsiteY40" fmla="*/ 211138 h 338138"/>
                <a:gd name="connsiteX41" fmla="*/ 46038 w 315913"/>
                <a:gd name="connsiteY41" fmla="*/ 180975 h 338138"/>
                <a:gd name="connsiteX42" fmla="*/ 270005 w 315913"/>
                <a:gd name="connsiteY42" fmla="*/ 77788 h 338138"/>
                <a:gd name="connsiteX43" fmla="*/ 238125 w 315913"/>
                <a:gd name="connsiteY43" fmla="*/ 109792 h 338138"/>
                <a:gd name="connsiteX44" fmla="*/ 238125 w 315913"/>
                <a:gd name="connsiteY44" fmla="*/ 144463 h 338138"/>
                <a:gd name="connsiteX45" fmla="*/ 303213 w 315913"/>
                <a:gd name="connsiteY45" fmla="*/ 144463 h 338138"/>
                <a:gd name="connsiteX46" fmla="*/ 303213 w 315913"/>
                <a:gd name="connsiteY46" fmla="*/ 109792 h 338138"/>
                <a:gd name="connsiteX47" fmla="*/ 270005 w 315913"/>
                <a:gd name="connsiteY47" fmla="*/ 77788 h 338138"/>
                <a:gd name="connsiteX48" fmla="*/ 270013 w 315913"/>
                <a:gd name="connsiteY48" fmla="*/ 65088 h 338138"/>
                <a:gd name="connsiteX49" fmla="*/ 315913 w 315913"/>
                <a:gd name="connsiteY49" fmla="*/ 109941 h 338138"/>
                <a:gd name="connsiteX50" fmla="*/ 315913 w 315913"/>
                <a:gd name="connsiteY50" fmla="*/ 150836 h 338138"/>
                <a:gd name="connsiteX51" fmla="*/ 313290 w 315913"/>
                <a:gd name="connsiteY51" fmla="*/ 156113 h 338138"/>
                <a:gd name="connsiteX52" fmla="*/ 309356 w 315913"/>
                <a:gd name="connsiteY52" fmla="*/ 158751 h 338138"/>
                <a:gd name="connsiteX53" fmla="*/ 231982 w 315913"/>
                <a:gd name="connsiteY53" fmla="*/ 158751 h 338138"/>
                <a:gd name="connsiteX54" fmla="*/ 225425 w 315913"/>
                <a:gd name="connsiteY54" fmla="*/ 150836 h 338138"/>
                <a:gd name="connsiteX55" fmla="*/ 225425 w 315913"/>
                <a:gd name="connsiteY55" fmla="*/ 109941 h 338138"/>
                <a:gd name="connsiteX56" fmla="*/ 270013 w 315913"/>
                <a:gd name="connsiteY56" fmla="*/ 65088 h 338138"/>
                <a:gd name="connsiteX57" fmla="*/ 157956 w 315913"/>
                <a:gd name="connsiteY57" fmla="*/ 65088 h 338138"/>
                <a:gd name="connsiteX58" fmla="*/ 203200 w 315913"/>
                <a:gd name="connsiteY58" fmla="*/ 109941 h 338138"/>
                <a:gd name="connsiteX59" fmla="*/ 203200 w 315913"/>
                <a:gd name="connsiteY59" fmla="*/ 150836 h 338138"/>
                <a:gd name="connsiteX60" fmla="*/ 201869 w 315913"/>
                <a:gd name="connsiteY60" fmla="*/ 156113 h 338138"/>
                <a:gd name="connsiteX61" fmla="*/ 196546 w 315913"/>
                <a:gd name="connsiteY61" fmla="*/ 158751 h 338138"/>
                <a:gd name="connsiteX62" fmla="*/ 119365 w 315913"/>
                <a:gd name="connsiteY62" fmla="*/ 158751 h 338138"/>
                <a:gd name="connsiteX63" fmla="*/ 112712 w 315913"/>
                <a:gd name="connsiteY63" fmla="*/ 150836 h 338138"/>
                <a:gd name="connsiteX64" fmla="*/ 112712 w 315913"/>
                <a:gd name="connsiteY64" fmla="*/ 109941 h 338138"/>
                <a:gd name="connsiteX65" fmla="*/ 157956 w 315913"/>
                <a:gd name="connsiteY65" fmla="*/ 65088 h 338138"/>
                <a:gd name="connsiteX66" fmla="*/ 45900 w 315913"/>
                <a:gd name="connsiteY66" fmla="*/ 65088 h 338138"/>
                <a:gd name="connsiteX67" fmla="*/ 90488 w 315913"/>
                <a:gd name="connsiteY67" fmla="*/ 109941 h 338138"/>
                <a:gd name="connsiteX68" fmla="*/ 90488 w 315913"/>
                <a:gd name="connsiteY68" fmla="*/ 150836 h 338138"/>
                <a:gd name="connsiteX69" fmla="*/ 89176 w 315913"/>
                <a:gd name="connsiteY69" fmla="*/ 156113 h 338138"/>
                <a:gd name="connsiteX70" fmla="*/ 83931 w 315913"/>
                <a:gd name="connsiteY70" fmla="*/ 158751 h 338138"/>
                <a:gd name="connsiteX71" fmla="*/ 6557 w 315913"/>
                <a:gd name="connsiteY71" fmla="*/ 158751 h 338138"/>
                <a:gd name="connsiteX72" fmla="*/ 0 w 315913"/>
                <a:gd name="connsiteY72" fmla="*/ 150836 h 338138"/>
                <a:gd name="connsiteX73" fmla="*/ 0 w 315913"/>
                <a:gd name="connsiteY73" fmla="*/ 109941 h 338138"/>
                <a:gd name="connsiteX74" fmla="*/ 45900 w 315913"/>
                <a:gd name="connsiteY74" fmla="*/ 65088 h 338138"/>
                <a:gd name="connsiteX75" fmla="*/ 270669 w 315913"/>
                <a:gd name="connsiteY75" fmla="*/ 14288 h 338138"/>
                <a:gd name="connsiteX76" fmla="*/ 254000 w 315913"/>
                <a:gd name="connsiteY76" fmla="*/ 30957 h 338138"/>
                <a:gd name="connsiteX77" fmla="*/ 270669 w 315913"/>
                <a:gd name="connsiteY77" fmla="*/ 47626 h 338138"/>
                <a:gd name="connsiteX78" fmla="*/ 287338 w 315913"/>
                <a:gd name="connsiteY78" fmla="*/ 30957 h 338138"/>
                <a:gd name="connsiteX79" fmla="*/ 270669 w 315913"/>
                <a:gd name="connsiteY79" fmla="*/ 14288 h 338138"/>
                <a:gd name="connsiteX80" fmla="*/ 271463 w 315913"/>
                <a:gd name="connsiteY80" fmla="*/ 0 h 338138"/>
                <a:gd name="connsiteX81" fmla="*/ 301625 w 315913"/>
                <a:gd name="connsiteY81" fmla="*/ 30957 h 338138"/>
                <a:gd name="connsiteX82" fmla="*/ 271463 w 315913"/>
                <a:gd name="connsiteY82" fmla="*/ 61913 h 338138"/>
                <a:gd name="connsiteX83" fmla="*/ 241300 w 315913"/>
                <a:gd name="connsiteY83" fmla="*/ 30957 h 338138"/>
                <a:gd name="connsiteX84" fmla="*/ 271463 w 315913"/>
                <a:gd name="connsiteY84" fmla="*/ 0 h 338138"/>
                <a:gd name="connsiteX85" fmla="*/ 159420 w 315913"/>
                <a:gd name="connsiteY85" fmla="*/ 0 h 338138"/>
                <a:gd name="connsiteX86" fmla="*/ 188912 w 315913"/>
                <a:gd name="connsiteY86" fmla="*/ 30957 h 338138"/>
                <a:gd name="connsiteX87" fmla="*/ 159420 w 315913"/>
                <a:gd name="connsiteY87" fmla="*/ 61913 h 338138"/>
                <a:gd name="connsiteX88" fmla="*/ 128587 w 315913"/>
                <a:gd name="connsiteY88" fmla="*/ 30957 h 338138"/>
                <a:gd name="connsiteX89" fmla="*/ 159420 w 315913"/>
                <a:gd name="connsiteY89" fmla="*/ 0 h 338138"/>
                <a:gd name="connsiteX90" fmla="*/ 46037 w 315913"/>
                <a:gd name="connsiteY90" fmla="*/ 0 h 338138"/>
                <a:gd name="connsiteX91" fmla="*/ 76200 w 315913"/>
                <a:gd name="connsiteY91" fmla="*/ 30957 h 338138"/>
                <a:gd name="connsiteX92" fmla="*/ 46037 w 315913"/>
                <a:gd name="connsiteY92" fmla="*/ 61913 h 338138"/>
                <a:gd name="connsiteX93" fmla="*/ 15875 w 315913"/>
                <a:gd name="connsiteY93" fmla="*/ 30957 h 338138"/>
                <a:gd name="connsiteX94" fmla="*/ 46037 w 315913"/>
                <a:gd name="connsiteY9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5913" h="338138">
                  <a:moveTo>
                    <a:pt x="270013" y="244475"/>
                  </a:moveTo>
                  <a:cubicBezTo>
                    <a:pt x="294930" y="244475"/>
                    <a:pt x="315913" y="265582"/>
                    <a:pt x="315913" y="290647"/>
                  </a:cubicBezTo>
                  <a:cubicBezTo>
                    <a:pt x="315913" y="290647"/>
                    <a:pt x="315913" y="290647"/>
                    <a:pt x="315913" y="331542"/>
                  </a:cubicBezTo>
                  <a:cubicBezTo>
                    <a:pt x="315913" y="332861"/>
                    <a:pt x="314602" y="335500"/>
                    <a:pt x="313290" y="335500"/>
                  </a:cubicBezTo>
                  <a:cubicBezTo>
                    <a:pt x="313290" y="336819"/>
                    <a:pt x="310667" y="338138"/>
                    <a:pt x="309356" y="338138"/>
                  </a:cubicBezTo>
                  <a:cubicBezTo>
                    <a:pt x="309356" y="338138"/>
                    <a:pt x="309356" y="338138"/>
                    <a:pt x="231982" y="338138"/>
                  </a:cubicBezTo>
                  <a:cubicBezTo>
                    <a:pt x="228048" y="338138"/>
                    <a:pt x="225425" y="335500"/>
                    <a:pt x="225425" y="331542"/>
                  </a:cubicBezTo>
                  <a:cubicBezTo>
                    <a:pt x="225425" y="331542"/>
                    <a:pt x="225425" y="331542"/>
                    <a:pt x="225425" y="290647"/>
                  </a:cubicBezTo>
                  <a:cubicBezTo>
                    <a:pt x="225425" y="265582"/>
                    <a:pt x="246408" y="244475"/>
                    <a:pt x="270013" y="244475"/>
                  </a:cubicBezTo>
                  <a:close/>
                  <a:moveTo>
                    <a:pt x="157956" y="244475"/>
                  </a:moveTo>
                  <a:cubicBezTo>
                    <a:pt x="183239" y="244475"/>
                    <a:pt x="203200" y="265582"/>
                    <a:pt x="203200" y="290647"/>
                  </a:cubicBezTo>
                  <a:cubicBezTo>
                    <a:pt x="203200" y="290647"/>
                    <a:pt x="203200" y="290647"/>
                    <a:pt x="203200" y="331542"/>
                  </a:cubicBezTo>
                  <a:cubicBezTo>
                    <a:pt x="203200" y="332861"/>
                    <a:pt x="203200" y="335500"/>
                    <a:pt x="201869" y="335500"/>
                  </a:cubicBezTo>
                  <a:cubicBezTo>
                    <a:pt x="200538" y="336819"/>
                    <a:pt x="199208" y="338138"/>
                    <a:pt x="196546" y="338138"/>
                  </a:cubicBezTo>
                  <a:cubicBezTo>
                    <a:pt x="196546" y="338138"/>
                    <a:pt x="196546" y="338138"/>
                    <a:pt x="119365" y="338138"/>
                  </a:cubicBezTo>
                  <a:cubicBezTo>
                    <a:pt x="115373" y="338138"/>
                    <a:pt x="112712" y="335500"/>
                    <a:pt x="112712" y="331542"/>
                  </a:cubicBezTo>
                  <a:cubicBezTo>
                    <a:pt x="112712" y="331542"/>
                    <a:pt x="112712" y="331542"/>
                    <a:pt x="112712" y="290647"/>
                  </a:cubicBezTo>
                  <a:cubicBezTo>
                    <a:pt x="112712" y="265582"/>
                    <a:pt x="132672" y="244475"/>
                    <a:pt x="157956" y="244475"/>
                  </a:cubicBezTo>
                  <a:close/>
                  <a:moveTo>
                    <a:pt x="45900" y="244475"/>
                  </a:moveTo>
                  <a:cubicBezTo>
                    <a:pt x="69505" y="244475"/>
                    <a:pt x="90488" y="265582"/>
                    <a:pt x="90488" y="290647"/>
                  </a:cubicBezTo>
                  <a:cubicBezTo>
                    <a:pt x="90488" y="290647"/>
                    <a:pt x="90488" y="290647"/>
                    <a:pt x="90488" y="331542"/>
                  </a:cubicBezTo>
                  <a:cubicBezTo>
                    <a:pt x="90488" y="332861"/>
                    <a:pt x="90488" y="335500"/>
                    <a:pt x="89176" y="335500"/>
                  </a:cubicBezTo>
                  <a:cubicBezTo>
                    <a:pt x="87865" y="336819"/>
                    <a:pt x="85242" y="338138"/>
                    <a:pt x="83931" y="338138"/>
                  </a:cubicBezTo>
                  <a:cubicBezTo>
                    <a:pt x="83931" y="338138"/>
                    <a:pt x="83931" y="338138"/>
                    <a:pt x="6557" y="338138"/>
                  </a:cubicBezTo>
                  <a:cubicBezTo>
                    <a:pt x="3934" y="338138"/>
                    <a:pt x="0" y="335500"/>
                    <a:pt x="0" y="331542"/>
                  </a:cubicBezTo>
                  <a:cubicBezTo>
                    <a:pt x="0" y="331542"/>
                    <a:pt x="0" y="331542"/>
                    <a:pt x="0" y="290647"/>
                  </a:cubicBezTo>
                  <a:cubicBezTo>
                    <a:pt x="0" y="265582"/>
                    <a:pt x="20983" y="244475"/>
                    <a:pt x="45900" y="244475"/>
                  </a:cubicBezTo>
                  <a:close/>
                  <a:moveTo>
                    <a:pt x="271463" y="180975"/>
                  </a:moveTo>
                  <a:cubicBezTo>
                    <a:pt x="287200" y="180975"/>
                    <a:pt x="301625" y="194089"/>
                    <a:pt x="301625" y="211138"/>
                  </a:cubicBezTo>
                  <a:cubicBezTo>
                    <a:pt x="301625" y="228186"/>
                    <a:pt x="287200" y="241300"/>
                    <a:pt x="271463" y="241300"/>
                  </a:cubicBezTo>
                  <a:cubicBezTo>
                    <a:pt x="254414" y="241300"/>
                    <a:pt x="241300" y="228186"/>
                    <a:pt x="241300" y="211138"/>
                  </a:cubicBezTo>
                  <a:cubicBezTo>
                    <a:pt x="241300" y="194089"/>
                    <a:pt x="254414" y="180975"/>
                    <a:pt x="271463" y="180975"/>
                  </a:cubicBezTo>
                  <a:close/>
                  <a:moveTo>
                    <a:pt x="159420" y="180975"/>
                  </a:moveTo>
                  <a:cubicBezTo>
                    <a:pt x="175506" y="180975"/>
                    <a:pt x="188912" y="194089"/>
                    <a:pt x="188912" y="211138"/>
                  </a:cubicBezTo>
                  <a:cubicBezTo>
                    <a:pt x="188912" y="228186"/>
                    <a:pt x="175506" y="241300"/>
                    <a:pt x="159420" y="241300"/>
                  </a:cubicBezTo>
                  <a:cubicBezTo>
                    <a:pt x="141992" y="241300"/>
                    <a:pt x="128587" y="228186"/>
                    <a:pt x="128587" y="211138"/>
                  </a:cubicBezTo>
                  <a:cubicBezTo>
                    <a:pt x="128587" y="194089"/>
                    <a:pt x="141992" y="180975"/>
                    <a:pt x="159420" y="180975"/>
                  </a:cubicBezTo>
                  <a:close/>
                  <a:moveTo>
                    <a:pt x="46038" y="180975"/>
                  </a:moveTo>
                  <a:cubicBezTo>
                    <a:pt x="62697" y="180975"/>
                    <a:pt x="76201" y="194479"/>
                    <a:pt x="76201" y="211138"/>
                  </a:cubicBezTo>
                  <a:cubicBezTo>
                    <a:pt x="76201" y="227797"/>
                    <a:pt x="62697" y="241301"/>
                    <a:pt x="46038" y="241301"/>
                  </a:cubicBezTo>
                  <a:cubicBezTo>
                    <a:pt x="29379" y="241301"/>
                    <a:pt x="15875" y="227797"/>
                    <a:pt x="15875" y="211138"/>
                  </a:cubicBezTo>
                  <a:cubicBezTo>
                    <a:pt x="15875" y="194479"/>
                    <a:pt x="29379" y="180975"/>
                    <a:pt x="46038" y="180975"/>
                  </a:cubicBezTo>
                  <a:close/>
                  <a:moveTo>
                    <a:pt x="270005" y="77788"/>
                  </a:moveTo>
                  <a:cubicBezTo>
                    <a:pt x="252736" y="77788"/>
                    <a:pt x="238125" y="92457"/>
                    <a:pt x="238125" y="109792"/>
                  </a:cubicBezTo>
                  <a:cubicBezTo>
                    <a:pt x="238125" y="109792"/>
                    <a:pt x="238125" y="109792"/>
                    <a:pt x="238125" y="144463"/>
                  </a:cubicBezTo>
                  <a:cubicBezTo>
                    <a:pt x="238125" y="144463"/>
                    <a:pt x="238125" y="144463"/>
                    <a:pt x="303213" y="144463"/>
                  </a:cubicBezTo>
                  <a:lnTo>
                    <a:pt x="303213" y="109792"/>
                  </a:lnTo>
                  <a:cubicBezTo>
                    <a:pt x="303213" y="92457"/>
                    <a:pt x="288602" y="77788"/>
                    <a:pt x="270005" y="77788"/>
                  </a:cubicBezTo>
                  <a:close/>
                  <a:moveTo>
                    <a:pt x="270013" y="65088"/>
                  </a:moveTo>
                  <a:cubicBezTo>
                    <a:pt x="294930" y="65088"/>
                    <a:pt x="315913" y="84876"/>
                    <a:pt x="315913" y="109941"/>
                  </a:cubicBezTo>
                  <a:cubicBezTo>
                    <a:pt x="315913" y="109941"/>
                    <a:pt x="315913" y="109941"/>
                    <a:pt x="315913" y="150836"/>
                  </a:cubicBezTo>
                  <a:cubicBezTo>
                    <a:pt x="315913" y="153474"/>
                    <a:pt x="314602" y="154794"/>
                    <a:pt x="313290" y="156113"/>
                  </a:cubicBezTo>
                  <a:cubicBezTo>
                    <a:pt x="313290" y="157432"/>
                    <a:pt x="310667" y="158751"/>
                    <a:pt x="309356" y="158751"/>
                  </a:cubicBezTo>
                  <a:cubicBezTo>
                    <a:pt x="309356" y="158751"/>
                    <a:pt x="309356" y="158751"/>
                    <a:pt x="231982" y="158751"/>
                  </a:cubicBezTo>
                  <a:cubicBezTo>
                    <a:pt x="228048" y="158751"/>
                    <a:pt x="225425" y="154794"/>
                    <a:pt x="225425" y="150836"/>
                  </a:cubicBezTo>
                  <a:cubicBezTo>
                    <a:pt x="225425" y="150836"/>
                    <a:pt x="225425" y="150836"/>
                    <a:pt x="225425" y="109941"/>
                  </a:cubicBezTo>
                  <a:cubicBezTo>
                    <a:pt x="225425" y="84876"/>
                    <a:pt x="246408" y="65088"/>
                    <a:pt x="270013" y="65088"/>
                  </a:cubicBezTo>
                  <a:close/>
                  <a:moveTo>
                    <a:pt x="157956" y="65088"/>
                  </a:moveTo>
                  <a:cubicBezTo>
                    <a:pt x="183239" y="65088"/>
                    <a:pt x="203200" y="84876"/>
                    <a:pt x="203200" y="109941"/>
                  </a:cubicBezTo>
                  <a:cubicBezTo>
                    <a:pt x="203200" y="109941"/>
                    <a:pt x="203200" y="109941"/>
                    <a:pt x="203200" y="150836"/>
                  </a:cubicBezTo>
                  <a:cubicBezTo>
                    <a:pt x="203200" y="153474"/>
                    <a:pt x="203200" y="154794"/>
                    <a:pt x="201869" y="156113"/>
                  </a:cubicBezTo>
                  <a:cubicBezTo>
                    <a:pt x="200538" y="157432"/>
                    <a:pt x="199208" y="158751"/>
                    <a:pt x="196546" y="158751"/>
                  </a:cubicBezTo>
                  <a:cubicBezTo>
                    <a:pt x="196546" y="158751"/>
                    <a:pt x="196546" y="158751"/>
                    <a:pt x="119365" y="158751"/>
                  </a:cubicBezTo>
                  <a:cubicBezTo>
                    <a:pt x="115373" y="158751"/>
                    <a:pt x="112712" y="154794"/>
                    <a:pt x="112712" y="150836"/>
                  </a:cubicBezTo>
                  <a:cubicBezTo>
                    <a:pt x="112712" y="150836"/>
                    <a:pt x="112712" y="150836"/>
                    <a:pt x="112712" y="109941"/>
                  </a:cubicBezTo>
                  <a:cubicBezTo>
                    <a:pt x="112712" y="84876"/>
                    <a:pt x="132672" y="65088"/>
                    <a:pt x="157956" y="65088"/>
                  </a:cubicBezTo>
                  <a:close/>
                  <a:moveTo>
                    <a:pt x="45900" y="65088"/>
                  </a:moveTo>
                  <a:cubicBezTo>
                    <a:pt x="69505" y="65088"/>
                    <a:pt x="90488" y="84876"/>
                    <a:pt x="90488" y="109941"/>
                  </a:cubicBezTo>
                  <a:cubicBezTo>
                    <a:pt x="90488" y="109941"/>
                    <a:pt x="90488" y="109941"/>
                    <a:pt x="90488" y="150836"/>
                  </a:cubicBezTo>
                  <a:cubicBezTo>
                    <a:pt x="90488" y="153474"/>
                    <a:pt x="90488" y="154794"/>
                    <a:pt x="89176" y="156113"/>
                  </a:cubicBezTo>
                  <a:cubicBezTo>
                    <a:pt x="87865" y="157432"/>
                    <a:pt x="85242" y="158751"/>
                    <a:pt x="83931" y="158751"/>
                  </a:cubicBezTo>
                  <a:cubicBezTo>
                    <a:pt x="83931" y="158751"/>
                    <a:pt x="83931" y="158751"/>
                    <a:pt x="6557" y="158751"/>
                  </a:cubicBezTo>
                  <a:cubicBezTo>
                    <a:pt x="3934" y="158751"/>
                    <a:pt x="0" y="154794"/>
                    <a:pt x="0" y="150836"/>
                  </a:cubicBezTo>
                  <a:cubicBezTo>
                    <a:pt x="0" y="150836"/>
                    <a:pt x="0" y="150836"/>
                    <a:pt x="0" y="109941"/>
                  </a:cubicBezTo>
                  <a:cubicBezTo>
                    <a:pt x="0" y="84876"/>
                    <a:pt x="20983" y="65088"/>
                    <a:pt x="45900" y="65088"/>
                  </a:cubicBezTo>
                  <a:close/>
                  <a:moveTo>
                    <a:pt x="270669" y="14288"/>
                  </a:moveTo>
                  <a:cubicBezTo>
                    <a:pt x="261463" y="14288"/>
                    <a:pt x="254000" y="21751"/>
                    <a:pt x="254000" y="30957"/>
                  </a:cubicBezTo>
                  <a:cubicBezTo>
                    <a:pt x="254000" y="40163"/>
                    <a:pt x="261463" y="47626"/>
                    <a:pt x="270669" y="47626"/>
                  </a:cubicBezTo>
                  <a:cubicBezTo>
                    <a:pt x="279875" y="47626"/>
                    <a:pt x="287338" y="40163"/>
                    <a:pt x="287338" y="30957"/>
                  </a:cubicBezTo>
                  <a:cubicBezTo>
                    <a:pt x="287338" y="21751"/>
                    <a:pt x="279875" y="14288"/>
                    <a:pt x="270669" y="14288"/>
                  </a:cubicBezTo>
                  <a:close/>
                  <a:moveTo>
                    <a:pt x="271463" y="0"/>
                  </a:moveTo>
                  <a:cubicBezTo>
                    <a:pt x="287200" y="0"/>
                    <a:pt x="301625" y="13459"/>
                    <a:pt x="301625" y="30957"/>
                  </a:cubicBezTo>
                  <a:cubicBezTo>
                    <a:pt x="301625" y="48454"/>
                    <a:pt x="287200" y="61913"/>
                    <a:pt x="271463" y="61913"/>
                  </a:cubicBezTo>
                  <a:cubicBezTo>
                    <a:pt x="254414" y="61913"/>
                    <a:pt x="241300" y="48454"/>
                    <a:pt x="241300" y="30957"/>
                  </a:cubicBezTo>
                  <a:cubicBezTo>
                    <a:pt x="241300" y="13459"/>
                    <a:pt x="254414" y="0"/>
                    <a:pt x="271463" y="0"/>
                  </a:cubicBezTo>
                  <a:close/>
                  <a:moveTo>
                    <a:pt x="159420" y="0"/>
                  </a:moveTo>
                  <a:cubicBezTo>
                    <a:pt x="175506" y="0"/>
                    <a:pt x="188912" y="13459"/>
                    <a:pt x="188912" y="30957"/>
                  </a:cubicBezTo>
                  <a:cubicBezTo>
                    <a:pt x="188912" y="48454"/>
                    <a:pt x="175506" y="61913"/>
                    <a:pt x="159420" y="61913"/>
                  </a:cubicBezTo>
                  <a:cubicBezTo>
                    <a:pt x="141992" y="61913"/>
                    <a:pt x="128587" y="48454"/>
                    <a:pt x="128587" y="30957"/>
                  </a:cubicBezTo>
                  <a:cubicBezTo>
                    <a:pt x="128587" y="13459"/>
                    <a:pt x="141992" y="0"/>
                    <a:pt x="159420" y="0"/>
                  </a:cubicBezTo>
                  <a:close/>
                  <a:moveTo>
                    <a:pt x="46037" y="0"/>
                  </a:moveTo>
                  <a:cubicBezTo>
                    <a:pt x="63086" y="0"/>
                    <a:pt x="76200" y="13459"/>
                    <a:pt x="76200" y="30957"/>
                  </a:cubicBezTo>
                  <a:cubicBezTo>
                    <a:pt x="76200" y="48454"/>
                    <a:pt x="63086" y="61913"/>
                    <a:pt x="46037" y="61913"/>
                  </a:cubicBezTo>
                  <a:cubicBezTo>
                    <a:pt x="28989" y="61913"/>
                    <a:pt x="15875" y="48454"/>
                    <a:pt x="15875" y="30957"/>
                  </a:cubicBezTo>
                  <a:cubicBezTo>
                    <a:pt x="15875" y="13459"/>
                    <a:pt x="28989" y="0"/>
                    <a:pt x="4603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TABLE_BEAUTIFY" val="smartTable{1648bc29-8e51-4b9e-bccd-da0502b43cc5}"/>
  <p:tag name="TABLE_ENDDRAG_ORIGIN_RECT" val="614*235"/>
  <p:tag name="TABLE_ENDDRAG_RECT" val="286*193*614*235"/>
  <p:tag name="TABLE_EMPHASIZE_COLOR" val="16046732"/>
</p:tagLst>
</file>

<file path=ppt/tags/tag64.xml><?xml version="1.0" encoding="utf-8"?>
<p:tagLst xmlns:a="http://schemas.openxmlformats.org/drawingml/2006/main" xmlns:r="http://schemas.openxmlformats.org/officeDocument/2006/relationships" xmlns:p="http://schemas.openxmlformats.org/presentationml/2006/main">
  <p:tag name="PA" val="v3.0.0"/>
</p:tagLst>
</file>

<file path=ppt/tags/tag6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1829.72440944882,&quot;width&quot;:11793.43622047244}"/>
</p:tagLst>
</file>

<file path=ppt/tags/tag66.xml><?xml version="1.0" encoding="utf-8"?>
<p:tagLst xmlns:a="http://schemas.openxmlformats.org/drawingml/2006/main" xmlns:r="http://schemas.openxmlformats.org/officeDocument/2006/relationships" xmlns:p="http://schemas.openxmlformats.org/presentationml/2006/main">
  <p:tag name="KSO_WM_UNIT_TABLE_BEAUTIFY" val="smartTable{32665d48-f79b-4ef8-8b65-4d990d1118f0}"/>
  <p:tag name="TABLE_ENDDRAG_ORIGIN_RECT" val="511*223"/>
  <p:tag name="TABLE_ENDDRAG_RECT" val="341*142*511*223"/>
</p:tagLst>
</file>

<file path=ppt/tags/tag67.xml><?xml version="1.0" encoding="utf-8"?>
<p:tagLst xmlns:a="http://schemas.openxmlformats.org/drawingml/2006/main" xmlns:r="http://schemas.openxmlformats.org/officeDocument/2006/relationships" xmlns:p="http://schemas.openxmlformats.org/presentationml/2006/main">
  <p:tag name="PA" val="v3.0.0"/>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1176</Words>
  <Application>Microsoft Macintosh PowerPoint</Application>
  <PresentationFormat>宽屏</PresentationFormat>
  <Paragraphs>188</Paragraphs>
  <Slides>23</Slides>
  <Notes>22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23</vt:i4>
      </vt:variant>
    </vt:vector>
  </HeadingPairs>
  <TitlesOfParts>
    <vt:vector size="32" baseType="lpstr">
      <vt:lpstr>等线</vt:lpstr>
      <vt:lpstr>方正兰亭准黑_GBK</vt:lpstr>
      <vt:lpstr>黑体</vt:lpstr>
      <vt:lpstr>微软雅黑</vt:lpstr>
      <vt:lpstr>Geometr415 Blk BT</vt:lpstr>
      <vt:lpstr>Arial</vt:lpstr>
      <vt:lpstr>Calibri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2253203008@qq.com</cp:lastModifiedBy>
  <cp:revision>155</cp:revision>
  <dcterms:created xsi:type="dcterms:W3CDTF">2022-11-04T06:31:26Z</dcterms:created>
  <dcterms:modified xsi:type="dcterms:W3CDTF">2023-12-31T05:37:17Z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2052-4.3.0.7281</vt:lpwstr>
  </property>
  <property fmtid="{D5CDD505-2E9C-101B-9397-08002B2CF9AE}" pid="3" name="ICV">
    <vt:lpwstr>51BBAAB66ADF4B8BBBD50CA64F4D0C3E</vt:lpwstr>
  </property>
</Properties>
</file>